
<file path=[Content_Types].xml><?xml version="1.0" encoding="utf-8"?>
<Types xmlns="http://schemas.openxmlformats.org/package/2006/content-types">
  <Default Extension="png" ContentType="image/png"/>
  <Default Extension="jpeg" ContentType="image/jpeg"/>
  <Default Extension="gif" ContentType="image/gi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8"/>
  </p:notesMasterIdLst>
  <p:sldIdLst>
    <p:sldId id="534" r:id="rId4"/>
    <p:sldId id="522" r:id="rId5"/>
    <p:sldId id="524" r:id="rId6"/>
    <p:sldId id="472" r:id="rId7"/>
    <p:sldId id="527" r:id="rId9"/>
    <p:sldId id="528" r:id="rId10"/>
    <p:sldId id="529" r:id="rId11"/>
    <p:sldId id="530" r:id="rId12"/>
    <p:sldId id="520" r:id="rId13"/>
    <p:sldId id="511" r:id="rId14"/>
    <p:sldId id="531" r:id="rId15"/>
    <p:sldId id="502" r:id="rId16"/>
    <p:sldId id="515" r:id="rId17"/>
    <p:sldId id="497" r:id="rId18"/>
    <p:sldId id="532" r:id="rId19"/>
    <p:sldId id="533" r:id="rId20"/>
    <p:sldId id="535" r:id="rId21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5"/>
    </p:embeddedFont>
    <p:embeddedFont>
      <p:font typeface="楷体" panose="02010609060101010101" pitchFamily="49" charset="-122"/>
      <p:regular r:id="rId26"/>
    </p:embeddedFont>
    <p:embeddedFont>
      <p:font typeface="幼圆" panose="02010509060101010101" pitchFamily="49" charset="-122"/>
      <p:regular r:id="rId27"/>
    </p:embeddedFont>
    <p:embeddedFont>
      <p:font typeface="微软雅黑" panose="020B0503020204020204" pitchFamily="34" charset="-122"/>
      <p:regular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BD09"/>
    <a:srgbClr val="0000FF"/>
    <a:srgbClr val="3333FF"/>
    <a:srgbClr val="D1D3D2"/>
    <a:srgbClr val="CCECFF"/>
    <a:srgbClr val="65BCC2"/>
    <a:srgbClr val="5F5FDC"/>
    <a:srgbClr val="5151CE"/>
    <a:srgbClr val="FFFF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70" d="100"/>
          <a:sy n="70" d="100"/>
        </p:scale>
        <p:origin x="-667" y="-77"/>
      </p:cViewPr>
      <p:guideLst>
        <p:guide orient="horz" pos="2159"/>
        <p:guide orient="horz" pos="1619"/>
        <p:guide pos="384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font" Target="fonts/font8.fntdata"/><Relationship Id="rId31" Type="http://schemas.openxmlformats.org/officeDocument/2006/relationships/font" Target="fonts/font7.fntdata"/><Relationship Id="rId30" Type="http://schemas.openxmlformats.org/officeDocument/2006/relationships/font" Target="fonts/font6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5868144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33123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长方体和正方体的体积 长方体的体积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11.xml"/><Relationship Id="rId5" Type="http://schemas.openxmlformats.org/officeDocument/2006/relationships/slide" Target="slide17.xml"/><Relationship Id="rId4" Type="http://schemas.openxmlformats.org/officeDocument/2006/relationships/slide" Target="slide16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slide" Target="slide1.xml"/><Relationship Id="rId5" Type="http://schemas.openxmlformats.org/officeDocument/2006/relationships/image" Target="../media/image9.png"/><Relationship Id="rId4" Type="http://schemas.openxmlformats.org/officeDocument/2006/relationships/slide" Target="slide2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slide" Target="slide1.xml"/><Relationship Id="rId4" Type="http://schemas.openxmlformats.org/officeDocument/2006/relationships/image" Target="../media/image9.png"/><Relationship Id="rId3" Type="http://schemas.openxmlformats.org/officeDocument/2006/relationships/slide" Target="slide2.xml"/><Relationship Id="rId2" Type="http://schemas.openxmlformats.org/officeDocument/2006/relationships/image" Target="../media/image23.png"/><Relationship Id="rId1" Type="http://schemas.openxmlformats.org/officeDocument/2006/relationships/image" Target="../media/image22.emf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1.xml"/><Relationship Id="rId4" Type="http://schemas.openxmlformats.org/officeDocument/2006/relationships/image" Target="../media/image9.png"/><Relationship Id="rId3" Type="http://schemas.openxmlformats.org/officeDocument/2006/relationships/slide" Target="slide2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slide" Target="slide1.xml"/><Relationship Id="rId6" Type="http://schemas.openxmlformats.org/officeDocument/2006/relationships/image" Target="../media/image9.png"/><Relationship Id="rId5" Type="http://schemas.openxmlformats.org/officeDocument/2006/relationships/slide" Target="slide2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slide" Target="slide1.xml"/><Relationship Id="rId5" Type="http://schemas.openxmlformats.org/officeDocument/2006/relationships/image" Target="../media/image9.png"/><Relationship Id="rId4" Type="http://schemas.openxmlformats.org/officeDocument/2006/relationships/slide" Target="slide2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2.xml"/><Relationship Id="rId5" Type="http://schemas.openxmlformats.org/officeDocument/2006/relationships/slide" Target="slide1.xml"/><Relationship Id="rId4" Type="http://schemas.openxmlformats.org/officeDocument/2006/relationships/image" Target="../media/image9.png"/><Relationship Id="rId3" Type="http://schemas.openxmlformats.org/officeDocument/2006/relationships/slide" Target="slide2.xml"/><Relationship Id="rId2" Type="http://schemas.openxmlformats.org/officeDocument/2006/relationships/image" Target="../media/image14.png"/><Relationship Id="rId1" Type="http://schemas.openxmlformats.org/officeDocument/2006/relationships/image" Target="../media/image13.GIF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2.xml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2.xml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2.xml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2.xml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12.xml"/><Relationship Id="rId7" Type="http://schemas.openxmlformats.org/officeDocument/2006/relationships/slide" Target="slide1.xml"/><Relationship Id="rId6" Type="http://schemas.openxmlformats.org/officeDocument/2006/relationships/image" Target="../media/image9.png"/><Relationship Id="rId5" Type="http://schemas.openxmlformats.org/officeDocument/2006/relationships/slide" Target="slide2.xml"/><Relationship Id="rId4" Type="http://schemas.openxmlformats.org/officeDocument/2006/relationships/image" Target="../media/image13.GIF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848732" y="1435155"/>
            <a:ext cx="5236049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长方体的体积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5284139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长方体和正方体的体积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275856" y="102630"/>
            <a:ext cx="295462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 flipH="1" flipV="1">
            <a:off x="2339751" y="483518"/>
            <a:ext cx="5400600" cy="1584176"/>
            <a:chOff x="1619672" y="213981"/>
            <a:chExt cx="2497932" cy="1839648"/>
          </a:xfrm>
        </p:grpSpPr>
        <p:sp>
          <p:nvSpPr>
            <p:cNvPr id="13" name="圆角矩形 1446"/>
            <p:cNvSpPr/>
            <p:nvPr/>
          </p:nvSpPr>
          <p:spPr>
            <a:xfrm>
              <a:off x="1619672" y="246219"/>
              <a:ext cx="2497932" cy="1807410"/>
            </a:xfrm>
            <a:custGeom>
              <a:avLst/>
              <a:gdLst>
                <a:gd name="connsiteX0" fmla="*/ 0 w 2497138"/>
                <a:gd name="connsiteY0" fmla="*/ 352582 h 1086842"/>
                <a:gd name="connsiteX1" fmla="*/ 352582 w 2497138"/>
                <a:gd name="connsiteY1" fmla="*/ 0 h 1086842"/>
                <a:gd name="connsiteX2" fmla="*/ 2144556 w 2497138"/>
                <a:gd name="connsiteY2" fmla="*/ 0 h 1086842"/>
                <a:gd name="connsiteX3" fmla="*/ 2497138 w 2497138"/>
                <a:gd name="connsiteY3" fmla="*/ 352582 h 1086842"/>
                <a:gd name="connsiteX4" fmla="*/ 2497138 w 2497138"/>
                <a:gd name="connsiteY4" fmla="*/ 734260 h 1086842"/>
                <a:gd name="connsiteX5" fmla="*/ 2144556 w 2497138"/>
                <a:gd name="connsiteY5" fmla="*/ 1086842 h 1086842"/>
                <a:gd name="connsiteX6" fmla="*/ 352582 w 2497138"/>
                <a:gd name="connsiteY6" fmla="*/ 1086842 h 1086842"/>
                <a:gd name="connsiteX7" fmla="*/ 0 w 2497138"/>
                <a:gd name="connsiteY7" fmla="*/ 734260 h 1086842"/>
                <a:gd name="connsiteX8" fmla="*/ 0 w 2497138"/>
                <a:gd name="connsiteY8" fmla="*/ 352582 h 1086842"/>
                <a:gd name="connsiteX0-1" fmla="*/ 0 w 2509838"/>
                <a:gd name="connsiteY0-2" fmla="*/ 352582 h 1853157"/>
                <a:gd name="connsiteX1-3" fmla="*/ 352582 w 2509838"/>
                <a:gd name="connsiteY1-4" fmla="*/ 0 h 1853157"/>
                <a:gd name="connsiteX2-5" fmla="*/ 2144556 w 2509838"/>
                <a:gd name="connsiteY2-6" fmla="*/ 0 h 1853157"/>
                <a:gd name="connsiteX3-7" fmla="*/ 2497138 w 2509838"/>
                <a:gd name="connsiteY3-8" fmla="*/ 352582 h 1853157"/>
                <a:gd name="connsiteX4-9" fmla="*/ 2509838 w 2509838"/>
                <a:gd name="connsiteY4-10" fmla="*/ 1826460 h 1853157"/>
                <a:gd name="connsiteX5-11" fmla="*/ 2144556 w 2509838"/>
                <a:gd name="connsiteY5-12" fmla="*/ 1086842 h 1853157"/>
                <a:gd name="connsiteX6-13" fmla="*/ 352582 w 2509838"/>
                <a:gd name="connsiteY6-14" fmla="*/ 1086842 h 1853157"/>
                <a:gd name="connsiteX7-15" fmla="*/ 0 w 2509838"/>
                <a:gd name="connsiteY7-16" fmla="*/ 734260 h 1853157"/>
                <a:gd name="connsiteX8-17" fmla="*/ 0 w 2509838"/>
                <a:gd name="connsiteY8-18" fmla="*/ 352582 h 1853157"/>
                <a:gd name="connsiteX0-19" fmla="*/ 0 w 2509838"/>
                <a:gd name="connsiteY0-20" fmla="*/ 352582 h 1853157"/>
                <a:gd name="connsiteX1-21" fmla="*/ 352582 w 2509838"/>
                <a:gd name="connsiteY1-22" fmla="*/ 0 h 1853157"/>
                <a:gd name="connsiteX2-23" fmla="*/ 2144556 w 2509838"/>
                <a:gd name="connsiteY2-24" fmla="*/ 0 h 1853157"/>
                <a:gd name="connsiteX3-25" fmla="*/ 2497138 w 2509838"/>
                <a:gd name="connsiteY3-26" fmla="*/ 352582 h 1853157"/>
                <a:gd name="connsiteX4-27" fmla="*/ 2509838 w 2509838"/>
                <a:gd name="connsiteY4-28" fmla="*/ 1826460 h 1853157"/>
                <a:gd name="connsiteX5-29" fmla="*/ 1471456 w 2509838"/>
                <a:gd name="connsiteY5-30" fmla="*/ 1086842 h 1853157"/>
                <a:gd name="connsiteX6-31" fmla="*/ 352582 w 2509838"/>
                <a:gd name="connsiteY6-32" fmla="*/ 1086842 h 1853157"/>
                <a:gd name="connsiteX7-33" fmla="*/ 0 w 2509838"/>
                <a:gd name="connsiteY7-34" fmla="*/ 734260 h 1853157"/>
                <a:gd name="connsiteX8-35" fmla="*/ 0 w 2509838"/>
                <a:gd name="connsiteY8-36" fmla="*/ 352582 h 1853157"/>
                <a:gd name="connsiteX0-37" fmla="*/ 0 w 2509838"/>
                <a:gd name="connsiteY0-38" fmla="*/ 352582 h 1853312"/>
                <a:gd name="connsiteX1-39" fmla="*/ 352582 w 2509838"/>
                <a:gd name="connsiteY1-40" fmla="*/ 0 h 1853312"/>
                <a:gd name="connsiteX2-41" fmla="*/ 2144556 w 2509838"/>
                <a:gd name="connsiteY2-42" fmla="*/ 0 h 1853312"/>
                <a:gd name="connsiteX3-43" fmla="*/ 2497138 w 2509838"/>
                <a:gd name="connsiteY3-44" fmla="*/ 352582 h 1853312"/>
                <a:gd name="connsiteX4-45" fmla="*/ 2509838 w 2509838"/>
                <a:gd name="connsiteY4-46" fmla="*/ 1826460 h 1853312"/>
                <a:gd name="connsiteX5-47" fmla="*/ 1471456 w 2509838"/>
                <a:gd name="connsiteY5-48" fmla="*/ 1086842 h 1853312"/>
                <a:gd name="connsiteX6-49" fmla="*/ 352582 w 2509838"/>
                <a:gd name="connsiteY6-50" fmla="*/ 1086842 h 1853312"/>
                <a:gd name="connsiteX7-51" fmla="*/ 0 w 2509838"/>
                <a:gd name="connsiteY7-52" fmla="*/ 734260 h 1853312"/>
                <a:gd name="connsiteX8-53" fmla="*/ 0 w 2509838"/>
                <a:gd name="connsiteY8-54" fmla="*/ 352582 h 1853312"/>
                <a:gd name="connsiteX0-55" fmla="*/ 0 w 2509838"/>
                <a:gd name="connsiteY0-56" fmla="*/ 352582 h 1853157"/>
                <a:gd name="connsiteX1-57" fmla="*/ 352582 w 2509838"/>
                <a:gd name="connsiteY1-58" fmla="*/ 0 h 1853157"/>
                <a:gd name="connsiteX2-59" fmla="*/ 2144556 w 2509838"/>
                <a:gd name="connsiteY2-60" fmla="*/ 0 h 1853157"/>
                <a:gd name="connsiteX3-61" fmla="*/ 2497138 w 2509838"/>
                <a:gd name="connsiteY3-62" fmla="*/ 352582 h 1853157"/>
                <a:gd name="connsiteX4-63" fmla="*/ 2509838 w 2509838"/>
                <a:gd name="connsiteY4-64" fmla="*/ 1826460 h 1853157"/>
                <a:gd name="connsiteX5-65" fmla="*/ 1471456 w 2509838"/>
                <a:gd name="connsiteY5-66" fmla="*/ 1086842 h 1853157"/>
                <a:gd name="connsiteX6-67" fmla="*/ 352582 w 2509838"/>
                <a:gd name="connsiteY6-68" fmla="*/ 1086842 h 1853157"/>
                <a:gd name="connsiteX7-69" fmla="*/ 0 w 2509838"/>
                <a:gd name="connsiteY7-70" fmla="*/ 734260 h 1853157"/>
                <a:gd name="connsiteX8-71" fmla="*/ 0 w 2509838"/>
                <a:gd name="connsiteY8-72" fmla="*/ 352582 h 1853157"/>
                <a:gd name="connsiteX0-73" fmla="*/ 0 w 2509838"/>
                <a:gd name="connsiteY0-74" fmla="*/ 352582 h 1826460"/>
                <a:gd name="connsiteX1-75" fmla="*/ 352582 w 2509838"/>
                <a:gd name="connsiteY1-76" fmla="*/ 0 h 1826460"/>
                <a:gd name="connsiteX2-77" fmla="*/ 2144556 w 2509838"/>
                <a:gd name="connsiteY2-78" fmla="*/ 0 h 1826460"/>
                <a:gd name="connsiteX3-79" fmla="*/ 2497138 w 2509838"/>
                <a:gd name="connsiteY3-80" fmla="*/ 352582 h 1826460"/>
                <a:gd name="connsiteX4-81" fmla="*/ 2509838 w 2509838"/>
                <a:gd name="connsiteY4-82" fmla="*/ 1826460 h 1826460"/>
                <a:gd name="connsiteX5-83" fmla="*/ 1471456 w 2509838"/>
                <a:gd name="connsiteY5-84" fmla="*/ 1086842 h 1826460"/>
                <a:gd name="connsiteX6-85" fmla="*/ 352582 w 2509838"/>
                <a:gd name="connsiteY6-86" fmla="*/ 1086842 h 1826460"/>
                <a:gd name="connsiteX7-87" fmla="*/ 0 w 2509838"/>
                <a:gd name="connsiteY7-88" fmla="*/ 734260 h 1826460"/>
                <a:gd name="connsiteX8-89" fmla="*/ 0 w 2509838"/>
                <a:gd name="connsiteY8-90" fmla="*/ 352582 h 1826460"/>
                <a:gd name="connsiteX0-91" fmla="*/ 0 w 2509838"/>
                <a:gd name="connsiteY0-92" fmla="*/ 352582 h 1826460"/>
                <a:gd name="connsiteX1-93" fmla="*/ 352582 w 2509838"/>
                <a:gd name="connsiteY1-94" fmla="*/ 0 h 1826460"/>
                <a:gd name="connsiteX2-95" fmla="*/ 2144556 w 2509838"/>
                <a:gd name="connsiteY2-96" fmla="*/ 0 h 1826460"/>
                <a:gd name="connsiteX3-97" fmla="*/ 2497138 w 2509838"/>
                <a:gd name="connsiteY3-98" fmla="*/ 352582 h 1826460"/>
                <a:gd name="connsiteX4-99" fmla="*/ 2509838 w 2509838"/>
                <a:gd name="connsiteY4-100" fmla="*/ 1826460 h 1826460"/>
                <a:gd name="connsiteX5-101" fmla="*/ 1471456 w 2509838"/>
                <a:gd name="connsiteY5-102" fmla="*/ 1086842 h 1826460"/>
                <a:gd name="connsiteX6-103" fmla="*/ 352582 w 2509838"/>
                <a:gd name="connsiteY6-104" fmla="*/ 1086842 h 1826460"/>
                <a:gd name="connsiteX7-105" fmla="*/ 0 w 2509838"/>
                <a:gd name="connsiteY7-106" fmla="*/ 734260 h 1826460"/>
                <a:gd name="connsiteX8-107" fmla="*/ 0 w 2509838"/>
                <a:gd name="connsiteY8-108" fmla="*/ 352582 h 1826460"/>
                <a:gd name="connsiteX0-109" fmla="*/ 0 w 2509838"/>
                <a:gd name="connsiteY0-110" fmla="*/ 352582 h 1826460"/>
                <a:gd name="connsiteX1-111" fmla="*/ 352582 w 2509838"/>
                <a:gd name="connsiteY1-112" fmla="*/ 0 h 1826460"/>
                <a:gd name="connsiteX2-113" fmla="*/ 2144556 w 2509838"/>
                <a:gd name="connsiteY2-114" fmla="*/ 0 h 1826460"/>
                <a:gd name="connsiteX3-115" fmla="*/ 2497138 w 2509838"/>
                <a:gd name="connsiteY3-116" fmla="*/ 352582 h 1826460"/>
                <a:gd name="connsiteX4-117" fmla="*/ 2509838 w 2509838"/>
                <a:gd name="connsiteY4-118" fmla="*/ 1826460 h 1826460"/>
                <a:gd name="connsiteX5-119" fmla="*/ 1471456 w 2509838"/>
                <a:gd name="connsiteY5-120" fmla="*/ 1086842 h 1826460"/>
                <a:gd name="connsiteX6-121" fmla="*/ 352582 w 2509838"/>
                <a:gd name="connsiteY6-122" fmla="*/ 1086842 h 1826460"/>
                <a:gd name="connsiteX7-123" fmla="*/ 0 w 2509838"/>
                <a:gd name="connsiteY7-124" fmla="*/ 734260 h 1826460"/>
                <a:gd name="connsiteX8-125" fmla="*/ 0 w 2509838"/>
                <a:gd name="connsiteY8-126" fmla="*/ 352582 h 1826460"/>
                <a:gd name="connsiteX0-127" fmla="*/ 0 w 2509838"/>
                <a:gd name="connsiteY0-128" fmla="*/ 352582 h 1826460"/>
                <a:gd name="connsiteX1-129" fmla="*/ 352582 w 2509838"/>
                <a:gd name="connsiteY1-130" fmla="*/ 0 h 1826460"/>
                <a:gd name="connsiteX2-131" fmla="*/ 2144556 w 2509838"/>
                <a:gd name="connsiteY2-132" fmla="*/ 0 h 1826460"/>
                <a:gd name="connsiteX3-133" fmla="*/ 2497138 w 2509838"/>
                <a:gd name="connsiteY3-134" fmla="*/ 352582 h 1826460"/>
                <a:gd name="connsiteX4-135" fmla="*/ 2509838 w 2509838"/>
                <a:gd name="connsiteY4-136" fmla="*/ 1826460 h 1826460"/>
                <a:gd name="connsiteX5-137" fmla="*/ 1471456 w 2509838"/>
                <a:gd name="connsiteY5-138" fmla="*/ 1086842 h 1826460"/>
                <a:gd name="connsiteX6-139" fmla="*/ 352582 w 2509838"/>
                <a:gd name="connsiteY6-140" fmla="*/ 1086842 h 1826460"/>
                <a:gd name="connsiteX7-141" fmla="*/ 0 w 2509838"/>
                <a:gd name="connsiteY7-142" fmla="*/ 734260 h 1826460"/>
                <a:gd name="connsiteX8-143" fmla="*/ 0 w 2509838"/>
                <a:gd name="connsiteY8-144" fmla="*/ 352582 h 1826460"/>
                <a:gd name="connsiteX0-145" fmla="*/ 0 w 2509838"/>
                <a:gd name="connsiteY0-146" fmla="*/ 352582 h 1826460"/>
                <a:gd name="connsiteX1-147" fmla="*/ 352582 w 2509838"/>
                <a:gd name="connsiteY1-148" fmla="*/ 0 h 1826460"/>
                <a:gd name="connsiteX2-149" fmla="*/ 2144556 w 2509838"/>
                <a:gd name="connsiteY2-150" fmla="*/ 0 h 1826460"/>
                <a:gd name="connsiteX3-151" fmla="*/ 2497138 w 2509838"/>
                <a:gd name="connsiteY3-152" fmla="*/ 352582 h 1826460"/>
                <a:gd name="connsiteX4-153" fmla="*/ 2509838 w 2509838"/>
                <a:gd name="connsiteY4-154" fmla="*/ 1826460 h 1826460"/>
                <a:gd name="connsiteX5-155" fmla="*/ 1471456 w 2509838"/>
                <a:gd name="connsiteY5-156" fmla="*/ 1086842 h 1826460"/>
                <a:gd name="connsiteX6-157" fmla="*/ 352582 w 2509838"/>
                <a:gd name="connsiteY6-158" fmla="*/ 1086842 h 1826460"/>
                <a:gd name="connsiteX7-159" fmla="*/ 0 w 2509838"/>
                <a:gd name="connsiteY7-160" fmla="*/ 734260 h 1826460"/>
                <a:gd name="connsiteX8-161" fmla="*/ 0 w 2509838"/>
                <a:gd name="connsiteY8-162" fmla="*/ 352582 h 1826460"/>
                <a:gd name="connsiteX0-163" fmla="*/ 0 w 2502694"/>
                <a:gd name="connsiteY0-164" fmla="*/ 352582 h 1821697"/>
                <a:gd name="connsiteX1-165" fmla="*/ 352582 w 2502694"/>
                <a:gd name="connsiteY1-166" fmla="*/ 0 h 1821697"/>
                <a:gd name="connsiteX2-167" fmla="*/ 2144556 w 2502694"/>
                <a:gd name="connsiteY2-168" fmla="*/ 0 h 1821697"/>
                <a:gd name="connsiteX3-169" fmla="*/ 2497138 w 2502694"/>
                <a:gd name="connsiteY3-170" fmla="*/ 352582 h 1821697"/>
                <a:gd name="connsiteX4-171" fmla="*/ 2502694 w 2502694"/>
                <a:gd name="connsiteY4-172" fmla="*/ 1821697 h 1821697"/>
                <a:gd name="connsiteX5-173" fmla="*/ 1471456 w 2502694"/>
                <a:gd name="connsiteY5-174" fmla="*/ 1086842 h 1821697"/>
                <a:gd name="connsiteX6-175" fmla="*/ 352582 w 2502694"/>
                <a:gd name="connsiteY6-176" fmla="*/ 1086842 h 1821697"/>
                <a:gd name="connsiteX7-177" fmla="*/ 0 w 2502694"/>
                <a:gd name="connsiteY7-178" fmla="*/ 734260 h 1821697"/>
                <a:gd name="connsiteX8-179" fmla="*/ 0 w 2502694"/>
                <a:gd name="connsiteY8-180" fmla="*/ 352582 h 1821697"/>
                <a:gd name="connsiteX0-181" fmla="*/ 0 w 2497932"/>
                <a:gd name="connsiteY0-182" fmla="*/ 352582 h 1807410"/>
                <a:gd name="connsiteX1-183" fmla="*/ 352582 w 2497932"/>
                <a:gd name="connsiteY1-184" fmla="*/ 0 h 1807410"/>
                <a:gd name="connsiteX2-185" fmla="*/ 2144556 w 2497932"/>
                <a:gd name="connsiteY2-186" fmla="*/ 0 h 1807410"/>
                <a:gd name="connsiteX3-187" fmla="*/ 2497138 w 2497932"/>
                <a:gd name="connsiteY3-188" fmla="*/ 352582 h 1807410"/>
                <a:gd name="connsiteX4-189" fmla="*/ 2497932 w 2497932"/>
                <a:gd name="connsiteY4-190" fmla="*/ 1807410 h 1807410"/>
                <a:gd name="connsiteX5-191" fmla="*/ 1471456 w 2497932"/>
                <a:gd name="connsiteY5-192" fmla="*/ 1086842 h 1807410"/>
                <a:gd name="connsiteX6-193" fmla="*/ 352582 w 2497932"/>
                <a:gd name="connsiteY6-194" fmla="*/ 1086842 h 1807410"/>
                <a:gd name="connsiteX7-195" fmla="*/ 0 w 2497932"/>
                <a:gd name="connsiteY7-196" fmla="*/ 734260 h 1807410"/>
                <a:gd name="connsiteX8-197" fmla="*/ 0 w 2497932"/>
                <a:gd name="connsiteY8-198" fmla="*/ 352582 h 180741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2497932" h="1807410">
                  <a:moveTo>
                    <a:pt x="0" y="352582"/>
                  </a:moveTo>
                  <a:cubicBezTo>
                    <a:pt x="0" y="157856"/>
                    <a:pt x="157856" y="0"/>
                    <a:pt x="352582" y="0"/>
                  </a:cubicBezTo>
                  <a:lnTo>
                    <a:pt x="2144556" y="0"/>
                  </a:lnTo>
                  <a:cubicBezTo>
                    <a:pt x="2339282" y="0"/>
                    <a:pt x="2497138" y="157856"/>
                    <a:pt x="2497138" y="352582"/>
                  </a:cubicBezTo>
                  <a:cubicBezTo>
                    <a:pt x="2497138" y="479808"/>
                    <a:pt x="2497932" y="1680184"/>
                    <a:pt x="2497932" y="1807410"/>
                  </a:cubicBezTo>
                  <a:cubicBezTo>
                    <a:pt x="2288382" y="1398886"/>
                    <a:pt x="1863032" y="1086842"/>
                    <a:pt x="1471456" y="1086842"/>
                  </a:cubicBezTo>
                  <a:lnTo>
                    <a:pt x="352582" y="1086842"/>
                  </a:lnTo>
                  <a:cubicBezTo>
                    <a:pt x="157856" y="1086842"/>
                    <a:pt x="0" y="928986"/>
                    <a:pt x="0" y="734260"/>
                  </a:cubicBezTo>
                  <a:lnTo>
                    <a:pt x="0" y="352582"/>
                  </a:lnTo>
                  <a:close/>
                </a:path>
              </a:pathLst>
            </a:custGeom>
            <a:solidFill>
              <a:srgbClr val="4643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圆角矩形 1446"/>
            <p:cNvSpPr/>
            <p:nvPr/>
          </p:nvSpPr>
          <p:spPr>
            <a:xfrm>
              <a:off x="1619672" y="213981"/>
              <a:ext cx="2497932" cy="1807410"/>
            </a:xfrm>
            <a:custGeom>
              <a:avLst/>
              <a:gdLst>
                <a:gd name="connsiteX0" fmla="*/ 0 w 2497138"/>
                <a:gd name="connsiteY0" fmla="*/ 352582 h 1086842"/>
                <a:gd name="connsiteX1" fmla="*/ 352582 w 2497138"/>
                <a:gd name="connsiteY1" fmla="*/ 0 h 1086842"/>
                <a:gd name="connsiteX2" fmla="*/ 2144556 w 2497138"/>
                <a:gd name="connsiteY2" fmla="*/ 0 h 1086842"/>
                <a:gd name="connsiteX3" fmla="*/ 2497138 w 2497138"/>
                <a:gd name="connsiteY3" fmla="*/ 352582 h 1086842"/>
                <a:gd name="connsiteX4" fmla="*/ 2497138 w 2497138"/>
                <a:gd name="connsiteY4" fmla="*/ 734260 h 1086842"/>
                <a:gd name="connsiteX5" fmla="*/ 2144556 w 2497138"/>
                <a:gd name="connsiteY5" fmla="*/ 1086842 h 1086842"/>
                <a:gd name="connsiteX6" fmla="*/ 352582 w 2497138"/>
                <a:gd name="connsiteY6" fmla="*/ 1086842 h 1086842"/>
                <a:gd name="connsiteX7" fmla="*/ 0 w 2497138"/>
                <a:gd name="connsiteY7" fmla="*/ 734260 h 1086842"/>
                <a:gd name="connsiteX8" fmla="*/ 0 w 2497138"/>
                <a:gd name="connsiteY8" fmla="*/ 352582 h 1086842"/>
                <a:gd name="connsiteX0-1" fmla="*/ 0 w 2509838"/>
                <a:gd name="connsiteY0-2" fmla="*/ 352582 h 1853157"/>
                <a:gd name="connsiteX1-3" fmla="*/ 352582 w 2509838"/>
                <a:gd name="connsiteY1-4" fmla="*/ 0 h 1853157"/>
                <a:gd name="connsiteX2-5" fmla="*/ 2144556 w 2509838"/>
                <a:gd name="connsiteY2-6" fmla="*/ 0 h 1853157"/>
                <a:gd name="connsiteX3-7" fmla="*/ 2497138 w 2509838"/>
                <a:gd name="connsiteY3-8" fmla="*/ 352582 h 1853157"/>
                <a:gd name="connsiteX4-9" fmla="*/ 2509838 w 2509838"/>
                <a:gd name="connsiteY4-10" fmla="*/ 1826460 h 1853157"/>
                <a:gd name="connsiteX5-11" fmla="*/ 2144556 w 2509838"/>
                <a:gd name="connsiteY5-12" fmla="*/ 1086842 h 1853157"/>
                <a:gd name="connsiteX6-13" fmla="*/ 352582 w 2509838"/>
                <a:gd name="connsiteY6-14" fmla="*/ 1086842 h 1853157"/>
                <a:gd name="connsiteX7-15" fmla="*/ 0 w 2509838"/>
                <a:gd name="connsiteY7-16" fmla="*/ 734260 h 1853157"/>
                <a:gd name="connsiteX8-17" fmla="*/ 0 w 2509838"/>
                <a:gd name="connsiteY8-18" fmla="*/ 352582 h 1853157"/>
                <a:gd name="connsiteX0-19" fmla="*/ 0 w 2509838"/>
                <a:gd name="connsiteY0-20" fmla="*/ 352582 h 1853157"/>
                <a:gd name="connsiteX1-21" fmla="*/ 352582 w 2509838"/>
                <a:gd name="connsiteY1-22" fmla="*/ 0 h 1853157"/>
                <a:gd name="connsiteX2-23" fmla="*/ 2144556 w 2509838"/>
                <a:gd name="connsiteY2-24" fmla="*/ 0 h 1853157"/>
                <a:gd name="connsiteX3-25" fmla="*/ 2497138 w 2509838"/>
                <a:gd name="connsiteY3-26" fmla="*/ 352582 h 1853157"/>
                <a:gd name="connsiteX4-27" fmla="*/ 2509838 w 2509838"/>
                <a:gd name="connsiteY4-28" fmla="*/ 1826460 h 1853157"/>
                <a:gd name="connsiteX5-29" fmla="*/ 1471456 w 2509838"/>
                <a:gd name="connsiteY5-30" fmla="*/ 1086842 h 1853157"/>
                <a:gd name="connsiteX6-31" fmla="*/ 352582 w 2509838"/>
                <a:gd name="connsiteY6-32" fmla="*/ 1086842 h 1853157"/>
                <a:gd name="connsiteX7-33" fmla="*/ 0 w 2509838"/>
                <a:gd name="connsiteY7-34" fmla="*/ 734260 h 1853157"/>
                <a:gd name="connsiteX8-35" fmla="*/ 0 w 2509838"/>
                <a:gd name="connsiteY8-36" fmla="*/ 352582 h 1853157"/>
                <a:gd name="connsiteX0-37" fmla="*/ 0 w 2509838"/>
                <a:gd name="connsiteY0-38" fmla="*/ 352582 h 1853312"/>
                <a:gd name="connsiteX1-39" fmla="*/ 352582 w 2509838"/>
                <a:gd name="connsiteY1-40" fmla="*/ 0 h 1853312"/>
                <a:gd name="connsiteX2-41" fmla="*/ 2144556 w 2509838"/>
                <a:gd name="connsiteY2-42" fmla="*/ 0 h 1853312"/>
                <a:gd name="connsiteX3-43" fmla="*/ 2497138 w 2509838"/>
                <a:gd name="connsiteY3-44" fmla="*/ 352582 h 1853312"/>
                <a:gd name="connsiteX4-45" fmla="*/ 2509838 w 2509838"/>
                <a:gd name="connsiteY4-46" fmla="*/ 1826460 h 1853312"/>
                <a:gd name="connsiteX5-47" fmla="*/ 1471456 w 2509838"/>
                <a:gd name="connsiteY5-48" fmla="*/ 1086842 h 1853312"/>
                <a:gd name="connsiteX6-49" fmla="*/ 352582 w 2509838"/>
                <a:gd name="connsiteY6-50" fmla="*/ 1086842 h 1853312"/>
                <a:gd name="connsiteX7-51" fmla="*/ 0 w 2509838"/>
                <a:gd name="connsiteY7-52" fmla="*/ 734260 h 1853312"/>
                <a:gd name="connsiteX8-53" fmla="*/ 0 w 2509838"/>
                <a:gd name="connsiteY8-54" fmla="*/ 352582 h 1853312"/>
                <a:gd name="connsiteX0-55" fmla="*/ 0 w 2509838"/>
                <a:gd name="connsiteY0-56" fmla="*/ 352582 h 1853157"/>
                <a:gd name="connsiteX1-57" fmla="*/ 352582 w 2509838"/>
                <a:gd name="connsiteY1-58" fmla="*/ 0 h 1853157"/>
                <a:gd name="connsiteX2-59" fmla="*/ 2144556 w 2509838"/>
                <a:gd name="connsiteY2-60" fmla="*/ 0 h 1853157"/>
                <a:gd name="connsiteX3-61" fmla="*/ 2497138 w 2509838"/>
                <a:gd name="connsiteY3-62" fmla="*/ 352582 h 1853157"/>
                <a:gd name="connsiteX4-63" fmla="*/ 2509838 w 2509838"/>
                <a:gd name="connsiteY4-64" fmla="*/ 1826460 h 1853157"/>
                <a:gd name="connsiteX5-65" fmla="*/ 1471456 w 2509838"/>
                <a:gd name="connsiteY5-66" fmla="*/ 1086842 h 1853157"/>
                <a:gd name="connsiteX6-67" fmla="*/ 352582 w 2509838"/>
                <a:gd name="connsiteY6-68" fmla="*/ 1086842 h 1853157"/>
                <a:gd name="connsiteX7-69" fmla="*/ 0 w 2509838"/>
                <a:gd name="connsiteY7-70" fmla="*/ 734260 h 1853157"/>
                <a:gd name="connsiteX8-71" fmla="*/ 0 w 2509838"/>
                <a:gd name="connsiteY8-72" fmla="*/ 352582 h 1853157"/>
                <a:gd name="connsiteX0-73" fmla="*/ 0 w 2509838"/>
                <a:gd name="connsiteY0-74" fmla="*/ 352582 h 1826460"/>
                <a:gd name="connsiteX1-75" fmla="*/ 352582 w 2509838"/>
                <a:gd name="connsiteY1-76" fmla="*/ 0 h 1826460"/>
                <a:gd name="connsiteX2-77" fmla="*/ 2144556 w 2509838"/>
                <a:gd name="connsiteY2-78" fmla="*/ 0 h 1826460"/>
                <a:gd name="connsiteX3-79" fmla="*/ 2497138 w 2509838"/>
                <a:gd name="connsiteY3-80" fmla="*/ 352582 h 1826460"/>
                <a:gd name="connsiteX4-81" fmla="*/ 2509838 w 2509838"/>
                <a:gd name="connsiteY4-82" fmla="*/ 1826460 h 1826460"/>
                <a:gd name="connsiteX5-83" fmla="*/ 1471456 w 2509838"/>
                <a:gd name="connsiteY5-84" fmla="*/ 1086842 h 1826460"/>
                <a:gd name="connsiteX6-85" fmla="*/ 352582 w 2509838"/>
                <a:gd name="connsiteY6-86" fmla="*/ 1086842 h 1826460"/>
                <a:gd name="connsiteX7-87" fmla="*/ 0 w 2509838"/>
                <a:gd name="connsiteY7-88" fmla="*/ 734260 h 1826460"/>
                <a:gd name="connsiteX8-89" fmla="*/ 0 w 2509838"/>
                <a:gd name="connsiteY8-90" fmla="*/ 352582 h 1826460"/>
                <a:gd name="connsiteX0-91" fmla="*/ 0 w 2509838"/>
                <a:gd name="connsiteY0-92" fmla="*/ 352582 h 1826460"/>
                <a:gd name="connsiteX1-93" fmla="*/ 352582 w 2509838"/>
                <a:gd name="connsiteY1-94" fmla="*/ 0 h 1826460"/>
                <a:gd name="connsiteX2-95" fmla="*/ 2144556 w 2509838"/>
                <a:gd name="connsiteY2-96" fmla="*/ 0 h 1826460"/>
                <a:gd name="connsiteX3-97" fmla="*/ 2497138 w 2509838"/>
                <a:gd name="connsiteY3-98" fmla="*/ 352582 h 1826460"/>
                <a:gd name="connsiteX4-99" fmla="*/ 2509838 w 2509838"/>
                <a:gd name="connsiteY4-100" fmla="*/ 1826460 h 1826460"/>
                <a:gd name="connsiteX5-101" fmla="*/ 1471456 w 2509838"/>
                <a:gd name="connsiteY5-102" fmla="*/ 1086842 h 1826460"/>
                <a:gd name="connsiteX6-103" fmla="*/ 352582 w 2509838"/>
                <a:gd name="connsiteY6-104" fmla="*/ 1086842 h 1826460"/>
                <a:gd name="connsiteX7-105" fmla="*/ 0 w 2509838"/>
                <a:gd name="connsiteY7-106" fmla="*/ 734260 h 1826460"/>
                <a:gd name="connsiteX8-107" fmla="*/ 0 w 2509838"/>
                <a:gd name="connsiteY8-108" fmla="*/ 352582 h 1826460"/>
                <a:gd name="connsiteX0-109" fmla="*/ 0 w 2509838"/>
                <a:gd name="connsiteY0-110" fmla="*/ 352582 h 1826460"/>
                <a:gd name="connsiteX1-111" fmla="*/ 352582 w 2509838"/>
                <a:gd name="connsiteY1-112" fmla="*/ 0 h 1826460"/>
                <a:gd name="connsiteX2-113" fmla="*/ 2144556 w 2509838"/>
                <a:gd name="connsiteY2-114" fmla="*/ 0 h 1826460"/>
                <a:gd name="connsiteX3-115" fmla="*/ 2497138 w 2509838"/>
                <a:gd name="connsiteY3-116" fmla="*/ 352582 h 1826460"/>
                <a:gd name="connsiteX4-117" fmla="*/ 2509838 w 2509838"/>
                <a:gd name="connsiteY4-118" fmla="*/ 1826460 h 1826460"/>
                <a:gd name="connsiteX5-119" fmla="*/ 1471456 w 2509838"/>
                <a:gd name="connsiteY5-120" fmla="*/ 1086842 h 1826460"/>
                <a:gd name="connsiteX6-121" fmla="*/ 352582 w 2509838"/>
                <a:gd name="connsiteY6-122" fmla="*/ 1086842 h 1826460"/>
                <a:gd name="connsiteX7-123" fmla="*/ 0 w 2509838"/>
                <a:gd name="connsiteY7-124" fmla="*/ 734260 h 1826460"/>
                <a:gd name="connsiteX8-125" fmla="*/ 0 w 2509838"/>
                <a:gd name="connsiteY8-126" fmla="*/ 352582 h 1826460"/>
                <a:gd name="connsiteX0-127" fmla="*/ 0 w 2509838"/>
                <a:gd name="connsiteY0-128" fmla="*/ 352582 h 1826460"/>
                <a:gd name="connsiteX1-129" fmla="*/ 352582 w 2509838"/>
                <a:gd name="connsiteY1-130" fmla="*/ 0 h 1826460"/>
                <a:gd name="connsiteX2-131" fmla="*/ 2144556 w 2509838"/>
                <a:gd name="connsiteY2-132" fmla="*/ 0 h 1826460"/>
                <a:gd name="connsiteX3-133" fmla="*/ 2497138 w 2509838"/>
                <a:gd name="connsiteY3-134" fmla="*/ 352582 h 1826460"/>
                <a:gd name="connsiteX4-135" fmla="*/ 2509838 w 2509838"/>
                <a:gd name="connsiteY4-136" fmla="*/ 1826460 h 1826460"/>
                <a:gd name="connsiteX5-137" fmla="*/ 1471456 w 2509838"/>
                <a:gd name="connsiteY5-138" fmla="*/ 1086842 h 1826460"/>
                <a:gd name="connsiteX6-139" fmla="*/ 352582 w 2509838"/>
                <a:gd name="connsiteY6-140" fmla="*/ 1086842 h 1826460"/>
                <a:gd name="connsiteX7-141" fmla="*/ 0 w 2509838"/>
                <a:gd name="connsiteY7-142" fmla="*/ 734260 h 1826460"/>
                <a:gd name="connsiteX8-143" fmla="*/ 0 w 2509838"/>
                <a:gd name="connsiteY8-144" fmla="*/ 352582 h 1826460"/>
                <a:gd name="connsiteX0-145" fmla="*/ 0 w 2509838"/>
                <a:gd name="connsiteY0-146" fmla="*/ 352582 h 1826460"/>
                <a:gd name="connsiteX1-147" fmla="*/ 352582 w 2509838"/>
                <a:gd name="connsiteY1-148" fmla="*/ 0 h 1826460"/>
                <a:gd name="connsiteX2-149" fmla="*/ 2144556 w 2509838"/>
                <a:gd name="connsiteY2-150" fmla="*/ 0 h 1826460"/>
                <a:gd name="connsiteX3-151" fmla="*/ 2497138 w 2509838"/>
                <a:gd name="connsiteY3-152" fmla="*/ 352582 h 1826460"/>
                <a:gd name="connsiteX4-153" fmla="*/ 2509838 w 2509838"/>
                <a:gd name="connsiteY4-154" fmla="*/ 1826460 h 1826460"/>
                <a:gd name="connsiteX5-155" fmla="*/ 1471456 w 2509838"/>
                <a:gd name="connsiteY5-156" fmla="*/ 1086842 h 1826460"/>
                <a:gd name="connsiteX6-157" fmla="*/ 352582 w 2509838"/>
                <a:gd name="connsiteY6-158" fmla="*/ 1086842 h 1826460"/>
                <a:gd name="connsiteX7-159" fmla="*/ 0 w 2509838"/>
                <a:gd name="connsiteY7-160" fmla="*/ 734260 h 1826460"/>
                <a:gd name="connsiteX8-161" fmla="*/ 0 w 2509838"/>
                <a:gd name="connsiteY8-162" fmla="*/ 352582 h 1826460"/>
                <a:gd name="connsiteX0-163" fmla="*/ 0 w 2502694"/>
                <a:gd name="connsiteY0-164" fmla="*/ 352582 h 1821697"/>
                <a:gd name="connsiteX1-165" fmla="*/ 352582 w 2502694"/>
                <a:gd name="connsiteY1-166" fmla="*/ 0 h 1821697"/>
                <a:gd name="connsiteX2-167" fmla="*/ 2144556 w 2502694"/>
                <a:gd name="connsiteY2-168" fmla="*/ 0 h 1821697"/>
                <a:gd name="connsiteX3-169" fmla="*/ 2497138 w 2502694"/>
                <a:gd name="connsiteY3-170" fmla="*/ 352582 h 1821697"/>
                <a:gd name="connsiteX4-171" fmla="*/ 2502694 w 2502694"/>
                <a:gd name="connsiteY4-172" fmla="*/ 1821697 h 1821697"/>
                <a:gd name="connsiteX5-173" fmla="*/ 1471456 w 2502694"/>
                <a:gd name="connsiteY5-174" fmla="*/ 1086842 h 1821697"/>
                <a:gd name="connsiteX6-175" fmla="*/ 352582 w 2502694"/>
                <a:gd name="connsiteY6-176" fmla="*/ 1086842 h 1821697"/>
                <a:gd name="connsiteX7-177" fmla="*/ 0 w 2502694"/>
                <a:gd name="connsiteY7-178" fmla="*/ 734260 h 1821697"/>
                <a:gd name="connsiteX8-179" fmla="*/ 0 w 2502694"/>
                <a:gd name="connsiteY8-180" fmla="*/ 352582 h 1821697"/>
                <a:gd name="connsiteX0-181" fmla="*/ 0 w 2497932"/>
                <a:gd name="connsiteY0-182" fmla="*/ 352582 h 1807410"/>
                <a:gd name="connsiteX1-183" fmla="*/ 352582 w 2497932"/>
                <a:gd name="connsiteY1-184" fmla="*/ 0 h 1807410"/>
                <a:gd name="connsiteX2-185" fmla="*/ 2144556 w 2497932"/>
                <a:gd name="connsiteY2-186" fmla="*/ 0 h 1807410"/>
                <a:gd name="connsiteX3-187" fmla="*/ 2497138 w 2497932"/>
                <a:gd name="connsiteY3-188" fmla="*/ 352582 h 1807410"/>
                <a:gd name="connsiteX4-189" fmla="*/ 2497932 w 2497932"/>
                <a:gd name="connsiteY4-190" fmla="*/ 1807410 h 1807410"/>
                <a:gd name="connsiteX5-191" fmla="*/ 1471456 w 2497932"/>
                <a:gd name="connsiteY5-192" fmla="*/ 1086842 h 1807410"/>
                <a:gd name="connsiteX6-193" fmla="*/ 352582 w 2497932"/>
                <a:gd name="connsiteY6-194" fmla="*/ 1086842 h 1807410"/>
                <a:gd name="connsiteX7-195" fmla="*/ 0 w 2497932"/>
                <a:gd name="connsiteY7-196" fmla="*/ 734260 h 1807410"/>
                <a:gd name="connsiteX8-197" fmla="*/ 0 w 2497932"/>
                <a:gd name="connsiteY8-198" fmla="*/ 352582 h 180741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2497932" h="1807410">
                  <a:moveTo>
                    <a:pt x="0" y="352582"/>
                  </a:moveTo>
                  <a:cubicBezTo>
                    <a:pt x="0" y="157856"/>
                    <a:pt x="157856" y="0"/>
                    <a:pt x="352582" y="0"/>
                  </a:cubicBezTo>
                  <a:lnTo>
                    <a:pt x="2144556" y="0"/>
                  </a:lnTo>
                  <a:cubicBezTo>
                    <a:pt x="2339282" y="0"/>
                    <a:pt x="2497138" y="157856"/>
                    <a:pt x="2497138" y="352582"/>
                  </a:cubicBezTo>
                  <a:cubicBezTo>
                    <a:pt x="2497138" y="479808"/>
                    <a:pt x="2497932" y="1680184"/>
                    <a:pt x="2497932" y="1807410"/>
                  </a:cubicBezTo>
                  <a:cubicBezTo>
                    <a:pt x="2288382" y="1398886"/>
                    <a:pt x="1863032" y="1086842"/>
                    <a:pt x="1471456" y="1086842"/>
                  </a:cubicBezTo>
                  <a:lnTo>
                    <a:pt x="352582" y="1086842"/>
                  </a:lnTo>
                  <a:cubicBezTo>
                    <a:pt x="157856" y="1086842"/>
                    <a:pt x="0" y="928986"/>
                    <a:pt x="0" y="734260"/>
                  </a:cubicBezTo>
                  <a:lnTo>
                    <a:pt x="0" y="352582"/>
                  </a:lnTo>
                  <a:close/>
                </a:path>
              </a:pathLst>
            </a:custGeom>
            <a:solidFill>
              <a:srgbClr val="F39E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259632" y="1059582"/>
            <a:ext cx="1507540" cy="3837890"/>
            <a:chOff x="2627784" y="987574"/>
            <a:chExt cx="1507540" cy="3837890"/>
          </a:xfrm>
        </p:grpSpPr>
        <p:sp>
          <p:nvSpPr>
            <p:cNvPr id="16" name="Freeform 8"/>
            <p:cNvSpPr/>
            <p:nvPr/>
          </p:nvSpPr>
          <p:spPr bwMode="auto">
            <a:xfrm flipH="1">
              <a:off x="3635895" y="1203599"/>
              <a:ext cx="191658" cy="3168352"/>
            </a:xfrm>
            <a:custGeom>
              <a:avLst/>
              <a:gdLst>
                <a:gd name="T0" fmla="*/ 60 w 66"/>
                <a:gd name="T1" fmla="*/ 795 h 846"/>
                <a:gd name="T2" fmla="*/ 40 w 66"/>
                <a:gd name="T3" fmla="*/ 716 h 846"/>
                <a:gd name="T4" fmla="*/ 40 w 66"/>
                <a:gd name="T5" fmla="*/ 0 h 846"/>
                <a:gd name="T6" fmla="*/ 26 w 66"/>
                <a:gd name="T7" fmla="*/ 0 h 846"/>
                <a:gd name="T8" fmla="*/ 26 w 66"/>
                <a:gd name="T9" fmla="*/ 712 h 846"/>
                <a:gd name="T10" fmla="*/ 3 w 66"/>
                <a:gd name="T11" fmla="*/ 799 h 846"/>
                <a:gd name="T12" fmla="*/ 3 w 66"/>
                <a:gd name="T13" fmla="*/ 799 h 846"/>
                <a:gd name="T14" fmla="*/ 3 w 66"/>
                <a:gd name="T15" fmla="*/ 799 h 846"/>
                <a:gd name="T16" fmla="*/ 3 w 66"/>
                <a:gd name="T17" fmla="*/ 799 h 846"/>
                <a:gd name="T18" fmla="*/ 0 w 66"/>
                <a:gd name="T19" fmla="*/ 813 h 846"/>
                <a:gd name="T20" fmla="*/ 33 w 66"/>
                <a:gd name="T21" fmla="*/ 846 h 846"/>
                <a:gd name="T22" fmla="*/ 66 w 66"/>
                <a:gd name="T23" fmla="*/ 813 h 846"/>
                <a:gd name="T24" fmla="*/ 60 w 66"/>
                <a:gd name="T25" fmla="*/ 795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" h="846">
                  <a:moveTo>
                    <a:pt x="60" y="795"/>
                  </a:moveTo>
                  <a:cubicBezTo>
                    <a:pt x="45" y="763"/>
                    <a:pt x="41" y="727"/>
                    <a:pt x="40" y="7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712"/>
                    <a:pt x="26" y="712"/>
                    <a:pt x="26" y="712"/>
                  </a:cubicBezTo>
                  <a:cubicBezTo>
                    <a:pt x="26" y="712"/>
                    <a:pt x="24" y="75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1" y="803"/>
                    <a:pt x="0" y="808"/>
                    <a:pt x="0" y="813"/>
                  </a:cubicBezTo>
                  <a:cubicBezTo>
                    <a:pt x="0" y="831"/>
                    <a:pt x="15" y="846"/>
                    <a:pt x="33" y="846"/>
                  </a:cubicBezTo>
                  <a:cubicBezTo>
                    <a:pt x="51" y="846"/>
                    <a:pt x="66" y="831"/>
                    <a:pt x="66" y="813"/>
                  </a:cubicBezTo>
                  <a:cubicBezTo>
                    <a:pt x="66" y="806"/>
                    <a:pt x="64" y="800"/>
                    <a:pt x="60" y="79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2627784" y="1059583"/>
              <a:ext cx="1081279" cy="1080120"/>
              <a:chOff x="1619672" y="213981"/>
              <a:chExt cx="2497932" cy="1839648"/>
            </a:xfrm>
          </p:grpSpPr>
          <p:sp>
            <p:nvSpPr>
              <p:cNvPr id="20" name="圆角矩形 1446"/>
              <p:cNvSpPr/>
              <p:nvPr/>
            </p:nvSpPr>
            <p:spPr>
              <a:xfrm>
                <a:off x="1619672" y="246219"/>
                <a:ext cx="2497932" cy="1807410"/>
              </a:xfrm>
              <a:custGeom>
                <a:avLst/>
                <a:gdLst>
                  <a:gd name="connsiteX0" fmla="*/ 0 w 2497138"/>
                  <a:gd name="connsiteY0" fmla="*/ 352582 h 1086842"/>
                  <a:gd name="connsiteX1" fmla="*/ 352582 w 2497138"/>
                  <a:gd name="connsiteY1" fmla="*/ 0 h 1086842"/>
                  <a:gd name="connsiteX2" fmla="*/ 2144556 w 2497138"/>
                  <a:gd name="connsiteY2" fmla="*/ 0 h 1086842"/>
                  <a:gd name="connsiteX3" fmla="*/ 2497138 w 2497138"/>
                  <a:gd name="connsiteY3" fmla="*/ 352582 h 1086842"/>
                  <a:gd name="connsiteX4" fmla="*/ 2497138 w 2497138"/>
                  <a:gd name="connsiteY4" fmla="*/ 734260 h 1086842"/>
                  <a:gd name="connsiteX5" fmla="*/ 2144556 w 2497138"/>
                  <a:gd name="connsiteY5" fmla="*/ 1086842 h 1086842"/>
                  <a:gd name="connsiteX6" fmla="*/ 352582 w 2497138"/>
                  <a:gd name="connsiteY6" fmla="*/ 1086842 h 1086842"/>
                  <a:gd name="connsiteX7" fmla="*/ 0 w 2497138"/>
                  <a:gd name="connsiteY7" fmla="*/ 734260 h 1086842"/>
                  <a:gd name="connsiteX8" fmla="*/ 0 w 2497138"/>
                  <a:gd name="connsiteY8" fmla="*/ 352582 h 1086842"/>
                  <a:gd name="connsiteX0-1" fmla="*/ 0 w 2509838"/>
                  <a:gd name="connsiteY0-2" fmla="*/ 352582 h 1853157"/>
                  <a:gd name="connsiteX1-3" fmla="*/ 352582 w 2509838"/>
                  <a:gd name="connsiteY1-4" fmla="*/ 0 h 1853157"/>
                  <a:gd name="connsiteX2-5" fmla="*/ 2144556 w 2509838"/>
                  <a:gd name="connsiteY2-6" fmla="*/ 0 h 1853157"/>
                  <a:gd name="connsiteX3-7" fmla="*/ 2497138 w 2509838"/>
                  <a:gd name="connsiteY3-8" fmla="*/ 352582 h 1853157"/>
                  <a:gd name="connsiteX4-9" fmla="*/ 2509838 w 2509838"/>
                  <a:gd name="connsiteY4-10" fmla="*/ 1826460 h 1853157"/>
                  <a:gd name="connsiteX5-11" fmla="*/ 2144556 w 2509838"/>
                  <a:gd name="connsiteY5-12" fmla="*/ 1086842 h 1853157"/>
                  <a:gd name="connsiteX6-13" fmla="*/ 352582 w 2509838"/>
                  <a:gd name="connsiteY6-14" fmla="*/ 1086842 h 1853157"/>
                  <a:gd name="connsiteX7-15" fmla="*/ 0 w 2509838"/>
                  <a:gd name="connsiteY7-16" fmla="*/ 734260 h 1853157"/>
                  <a:gd name="connsiteX8-17" fmla="*/ 0 w 2509838"/>
                  <a:gd name="connsiteY8-18" fmla="*/ 352582 h 1853157"/>
                  <a:gd name="connsiteX0-19" fmla="*/ 0 w 2509838"/>
                  <a:gd name="connsiteY0-20" fmla="*/ 352582 h 1853157"/>
                  <a:gd name="connsiteX1-21" fmla="*/ 352582 w 2509838"/>
                  <a:gd name="connsiteY1-22" fmla="*/ 0 h 1853157"/>
                  <a:gd name="connsiteX2-23" fmla="*/ 2144556 w 2509838"/>
                  <a:gd name="connsiteY2-24" fmla="*/ 0 h 1853157"/>
                  <a:gd name="connsiteX3-25" fmla="*/ 2497138 w 2509838"/>
                  <a:gd name="connsiteY3-26" fmla="*/ 352582 h 1853157"/>
                  <a:gd name="connsiteX4-27" fmla="*/ 2509838 w 2509838"/>
                  <a:gd name="connsiteY4-28" fmla="*/ 1826460 h 1853157"/>
                  <a:gd name="connsiteX5-29" fmla="*/ 1471456 w 2509838"/>
                  <a:gd name="connsiteY5-30" fmla="*/ 1086842 h 1853157"/>
                  <a:gd name="connsiteX6-31" fmla="*/ 352582 w 2509838"/>
                  <a:gd name="connsiteY6-32" fmla="*/ 1086842 h 1853157"/>
                  <a:gd name="connsiteX7-33" fmla="*/ 0 w 2509838"/>
                  <a:gd name="connsiteY7-34" fmla="*/ 734260 h 1853157"/>
                  <a:gd name="connsiteX8-35" fmla="*/ 0 w 2509838"/>
                  <a:gd name="connsiteY8-36" fmla="*/ 352582 h 1853157"/>
                  <a:gd name="connsiteX0-37" fmla="*/ 0 w 2509838"/>
                  <a:gd name="connsiteY0-38" fmla="*/ 352582 h 1853312"/>
                  <a:gd name="connsiteX1-39" fmla="*/ 352582 w 2509838"/>
                  <a:gd name="connsiteY1-40" fmla="*/ 0 h 1853312"/>
                  <a:gd name="connsiteX2-41" fmla="*/ 2144556 w 2509838"/>
                  <a:gd name="connsiteY2-42" fmla="*/ 0 h 1853312"/>
                  <a:gd name="connsiteX3-43" fmla="*/ 2497138 w 2509838"/>
                  <a:gd name="connsiteY3-44" fmla="*/ 352582 h 1853312"/>
                  <a:gd name="connsiteX4-45" fmla="*/ 2509838 w 2509838"/>
                  <a:gd name="connsiteY4-46" fmla="*/ 1826460 h 1853312"/>
                  <a:gd name="connsiteX5-47" fmla="*/ 1471456 w 2509838"/>
                  <a:gd name="connsiteY5-48" fmla="*/ 1086842 h 1853312"/>
                  <a:gd name="connsiteX6-49" fmla="*/ 352582 w 2509838"/>
                  <a:gd name="connsiteY6-50" fmla="*/ 1086842 h 1853312"/>
                  <a:gd name="connsiteX7-51" fmla="*/ 0 w 2509838"/>
                  <a:gd name="connsiteY7-52" fmla="*/ 734260 h 1853312"/>
                  <a:gd name="connsiteX8-53" fmla="*/ 0 w 2509838"/>
                  <a:gd name="connsiteY8-54" fmla="*/ 352582 h 1853312"/>
                  <a:gd name="connsiteX0-55" fmla="*/ 0 w 2509838"/>
                  <a:gd name="connsiteY0-56" fmla="*/ 352582 h 1853157"/>
                  <a:gd name="connsiteX1-57" fmla="*/ 352582 w 2509838"/>
                  <a:gd name="connsiteY1-58" fmla="*/ 0 h 1853157"/>
                  <a:gd name="connsiteX2-59" fmla="*/ 2144556 w 2509838"/>
                  <a:gd name="connsiteY2-60" fmla="*/ 0 h 1853157"/>
                  <a:gd name="connsiteX3-61" fmla="*/ 2497138 w 2509838"/>
                  <a:gd name="connsiteY3-62" fmla="*/ 352582 h 1853157"/>
                  <a:gd name="connsiteX4-63" fmla="*/ 2509838 w 2509838"/>
                  <a:gd name="connsiteY4-64" fmla="*/ 1826460 h 1853157"/>
                  <a:gd name="connsiteX5-65" fmla="*/ 1471456 w 2509838"/>
                  <a:gd name="connsiteY5-66" fmla="*/ 1086842 h 1853157"/>
                  <a:gd name="connsiteX6-67" fmla="*/ 352582 w 2509838"/>
                  <a:gd name="connsiteY6-68" fmla="*/ 1086842 h 1853157"/>
                  <a:gd name="connsiteX7-69" fmla="*/ 0 w 2509838"/>
                  <a:gd name="connsiteY7-70" fmla="*/ 734260 h 1853157"/>
                  <a:gd name="connsiteX8-71" fmla="*/ 0 w 2509838"/>
                  <a:gd name="connsiteY8-72" fmla="*/ 352582 h 1853157"/>
                  <a:gd name="connsiteX0-73" fmla="*/ 0 w 2509838"/>
                  <a:gd name="connsiteY0-74" fmla="*/ 352582 h 1826460"/>
                  <a:gd name="connsiteX1-75" fmla="*/ 352582 w 2509838"/>
                  <a:gd name="connsiteY1-76" fmla="*/ 0 h 1826460"/>
                  <a:gd name="connsiteX2-77" fmla="*/ 2144556 w 2509838"/>
                  <a:gd name="connsiteY2-78" fmla="*/ 0 h 1826460"/>
                  <a:gd name="connsiteX3-79" fmla="*/ 2497138 w 2509838"/>
                  <a:gd name="connsiteY3-80" fmla="*/ 352582 h 1826460"/>
                  <a:gd name="connsiteX4-81" fmla="*/ 2509838 w 2509838"/>
                  <a:gd name="connsiteY4-82" fmla="*/ 1826460 h 1826460"/>
                  <a:gd name="connsiteX5-83" fmla="*/ 1471456 w 2509838"/>
                  <a:gd name="connsiteY5-84" fmla="*/ 1086842 h 1826460"/>
                  <a:gd name="connsiteX6-85" fmla="*/ 352582 w 2509838"/>
                  <a:gd name="connsiteY6-86" fmla="*/ 1086842 h 1826460"/>
                  <a:gd name="connsiteX7-87" fmla="*/ 0 w 2509838"/>
                  <a:gd name="connsiteY7-88" fmla="*/ 734260 h 1826460"/>
                  <a:gd name="connsiteX8-89" fmla="*/ 0 w 2509838"/>
                  <a:gd name="connsiteY8-90" fmla="*/ 352582 h 1826460"/>
                  <a:gd name="connsiteX0-91" fmla="*/ 0 w 2509838"/>
                  <a:gd name="connsiteY0-92" fmla="*/ 352582 h 1826460"/>
                  <a:gd name="connsiteX1-93" fmla="*/ 352582 w 2509838"/>
                  <a:gd name="connsiteY1-94" fmla="*/ 0 h 1826460"/>
                  <a:gd name="connsiteX2-95" fmla="*/ 2144556 w 2509838"/>
                  <a:gd name="connsiteY2-96" fmla="*/ 0 h 1826460"/>
                  <a:gd name="connsiteX3-97" fmla="*/ 2497138 w 2509838"/>
                  <a:gd name="connsiteY3-98" fmla="*/ 352582 h 1826460"/>
                  <a:gd name="connsiteX4-99" fmla="*/ 2509838 w 2509838"/>
                  <a:gd name="connsiteY4-100" fmla="*/ 1826460 h 1826460"/>
                  <a:gd name="connsiteX5-101" fmla="*/ 1471456 w 2509838"/>
                  <a:gd name="connsiteY5-102" fmla="*/ 1086842 h 1826460"/>
                  <a:gd name="connsiteX6-103" fmla="*/ 352582 w 2509838"/>
                  <a:gd name="connsiteY6-104" fmla="*/ 1086842 h 1826460"/>
                  <a:gd name="connsiteX7-105" fmla="*/ 0 w 2509838"/>
                  <a:gd name="connsiteY7-106" fmla="*/ 734260 h 1826460"/>
                  <a:gd name="connsiteX8-107" fmla="*/ 0 w 2509838"/>
                  <a:gd name="connsiteY8-108" fmla="*/ 352582 h 1826460"/>
                  <a:gd name="connsiteX0-109" fmla="*/ 0 w 2509838"/>
                  <a:gd name="connsiteY0-110" fmla="*/ 352582 h 1826460"/>
                  <a:gd name="connsiteX1-111" fmla="*/ 352582 w 2509838"/>
                  <a:gd name="connsiteY1-112" fmla="*/ 0 h 1826460"/>
                  <a:gd name="connsiteX2-113" fmla="*/ 2144556 w 2509838"/>
                  <a:gd name="connsiteY2-114" fmla="*/ 0 h 1826460"/>
                  <a:gd name="connsiteX3-115" fmla="*/ 2497138 w 2509838"/>
                  <a:gd name="connsiteY3-116" fmla="*/ 352582 h 1826460"/>
                  <a:gd name="connsiteX4-117" fmla="*/ 2509838 w 2509838"/>
                  <a:gd name="connsiteY4-118" fmla="*/ 1826460 h 1826460"/>
                  <a:gd name="connsiteX5-119" fmla="*/ 1471456 w 2509838"/>
                  <a:gd name="connsiteY5-120" fmla="*/ 1086842 h 1826460"/>
                  <a:gd name="connsiteX6-121" fmla="*/ 352582 w 2509838"/>
                  <a:gd name="connsiteY6-122" fmla="*/ 1086842 h 1826460"/>
                  <a:gd name="connsiteX7-123" fmla="*/ 0 w 2509838"/>
                  <a:gd name="connsiteY7-124" fmla="*/ 734260 h 1826460"/>
                  <a:gd name="connsiteX8-125" fmla="*/ 0 w 2509838"/>
                  <a:gd name="connsiteY8-126" fmla="*/ 352582 h 1826460"/>
                  <a:gd name="connsiteX0-127" fmla="*/ 0 w 2509838"/>
                  <a:gd name="connsiteY0-128" fmla="*/ 352582 h 1826460"/>
                  <a:gd name="connsiteX1-129" fmla="*/ 352582 w 2509838"/>
                  <a:gd name="connsiteY1-130" fmla="*/ 0 h 1826460"/>
                  <a:gd name="connsiteX2-131" fmla="*/ 2144556 w 2509838"/>
                  <a:gd name="connsiteY2-132" fmla="*/ 0 h 1826460"/>
                  <a:gd name="connsiteX3-133" fmla="*/ 2497138 w 2509838"/>
                  <a:gd name="connsiteY3-134" fmla="*/ 352582 h 1826460"/>
                  <a:gd name="connsiteX4-135" fmla="*/ 2509838 w 2509838"/>
                  <a:gd name="connsiteY4-136" fmla="*/ 1826460 h 1826460"/>
                  <a:gd name="connsiteX5-137" fmla="*/ 1471456 w 2509838"/>
                  <a:gd name="connsiteY5-138" fmla="*/ 1086842 h 1826460"/>
                  <a:gd name="connsiteX6-139" fmla="*/ 352582 w 2509838"/>
                  <a:gd name="connsiteY6-140" fmla="*/ 1086842 h 1826460"/>
                  <a:gd name="connsiteX7-141" fmla="*/ 0 w 2509838"/>
                  <a:gd name="connsiteY7-142" fmla="*/ 734260 h 1826460"/>
                  <a:gd name="connsiteX8-143" fmla="*/ 0 w 2509838"/>
                  <a:gd name="connsiteY8-144" fmla="*/ 352582 h 1826460"/>
                  <a:gd name="connsiteX0-145" fmla="*/ 0 w 2509838"/>
                  <a:gd name="connsiteY0-146" fmla="*/ 352582 h 1826460"/>
                  <a:gd name="connsiteX1-147" fmla="*/ 352582 w 2509838"/>
                  <a:gd name="connsiteY1-148" fmla="*/ 0 h 1826460"/>
                  <a:gd name="connsiteX2-149" fmla="*/ 2144556 w 2509838"/>
                  <a:gd name="connsiteY2-150" fmla="*/ 0 h 1826460"/>
                  <a:gd name="connsiteX3-151" fmla="*/ 2497138 w 2509838"/>
                  <a:gd name="connsiteY3-152" fmla="*/ 352582 h 1826460"/>
                  <a:gd name="connsiteX4-153" fmla="*/ 2509838 w 2509838"/>
                  <a:gd name="connsiteY4-154" fmla="*/ 1826460 h 1826460"/>
                  <a:gd name="connsiteX5-155" fmla="*/ 1471456 w 2509838"/>
                  <a:gd name="connsiteY5-156" fmla="*/ 1086842 h 1826460"/>
                  <a:gd name="connsiteX6-157" fmla="*/ 352582 w 2509838"/>
                  <a:gd name="connsiteY6-158" fmla="*/ 1086842 h 1826460"/>
                  <a:gd name="connsiteX7-159" fmla="*/ 0 w 2509838"/>
                  <a:gd name="connsiteY7-160" fmla="*/ 734260 h 1826460"/>
                  <a:gd name="connsiteX8-161" fmla="*/ 0 w 2509838"/>
                  <a:gd name="connsiteY8-162" fmla="*/ 352582 h 1826460"/>
                  <a:gd name="connsiteX0-163" fmla="*/ 0 w 2502694"/>
                  <a:gd name="connsiteY0-164" fmla="*/ 352582 h 1821697"/>
                  <a:gd name="connsiteX1-165" fmla="*/ 352582 w 2502694"/>
                  <a:gd name="connsiteY1-166" fmla="*/ 0 h 1821697"/>
                  <a:gd name="connsiteX2-167" fmla="*/ 2144556 w 2502694"/>
                  <a:gd name="connsiteY2-168" fmla="*/ 0 h 1821697"/>
                  <a:gd name="connsiteX3-169" fmla="*/ 2497138 w 2502694"/>
                  <a:gd name="connsiteY3-170" fmla="*/ 352582 h 1821697"/>
                  <a:gd name="connsiteX4-171" fmla="*/ 2502694 w 2502694"/>
                  <a:gd name="connsiteY4-172" fmla="*/ 1821697 h 1821697"/>
                  <a:gd name="connsiteX5-173" fmla="*/ 1471456 w 2502694"/>
                  <a:gd name="connsiteY5-174" fmla="*/ 1086842 h 1821697"/>
                  <a:gd name="connsiteX6-175" fmla="*/ 352582 w 2502694"/>
                  <a:gd name="connsiteY6-176" fmla="*/ 1086842 h 1821697"/>
                  <a:gd name="connsiteX7-177" fmla="*/ 0 w 2502694"/>
                  <a:gd name="connsiteY7-178" fmla="*/ 734260 h 1821697"/>
                  <a:gd name="connsiteX8-179" fmla="*/ 0 w 2502694"/>
                  <a:gd name="connsiteY8-180" fmla="*/ 352582 h 1821697"/>
                  <a:gd name="connsiteX0-181" fmla="*/ 0 w 2497932"/>
                  <a:gd name="connsiteY0-182" fmla="*/ 352582 h 1807410"/>
                  <a:gd name="connsiteX1-183" fmla="*/ 352582 w 2497932"/>
                  <a:gd name="connsiteY1-184" fmla="*/ 0 h 1807410"/>
                  <a:gd name="connsiteX2-185" fmla="*/ 2144556 w 2497932"/>
                  <a:gd name="connsiteY2-186" fmla="*/ 0 h 1807410"/>
                  <a:gd name="connsiteX3-187" fmla="*/ 2497138 w 2497932"/>
                  <a:gd name="connsiteY3-188" fmla="*/ 352582 h 1807410"/>
                  <a:gd name="connsiteX4-189" fmla="*/ 2497932 w 2497932"/>
                  <a:gd name="connsiteY4-190" fmla="*/ 1807410 h 1807410"/>
                  <a:gd name="connsiteX5-191" fmla="*/ 1471456 w 2497932"/>
                  <a:gd name="connsiteY5-192" fmla="*/ 1086842 h 1807410"/>
                  <a:gd name="connsiteX6-193" fmla="*/ 352582 w 2497932"/>
                  <a:gd name="connsiteY6-194" fmla="*/ 1086842 h 1807410"/>
                  <a:gd name="connsiteX7-195" fmla="*/ 0 w 2497932"/>
                  <a:gd name="connsiteY7-196" fmla="*/ 734260 h 1807410"/>
                  <a:gd name="connsiteX8-197" fmla="*/ 0 w 2497932"/>
                  <a:gd name="connsiteY8-198" fmla="*/ 352582 h 18074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2497932" h="1807410">
                    <a:moveTo>
                      <a:pt x="0" y="352582"/>
                    </a:moveTo>
                    <a:cubicBezTo>
                      <a:pt x="0" y="157856"/>
                      <a:pt x="157856" y="0"/>
                      <a:pt x="352582" y="0"/>
                    </a:cubicBezTo>
                    <a:lnTo>
                      <a:pt x="2144556" y="0"/>
                    </a:lnTo>
                    <a:cubicBezTo>
                      <a:pt x="2339282" y="0"/>
                      <a:pt x="2497138" y="157856"/>
                      <a:pt x="2497138" y="352582"/>
                    </a:cubicBezTo>
                    <a:cubicBezTo>
                      <a:pt x="2497138" y="479808"/>
                      <a:pt x="2497932" y="1680184"/>
                      <a:pt x="2497932" y="1807410"/>
                    </a:cubicBezTo>
                    <a:cubicBezTo>
                      <a:pt x="2288382" y="1398886"/>
                      <a:pt x="1863032" y="1086842"/>
                      <a:pt x="1471456" y="1086842"/>
                    </a:cubicBezTo>
                    <a:lnTo>
                      <a:pt x="352582" y="1086842"/>
                    </a:lnTo>
                    <a:cubicBezTo>
                      <a:pt x="157856" y="1086842"/>
                      <a:pt x="0" y="928986"/>
                      <a:pt x="0" y="734260"/>
                    </a:cubicBezTo>
                    <a:lnTo>
                      <a:pt x="0" y="352582"/>
                    </a:lnTo>
                    <a:close/>
                  </a:path>
                </a:pathLst>
              </a:custGeom>
              <a:solidFill>
                <a:srgbClr val="4643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圆角矩形 1446"/>
              <p:cNvSpPr/>
              <p:nvPr/>
            </p:nvSpPr>
            <p:spPr>
              <a:xfrm>
                <a:off x="1619672" y="213981"/>
                <a:ext cx="2497932" cy="1807410"/>
              </a:xfrm>
              <a:custGeom>
                <a:avLst/>
                <a:gdLst>
                  <a:gd name="connsiteX0" fmla="*/ 0 w 2497138"/>
                  <a:gd name="connsiteY0" fmla="*/ 352582 h 1086842"/>
                  <a:gd name="connsiteX1" fmla="*/ 352582 w 2497138"/>
                  <a:gd name="connsiteY1" fmla="*/ 0 h 1086842"/>
                  <a:gd name="connsiteX2" fmla="*/ 2144556 w 2497138"/>
                  <a:gd name="connsiteY2" fmla="*/ 0 h 1086842"/>
                  <a:gd name="connsiteX3" fmla="*/ 2497138 w 2497138"/>
                  <a:gd name="connsiteY3" fmla="*/ 352582 h 1086842"/>
                  <a:gd name="connsiteX4" fmla="*/ 2497138 w 2497138"/>
                  <a:gd name="connsiteY4" fmla="*/ 734260 h 1086842"/>
                  <a:gd name="connsiteX5" fmla="*/ 2144556 w 2497138"/>
                  <a:gd name="connsiteY5" fmla="*/ 1086842 h 1086842"/>
                  <a:gd name="connsiteX6" fmla="*/ 352582 w 2497138"/>
                  <a:gd name="connsiteY6" fmla="*/ 1086842 h 1086842"/>
                  <a:gd name="connsiteX7" fmla="*/ 0 w 2497138"/>
                  <a:gd name="connsiteY7" fmla="*/ 734260 h 1086842"/>
                  <a:gd name="connsiteX8" fmla="*/ 0 w 2497138"/>
                  <a:gd name="connsiteY8" fmla="*/ 352582 h 1086842"/>
                  <a:gd name="connsiteX0-1" fmla="*/ 0 w 2509838"/>
                  <a:gd name="connsiteY0-2" fmla="*/ 352582 h 1853157"/>
                  <a:gd name="connsiteX1-3" fmla="*/ 352582 w 2509838"/>
                  <a:gd name="connsiteY1-4" fmla="*/ 0 h 1853157"/>
                  <a:gd name="connsiteX2-5" fmla="*/ 2144556 w 2509838"/>
                  <a:gd name="connsiteY2-6" fmla="*/ 0 h 1853157"/>
                  <a:gd name="connsiteX3-7" fmla="*/ 2497138 w 2509838"/>
                  <a:gd name="connsiteY3-8" fmla="*/ 352582 h 1853157"/>
                  <a:gd name="connsiteX4-9" fmla="*/ 2509838 w 2509838"/>
                  <a:gd name="connsiteY4-10" fmla="*/ 1826460 h 1853157"/>
                  <a:gd name="connsiteX5-11" fmla="*/ 2144556 w 2509838"/>
                  <a:gd name="connsiteY5-12" fmla="*/ 1086842 h 1853157"/>
                  <a:gd name="connsiteX6-13" fmla="*/ 352582 w 2509838"/>
                  <a:gd name="connsiteY6-14" fmla="*/ 1086842 h 1853157"/>
                  <a:gd name="connsiteX7-15" fmla="*/ 0 w 2509838"/>
                  <a:gd name="connsiteY7-16" fmla="*/ 734260 h 1853157"/>
                  <a:gd name="connsiteX8-17" fmla="*/ 0 w 2509838"/>
                  <a:gd name="connsiteY8-18" fmla="*/ 352582 h 1853157"/>
                  <a:gd name="connsiteX0-19" fmla="*/ 0 w 2509838"/>
                  <a:gd name="connsiteY0-20" fmla="*/ 352582 h 1853157"/>
                  <a:gd name="connsiteX1-21" fmla="*/ 352582 w 2509838"/>
                  <a:gd name="connsiteY1-22" fmla="*/ 0 h 1853157"/>
                  <a:gd name="connsiteX2-23" fmla="*/ 2144556 w 2509838"/>
                  <a:gd name="connsiteY2-24" fmla="*/ 0 h 1853157"/>
                  <a:gd name="connsiteX3-25" fmla="*/ 2497138 w 2509838"/>
                  <a:gd name="connsiteY3-26" fmla="*/ 352582 h 1853157"/>
                  <a:gd name="connsiteX4-27" fmla="*/ 2509838 w 2509838"/>
                  <a:gd name="connsiteY4-28" fmla="*/ 1826460 h 1853157"/>
                  <a:gd name="connsiteX5-29" fmla="*/ 1471456 w 2509838"/>
                  <a:gd name="connsiteY5-30" fmla="*/ 1086842 h 1853157"/>
                  <a:gd name="connsiteX6-31" fmla="*/ 352582 w 2509838"/>
                  <a:gd name="connsiteY6-32" fmla="*/ 1086842 h 1853157"/>
                  <a:gd name="connsiteX7-33" fmla="*/ 0 w 2509838"/>
                  <a:gd name="connsiteY7-34" fmla="*/ 734260 h 1853157"/>
                  <a:gd name="connsiteX8-35" fmla="*/ 0 w 2509838"/>
                  <a:gd name="connsiteY8-36" fmla="*/ 352582 h 1853157"/>
                  <a:gd name="connsiteX0-37" fmla="*/ 0 w 2509838"/>
                  <a:gd name="connsiteY0-38" fmla="*/ 352582 h 1853312"/>
                  <a:gd name="connsiteX1-39" fmla="*/ 352582 w 2509838"/>
                  <a:gd name="connsiteY1-40" fmla="*/ 0 h 1853312"/>
                  <a:gd name="connsiteX2-41" fmla="*/ 2144556 w 2509838"/>
                  <a:gd name="connsiteY2-42" fmla="*/ 0 h 1853312"/>
                  <a:gd name="connsiteX3-43" fmla="*/ 2497138 w 2509838"/>
                  <a:gd name="connsiteY3-44" fmla="*/ 352582 h 1853312"/>
                  <a:gd name="connsiteX4-45" fmla="*/ 2509838 w 2509838"/>
                  <a:gd name="connsiteY4-46" fmla="*/ 1826460 h 1853312"/>
                  <a:gd name="connsiteX5-47" fmla="*/ 1471456 w 2509838"/>
                  <a:gd name="connsiteY5-48" fmla="*/ 1086842 h 1853312"/>
                  <a:gd name="connsiteX6-49" fmla="*/ 352582 w 2509838"/>
                  <a:gd name="connsiteY6-50" fmla="*/ 1086842 h 1853312"/>
                  <a:gd name="connsiteX7-51" fmla="*/ 0 w 2509838"/>
                  <a:gd name="connsiteY7-52" fmla="*/ 734260 h 1853312"/>
                  <a:gd name="connsiteX8-53" fmla="*/ 0 w 2509838"/>
                  <a:gd name="connsiteY8-54" fmla="*/ 352582 h 1853312"/>
                  <a:gd name="connsiteX0-55" fmla="*/ 0 w 2509838"/>
                  <a:gd name="connsiteY0-56" fmla="*/ 352582 h 1853157"/>
                  <a:gd name="connsiteX1-57" fmla="*/ 352582 w 2509838"/>
                  <a:gd name="connsiteY1-58" fmla="*/ 0 h 1853157"/>
                  <a:gd name="connsiteX2-59" fmla="*/ 2144556 w 2509838"/>
                  <a:gd name="connsiteY2-60" fmla="*/ 0 h 1853157"/>
                  <a:gd name="connsiteX3-61" fmla="*/ 2497138 w 2509838"/>
                  <a:gd name="connsiteY3-62" fmla="*/ 352582 h 1853157"/>
                  <a:gd name="connsiteX4-63" fmla="*/ 2509838 w 2509838"/>
                  <a:gd name="connsiteY4-64" fmla="*/ 1826460 h 1853157"/>
                  <a:gd name="connsiteX5-65" fmla="*/ 1471456 w 2509838"/>
                  <a:gd name="connsiteY5-66" fmla="*/ 1086842 h 1853157"/>
                  <a:gd name="connsiteX6-67" fmla="*/ 352582 w 2509838"/>
                  <a:gd name="connsiteY6-68" fmla="*/ 1086842 h 1853157"/>
                  <a:gd name="connsiteX7-69" fmla="*/ 0 w 2509838"/>
                  <a:gd name="connsiteY7-70" fmla="*/ 734260 h 1853157"/>
                  <a:gd name="connsiteX8-71" fmla="*/ 0 w 2509838"/>
                  <a:gd name="connsiteY8-72" fmla="*/ 352582 h 1853157"/>
                  <a:gd name="connsiteX0-73" fmla="*/ 0 w 2509838"/>
                  <a:gd name="connsiteY0-74" fmla="*/ 352582 h 1826460"/>
                  <a:gd name="connsiteX1-75" fmla="*/ 352582 w 2509838"/>
                  <a:gd name="connsiteY1-76" fmla="*/ 0 h 1826460"/>
                  <a:gd name="connsiteX2-77" fmla="*/ 2144556 w 2509838"/>
                  <a:gd name="connsiteY2-78" fmla="*/ 0 h 1826460"/>
                  <a:gd name="connsiteX3-79" fmla="*/ 2497138 w 2509838"/>
                  <a:gd name="connsiteY3-80" fmla="*/ 352582 h 1826460"/>
                  <a:gd name="connsiteX4-81" fmla="*/ 2509838 w 2509838"/>
                  <a:gd name="connsiteY4-82" fmla="*/ 1826460 h 1826460"/>
                  <a:gd name="connsiteX5-83" fmla="*/ 1471456 w 2509838"/>
                  <a:gd name="connsiteY5-84" fmla="*/ 1086842 h 1826460"/>
                  <a:gd name="connsiteX6-85" fmla="*/ 352582 w 2509838"/>
                  <a:gd name="connsiteY6-86" fmla="*/ 1086842 h 1826460"/>
                  <a:gd name="connsiteX7-87" fmla="*/ 0 w 2509838"/>
                  <a:gd name="connsiteY7-88" fmla="*/ 734260 h 1826460"/>
                  <a:gd name="connsiteX8-89" fmla="*/ 0 w 2509838"/>
                  <a:gd name="connsiteY8-90" fmla="*/ 352582 h 1826460"/>
                  <a:gd name="connsiteX0-91" fmla="*/ 0 w 2509838"/>
                  <a:gd name="connsiteY0-92" fmla="*/ 352582 h 1826460"/>
                  <a:gd name="connsiteX1-93" fmla="*/ 352582 w 2509838"/>
                  <a:gd name="connsiteY1-94" fmla="*/ 0 h 1826460"/>
                  <a:gd name="connsiteX2-95" fmla="*/ 2144556 w 2509838"/>
                  <a:gd name="connsiteY2-96" fmla="*/ 0 h 1826460"/>
                  <a:gd name="connsiteX3-97" fmla="*/ 2497138 w 2509838"/>
                  <a:gd name="connsiteY3-98" fmla="*/ 352582 h 1826460"/>
                  <a:gd name="connsiteX4-99" fmla="*/ 2509838 w 2509838"/>
                  <a:gd name="connsiteY4-100" fmla="*/ 1826460 h 1826460"/>
                  <a:gd name="connsiteX5-101" fmla="*/ 1471456 w 2509838"/>
                  <a:gd name="connsiteY5-102" fmla="*/ 1086842 h 1826460"/>
                  <a:gd name="connsiteX6-103" fmla="*/ 352582 w 2509838"/>
                  <a:gd name="connsiteY6-104" fmla="*/ 1086842 h 1826460"/>
                  <a:gd name="connsiteX7-105" fmla="*/ 0 w 2509838"/>
                  <a:gd name="connsiteY7-106" fmla="*/ 734260 h 1826460"/>
                  <a:gd name="connsiteX8-107" fmla="*/ 0 w 2509838"/>
                  <a:gd name="connsiteY8-108" fmla="*/ 352582 h 1826460"/>
                  <a:gd name="connsiteX0-109" fmla="*/ 0 w 2509838"/>
                  <a:gd name="connsiteY0-110" fmla="*/ 352582 h 1826460"/>
                  <a:gd name="connsiteX1-111" fmla="*/ 352582 w 2509838"/>
                  <a:gd name="connsiteY1-112" fmla="*/ 0 h 1826460"/>
                  <a:gd name="connsiteX2-113" fmla="*/ 2144556 w 2509838"/>
                  <a:gd name="connsiteY2-114" fmla="*/ 0 h 1826460"/>
                  <a:gd name="connsiteX3-115" fmla="*/ 2497138 w 2509838"/>
                  <a:gd name="connsiteY3-116" fmla="*/ 352582 h 1826460"/>
                  <a:gd name="connsiteX4-117" fmla="*/ 2509838 w 2509838"/>
                  <a:gd name="connsiteY4-118" fmla="*/ 1826460 h 1826460"/>
                  <a:gd name="connsiteX5-119" fmla="*/ 1471456 w 2509838"/>
                  <a:gd name="connsiteY5-120" fmla="*/ 1086842 h 1826460"/>
                  <a:gd name="connsiteX6-121" fmla="*/ 352582 w 2509838"/>
                  <a:gd name="connsiteY6-122" fmla="*/ 1086842 h 1826460"/>
                  <a:gd name="connsiteX7-123" fmla="*/ 0 w 2509838"/>
                  <a:gd name="connsiteY7-124" fmla="*/ 734260 h 1826460"/>
                  <a:gd name="connsiteX8-125" fmla="*/ 0 w 2509838"/>
                  <a:gd name="connsiteY8-126" fmla="*/ 352582 h 1826460"/>
                  <a:gd name="connsiteX0-127" fmla="*/ 0 w 2509838"/>
                  <a:gd name="connsiteY0-128" fmla="*/ 352582 h 1826460"/>
                  <a:gd name="connsiteX1-129" fmla="*/ 352582 w 2509838"/>
                  <a:gd name="connsiteY1-130" fmla="*/ 0 h 1826460"/>
                  <a:gd name="connsiteX2-131" fmla="*/ 2144556 w 2509838"/>
                  <a:gd name="connsiteY2-132" fmla="*/ 0 h 1826460"/>
                  <a:gd name="connsiteX3-133" fmla="*/ 2497138 w 2509838"/>
                  <a:gd name="connsiteY3-134" fmla="*/ 352582 h 1826460"/>
                  <a:gd name="connsiteX4-135" fmla="*/ 2509838 w 2509838"/>
                  <a:gd name="connsiteY4-136" fmla="*/ 1826460 h 1826460"/>
                  <a:gd name="connsiteX5-137" fmla="*/ 1471456 w 2509838"/>
                  <a:gd name="connsiteY5-138" fmla="*/ 1086842 h 1826460"/>
                  <a:gd name="connsiteX6-139" fmla="*/ 352582 w 2509838"/>
                  <a:gd name="connsiteY6-140" fmla="*/ 1086842 h 1826460"/>
                  <a:gd name="connsiteX7-141" fmla="*/ 0 w 2509838"/>
                  <a:gd name="connsiteY7-142" fmla="*/ 734260 h 1826460"/>
                  <a:gd name="connsiteX8-143" fmla="*/ 0 w 2509838"/>
                  <a:gd name="connsiteY8-144" fmla="*/ 352582 h 1826460"/>
                  <a:gd name="connsiteX0-145" fmla="*/ 0 w 2509838"/>
                  <a:gd name="connsiteY0-146" fmla="*/ 352582 h 1826460"/>
                  <a:gd name="connsiteX1-147" fmla="*/ 352582 w 2509838"/>
                  <a:gd name="connsiteY1-148" fmla="*/ 0 h 1826460"/>
                  <a:gd name="connsiteX2-149" fmla="*/ 2144556 w 2509838"/>
                  <a:gd name="connsiteY2-150" fmla="*/ 0 h 1826460"/>
                  <a:gd name="connsiteX3-151" fmla="*/ 2497138 w 2509838"/>
                  <a:gd name="connsiteY3-152" fmla="*/ 352582 h 1826460"/>
                  <a:gd name="connsiteX4-153" fmla="*/ 2509838 w 2509838"/>
                  <a:gd name="connsiteY4-154" fmla="*/ 1826460 h 1826460"/>
                  <a:gd name="connsiteX5-155" fmla="*/ 1471456 w 2509838"/>
                  <a:gd name="connsiteY5-156" fmla="*/ 1086842 h 1826460"/>
                  <a:gd name="connsiteX6-157" fmla="*/ 352582 w 2509838"/>
                  <a:gd name="connsiteY6-158" fmla="*/ 1086842 h 1826460"/>
                  <a:gd name="connsiteX7-159" fmla="*/ 0 w 2509838"/>
                  <a:gd name="connsiteY7-160" fmla="*/ 734260 h 1826460"/>
                  <a:gd name="connsiteX8-161" fmla="*/ 0 w 2509838"/>
                  <a:gd name="connsiteY8-162" fmla="*/ 352582 h 1826460"/>
                  <a:gd name="connsiteX0-163" fmla="*/ 0 w 2502694"/>
                  <a:gd name="connsiteY0-164" fmla="*/ 352582 h 1821697"/>
                  <a:gd name="connsiteX1-165" fmla="*/ 352582 w 2502694"/>
                  <a:gd name="connsiteY1-166" fmla="*/ 0 h 1821697"/>
                  <a:gd name="connsiteX2-167" fmla="*/ 2144556 w 2502694"/>
                  <a:gd name="connsiteY2-168" fmla="*/ 0 h 1821697"/>
                  <a:gd name="connsiteX3-169" fmla="*/ 2497138 w 2502694"/>
                  <a:gd name="connsiteY3-170" fmla="*/ 352582 h 1821697"/>
                  <a:gd name="connsiteX4-171" fmla="*/ 2502694 w 2502694"/>
                  <a:gd name="connsiteY4-172" fmla="*/ 1821697 h 1821697"/>
                  <a:gd name="connsiteX5-173" fmla="*/ 1471456 w 2502694"/>
                  <a:gd name="connsiteY5-174" fmla="*/ 1086842 h 1821697"/>
                  <a:gd name="connsiteX6-175" fmla="*/ 352582 w 2502694"/>
                  <a:gd name="connsiteY6-176" fmla="*/ 1086842 h 1821697"/>
                  <a:gd name="connsiteX7-177" fmla="*/ 0 w 2502694"/>
                  <a:gd name="connsiteY7-178" fmla="*/ 734260 h 1821697"/>
                  <a:gd name="connsiteX8-179" fmla="*/ 0 w 2502694"/>
                  <a:gd name="connsiteY8-180" fmla="*/ 352582 h 1821697"/>
                  <a:gd name="connsiteX0-181" fmla="*/ 0 w 2497932"/>
                  <a:gd name="connsiteY0-182" fmla="*/ 352582 h 1807410"/>
                  <a:gd name="connsiteX1-183" fmla="*/ 352582 w 2497932"/>
                  <a:gd name="connsiteY1-184" fmla="*/ 0 h 1807410"/>
                  <a:gd name="connsiteX2-185" fmla="*/ 2144556 w 2497932"/>
                  <a:gd name="connsiteY2-186" fmla="*/ 0 h 1807410"/>
                  <a:gd name="connsiteX3-187" fmla="*/ 2497138 w 2497932"/>
                  <a:gd name="connsiteY3-188" fmla="*/ 352582 h 1807410"/>
                  <a:gd name="connsiteX4-189" fmla="*/ 2497932 w 2497932"/>
                  <a:gd name="connsiteY4-190" fmla="*/ 1807410 h 1807410"/>
                  <a:gd name="connsiteX5-191" fmla="*/ 1471456 w 2497932"/>
                  <a:gd name="connsiteY5-192" fmla="*/ 1086842 h 1807410"/>
                  <a:gd name="connsiteX6-193" fmla="*/ 352582 w 2497932"/>
                  <a:gd name="connsiteY6-194" fmla="*/ 1086842 h 1807410"/>
                  <a:gd name="connsiteX7-195" fmla="*/ 0 w 2497932"/>
                  <a:gd name="connsiteY7-196" fmla="*/ 734260 h 1807410"/>
                  <a:gd name="connsiteX8-197" fmla="*/ 0 w 2497932"/>
                  <a:gd name="connsiteY8-198" fmla="*/ 352582 h 18074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2497932" h="1807410">
                    <a:moveTo>
                      <a:pt x="0" y="352582"/>
                    </a:moveTo>
                    <a:cubicBezTo>
                      <a:pt x="0" y="157856"/>
                      <a:pt x="157856" y="0"/>
                      <a:pt x="352582" y="0"/>
                    </a:cubicBezTo>
                    <a:lnTo>
                      <a:pt x="2144556" y="0"/>
                    </a:lnTo>
                    <a:cubicBezTo>
                      <a:pt x="2339282" y="0"/>
                      <a:pt x="2497138" y="157856"/>
                      <a:pt x="2497138" y="352582"/>
                    </a:cubicBezTo>
                    <a:cubicBezTo>
                      <a:pt x="2497138" y="479808"/>
                      <a:pt x="2497932" y="1680184"/>
                      <a:pt x="2497932" y="1807410"/>
                    </a:cubicBezTo>
                    <a:cubicBezTo>
                      <a:pt x="2288382" y="1398886"/>
                      <a:pt x="1863032" y="1086842"/>
                      <a:pt x="1471456" y="1086842"/>
                    </a:cubicBezTo>
                    <a:lnTo>
                      <a:pt x="352582" y="1086842"/>
                    </a:lnTo>
                    <a:cubicBezTo>
                      <a:pt x="157856" y="1086842"/>
                      <a:pt x="0" y="928986"/>
                      <a:pt x="0" y="734260"/>
                    </a:cubicBezTo>
                    <a:lnTo>
                      <a:pt x="0" y="352582"/>
                    </a:lnTo>
                    <a:close/>
                  </a:path>
                </a:pathLst>
              </a:custGeom>
              <a:solidFill>
                <a:srgbClr val="00AF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8" name="椭圆 17"/>
            <p:cNvSpPr/>
            <p:nvPr/>
          </p:nvSpPr>
          <p:spPr>
            <a:xfrm>
              <a:off x="2994768" y="3788595"/>
              <a:ext cx="1140556" cy="103686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effectLst>
              <a:softEdge rad="368300"/>
            </a:effectLst>
            <a:scene3d>
              <a:camera prst="isometricOffAxis1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TextBox 13"/>
            <p:cNvSpPr txBox="1"/>
            <p:nvPr/>
          </p:nvSpPr>
          <p:spPr>
            <a:xfrm flipH="1">
              <a:off x="2627784" y="987574"/>
              <a:ext cx="1081561" cy="646331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/>
            <a:p>
              <a:pPr algn="r"/>
              <a:r>
                <a:rPr lang="zh-CN" altLang="en-US" sz="36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例</a:t>
              </a:r>
              <a:r>
                <a:rPr lang="en-US" altLang="zh-CN" sz="36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" name="圆角矩形 17"/>
          <p:cNvSpPr/>
          <p:nvPr/>
        </p:nvSpPr>
        <p:spPr>
          <a:xfrm>
            <a:off x="2483768" y="1347662"/>
            <a:ext cx="5449062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一块砖的长度是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厘米，宽是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厘米，厚是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厘米。它的体积是多少厘米？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立方体 5"/>
          <p:cNvSpPr/>
          <p:nvPr/>
        </p:nvSpPr>
        <p:spPr>
          <a:xfrm>
            <a:off x="323528" y="2715766"/>
            <a:ext cx="1872208" cy="576064"/>
          </a:xfrm>
          <a:prstGeom prst="cube">
            <a:avLst>
              <a:gd name="adj" fmla="val 55914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17"/>
          <p:cNvSpPr/>
          <p:nvPr/>
        </p:nvSpPr>
        <p:spPr>
          <a:xfrm>
            <a:off x="3059832" y="2211710"/>
            <a:ext cx="3456384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kumimoji="0" lang="en-US" altLang="zh-CN" sz="4400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V</a:t>
            </a:r>
            <a:r>
              <a:rPr kumimoji="0" lang="en-US" altLang="zh-CN" sz="3200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kumimoji="0" lang="en-US" altLang="zh-CN" sz="4400" i="1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abh</a:t>
            </a:r>
            <a:endParaRPr kumimoji="0" lang="zh-CN" altLang="en-US" sz="4400" i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圆角矩形 17"/>
          <p:cNvSpPr/>
          <p:nvPr/>
        </p:nvSpPr>
        <p:spPr>
          <a:xfrm>
            <a:off x="4139952" y="2931742"/>
            <a:ext cx="2016224" cy="7200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24×12×6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圆角矩形 17"/>
          <p:cNvSpPr/>
          <p:nvPr/>
        </p:nvSpPr>
        <p:spPr>
          <a:xfrm>
            <a:off x="3635896" y="3219774"/>
            <a:ext cx="2016224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288×6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圆角矩形 17"/>
          <p:cNvSpPr/>
          <p:nvPr/>
        </p:nvSpPr>
        <p:spPr>
          <a:xfrm>
            <a:off x="3779912" y="3651822"/>
            <a:ext cx="3528392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1728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（立方厘米）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圆角矩形 17"/>
          <p:cNvSpPr/>
          <p:nvPr/>
        </p:nvSpPr>
        <p:spPr>
          <a:xfrm>
            <a:off x="3059832" y="4083918"/>
            <a:ext cx="5112568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kern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它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的体积是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1728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立方厘米。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6" grpId="0" animBg="1"/>
      <p:bldP spid="26" grpId="0"/>
      <p:bldP spid="27" grpId="0"/>
      <p:bldP spid="28" grpId="0"/>
      <p:bldP spid="29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立方体 49"/>
          <p:cNvSpPr/>
          <p:nvPr/>
        </p:nvSpPr>
        <p:spPr>
          <a:xfrm>
            <a:off x="6095755" y="1635646"/>
            <a:ext cx="2160240" cy="1008112"/>
          </a:xfrm>
          <a:prstGeom prst="cube">
            <a:avLst>
              <a:gd name="adj" fmla="val 39123"/>
            </a:avLst>
          </a:prstGeom>
          <a:solidFill>
            <a:srgbClr val="CCECFF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>
              <a:solidFill>
                <a:prstClr val="white"/>
              </a:solidFill>
            </a:endParaRPr>
          </a:p>
        </p:txBody>
      </p:sp>
      <p:sp>
        <p:nvSpPr>
          <p:cNvPr id="51" name="圆角矩形 17"/>
          <p:cNvSpPr/>
          <p:nvPr/>
        </p:nvSpPr>
        <p:spPr>
          <a:xfrm>
            <a:off x="827584" y="987574"/>
            <a:ext cx="7776864" cy="864096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一个长方体，长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厘米，宽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厘米，高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厘米，求</a:t>
            </a:r>
            <a:r>
              <a:rPr lang="zh-CN" altLang="en-US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它的体积。</a:t>
            </a:r>
            <a:endParaRPr lang="zh-CN" altLang="en-US" sz="32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圆角矩形 17"/>
          <p:cNvSpPr/>
          <p:nvPr/>
        </p:nvSpPr>
        <p:spPr>
          <a:xfrm>
            <a:off x="2915816" y="2499742"/>
            <a:ext cx="2016224" cy="7200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30×15×4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圆角矩形 17"/>
          <p:cNvSpPr/>
          <p:nvPr/>
        </p:nvSpPr>
        <p:spPr>
          <a:xfrm>
            <a:off x="2411760" y="2787774"/>
            <a:ext cx="2016224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450×4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圆角矩形 17"/>
          <p:cNvSpPr/>
          <p:nvPr/>
        </p:nvSpPr>
        <p:spPr>
          <a:xfrm>
            <a:off x="2555776" y="3219822"/>
            <a:ext cx="3528392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1800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（立方厘米）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圆角矩形 17"/>
          <p:cNvSpPr/>
          <p:nvPr/>
        </p:nvSpPr>
        <p:spPr>
          <a:xfrm>
            <a:off x="1547664" y="3867894"/>
            <a:ext cx="5953118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它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的体积是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1800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立方厘米。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27584" y="483518"/>
            <a:ext cx="7193765" cy="3997055"/>
            <a:chOff x="1496867" y="1014243"/>
            <a:chExt cx="9591687" cy="5329407"/>
          </a:xfrm>
        </p:grpSpPr>
        <p:grpSp>
          <p:nvGrpSpPr>
            <p:cNvPr id="24" name="组合 23"/>
            <p:cNvGrpSpPr/>
            <p:nvPr/>
          </p:nvGrpSpPr>
          <p:grpSpPr>
            <a:xfrm>
              <a:off x="1496867" y="1014243"/>
              <a:ext cx="9591687" cy="5329407"/>
              <a:chOff x="1637543" y="775092"/>
              <a:chExt cx="9591687" cy="5329407"/>
            </a:xfrm>
          </p:grpSpPr>
          <p:pic>
            <p:nvPicPr>
              <p:cNvPr id="27" name="Picture 6" descr="1-19"/>
              <p:cNvPicPr>
                <a:picLocks noChangeAspect="1" noChangeArrowheads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89238" y="1909569"/>
                <a:ext cx="9039992" cy="419493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8" name="Picture 5" descr="1-18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37543" y="775092"/>
                <a:ext cx="2380225" cy="514740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" name="Picture 11" descr="1-2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5348" y="2877210"/>
                <a:ext cx="3781216" cy="6678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5" name="Text Box 7"/>
            <p:cNvSpPr txBox="1">
              <a:spLocks noChangeArrowheads="1"/>
            </p:cNvSpPr>
            <p:nvPr/>
          </p:nvSpPr>
          <p:spPr bwMode="auto">
            <a:xfrm>
              <a:off x="4569208" y="2934456"/>
              <a:ext cx="4503977" cy="751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7500" tIns="35100" rIns="67500" bIns="35100"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2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选  </a:t>
              </a:r>
              <a:r>
                <a:rPr lang="zh-CN" altLang="en-US" sz="32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  </a:t>
              </a:r>
              <a:r>
                <a:rPr lang="zh-CN" altLang="en-US" sz="32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选</a:t>
              </a:r>
              <a:endPara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TextBox 9"/>
            <p:cNvSpPr txBox="1">
              <a:spLocks noChangeArrowheads="1"/>
            </p:cNvSpPr>
            <p:nvPr/>
          </p:nvSpPr>
          <p:spPr bwMode="auto">
            <a:xfrm>
              <a:off x="2639615" y="3717031"/>
              <a:ext cx="7872875" cy="2421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千克重的铁块和棉花的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体积（  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A</a:t>
              </a:r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. 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一样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大  </a:t>
              </a:r>
              <a:endPara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B</a:t>
              </a:r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. 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铁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大一些 </a:t>
              </a:r>
              <a:endPara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C</a:t>
              </a:r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. 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棉花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大一些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6660232" y="2427734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 Box 7"/>
          <p:cNvSpPr txBox="1">
            <a:spLocks noChangeArrowheads="1"/>
          </p:cNvSpPr>
          <p:nvPr/>
        </p:nvSpPr>
        <p:spPr bwMode="auto">
          <a:xfrm>
            <a:off x="251520" y="383016"/>
            <a:ext cx="3749573" cy="53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想一想，解答问题。</a:t>
            </a:r>
            <a:endParaRPr lang="zh-CN" altLang="en-US" sz="3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329154" y="1707654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1907704" y="2792273"/>
            <a:ext cx="4896544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足球间会有缝隙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539552" y="1278508"/>
            <a:ext cx="775157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一个长方体的纸箱里放了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个足球，这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个足球的体积就是这个纸箱的容积。 （ 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251520" y="339502"/>
            <a:ext cx="8666492" cy="105413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把一个长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分米，宽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分米，高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分米的长木块切成棱长是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分米的小正方体木块，可以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切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几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立方体 58"/>
          <p:cNvSpPr/>
          <p:nvPr/>
        </p:nvSpPr>
        <p:spPr>
          <a:xfrm>
            <a:off x="2750630" y="2220094"/>
            <a:ext cx="813258" cy="891717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立方体 61"/>
          <p:cNvSpPr/>
          <p:nvPr/>
        </p:nvSpPr>
        <p:spPr>
          <a:xfrm>
            <a:off x="2564160" y="2436118"/>
            <a:ext cx="824209" cy="851210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立方体 52"/>
          <p:cNvSpPr/>
          <p:nvPr/>
        </p:nvSpPr>
        <p:spPr>
          <a:xfrm>
            <a:off x="755576" y="2652759"/>
            <a:ext cx="810089" cy="810089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立方体 53"/>
          <p:cNvSpPr/>
          <p:nvPr/>
        </p:nvSpPr>
        <p:spPr>
          <a:xfrm>
            <a:off x="1295636" y="2652759"/>
            <a:ext cx="810089" cy="810089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立方体 54"/>
          <p:cNvSpPr/>
          <p:nvPr/>
        </p:nvSpPr>
        <p:spPr>
          <a:xfrm>
            <a:off x="1835695" y="2652759"/>
            <a:ext cx="810089" cy="810089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立方体 55"/>
          <p:cNvSpPr/>
          <p:nvPr/>
        </p:nvSpPr>
        <p:spPr>
          <a:xfrm>
            <a:off x="2375756" y="2652759"/>
            <a:ext cx="810089" cy="810089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41263" y="3416682"/>
            <a:ext cx="7264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</a:t>
            </a:r>
            <a:endParaRPr lang="zh-CN" altLang="en-US" sz="1600" dirty="0">
              <a:solidFill>
                <a:srgbClr val="0000FF"/>
              </a:solidFill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3773511" y="1976522"/>
            <a:ext cx="7264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</a:t>
            </a:r>
            <a:endParaRPr lang="zh-CN" altLang="en-US" sz="1600" dirty="0">
              <a:solidFill>
                <a:srgbClr val="0000FF"/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3197447" y="3075806"/>
            <a:ext cx="7264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</a:t>
            </a:r>
            <a:endParaRPr lang="zh-CN" altLang="en-US" sz="1600" dirty="0">
              <a:solidFill>
                <a:srgbClr val="0000FF"/>
              </a:solidFill>
            </a:endParaRPr>
          </a:p>
        </p:txBody>
      </p:sp>
      <p:sp>
        <p:nvSpPr>
          <p:cNvPr id="70" name="圆角矩形 17"/>
          <p:cNvSpPr/>
          <p:nvPr/>
        </p:nvSpPr>
        <p:spPr>
          <a:xfrm>
            <a:off x="5292080" y="2139702"/>
            <a:ext cx="2016224" cy="43204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4×3×2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圆角矩形 17"/>
          <p:cNvSpPr/>
          <p:nvPr/>
        </p:nvSpPr>
        <p:spPr>
          <a:xfrm>
            <a:off x="4932040" y="2571750"/>
            <a:ext cx="2016224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12×2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圆角矩形 17"/>
          <p:cNvSpPr/>
          <p:nvPr/>
        </p:nvSpPr>
        <p:spPr>
          <a:xfrm>
            <a:off x="4427984" y="3003798"/>
            <a:ext cx="3528392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24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（块）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圆角矩形 17"/>
          <p:cNvSpPr/>
          <p:nvPr/>
        </p:nvSpPr>
        <p:spPr>
          <a:xfrm>
            <a:off x="3995936" y="3507854"/>
            <a:ext cx="4644008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可以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切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块。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立方体 59"/>
          <p:cNvSpPr/>
          <p:nvPr/>
        </p:nvSpPr>
        <p:spPr>
          <a:xfrm>
            <a:off x="2375756" y="2038441"/>
            <a:ext cx="810089" cy="810089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立方体 8"/>
          <p:cNvSpPr/>
          <p:nvPr/>
        </p:nvSpPr>
        <p:spPr>
          <a:xfrm>
            <a:off x="755576" y="1707654"/>
            <a:ext cx="2808312" cy="1755194"/>
          </a:xfrm>
          <a:prstGeom prst="cube">
            <a:avLst>
              <a:gd name="adj" fmla="val 31069"/>
            </a:avLst>
          </a:prstGeom>
          <a:noFill/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箭头连接符 15"/>
          <p:cNvCxnSpPr/>
          <p:nvPr/>
        </p:nvCxnSpPr>
        <p:spPr>
          <a:xfrm flipV="1">
            <a:off x="2987824" y="2211710"/>
            <a:ext cx="864096" cy="50405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2" grpId="0" animBg="1"/>
      <p:bldP spid="53" grpId="0" animBg="1"/>
      <p:bldP spid="54" grpId="0" animBg="1"/>
      <p:bldP spid="55" grpId="0" animBg="1"/>
      <p:bldP spid="56" grpId="0" animBg="1"/>
      <p:bldP spid="56" grpId="1" animBg="1"/>
      <p:bldP spid="56" grpId="2" animBg="1"/>
      <p:bldP spid="14" grpId="0"/>
      <p:bldP spid="65" grpId="0"/>
      <p:bldP spid="69" grpId="0"/>
      <p:bldP spid="70" grpId="0"/>
      <p:bldP spid="71" grpId="0"/>
      <p:bldP spid="72" grpId="0"/>
      <p:bldP spid="73" grpId="0"/>
      <p:bldP spid="60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圆角矩形 17"/>
          <p:cNvSpPr/>
          <p:nvPr/>
        </p:nvSpPr>
        <p:spPr>
          <a:xfrm>
            <a:off x="2232248" y="2715766"/>
            <a:ext cx="4555404" cy="43204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60÷5</a:t>
            </a:r>
            <a:r>
              <a:rPr lang="en-US" altLang="zh-CN" sz="32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=12</a:t>
            </a:r>
            <a:r>
              <a:rPr lang="zh-CN" altLang="en-US" sz="32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（平方米）</a:t>
            </a:r>
            <a:endParaRPr lang="zh-CN" altLang="en-US" sz="32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圆角矩形 17"/>
          <p:cNvSpPr/>
          <p:nvPr/>
        </p:nvSpPr>
        <p:spPr>
          <a:xfrm>
            <a:off x="3312368" y="2787774"/>
            <a:ext cx="3131840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40859" y="834069"/>
            <a:ext cx="1675157" cy="444046"/>
          </a:xfrm>
          <a:prstGeom prst="rect">
            <a:avLst/>
          </a:prstGeom>
          <a:solidFill>
            <a:srgbClr val="FFFF00"/>
          </a:solidFill>
          <a:ln>
            <a:solidFill>
              <a:srgbClr val="23B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TextBox 56"/>
          <p:cNvSpPr txBox="1">
            <a:spLocks noChangeArrowheads="1"/>
          </p:cNvSpPr>
          <p:nvPr/>
        </p:nvSpPr>
        <p:spPr bwMode="auto">
          <a:xfrm>
            <a:off x="251520" y="267494"/>
            <a:ext cx="832764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一个体积为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立方米的长方体铁箱，这个铁箱的高是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米，底面面积是多少平方米？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148192" y="1390005"/>
            <a:ext cx="1152000" cy="461665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</a:rPr>
              <a:t>长</a:t>
            </a:r>
            <a:r>
              <a:rPr lang="en-US" altLang="zh-CN" sz="2400" b="1" dirty="0" smtClean="0">
                <a:solidFill>
                  <a:srgbClr val="0000FF"/>
                </a:solidFill>
              </a:rPr>
              <a:t>×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宽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cxnSp>
        <p:nvCxnSpPr>
          <p:cNvPr id="48" name="直接箭头连接符 47"/>
          <p:cNvCxnSpPr/>
          <p:nvPr/>
        </p:nvCxnSpPr>
        <p:spPr>
          <a:xfrm>
            <a:off x="4175855" y="1224925"/>
            <a:ext cx="972209" cy="33871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圆角矩形 17"/>
          <p:cNvSpPr/>
          <p:nvPr/>
        </p:nvSpPr>
        <p:spPr>
          <a:xfrm>
            <a:off x="1475656" y="3363838"/>
            <a:ext cx="6120654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底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面积是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平方米。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3" grpId="0" animBg="1"/>
      <p:bldP spid="47" grpId="0" animBg="1"/>
      <p:bldP spid="4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40" name="圆角矩形 17"/>
          <p:cNvSpPr/>
          <p:nvPr/>
        </p:nvSpPr>
        <p:spPr>
          <a:xfrm>
            <a:off x="539552" y="2715814"/>
            <a:ext cx="6745206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  长方体体积</a:t>
            </a: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627784" y="1673245"/>
            <a:ext cx="3600400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60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7" name="组合 246"/>
          <p:cNvGrpSpPr/>
          <p:nvPr/>
        </p:nvGrpSpPr>
        <p:grpSpPr>
          <a:xfrm>
            <a:off x="539552" y="915566"/>
            <a:ext cx="6416137" cy="3744416"/>
            <a:chOff x="323528" y="915566"/>
            <a:chExt cx="6416137" cy="3744416"/>
          </a:xfrm>
        </p:grpSpPr>
        <p:pic>
          <p:nvPicPr>
            <p:cNvPr id="246" name="Picture 6" descr="26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528" y="915566"/>
              <a:ext cx="6416137" cy="37444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707654"/>
              <a:ext cx="2736304" cy="2736304"/>
            </a:xfrm>
            <a:prstGeom prst="rect">
              <a:avLst/>
            </a:prstGeom>
          </p:spPr>
        </p:pic>
        <p:sp>
          <p:nvSpPr>
            <p:cNvPr id="245" name="矩形 4"/>
            <p:cNvSpPr>
              <a:spLocks noChangeArrowheads="1"/>
            </p:cNvSpPr>
            <p:nvPr/>
          </p:nvSpPr>
          <p:spPr bwMode="auto">
            <a:xfrm rot="806816">
              <a:off x="2398298" y="1587198"/>
              <a:ext cx="2777809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你知道集装箱占地的空间有多大吗？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48" name="Picture 5" descr="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923678"/>
            <a:ext cx="1514647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49" name="组合 4"/>
          <p:cNvGrpSpPr/>
          <p:nvPr/>
        </p:nvGrpSpPr>
        <p:grpSpPr bwMode="auto">
          <a:xfrm>
            <a:off x="5901613" y="1029305"/>
            <a:ext cx="2846851" cy="1038389"/>
            <a:chOff x="2918290" y="1104380"/>
            <a:chExt cx="2422311" cy="667083"/>
          </a:xfrm>
          <a:noFill/>
        </p:grpSpPr>
        <p:sp>
          <p:nvSpPr>
            <p:cNvPr id="250" name="云形标注 82"/>
            <p:cNvSpPr>
              <a:spLocks noChangeArrowheads="1"/>
            </p:cNvSpPr>
            <p:nvPr/>
          </p:nvSpPr>
          <p:spPr bwMode="auto">
            <a:xfrm>
              <a:off x="2918290" y="1104380"/>
              <a:ext cx="2422311" cy="667083"/>
            </a:xfrm>
            <a:prstGeom prst="cloudCallout">
              <a:avLst>
                <a:gd name="adj1" fmla="val -19976"/>
                <a:gd name="adj2" fmla="val 135204"/>
              </a:avLst>
            </a:prstGeom>
            <a:grpFill/>
            <a:ln w="19050" algn="ctr">
              <a:solidFill>
                <a:srgbClr val="00B0F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1" name="矩形 4"/>
            <p:cNvSpPr>
              <a:spLocks noChangeArrowheads="1"/>
            </p:cNvSpPr>
            <p:nvPr/>
          </p:nvSpPr>
          <p:spPr bwMode="auto">
            <a:xfrm>
              <a:off x="3224639" y="1150639"/>
              <a:ext cx="2102636" cy="61293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就是求集装箱的体积。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9" name="组合 238"/>
          <p:cNvGrpSpPr/>
          <p:nvPr/>
        </p:nvGrpSpPr>
        <p:grpSpPr bwMode="auto">
          <a:xfrm flipH="1">
            <a:off x="827583" y="771550"/>
            <a:ext cx="6951120" cy="4025379"/>
            <a:chOff x="4575396" y="1817965"/>
            <a:chExt cx="6924858" cy="4453178"/>
          </a:xfrm>
        </p:grpSpPr>
        <p:sp>
          <p:nvSpPr>
            <p:cNvPr id="240" name="云形标注 3"/>
            <p:cNvSpPr/>
            <p:nvPr/>
          </p:nvSpPr>
          <p:spPr>
            <a:xfrm>
              <a:off x="4575396" y="1817965"/>
              <a:ext cx="5418403" cy="2628803"/>
            </a:xfrm>
            <a:prstGeom prst="cloudCallout">
              <a:avLst>
                <a:gd name="adj1" fmla="val 52438"/>
                <a:gd name="adj2" fmla="val 45642"/>
              </a:avLst>
            </a:prstGeom>
            <a:solidFill>
              <a:schemeClr val="bg1"/>
            </a:solidFill>
            <a:ln w="19050">
              <a:solidFill>
                <a:srgbClr val="4896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b="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pic>
          <p:nvPicPr>
            <p:cNvPr id="242" name="图片 14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300897" y="4071785"/>
              <a:ext cx="2199357" cy="2199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1131590"/>
            <a:ext cx="1536171" cy="1152128"/>
          </a:xfrm>
          <a:prstGeom prst="rect">
            <a:avLst/>
          </a:prstGeom>
        </p:spPr>
      </p:pic>
      <p:pic>
        <p:nvPicPr>
          <p:cNvPr id="243" name="图片 24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63792">
            <a:off x="4386936" y="1485121"/>
            <a:ext cx="647056" cy="592723"/>
          </a:xfrm>
          <a:prstGeom prst="rect">
            <a:avLst/>
          </a:prstGeom>
        </p:spPr>
      </p:pic>
      <p:grpSp>
        <p:nvGrpSpPr>
          <p:cNvPr id="245" name="组合 244"/>
          <p:cNvGrpSpPr/>
          <p:nvPr/>
        </p:nvGrpSpPr>
        <p:grpSpPr>
          <a:xfrm>
            <a:off x="5292080" y="1491630"/>
            <a:ext cx="1656184" cy="864096"/>
            <a:chOff x="5220072" y="1131590"/>
            <a:chExt cx="1656184" cy="864096"/>
          </a:xfrm>
        </p:grpSpPr>
        <p:sp>
          <p:nvSpPr>
            <p:cNvPr id="3" name="立方体 2"/>
            <p:cNvSpPr/>
            <p:nvPr/>
          </p:nvSpPr>
          <p:spPr>
            <a:xfrm>
              <a:off x="5220072" y="1131590"/>
              <a:ext cx="1656184" cy="864096"/>
            </a:xfrm>
            <a:prstGeom prst="cub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/>
          </p:nvCxnSpPr>
          <p:spPr>
            <a:xfrm flipH="1">
              <a:off x="5436096" y="1779662"/>
              <a:ext cx="1440160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5436096" y="1131590"/>
              <a:ext cx="0" cy="648072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5220072" y="1779662"/>
              <a:ext cx="216024" cy="216024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4" name="矩形 243"/>
          <p:cNvSpPr/>
          <p:nvPr/>
        </p:nvSpPr>
        <p:spPr bwMode="auto">
          <a:xfrm flipH="1">
            <a:off x="3491880" y="3363838"/>
            <a:ext cx="4536504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长方体的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体积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多少呢？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 flipH="1" flipV="1">
            <a:off x="3707904" y="411510"/>
            <a:ext cx="5111409" cy="1584176"/>
            <a:chOff x="1619672" y="213981"/>
            <a:chExt cx="2497932" cy="1839648"/>
          </a:xfrm>
        </p:grpSpPr>
        <p:sp>
          <p:nvSpPr>
            <p:cNvPr id="52" name="圆角矩形 1446"/>
            <p:cNvSpPr/>
            <p:nvPr/>
          </p:nvSpPr>
          <p:spPr>
            <a:xfrm>
              <a:off x="1619672" y="246219"/>
              <a:ext cx="2497932" cy="1807410"/>
            </a:xfrm>
            <a:custGeom>
              <a:avLst/>
              <a:gdLst>
                <a:gd name="connsiteX0" fmla="*/ 0 w 2497138"/>
                <a:gd name="connsiteY0" fmla="*/ 352582 h 1086842"/>
                <a:gd name="connsiteX1" fmla="*/ 352582 w 2497138"/>
                <a:gd name="connsiteY1" fmla="*/ 0 h 1086842"/>
                <a:gd name="connsiteX2" fmla="*/ 2144556 w 2497138"/>
                <a:gd name="connsiteY2" fmla="*/ 0 h 1086842"/>
                <a:gd name="connsiteX3" fmla="*/ 2497138 w 2497138"/>
                <a:gd name="connsiteY3" fmla="*/ 352582 h 1086842"/>
                <a:gd name="connsiteX4" fmla="*/ 2497138 w 2497138"/>
                <a:gd name="connsiteY4" fmla="*/ 734260 h 1086842"/>
                <a:gd name="connsiteX5" fmla="*/ 2144556 w 2497138"/>
                <a:gd name="connsiteY5" fmla="*/ 1086842 h 1086842"/>
                <a:gd name="connsiteX6" fmla="*/ 352582 w 2497138"/>
                <a:gd name="connsiteY6" fmla="*/ 1086842 h 1086842"/>
                <a:gd name="connsiteX7" fmla="*/ 0 w 2497138"/>
                <a:gd name="connsiteY7" fmla="*/ 734260 h 1086842"/>
                <a:gd name="connsiteX8" fmla="*/ 0 w 2497138"/>
                <a:gd name="connsiteY8" fmla="*/ 352582 h 1086842"/>
                <a:gd name="connsiteX0-1" fmla="*/ 0 w 2509838"/>
                <a:gd name="connsiteY0-2" fmla="*/ 352582 h 1853157"/>
                <a:gd name="connsiteX1-3" fmla="*/ 352582 w 2509838"/>
                <a:gd name="connsiteY1-4" fmla="*/ 0 h 1853157"/>
                <a:gd name="connsiteX2-5" fmla="*/ 2144556 w 2509838"/>
                <a:gd name="connsiteY2-6" fmla="*/ 0 h 1853157"/>
                <a:gd name="connsiteX3-7" fmla="*/ 2497138 w 2509838"/>
                <a:gd name="connsiteY3-8" fmla="*/ 352582 h 1853157"/>
                <a:gd name="connsiteX4-9" fmla="*/ 2509838 w 2509838"/>
                <a:gd name="connsiteY4-10" fmla="*/ 1826460 h 1853157"/>
                <a:gd name="connsiteX5-11" fmla="*/ 2144556 w 2509838"/>
                <a:gd name="connsiteY5-12" fmla="*/ 1086842 h 1853157"/>
                <a:gd name="connsiteX6-13" fmla="*/ 352582 w 2509838"/>
                <a:gd name="connsiteY6-14" fmla="*/ 1086842 h 1853157"/>
                <a:gd name="connsiteX7-15" fmla="*/ 0 w 2509838"/>
                <a:gd name="connsiteY7-16" fmla="*/ 734260 h 1853157"/>
                <a:gd name="connsiteX8-17" fmla="*/ 0 w 2509838"/>
                <a:gd name="connsiteY8-18" fmla="*/ 352582 h 1853157"/>
                <a:gd name="connsiteX0-19" fmla="*/ 0 w 2509838"/>
                <a:gd name="connsiteY0-20" fmla="*/ 352582 h 1853157"/>
                <a:gd name="connsiteX1-21" fmla="*/ 352582 w 2509838"/>
                <a:gd name="connsiteY1-22" fmla="*/ 0 h 1853157"/>
                <a:gd name="connsiteX2-23" fmla="*/ 2144556 w 2509838"/>
                <a:gd name="connsiteY2-24" fmla="*/ 0 h 1853157"/>
                <a:gd name="connsiteX3-25" fmla="*/ 2497138 w 2509838"/>
                <a:gd name="connsiteY3-26" fmla="*/ 352582 h 1853157"/>
                <a:gd name="connsiteX4-27" fmla="*/ 2509838 w 2509838"/>
                <a:gd name="connsiteY4-28" fmla="*/ 1826460 h 1853157"/>
                <a:gd name="connsiteX5-29" fmla="*/ 1471456 w 2509838"/>
                <a:gd name="connsiteY5-30" fmla="*/ 1086842 h 1853157"/>
                <a:gd name="connsiteX6-31" fmla="*/ 352582 w 2509838"/>
                <a:gd name="connsiteY6-32" fmla="*/ 1086842 h 1853157"/>
                <a:gd name="connsiteX7-33" fmla="*/ 0 w 2509838"/>
                <a:gd name="connsiteY7-34" fmla="*/ 734260 h 1853157"/>
                <a:gd name="connsiteX8-35" fmla="*/ 0 w 2509838"/>
                <a:gd name="connsiteY8-36" fmla="*/ 352582 h 1853157"/>
                <a:gd name="connsiteX0-37" fmla="*/ 0 w 2509838"/>
                <a:gd name="connsiteY0-38" fmla="*/ 352582 h 1853312"/>
                <a:gd name="connsiteX1-39" fmla="*/ 352582 w 2509838"/>
                <a:gd name="connsiteY1-40" fmla="*/ 0 h 1853312"/>
                <a:gd name="connsiteX2-41" fmla="*/ 2144556 w 2509838"/>
                <a:gd name="connsiteY2-42" fmla="*/ 0 h 1853312"/>
                <a:gd name="connsiteX3-43" fmla="*/ 2497138 w 2509838"/>
                <a:gd name="connsiteY3-44" fmla="*/ 352582 h 1853312"/>
                <a:gd name="connsiteX4-45" fmla="*/ 2509838 w 2509838"/>
                <a:gd name="connsiteY4-46" fmla="*/ 1826460 h 1853312"/>
                <a:gd name="connsiteX5-47" fmla="*/ 1471456 w 2509838"/>
                <a:gd name="connsiteY5-48" fmla="*/ 1086842 h 1853312"/>
                <a:gd name="connsiteX6-49" fmla="*/ 352582 w 2509838"/>
                <a:gd name="connsiteY6-50" fmla="*/ 1086842 h 1853312"/>
                <a:gd name="connsiteX7-51" fmla="*/ 0 w 2509838"/>
                <a:gd name="connsiteY7-52" fmla="*/ 734260 h 1853312"/>
                <a:gd name="connsiteX8-53" fmla="*/ 0 w 2509838"/>
                <a:gd name="connsiteY8-54" fmla="*/ 352582 h 1853312"/>
                <a:gd name="connsiteX0-55" fmla="*/ 0 w 2509838"/>
                <a:gd name="connsiteY0-56" fmla="*/ 352582 h 1853157"/>
                <a:gd name="connsiteX1-57" fmla="*/ 352582 w 2509838"/>
                <a:gd name="connsiteY1-58" fmla="*/ 0 h 1853157"/>
                <a:gd name="connsiteX2-59" fmla="*/ 2144556 w 2509838"/>
                <a:gd name="connsiteY2-60" fmla="*/ 0 h 1853157"/>
                <a:gd name="connsiteX3-61" fmla="*/ 2497138 w 2509838"/>
                <a:gd name="connsiteY3-62" fmla="*/ 352582 h 1853157"/>
                <a:gd name="connsiteX4-63" fmla="*/ 2509838 w 2509838"/>
                <a:gd name="connsiteY4-64" fmla="*/ 1826460 h 1853157"/>
                <a:gd name="connsiteX5-65" fmla="*/ 1471456 w 2509838"/>
                <a:gd name="connsiteY5-66" fmla="*/ 1086842 h 1853157"/>
                <a:gd name="connsiteX6-67" fmla="*/ 352582 w 2509838"/>
                <a:gd name="connsiteY6-68" fmla="*/ 1086842 h 1853157"/>
                <a:gd name="connsiteX7-69" fmla="*/ 0 w 2509838"/>
                <a:gd name="connsiteY7-70" fmla="*/ 734260 h 1853157"/>
                <a:gd name="connsiteX8-71" fmla="*/ 0 w 2509838"/>
                <a:gd name="connsiteY8-72" fmla="*/ 352582 h 1853157"/>
                <a:gd name="connsiteX0-73" fmla="*/ 0 w 2509838"/>
                <a:gd name="connsiteY0-74" fmla="*/ 352582 h 1826460"/>
                <a:gd name="connsiteX1-75" fmla="*/ 352582 w 2509838"/>
                <a:gd name="connsiteY1-76" fmla="*/ 0 h 1826460"/>
                <a:gd name="connsiteX2-77" fmla="*/ 2144556 w 2509838"/>
                <a:gd name="connsiteY2-78" fmla="*/ 0 h 1826460"/>
                <a:gd name="connsiteX3-79" fmla="*/ 2497138 w 2509838"/>
                <a:gd name="connsiteY3-80" fmla="*/ 352582 h 1826460"/>
                <a:gd name="connsiteX4-81" fmla="*/ 2509838 w 2509838"/>
                <a:gd name="connsiteY4-82" fmla="*/ 1826460 h 1826460"/>
                <a:gd name="connsiteX5-83" fmla="*/ 1471456 w 2509838"/>
                <a:gd name="connsiteY5-84" fmla="*/ 1086842 h 1826460"/>
                <a:gd name="connsiteX6-85" fmla="*/ 352582 w 2509838"/>
                <a:gd name="connsiteY6-86" fmla="*/ 1086842 h 1826460"/>
                <a:gd name="connsiteX7-87" fmla="*/ 0 w 2509838"/>
                <a:gd name="connsiteY7-88" fmla="*/ 734260 h 1826460"/>
                <a:gd name="connsiteX8-89" fmla="*/ 0 w 2509838"/>
                <a:gd name="connsiteY8-90" fmla="*/ 352582 h 1826460"/>
                <a:gd name="connsiteX0-91" fmla="*/ 0 w 2509838"/>
                <a:gd name="connsiteY0-92" fmla="*/ 352582 h 1826460"/>
                <a:gd name="connsiteX1-93" fmla="*/ 352582 w 2509838"/>
                <a:gd name="connsiteY1-94" fmla="*/ 0 h 1826460"/>
                <a:gd name="connsiteX2-95" fmla="*/ 2144556 w 2509838"/>
                <a:gd name="connsiteY2-96" fmla="*/ 0 h 1826460"/>
                <a:gd name="connsiteX3-97" fmla="*/ 2497138 w 2509838"/>
                <a:gd name="connsiteY3-98" fmla="*/ 352582 h 1826460"/>
                <a:gd name="connsiteX4-99" fmla="*/ 2509838 w 2509838"/>
                <a:gd name="connsiteY4-100" fmla="*/ 1826460 h 1826460"/>
                <a:gd name="connsiteX5-101" fmla="*/ 1471456 w 2509838"/>
                <a:gd name="connsiteY5-102" fmla="*/ 1086842 h 1826460"/>
                <a:gd name="connsiteX6-103" fmla="*/ 352582 w 2509838"/>
                <a:gd name="connsiteY6-104" fmla="*/ 1086842 h 1826460"/>
                <a:gd name="connsiteX7-105" fmla="*/ 0 w 2509838"/>
                <a:gd name="connsiteY7-106" fmla="*/ 734260 h 1826460"/>
                <a:gd name="connsiteX8-107" fmla="*/ 0 w 2509838"/>
                <a:gd name="connsiteY8-108" fmla="*/ 352582 h 1826460"/>
                <a:gd name="connsiteX0-109" fmla="*/ 0 w 2509838"/>
                <a:gd name="connsiteY0-110" fmla="*/ 352582 h 1826460"/>
                <a:gd name="connsiteX1-111" fmla="*/ 352582 w 2509838"/>
                <a:gd name="connsiteY1-112" fmla="*/ 0 h 1826460"/>
                <a:gd name="connsiteX2-113" fmla="*/ 2144556 w 2509838"/>
                <a:gd name="connsiteY2-114" fmla="*/ 0 h 1826460"/>
                <a:gd name="connsiteX3-115" fmla="*/ 2497138 w 2509838"/>
                <a:gd name="connsiteY3-116" fmla="*/ 352582 h 1826460"/>
                <a:gd name="connsiteX4-117" fmla="*/ 2509838 w 2509838"/>
                <a:gd name="connsiteY4-118" fmla="*/ 1826460 h 1826460"/>
                <a:gd name="connsiteX5-119" fmla="*/ 1471456 w 2509838"/>
                <a:gd name="connsiteY5-120" fmla="*/ 1086842 h 1826460"/>
                <a:gd name="connsiteX6-121" fmla="*/ 352582 w 2509838"/>
                <a:gd name="connsiteY6-122" fmla="*/ 1086842 h 1826460"/>
                <a:gd name="connsiteX7-123" fmla="*/ 0 w 2509838"/>
                <a:gd name="connsiteY7-124" fmla="*/ 734260 h 1826460"/>
                <a:gd name="connsiteX8-125" fmla="*/ 0 w 2509838"/>
                <a:gd name="connsiteY8-126" fmla="*/ 352582 h 1826460"/>
                <a:gd name="connsiteX0-127" fmla="*/ 0 w 2509838"/>
                <a:gd name="connsiteY0-128" fmla="*/ 352582 h 1826460"/>
                <a:gd name="connsiteX1-129" fmla="*/ 352582 w 2509838"/>
                <a:gd name="connsiteY1-130" fmla="*/ 0 h 1826460"/>
                <a:gd name="connsiteX2-131" fmla="*/ 2144556 w 2509838"/>
                <a:gd name="connsiteY2-132" fmla="*/ 0 h 1826460"/>
                <a:gd name="connsiteX3-133" fmla="*/ 2497138 w 2509838"/>
                <a:gd name="connsiteY3-134" fmla="*/ 352582 h 1826460"/>
                <a:gd name="connsiteX4-135" fmla="*/ 2509838 w 2509838"/>
                <a:gd name="connsiteY4-136" fmla="*/ 1826460 h 1826460"/>
                <a:gd name="connsiteX5-137" fmla="*/ 1471456 w 2509838"/>
                <a:gd name="connsiteY5-138" fmla="*/ 1086842 h 1826460"/>
                <a:gd name="connsiteX6-139" fmla="*/ 352582 w 2509838"/>
                <a:gd name="connsiteY6-140" fmla="*/ 1086842 h 1826460"/>
                <a:gd name="connsiteX7-141" fmla="*/ 0 w 2509838"/>
                <a:gd name="connsiteY7-142" fmla="*/ 734260 h 1826460"/>
                <a:gd name="connsiteX8-143" fmla="*/ 0 w 2509838"/>
                <a:gd name="connsiteY8-144" fmla="*/ 352582 h 1826460"/>
                <a:gd name="connsiteX0-145" fmla="*/ 0 w 2509838"/>
                <a:gd name="connsiteY0-146" fmla="*/ 352582 h 1826460"/>
                <a:gd name="connsiteX1-147" fmla="*/ 352582 w 2509838"/>
                <a:gd name="connsiteY1-148" fmla="*/ 0 h 1826460"/>
                <a:gd name="connsiteX2-149" fmla="*/ 2144556 w 2509838"/>
                <a:gd name="connsiteY2-150" fmla="*/ 0 h 1826460"/>
                <a:gd name="connsiteX3-151" fmla="*/ 2497138 w 2509838"/>
                <a:gd name="connsiteY3-152" fmla="*/ 352582 h 1826460"/>
                <a:gd name="connsiteX4-153" fmla="*/ 2509838 w 2509838"/>
                <a:gd name="connsiteY4-154" fmla="*/ 1826460 h 1826460"/>
                <a:gd name="connsiteX5-155" fmla="*/ 1471456 w 2509838"/>
                <a:gd name="connsiteY5-156" fmla="*/ 1086842 h 1826460"/>
                <a:gd name="connsiteX6-157" fmla="*/ 352582 w 2509838"/>
                <a:gd name="connsiteY6-158" fmla="*/ 1086842 h 1826460"/>
                <a:gd name="connsiteX7-159" fmla="*/ 0 w 2509838"/>
                <a:gd name="connsiteY7-160" fmla="*/ 734260 h 1826460"/>
                <a:gd name="connsiteX8-161" fmla="*/ 0 w 2509838"/>
                <a:gd name="connsiteY8-162" fmla="*/ 352582 h 1826460"/>
                <a:gd name="connsiteX0-163" fmla="*/ 0 w 2502694"/>
                <a:gd name="connsiteY0-164" fmla="*/ 352582 h 1821697"/>
                <a:gd name="connsiteX1-165" fmla="*/ 352582 w 2502694"/>
                <a:gd name="connsiteY1-166" fmla="*/ 0 h 1821697"/>
                <a:gd name="connsiteX2-167" fmla="*/ 2144556 w 2502694"/>
                <a:gd name="connsiteY2-168" fmla="*/ 0 h 1821697"/>
                <a:gd name="connsiteX3-169" fmla="*/ 2497138 w 2502694"/>
                <a:gd name="connsiteY3-170" fmla="*/ 352582 h 1821697"/>
                <a:gd name="connsiteX4-171" fmla="*/ 2502694 w 2502694"/>
                <a:gd name="connsiteY4-172" fmla="*/ 1821697 h 1821697"/>
                <a:gd name="connsiteX5-173" fmla="*/ 1471456 w 2502694"/>
                <a:gd name="connsiteY5-174" fmla="*/ 1086842 h 1821697"/>
                <a:gd name="connsiteX6-175" fmla="*/ 352582 w 2502694"/>
                <a:gd name="connsiteY6-176" fmla="*/ 1086842 h 1821697"/>
                <a:gd name="connsiteX7-177" fmla="*/ 0 w 2502694"/>
                <a:gd name="connsiteY7-178" fmla="*/ 734260 h 1821697"/>
                <a:gd name="connsiteX8-179" fmla="*/ 0 w 2502694"/>
                <a:gd name="connsiteY8-180" fmla="*/ 352582 h 1821697"/>
                <a:gd name="connsiteX0-181" fmla="*/ 0 w 2497932"/>
                <a:gd name="connsiteY0-182" fmla="*/ 352582 h 1807410"/>
                <a:gd name="connsiteX1-183" fmla="*/ 352582 w 2497932"/>
                <a:gd name="connsiteY1-184" fmla="*/ 0 h 1807410"/>
                <a:gd name="connsiteX2-185" fmla="*/ 2144556 w 2497932"/>
                <a:gd name="connsiteY2-186" fmla="*/ 0 h 1807410"/>
                <a:gd name="connsiteX3-187" fmla="*/ 2497138 w 2497932"/>
                <a:gd name="connsiteY3-188" fmla="*/ 352582 h 1807410"/>
                <a:gd name="connsiteX4-189" fmla="*/ 2497932 w 2497932"/>
                <a:gd name="connsiteY4-190" fmla="*/ 1807410 h 1807410"/>
                <a:gd name="connsiteX5-191" fmla="*/ 1471456 w 2497932"/>
                <a:gd name="connsiteY5-192" fmla="*/ 1086842 h 1807410"/>
                <a:gd name="connsiteX6-193" fmla="*/ 352582 w 2497932"/>
                <a:gd name="connsiteY6-194" fmla="*/ 1086842 h 1807410"/>
                <a:gd name="connsiteX7-195" fmla="*/ 0 w 2497932"/>
                <a:gd name="connsiteY7-196" fmla="*/ 734260 h 1807410"/>
                <a:gd name="connsiteX8-197" fmla="*/ 0 w 2497932"/>
                <a:gd name="connsiteY8-198" fmla="*/ 352582 h 180741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2497932" h="1807410">
                  <a:moveTo>
                    <a:pt x="0" y="352582"/>
                  </a:moveTo>
                  <a:cubicBezTo>
                    <a:pt x="0" y="157856"/>
                    <a:pt x="157856" y="0"/>
                    <a:pt x="352582" y="0"/>
                  </a:cubicBezTo>
                  <a:lnTo>
                    <a:pt x="2144556" y="0"/>
                  </a:lnTo>
                  <a:cubicBezTo>
                    <a:pt x="2339282" y="0"/>
                    <a:pt x="2497138" y="157856"/>
                    <a:pt x="2497138" y="352582"/>
                  </a:cubicBezTo>
                  <a:cubicBezTo>
                    <a:pt x="2497138" y="479808"/>
                    <a:pt x="2497932" y="1680184"/>
                    <a:pt x="2497932" y="1807410"/>
                  </a:cubicBezTo>
                  <a:cubicBezTo>
                    <a:pt x="2288382" y="1398886"/>
                    <a:pt x="1863032" y="1086842"/>
                    <a:pt x="1471456" y="1086842"/>
                  </a:cubicBezTo>
                  <a:lnTo>
                    <a:pt x="352582" y="1086842"/>
                  </a:lnTo>
                  <a:cubicBezTo>
                    <a:pt x="157856" y="1086842"/>
                    <a:pt x="0" y="928986"/>
                    <a:pt x="0" y="734260"/>
                  </a:cubicBezTo>
                  <a:lnTo>
                    <a:pt x="0" y="352582"/>
                  </a:lnTo>
                  <a:close/>
                </a:path>
              </a:pathLst>
            </a:custGeom>
            <a:solidFill>
              <a:srgbClr val="4643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圆角矩形 1446"/>
            <p:cNvSpPr/>
            <p:nvPr/>
          </p:nvSpPr>
          <p:spPr>
            <a:xfrm>
              <a:off x="1619672" y="213981"/>
              <a:ext cx="2497932" cy="1807410"/>
            </a:xfrm>
            <a:custGeom>
              <a:avLst/>
              <a:gdLst>
                <a:gd name="connsiteX0" fmla="*/ 0 w 2497138"/>
                <a:gd name="connsiteY0" fmla="*/ 352582 h 1086842"/>
                <a:gd name="connsiteX1" fmla="*/ 352582 w 2497138"/>
                <a:gd name="connsiteY1" fmla="*/ 0 h 1086842"/>
                <a:gd name="connsiteX2" fmla="*/ 2144556 w 2497138"/>
                <a:gd name="connsiteY2" fmla="*/ 0 h 1086842"/>
                <a:gd name="connsiteX3" fmla="*/ 2497138 w 2497138"/>
                <a:gd name="connsiteY3" fmla="*/ 352582 h 1086842"/>
                <a:gd name="connsiteX4" fmla="*/ 2497138 w 2497138"/>
                <a:gd name="connsiteY4" fmla="*/ 734260 h 1086842"/>
                <a:gd name="connsiteX5" fmla="*/ 2144556 w 2497138"/>
                <a:gd name="connsiteY5" fmla="*/ 1086842 h 1086842"/>
                <a:gd name="connsiteX6" fmla="*/ 352582 w 2497138"/>
                <a:gd name="connsiteY6" fmla="*/ 1086842 h 1086842"/>
                <a:gd name="connsiteX7" fmla="*/ 0 w 2497138"/>
                <a:gd name="connsiteY7" fmla="*/ 734260 h 1086842"/>
                <a:gd name="connsiteX8" fmla="*/ 0 w 2497138"/>
                <a:gd name="connsiteY8" fmla="*/ 352582 h 1086842"/>
                <a:gd name="connsiteX0-1" fmla="*/ 0 w 2509838"/>
                <a:gd name="connsiteY0-2" fmla="*/ 352582 h 1853157"/>
                <a:gd name="connsiteX1-3" fmla="*/ 352582 w 2509838"/>
                <a:gd name="connsiteY1-4" fmla="*/ 0 h 1853157"/>
                <a:gd name="connsiteX2-5" fmla="*/ 2144556 w 2509838"/>
                <a:gd name="connsiteY2-6" fmla="*/ 0 h 1853157"/>
                <a:gd name="connsiteX3-7" fmla="*/ 2497138 w 2509838"/>
                <a:gd name="connsiteY3-8" fmla="*/ 352582 h 1853157"/>
                <a:gd name="connsiteX4-9" fmla="*/ 2509838 w 2509838"/>
                <a:gd name="connsiteY4-10" fmla="*/ 1826460 h 1853157"/>
                <a:gd name="connsiteX5-11" fmla="*/ 2144556 w 2509838"/>
                <a:gd name="connsiteY5-12" fmla="*/ 1086842 h 1853157"/>
                <a:gd name="connsiteX6-13" fmla="*/ 352582 w 2509838"/>
                <a:gd name="connsiteY6-14" fmla="*/ 1086842 h 1853157"/>
                <a:gd name="connsiteX7-15" fmla="*/ 0 w 2509838"/>
                <a:gd name="connsiteY7-16" fmla="*/ 734260 h 1853157"/>
                <a:gd name="connsiteX8-17" fmla="*/ 0 w 2509838"/>
                <a:gd name="connsiteY8-18" fmla="*/ 352582 h 1853157"/>
                <a:gd name="connsiteX0-19" fmla="*/ 0 w 2509838"/>
                <a:gd name="connsiteY0-20" fmla="*/ 352582 h 1853157"/>
                <a:gd name="connsiteX1-21" fmla="*/ 352582 w 2509838"/>
                <a:gd name="connsiteY1-22" fmla="*/ 0 h 1853157"/>
                <a:gd name="connsiteX2-23" fmla="*/ 2144556 w 2509838"/>
                <a:gd name="connsiteY2-24" fmla="*/ 0 h 1853157"/>
                <a:gd name="connsiteX3-25" fmla="*/ 2497138 w 2509838"/>
                <a:gd name="connsiteY3-26" fmla="*/ 352582 h 1853157"/>
                <a:gd name="connsiteX4-27" fmla="*/ 2509838 w 2509838"/>
                <a:gd name="connsiteY4-28" fmla="*/ 1826460 h 1853157"/>
                <a:gd name="connsiteX5-29" fmla="*/ 1471456 w 2509838"/>
                <a:gd name="connsiteY5-30" fmla="*/ 1086842 h 1853157"/>
                <a:gd name="connsiteX6-31" fmla="*/ 352582 w 2509838"/>
                <a:gd name="connsiteY6-32" fmla="*/ 1086842 h 1853157"/>
                <a:gd name="connsiteX7-33" fmla="*/ 0 w 2509838"/>
                <a:gd name="connsiteY7-34" fmla="*/ 734260 h 1853157"/>
                <a:gd name="connsiteX8-35" fmla="*/ 0 w 2509838"/>
                <a:gd name="connsiteY8-36" fmla="*/ 352582 h 1853157"/>
                <a:gd name="connsiteX0-37" fmla="*/ 0 w 2509838"/>
                <a:gd name="connsiteY0-38" fmla="*/ 352582 h 1853312"/>
                <a:gd name="connsiteX1-39" fmla="*/ 352582 w 2509838"/>
                <a:gd name="connsiteY1-40" fmla="*/ 0 h 1853312"/>
                <a:gd name="connsiteX2-41" fmla="*/ 2144556 w 2509838"/>
                <a:gd name="connsiteY2-42" fmla="*/ 0 h 1853312"/>
                <a:gd name="connsiteX3-43" fmla="*/ 2497138 w 2509838"/>
                <a:gd name="connsiteY3-44" fmla="*/ 352582 h 1853312"/>
                <a:gd name="connsiteX4-45" fmla="*/ 2509838 w 2509838"/>
                <a:gd name="connsiteY4-46" fmla="*/ 1826460 h 1853312"/>
                <a:gd name="connsiteX5-47" fmla="*/ 1471456 w 2509838"/>
                <a:gd name="connsiteY5-48" fmla="*/ 1086842 h 1853312"/>
                <a:gd name="connsiteX6-49" fmla="*/ 352582 w 2509838"/>
                <a:gd name="connsiteY6-50" fmla="*/ 1086842 h 1853312"/>
                <a:gd name="connsiteX7-51" fmla="*/ 0 w 2509838"/>
                <a:gd name="connsiteY7-52" fmla="*/ 734260 h 1853312"/>
                <a:gd name="connsiteX8-53" fmla="*/ 0 w 2509838"/>
                <a:gd name="connsiteY8-54" fmla="*/ 352582 h 1853312"/>
                <a:gd name="connsiteX0-55" fmla="*/ 0 w 2509838"/>
                <a:gd name="connsiteY0-56" fmla="*/ 352582 h 1853157"/>
                <a:gd name="connsiteX1-57" fmla="*/ 352582 w 2509838"/>
                <a:gd name="connsiteY1-58" fmla="*/ 0 h 1853157"/>
                <a:gd name="connsiteX2-59" fmla="*/ 2144556 w 2509838"/>
                <a:gd name="connsiteY2-60" fmla="*/ 0 h 1853157"/>
                <a:gd name="connsiteX3-61" fmla="*/ 2497138 w 2509838"/>
                <a:gd name="connsiteY3-62" fmla="*/ 352582 h 1853157"/>
                <a:gd name="connsiteX4-63" fmla="*/ 2509838 w 2509838"/>
                <a:gd name="connsiteY4-64" fmla="*/ 1826460 h 1853157"/>
                <a:gd name="connsiteX5-65" fmla="*/ 1471456 w 2509838"/>
                <a:gd name="connsiteY5-66" fmla="*/ 1086842 h 1853157"/>
                <a:gd name="connsiteX6-67" fmla="*/ 352582 w 2509838"/>
                <a:gd name="connsiteY6-68" fmla="*/ 1086842 h 1853157"/>
                <a:gd name="connsiteX7-69" fmla="*/ 0 w 2509838"/>
                <a:gd name="connsiteY7-70" fmla="*/ 734260 h 1853157"/>
                <a:gd name="connsiteX8-71" fmla="*/ 0 w 2509838"/>
                <a:gd name="connsiteY8-72" fmla="*/ 352582 h 1853157"/>
                <a:gd name="connsiteX0-73" fmla="*/ 0 w 2509838"/>
                <a:gd name="connsiteY0-74" fmla="*/ 352582 h 1826460"/>
                <a:gd name="connsiteX1-75" fmla="*/ 352582 w 2509838"/>
                <a:gd name="connsiteY1-76" fmla="*/ 0 h 1826460"/>
                <a:gd name="connsiteX2-77" fmla="*/ 2144556 w 2509838"/>
                <a:gd name="connsiteY2-78" fmla="*/ 0 h 1826460"/>
                <a:gd name="connsiteX3-79" fmla="*/ 2497138 w 2509838"/>
                <a:gd name="connsiteY3-80" fmla="*/ 352582 h 1826460"/>
                <a:gd name="connsiteX4-81" fmla="*/ 2509838 w 2509838"/>
                <a:gd name="connsiteY4-82" fmla="*/ 1826460 h 1826460"/>
                <a:gd name="connsiteX5-83" fmla="*/ 1471456 w 2509838"/>
                <a:gd name="connsiteY5-84" fmla="*/ 1086842 h 1826460"/>
                <a:gd name="connsiteX6-85" fmla="*/ 352582 w 2509838"/>
                <a:gd name="connsiteY6-86" fmla="*/ 1086842 h 1826460"/>
                <a:gd name="connsiteX7-87" fmla="*/ 0 w 2509838"/>
                <a:gd name="connsiteY7-88" fmla="*/ 734260 h 1826460"/>
                <a:gd name="connsiteX8-89" fmla="*/ 0 w 2509838"/>
                <a:gd name="connsiteY8-90" fmla="*/ 352582 h 1826460"/>
                <a:gd name="connsiteX0-91" fmla="*/ 0 w 2509838"/>
                <a:gd name="connsiteY0-92" fmla="*/ 352582 h 1826460"/>
                <a:gd name="connsiteX1-93" fmla="*/ 352582 w 2509838"/>
                <a:gd name="connsiteY1-94" fmla="*/ 0 h 1826460"/>
                <a:gd name="connsiteX2-95" fmla="*/ 2144556 w 2509838"/>
                <a:gd name="connsiteY2-96" fmla="*/ 0 h 1826460"/>
                <a:gd name="connsiteX3-97" fmla="*/ 2497138 w 2509838"/>
                <a:gd name="connsiteY3-98" fmla="*/ 352582 h 1826460"/>
                <a:gd name="connsiteX4-99" fmla="*/ 2509838 w 2509838"/>
                <a:gd name="connsiteY4-100" fmla="*/ 1826460 h 1826460"/>
                <a:gd name="connsiteX5-101" fmla="*/ 1471456 w 2509838"/>
                <a:gd name="connsiteY5-102" fmla="*/ 1086842 h 1826460"/>
                <a:gd name="connsiteX6-103" fmla="*/ 352582 w 2509838"/>
                <a:gd name="connsiteY6-104" fmla="*/ 1086842 h 1826460"/>
                <a:gd name="connsiteX7-105" fmla="*/ 0 w 2509838"/>
                <a:gd name="connsiteY7-106" fmla="*/ 734260 h 1826460"/>
                <a:gd name="connsiteX8-107" fmla="*/ 0 w 2509838"/>
                <a:gd name="connsiteY8-108" fmla="*/ 352582 h 1826460"/>
                <a:gd name="connsiteX0-109" fmla="*/ 0 w 2509838"/>
                <a:gd name="connsiteY0-110" fmla="*/ 352582 h 1826460"/>
                <a:gd name="connsiteX1-111" fmla="*/ 352582 w 2509838"/>
                <a:gd name="connsiteY1-112" fmla="*/ 0 h 1826460"/>
                <a:gd name="connsiteX2-113" fmla="*/ 2144556 w 2509838"/>
                <a:gd name="connsiteY2-114" fmla="*/ 0 h 1826460"/>
                <a:gd name="connsiteX3-115" fmla="*/ 2497138 w 2509838"/>
                <a:gd name="connsiteY3-116" fmla="*/ 352582 h 1826460"/>
                <a:gd name="connsiteX4-117" fmla="*/ 2509838 w 2509838"/>
                <a:gd name="connsiteY4-118" fmla="*/ 1826460 h 1826460"/>
                <a:gd name="connsiteX5-119" fmla="*/ 1471456 w 2509838"/>
                <a:gd name="connsiteY5-120" fmla="*/ 1086842 h 1826460"/>
                <a:gd name="connsiteX6-121" fmla="*/ 352582 w 2509838"/>
                <a:gd name="connsiteY6-122" fmla="*/ 1086842 h 1826460"/>
                <a:gd name="connsiteX7-123" fmla="*/ 0 w 2509838"/>
                <a:gd name="connsiteY7-124" fmla="*/ 734260 h 1826460"/>
                <a:gd name="connsiteX8-125" fmla="*/ 0 w 2509838"/>
                <a:gd name="connsiteY8-126" fmla="*/ 352582 h 1826460"/>
                <a:gd name="connsiteX0-127" fmla="*/ 0 w 2509838"/>
                <a:gd name="connsiteY0-128" fmla="*/ 352582 h 1826460"/>
                <a:gd name="connsiteX1-129" fmla="*/ 352582 w 2509838"/>
                <a:gd name="connsiteY1-130" fmla="*/ 0 h 1826460"/>
                <a:gd name="connsiteX2-131" fmla="*/ 2144556 w 2509838"/>
                <a:gd name="connsiteY2-132" fmla="*/ 0 h 1826460"/>
                <a:gd name="connsiteX3-133" fmla="*/ 2497138 w 2509838"/>
                <a:gd name="connsiteY3-134" fmla="*/ 352582 h 1826460"/>
                <a:gd name="connsiteX4-135" fmla="*/ 2509838 w 2509838"/>
                <a:gd name="connsiteY4-136" fmla="*/ 1826460 h 1826460"/>
                <a:gd name="connsiteX5-137" fmla="*/ 1471456 w 2509838"/>
                <a:gd name="connsiteY5-138" fmla="*/ 1086842 h 1826460"/>
                <a:gd name="connsiteX6-139" fmla="*/ 352582 w 2509838"/>
                <a:gd name="connsiteY6-140" fmla="*/ 1086842 h 1826460"/>
                <a:gd name="connsiteX7-141" fmla="*/ 0 w 2509838"/>
                <a:gd name="connsiteY7-142" fmla="*/ 734260 h 1826460"/>
                <a:gd name="connsiteX8-143" fmla="*/ 0 w 2509838"/>
                <a:gd name="connsiteY8-144" fmla="*/ 352582 h 1826460"/>
                <a:gd name="connsiteX0-145" fmla="*/ 0 w 2509838"/>
                <a:gd name="connsiteY0-146" fmla="*/ 352582 h 1826460"/>
                <a:gd name="connsiteX1-147" fmla="*/ 352582 w 2509838"/>
                <a:gd name="connsiteY1-148" fmla="*/ 0 h 1826460"/>
                <a:gd name="connsiteX2-149" fmla="*/ 2144556 w 2509838"/>
                <a:gd name="connsiteY2-150" fmla="*/ 0 h 1826460"/>
                <a:gd name="connsiteX3-151" fmla="*/ 2497138 w 2509838"/>
                <a:gd name="connsiteY3-152" fmla="*/ 352582 h 1826460"/>
                <a:gd name="connsiteX4-153" fmla="*/ 2509838 w 2509838"/>
                <a:gd name="connsiteY4-154" fmla="*/ 1826460 h 1826460"/>
                <a:gd name="connsiteX5-155" fmla="*/ 1471456 w 2509838"/>
                <a:gd name="connsiteY5-156" fmla="*/ 1086842 h 1826460"/>
                <a:gd name="connsiteX6-157" fmla="*/ 352582 w 2509838"/>
                <a:gd name="connsiteY6-158" fmla="*/ 1086842 h 1826460"/>
                <a:gd name="connsiteX7-159" fmla="*/ 0 w 2509838"/>
                <a:gd name="connsiteY7-160" fmla="*/ 734260 h 1826460"/>
                <a:gd name="connsiteX8-161" fmla="*/ 0 w 2509838"/>
                <a:gd name="connsiteY8-162" fmla="*/ 352582 h 1826460"/>
                <a:gd name="connsiteX0-163" fmla="*/ 0 w 2502694"/>
                <a:gd name="connsiteY0-164" fmla="*/ 352582 h 1821697"/>
                <a:gd name="connsiteX1-165" fmla="*/ 352582 w 2502694"/>
                <a:gd name="connsiteY1-166" fmla="*/ 0 h 1821697"/>
                <a:gd name="connsiteX2-167" fmla="*/ 2144556 w 2502694"/>
                <a:gd name="connsiteY2-168" fmla="*/ 0 h 1821697"/>
                <a:gd name="connsiteX3-169" fmla="*/ 2497138 w 2502694"/>
                <a:gd name="connsiteY3-170" fmla="*/ 352582 h 1821697"/>
                <a:gd name="connsiteX4-171" fmla="*/ 2502694 w 2502694"/>
                <a:gd name="connsiteY4-172" fmla="*/ 1821697 h 1821697"/>
                <a:gd name="connsiteX5-173" fmla="*/ 1471456 w 2502694"/>
                <a:gd name="connsiteY5-174" fmla="*/ 1086842 h 1821697"/>
                <a:gd name="connsiteX6-175" fmla="*/ 352582 w 2502694"/>
                <a:gd name="connsiteY6-176" fmla="*/ 1086842 h 1821697"/>
                <a:gd name="connsiteX7-177" fmla="*/ 0 w 2502694"/>
                <a:gd name="connsiteY7-178" fmla="*/ 734260 h 1821697"/>
                <a:gd name="connsiteX8-179" fmla="*/ 0 w 2502694"/>
                <a:gd name="connsiteY8-180" fmla="*/ 352582 h 1821697"/>
                <a:gd name="connsiteX0-181" fmla="*/ 0 w 2497932"/>
                <a:gd name="connsiteY0-182" fmla="*/ 352582 h 1807410"/>
                <a:gd name="connsiteX1-183" fmla="*/ 352582 w 2497932"/>
                <a:gd name="connsiteY1-184" fmla="*/ 0 h 1807410"/>
                <a:gd name="connsiteX2-185" fmla="*/ 2144556 w 2497932"/>
                <a:gd name="connsiteY2-186" fmla="*/ 0 h 1807410"/>
                <a:gd name="connsiteX3-187" fmla="*/ 2497138 w 2497932"/>
                <a:gd name="connsiteY3-188" fmla="*/ 352582 h 1807410"/>
                <a:gd name="connsiteX4-189" fmla="*/ 2497932 w 2497932"/>
                <a:gd name="connsiteY4-190" fmla="*/ 1807410 h 1807410"/>
                <a:gd name="connsiteX5-191" fmla="*/ 1471456 w 2497932"/>
                <a:gd name="connsiteY5-192" fmla="*/ 1086842 h 1807410"/>
                <a:gd name="connsiteX6-193" fmla="*/ 352582 w 2497932"/>
                <a:gd name="connsiteY6-194" fmla="*/ 1086842 h 1807410"/>
                <a:gd name="connsiteX7-195" fmla="*/ 0 w 2497932"/>
                <a:gd name="connsiteY7-196" fmla="*/ 734260 h 1807410"/>
                <a:gd name="connsiteX8-197" fmla="*/ 0 w 2497932"/>
                <a:gd name="connsiteY8-198" fmla="*/ 352582 h 180741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2497932" h="1807410">
                  <a:moveTo>
                    <a:pt x="0" y="352582"/>
                  </a:moveTo>
                  <a:cubicBezTo>
                    <a:pt x="0" y="157856"/>
                    <a:pt x="157856" y="0"/>
                    <a:pt x="352582" y="0"/>
                  </a:cubicBezTo>
                  <a:lnTo>
                    <a:pt x="2144556" y="0"/>
                  </a:lnTo>
                  <a:cubicBezTo>
                    <a:pt x="2339282" y="0"/>
                    <a:pt x="2497138" y="157856"/>
                    <a:pt x="2497138" y="352582"/>
                  </a:cubicBezTo>
                  <a:cubicBezTo>
                    <a:pt x="2497138" y="479808"/>
                    <a:pt x="2497932" y="1680184"/>
                    <a:pt x="2497932" y="1807410"/>
                  </a:cubicBezTo>
                  <a:cubicBezTo>
                    <a:pt x="2288382" y="1398886"/>
                    <a:pt x="1863032" y="1086842"/>
                    <a:pt x="1471456" y="1086842"/>
                  </a:cubicBezTo>
                  <a:lnTo>
                    <a:pt x="352582" y="1086842"/>
                  </a:lnTo>
                  <a:cubicBezTo>
                    <a:pt x="157856" y="1086842"/>
                    <a:pt x="0" y="928986"/>
                    <a:pt x="0" y="734260"/>
                  </a:cubicBezTo>
                  <a:lnTo>
                    <a:pt x="0" y="352582"/>
                  </a:lnTo>
                  <a:close/>
                </a:path>
              </a:pathLst>
            </a:custGeom>
            <a:solidFill>
              <a:srgbClr val="F39E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627784" y="987574"/>
            <a:ext cx="1507540" cy="3837890"/>
            <a:chOff x="2627784" y="987574"/>
            <a:chExt cx="1507540" cy="3837890"/>
          </a:xfrm>
        </p:grpSpPr>
        <p:sp>
          <p:nvSpPr>
            <p:cNvPr id="38" name="Freeform 8"/>
            <p:cNvSpPr/>
            <p:nvPr/>
          </p:nvSpPr>
          <p:spPr bwMode="auto">
            <a:xfrm flipH="1">
              <a:off x="3635895" y="1203599"/>
              <a:ext cx="191658" cy="3168352"/>
            </a:xfrm>
            <a:custGeom>
              <a:avLst/>
              <a:gdLst>
                <a:gd name="T0" fmla="*/ 60 w 66"/>
                <a:gd name="T1" fmla="*/ 795 h 846"/>
                <a:gd name="T2" fmla="*/ 40 w 66"/>
                <a:gd name="T3" fmla="*/ 716 h 846"/>
                <a:gd name="T4" fmla="*/ 40 w 66"/>
                <a:gd name="T5" fmla="*/ 0 h 846"/>
                <a:gd name="T6" fmla="*/ 26 w 66"/>
                <a:gd name="T7" fmla="*/ 0 h 846"/>
                <a:gd name="T8" fmla="*/ 26 w 66"/>
                <a:gd name="T9" fmla="*/ 712 h 846"/>
                <a:gd name="T10" fmla="*/ 3 w 66"/>
                <a:gd name="T11" fmla="*/ 799 h 846"/>
                <a:gd name="T12" fmla="*/ 3 w 66"/>
                <a:gd name="T13" fmla="*/ 799 h 846"/>
                <a:gd name="T14" fmla="*/ 3 w 66"/>
                <a:gd name="T15" fmla="*/ 799 h 846"/>
                <a:gd name="T16" fmla="*/ 3 w 66"/>
                <a:gd name="T17" fmla="*/ 799 h 846"/>
                <a:gd name="T18" fmla="*/ 0 w 66"/>
                <a:gd name="T19" fmla="*/ 813 h 846"/>
                <a:gd name="T20" fmla="*/ 33 w 66"/>
                <a:gd name="T21" fmla="*/ 846 h 846"/>
                <a:gd name="T22" fmla="*/ 66 w 66"/>
                <a:gd name="T23" fmla="*/ 813 h 846"/>
                <a:gd name="T24" fmla="*/ 60 w 66"/>
                <a:gd name="T25" fmla="*/ 795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" h="846">
                  <a:moveTo>
                    <a:pt x="60" y="795"/>
                  </a:moveTo>
                  <a:cubicBezTo>
                    <a:pt x="45" y="763"/>
                    <a:pt x="41" y="727"/>
                    <a:pt x="40" y="7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712"/>
                    <a:pt x="26" y="712"/>
                    <a:pt x="26" y="712"/>
                  </a:cubicBezTo>
                  <a:cubicBezTo>
                    <a:pt x="26" y="712"/>
                    <a:pt x="24" y="75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1" y="803"/>
                    <a:pt x="0" y="808"/>
                    <a:pt x="0" y="813"/>
                  </a:cubicBezTo>
                  <a:cubicBezTo>
                    <a:pt x="0" y="831"/>
                    <a:pt x="15" y="846"/>
                    <a:pt x="33" y="846"/>
                  </a:cubicBezTo>
                  <a:cubicBezTo>
                    <a:pt x="51" y="846"/>
                    <a:pt x="66" y="831"/>
                    <a:pt x="66" y="813"/>
                  </a:cubicBezTo>
                  <a:cubicBezTo>
                    <a:pt x="66" y="806"/>
                    <a:pt x="64" y="800"/>
                    <a:pt x="60" y="79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2627784" y="1059583"/>
              <a:ext cx="1081279" cy="1080120"/>
              <a:chOff x="1619672" y="213981"/>
              <a:chExt cx="2497932" cy="1839648"/>
            </a:xfrm>
          </p:grpSpPr>
          <p:sp>
            <p:nvSpPr>
              <p:cNvPr id="47" name="圆角矩形 1446"/>
              <p:cNvSpPr/>
              <p:nvPr/>
            </p:nvSpPr>
            <p:spPr>
              <a:xfrm>
                <a:off x="1619672" y="246219"/>
                <a:ext cx="2497932" cy="1807410"/>
              </a:xfrm>
              <a:custGeom>
                <a:avLst/>
                <a:gdLst>
                  <a:gd name="connsiteX0" fmla="*/ 0 w 2497138"/>
                  <a:gd name="connsiteY0" fmla="*/ 352582 h 1086842"/>
                  <a:gd name="connsiteX1" fmla="*/ 352582 w 2497138"/>
                  <a:gd name="connsiteY1" fmla="*/ 0 h 1086842"/>
                  <a:gd name="connsiteX2" fmla="*/ 2144556 w 2497138"/>
                  <a:gd name="connsiteY2" fmla="*/ 0 h 1086842"/>
                  <a:gd name="connsiteX3" fmla="*/ 2497138 w 2497138"/>
                  <a:gd name="connsiteY3" fmla="*/ 352582 h 1086842"/>
                  <a:gd name="connsiteX4" fmla="*/ 2497138 w 2497138"/>
                  <a:gd name="connsiteY4" fmla="*/ 734260 h 1086842"/>
                  <a:gd name="connsiteX5" fmla="*/ 2144556 w 2497138"/>
                  <a:gd name="connsiteY5" fmla="*/ 1086842 h 1086842"/>
                  <a:gd name="connsiteX6" fmla="*/ 352582 w 2497138"/>
                  <a:gd name="connsiteY6" fmla="*/ 1086842 h 1086842"/>
                  <a:gd name="connsiteX7" fmla="*/ 0 w 2497138"/>
                  <a:gd name="connsiteY7" fmla="*/ 734260 h 1086842"/>
                  <a:gd name="connsiteX8" fmla="*/ 0 w 2497138"/>
                  <a:gd name="connsiteY8" fmla="*/ 352582 h 1086842"/>
                  <a:gd name="connsiteX0-1" fmla="*/ 0 w 2509838"/>
                  <a:gd name="connsiteY0-2" fmla="*/ 352582 h 1853157"/>
                  <a:gd name="connsiteX1-3" fmla="*/ 352582 w 2509838"/>
                  <a:gd name="connsiteY1-4" fmla="*/ 0 h 1853157"/>
                  <a:gd name="connsiteX2-5" fmla="*/ 2144556 w 2509838"/>
                  <a:gd name="connsiteY2-6" fmla="*/ 0 h 1853157"/>
                  <a:gd name="connsiteX3-7" fmla="*/ 2497138 w 2509838"/>
                  <a:gd name="connsiteY3-8" fmla="*/ 352582 h 1853157"/>
                  <a:gd name="connsiteX4-9" fmla="*/ 2509838 w 2509838"/>
                  <a:gd name="connsiteY4-10" fmla="*/ 1826460 h 1853157"/>
                  <a:gd name="connsiteX5-11" fmla="*/ 2144556 w 2509838"/>
                  <a:gd name="connsiteY5-12" fmla="*/ 1086842 h 1853157"/>
                  <a:gd name="connsiteX6-13" fmla="*/ 352582 w 2509838"/>
                  <a:gd name="connsiteY6-14" fmla="*/ 1086842 h 1853157"/>
                  <a:gd name="connsiteX7-15" fmla="*/ 0 w 2509838"/>
                  <a:gd name="connsiteY7-16" fmla="*/ 734260 h 1853157"/>
                  <a:gd name="connsiteX8-17" fmla="*/ 0 w 2509838"/>
                  <a:gd name="connsiteY8-18" fmla="*/ 352582 h 1853157"/>
                  <a:gd name="connsiteX0-19" fmla="*/ 0 w 2509838"/>
                  <a:gd name="connsiteY0-20" fmla="*/ 352582 h 1853157"/>
                  <a:gd name="connsiteX1-21" fmla="*/ 352582 w 2509838"/>
                  <a:gd name="connsiteY1-22" fmla="*/ 0 h 1853157"/>
                  <a:gd name="connsiteX2-23" fmla="*/ 2144556 w 2509838"/>
                  <a:gd name="connsiteY2-24" fmla="*/ 0 h 1853157"/>
                  <a:gd name="connsiteX3-25" fmla="*/ 2497138 w 2509838"/>
                  <a:gd name="connsiteY3-26" fmla="*/ 352582 h 1853157"/>
                  <a:gd name="connsiteX4-27" fmla="*/ 2509838 w 2509838"/>
                  <a:gd name="connsiteY4-28" fmla="*/ 1826460 h 1853157"/>
                  <a:gd name="connsiteX5-29" fmla="*/ 1471456 w 2509838"/>
                  <a:gd name="connsiteY5-30" fmla="*/ 1086842 h 1853157"/>
                  <a:gd name="connsiteX6-31" fmla="*/ 352582 w 2509838"/>
                  <a:gd name="connsiteY6-32" fmla="*/ 1086842 h 1853157"/>
                  <a:gd name="connsiteX7-33" fmla="*/ 0 w 2509838"/>
                  <a:gd name="connsiteY7-34" fmla="*/ 734260 h 1853157"/>
                  <a:gd name="connsiteX8-35" fmla="*/ 0 w 2509838"/>
                  <a:gd name="connsiteY8-36" fmla="*/ 352582 h 1853157"/>
                  <a:gd name="connsiteX0-37" fmla="*/ 0 w 2509838"/>
                  <a:gd name="connsiteY0-38" fmla="*/ 352582 h 1853312"/>
                  <a:gd name="connsiteX1-39" fmla="*/ 352582 w 2509838"/>
                  <a:gd name="connsiteY1-40" fmla="*/ 0 h 1853312"/>
                  <a:gd name="connsiteX2-41" fmla="*/ 2144556 w 2509838"/>
                  <a:gd name="connsiteY2-42" fmla="*/ 0 h 1853312"/>
                  <a:gd name="connsiteX3-43" fmla="*/ 2497138 w 2509838"/>
                  <a:gd name="connsiteY3-44" fmla="*/ 352582 h 1853312"/>
                  <a:gd name="connsiteX4-45" fmla="*/ 2509838 w 2509838"/>
                  <a:gd name="connsiteY4-46" fmla="*/ 1826460 h 1853312"/>
                  <a:gd name="connsiteX5-47" fmla="*/ 1471456 w 2509838"/>
                  <a:gd name="connsiteY5-48" fmla="*/ 1086842 h 1853312"/>
                  <a:gd name="connsiteX6-49" fmla="*/ 352582 w 2509838"/>
                  <a:gd name="connsiteY6-50" fmla="*/ 1086842 h 1853312"/>
                  <a:gd name="connsiteX7-51" fmla="*/ 0 w 2509838"/>
                  <a:gd name="connsiteY7-52" fmla="*/ 734260 h 1853312"/>
                  <a:gd name="connsiteX8-53" fmla="*/ 0 w 2509838"/>
                  <a:gd name="connsiteY8-54" fmla="*/ 352582 h 1853312"/>
                  <a:gd name="connsiteX0-55" fmla="*/ 0 w 2509838"/>
                  <a:gd name="connsiteY0-56" fmla="*/ 352582 h 1853157"/>
                  <a:gd name="connsiteX1-57" fmla="*/ 352582 w 2509838"/>
                  <a:gd name="connsiteY1-58" fmla="*/ 0 h 1853157"/>
                  <a:gd name="connsiteX2-59" fmla="*/ 2144556 w 2509838"/>
                  <a:gd name="connsiteY2-60" fmla="*/ 0 h 1853157"/>
                  <a:gd name="connsiteX3-61" fmla="*/ 2497138 w 2509838"/>
                  <a:gd name="connsiteY3-62" fmla="*/ 352582 h 1853157"/>
                  <a:gd name="connsiteX4-63" fmla="*/ 2509838 w 2509838"/>
                  <a:gd name="connsiteY4-64" fmla="*/ 1826460 h 1853157"/>
                  <a:gd name="connsiteX5-65" fmla="*/ 1471456 w 2509838"/>
                  <a:gd name="connsiteY5-66" fmla="*/ 1086842 h 1853157"/>
                  <a:gd name="connsiteX6-67" fmla="*/ 352582 w 2509838"/>
                  <a:gd name="connsiteY6-68" fmla="*/ 1086842 h 1853157"/>
                  <a:gd name="connsiteX7-69" fmla="*/ 0 w 2509838"/>
                  <a:gd name="connsiteY7-70" fmla="*/ 734260 h 1853157"/>
                  <a:gd name="connsiteX8-71" fmla="*/ 0 w 2509838"/>
                  <a:gd name="connsiteY8-72" fmla="*/ 352582 h 1853157"/>
                  <a:gd name="connsiteX0-73" fmla="*/ 0 w 2509838"/>
                  <a:gd name="connsiteY0-74" fmla="*/ 352582 h 1826460"/>
                  <a:gd name="connsiteX1-75" fmla="*/ 352582 w 2509838"/>
                  <a:gd name="connsiteY1-76" fmla="*/ 0 h 1826460"/>
                  <a:gd name="connsiteX2-77" fmla="*/ 2144556 w 2509838"/>
                  <a:gd name="connsiteY2-78" fmla="*/ 0 h 1826460"/>
                  <a:gd name="connsiteX3-79" fmla="*/ 2497138 w 2509838"/>
                  <a:gd name="connsiteY3-80" fmla="*/ 352582 h 1826460"/>
                  <a:gd name="connsiteX4-81" fmla="*/ 2509838 w 2509838"/>
                  <a:gd name="connsiteY4-82" fmla="*/ 1826460 h 1826460"/>
                  <a:gd name="connsiteX5-83" fmla="*/ 1471456 w 2509838"/>
                  <a:gd name="connsiteY5-84" fmla="*/ 1086842 h 1826460"/>
                  <a:gd name="connsiteX6-85" fmla="*/ 352582 w 2509838"/>
                  <a:gd name="connsiteY6-86" fmla="*/ 1086842 h 1826460"/>
                  <a:gd name="connsiteX7-87" fmla="*/ 0 w 2509838"/>
                  <a:gd name="connsiteY7-88" fmla="*/ 734260 h 1826460"/>
                  <a:gd name="connsiteX8-89" fmla="*/ 0 w 2509838"/>
                  <a:gd name="connsiteY8-90" fmla="*/ 352582 h 1826460"/>
                  <a:gd name="connsiteX0-91" fmla="*/ 0 w 2509838"/>
                  <a:gd name="connsiteY0-92" fmla="*/ 352582 h 1826460"/>
                  <a:gd name="connsiteX1-93" fmla="*/ 352582 w 2509838"/>
                  <a:gd name="connsiteY1-94" fmla="*/ 0 h 1826460"/>
                  <a:gd name="connsiteX2-95" fmla="*/ 2144556 w 2509838"/>
                  <a:gd name="connsiteY2-96" fmla="*/ 0 h 1826460"/>
                  <a:gd name="connsiteX3-97" fmla="*/ 2497138 w 2509838"/>
                  <a:gd name="connsiteY3-98" fmla="*/ 352582 h 1826460"/>
                  <a:gd name="connsiteX4-99" fmla="*/ 2509838 w 2509838"/>
                  <a:gd name="connsiteY4-100" fmla="*/ 1826460 h 1826460"/>
                  <a:gd name="connsiteX5-101" fmla="*/ 1471456 w 2509838"/>
                  <a:gd name="connsiteY5-102" fmla="*/ 1086842 h 1826460"/>
                  <a:gd name="connsiteX6-103" fmla="*/ 352582 w 2509838"/>
                  <a:gd name="connsiteY6-104" fmla="*/ 1086842 h 1826460"/>
                  <a:gd name="connsiteX7-105" fmla="*/ 0 w 2509838"/>
                  <a:gd name="connsiteY7-106" fmla="*/ 734260 h 1826460"/>
                  <a:gd name="connsiteX8-107" fmla="*/ 0 w 2509838"/>
                  <a:gd name="connsiteY8-108" fmla="*/ 352582 h 1826460"/>
                  <a:gd name="connsiteX0-109" fmla="*/ 0 w 2509838"/>
                  <a:gd name="connsiteY0-110" fmla="*/ 352582 h 1826460"/>
                  <a:gd name="connsiteX1-111" fmla="*/ 352582 w 2509838"/>
                  <a:gd name="connsiteY1-112" fmla="*/ 0 h 1826460"/>
                  <a:gd name="connsiteX2-113" fmla="*/ 2144556 w 2509838"/>
                  <a:gd name="connsiteY2-114" fmla="*/ 0 h 1826460"/>
                  <a:gd name="connsiteX3-115" fmla="*/ 2497138 w 2509838"/>
                  <a:gd name="connsiteY3-116" fmla="*/ 352582 h 1826460"/>
                  <a:gd name="connsiteX4-117" fmla="*/ 2509838 w 2509838"/>
                  <a:gd name="connsiteY4-118" fmla="*/ 1826460 h 1826460"/>
                  <a:gd name="connsiteX5-119" fmla="*/ 1471456 w 2509838"/>
                  <a:gd name="connsiteY5-120" fmla="*/ 1086842 h 1826460"/>
                  <a:gd name="connsiteX6-121" fmla="*/ 352582 w 2509838"/>
                  <a:gd name="connsiteY6-122" fmla="*/ 1086842 h 1826460"/>
                  <a:gd name="connsiteX7-123" fmla="*/ 0 w 2509838"/>
                  <a:gd name="connsiteY7-124" fmla="*/ 734260 h 1826460"/>
                  <a:gd name="connsiteX8-125" fmla="*/ 0 w 2509838"/>
                  <a:gd name="connsiteY8-126" fmla="*/ 352582 h 1826460"/>
                  <a:gd name="connsiteX0-127" fmla="*/ 0 w 2509838"/>
                  <a:gd name="connsiteY0-128" fmla="*/ 352582 h 1826460"/>
                  <a:gd name="connsiteX1-129" fmla="*/ 352582 w 2509838"/>
                  <a:gd name="connsiteY1-130" fmla="*/ 0 h 1826460"/>
                  <a:gd name="connsiteX2-131" fmla="*/ 2144556 w 2509838"/>
                  <a:gd name="connsiteY2-132" fmla="*/ 0 h 1826460"/>
                  <a:gd name="connsiteX3-133" fmla="*/ 2497138 w 2509838"/>
                  <a:gd name="connsiteY3-134" fmla="*/ 352582 h 1826460"/>
                  <a:gd name="connsiteX4-135" fmla="*/ 2509838 w 2509838"/>
                  <a:gd name="connsiteY4-136" fmla="*/ 1826460 h 1826460"/>
                  <a:gd name="connsiteX5-137" fmla="*/ 1471456 w 2509838"/>
                  <a:gd name="connsiteY5-138" fmla="*/ 1086842 h 1826460"/>
                  <a:gd name="connsiteX6-139" fmla="*/ 352582 w 2509838"/>
                  <a:gd name="connsiteY6-140" fmla="*/ 1086842 h 1826460"/>
                  <a:gd name="connsiteX7-141" fmla="*/ 0 w 2509838"/>
                  <a:gd name="connsiteY7-142" fmla="*/ 734260 h 1826460"/>
                  <a:gd name="connsiteX8-143" fmla="*/ 0 w 2509838"/>
                  <a:gd name="connsiteY8-144" fmla="*/ 352582 h 1826460"/>
                  <a:gd name="connsiteX0-145" fmla="*/ 0 w 2509838"/>
                  <a:gd name="connsiteY0-146" fmla="*/ 352582 h 1826460"/>
                  <a:gd name="connsiteX1-147" fmla="*/ 352582 w 2509838"/>
                  <a:gd name="connsiteY1-148" fmla="*/ 0 h 1826460"/>
                  <a:gd name="connsiteX2-149" fmla="*/ 2144556 w 2509838"/>
                  <a:gd name="connsiteY2-150" fmla="*/ 0 h 1826460"/>
                  <a:gd name="connsiteX3-151" fmla="*/ 2497138 w 2509838"/>
                  <a:gd name="connsiteY3-152" fmla="*/ 352582 h 1826460"/>
                  <a:gd name="connsiteX4-153" fmla="*/ 2509838 w 2509838"/>
                  <a:gd name="connsiteY4-154" fmla="*/ 1826460 h 1826460"/>
                  <a:gd name="connsiteX5-155" fmla="*/ 1471456 w 2509838"/>
                  <a:gd name="connsiteY5-156" fmla="*/ 1086842 h 1826460"/>
                  <a:gd name="connsiteX6-157" fmla="*/ 352582 w 2509838"/>
                  <a:gd name="connsiteY6-158" fmla="*/ 1086842 h 1826460"/>
                  <a:gd name="connsiteX7-159" fmla="*/ 0 w 2509838"/>
                  <a:gd name="connsiteY7-160" fmla="*/ 734260 h 1826460"/>
                  <a:gd name="connsiteX8-161" fmla="*/ 0 w 2509838"/>
                  <a:gd name="connsiteY8-162" fmla="*/ 352582 h 1826460"/>
                  <a:gd name="connsiteX0-163" fmla="*/ 0 w 2502694"/>
                  <a:gd name="connsiteY0-164" fmla="*/ 352582 h 1821697"/>
                  <a:gd name="connsiteX1-165" fmla="*/ 352582 w 2502694"/>
                  <a:gd name="connsiteY1-166" fmla="*/ 0 h 1821697"/>
                  <a:gd name="connsiteX2-167" fmla="*/ 2144556 w 2502694"/>
                  <a:gd name="connsiteY2-168" fmla="*/ 0 h 1821697"/>
                  <a:gd name="connsiteX3-169" fmla="*/ 2497138 w 2502694"/>
                  <a:gd name="connsiteY3-170" fmla="*/ 352582 h 1821697"/>
                  <a:gd name="connsiteX4-171" fmla="*/ 2502694 w 2502694"/>
                  <a:gd name="connsiteY4-172" fmla="*/ 1821697 h 1821697"/>
                  <a:gd name="connsiteX5-173" fmla="*/ 1471456 w 2502694"/>
                  <a:gd name="connsiteY5-174" fmla="*/ 1086842 h 1821697"/>
                  <a:gd name="connsiteX6-175" fmla="*/ 352582 w 2502694"/>
                  <a:gd name="connsiteY6-176" fmla="*/ 1086842 h 1821697"/>
                  <a:gd name="connsiteX7-177" fmla="*/ 0 w 2502694"/>
                  <a:gd name="connsiteY7-178" fmla="*/ 734260 h 1821697"/>
                  <a:gd name="connsiteX8-179" fmla="*/ 0 w 2502694"/>
                  <a:gd name="connsiteY8-180" fmla="*/ 352582 h 1821697"/>
                  <a:gd name="connsiteX0-181" fmla="*/ 0 w 2497932"/>
                  <a:gd name="connsiteY0-182" fmla="*/ 352582 h 1807410"/>
                  <a:gd name="connsiteX1-183" fmla="*/ 352582 w 2497932"/>
                  <a:gd name="connsiteY1-184" fmla="*/ 0 h 1807410"/>
                  <a:gd name="connsiteX2-185" fmla="*/ 2144556 w 2497932"/>
                  <a:gd name="connsiteY2-186" fmla="*/ 0 h 1807410"/>
                  <a:gd name="connsiteX3-187" fmla="*/ 2497138 w 2497932"/>
                  <a:gd name="connsiteY3-188" fmla="*/ 352582 h 1807410"/>
                  <a:gd name="connsiteX4-189" fmla="*/ 2497932 w 2497932"/>
                  <a:gd name="connsiteY4-190" fmla="*/ 1807410 h 1807410"/>
                  <a:gd name="connsiteX5-191" fmla="*/ 1471456 w 2497932"/>
                  <a:gd name="connsiteY5-192" fmla="*/ 1086842 h 1807410"/>
                  <a:gd name="connsiteX6-193" fmla="*/ 352582 w 2497932"/>
                  <a:gd name="connsiteY6-194" fmla="*/ 1086842 h 1807410"/>
                  <a:gd name="connsiteX7-195" fmla="*/ 0 w 2497932"/>
                  <a:gd name="connsiteY7-196" fmla="*/ 734260 h 1807410"/>
                  <a:gd name="connsiteX8-197" fmla="*/ 0 w 2497932"/>
                  <a:gd name="connsiteY8-198" fmla="*/ 352582 h 18074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2497932" h="1807410">
                    <a:moveTo>
                      <a:pt x="0" y="352582"/>
                    </a:moveTo>
                    <a:cubicBezTo>
                      <a:pt x="0" y="157856"/>
                      <a:pt x="157856" y="0"/>
                      <a:pt x="352582" y="0"/>
                    </a:cubicBezTo>
                    <a:lnTo>
                      <a:pt x="2144556" y="0"/>
                    </a:lnTo>
                    <a:cubicBezTo>
                      <a:pt x="2339282" y="0"/>
                      <a:pt x="2497138" y="157856"/>
                      <a:pt x="2497138" y="352582"/>
                    </a:cubicBezTo>
                    <a:cubicBezTo>
                      <a:pt x="2497138" y="479808"/>
                      <a:pt x="2497932" y="1680184"/>
                      <a:pt x="2497932" y="1807410"/>
                    </a:cubicBezTo>
                    <a:cubicBezTo>
                      <a:pt x="2288382" y="1398886"/>
                      <a:pt x="1863032" y="1086842"/>
                      <a:pt x="1471456" y="1086842"/>
                    </a:cubicBezTo>
                    <a:lnTo>
                      <a:pt x="352582" y="1086842"/>
                    </a:lnTo>
                    <a:cubicBezTo>
                      <a:pt x="157856" y="1086842"/>
                      <a:pt x="0" y="928986"/>
                      <a:pt x="0" y="734260"/>
                    </a:cubicBezTo>
                    <a:lnTo>
                      <a:pt x="0" y="352582"/>
                    </a:lnTo>
                    <a:close/>
                  </a:path>
                </a:pathLst>
              </a:custGeom>
              <a:solidFill>
                <a:srgbClr val="4643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圆角矩形 1446"/>
              <p:cNvSpPr/>
              <p:nvPr/>
            </p:nvSpPr>
            <p:spPr>
              <a:xfrm>
                <a:off x="1619672" y="213981"/>
                <a:ext cx="2497932" cy="1807410"/>
              </a:xfrm>
              <a:custGeom>
                <a:avLst/>
                <a:gdLst>
                  <a:gd name="connsiteX0" fmla="*/ 0 w 2497138"/>
                  <a:gd name="connsiteY0" fmla="*/ 352582 h 1086842"/>
                  <a:gd name="connsiteX1" fmla="*/ 352582 w 2497138"/>
                  <a:gd name="connsiteY1" fmla="*/ 0 h 1086842"/>
                  <a:gd name="connsiteX2" fmla="*/ 2144556 w 2497138"/>
                  <a:gd name="connsiteY2" fmla="*/ 0 h 1086842"/>
                  <a:gd name="connsiteX3" fmla="*/ 2497138 w 2497138"/>
                  <a:gd name="connsiteY3" fmla="*/ 352582 h 1086842"/>
                  <a:gd name="connsiteX4" fmla="*/ 2497138 w 2497138"/>
                  <a:gd name="connsiteY4" fmla="*/ 734260 h 1086842"/>
                  <a:gd name="connsiteX5" fmla="*/ 2144556 w 2497138"/>
                  <a:gd name="connsiteY5" fmla="*/ 1086842 h 1086842"/>
                  <a:gd name="connsiteX6" fmla="*/ 352582 w 2497138"/>
                  <a:gd name="connsiteY6" fmla="*/ 1086842 h 1086842"/>
                  <a:gd name="connsiteX7" fmla="*/ 0 w 2497138"/>
                  <a:gd name="connsiteY7" fmla="*/ 734260 h 1086842"/>
                  <a:gd name="connsiteX8" fmla="*/ 0 w 2497138"/>
                  <a:gd name="connsiteY8" fmla="*/ 352582 h 1086842"/>
                  <a:gd name="connsiteX0-1" fmla="*/ 0 w 2509838"/>
                  <a:gd name="connsiteY0-2" fmla="*/ 352582 h 1853157"/>
                  <a:gd name="connsiteX1-3" fmla="*/ 352582 w 2509838"/>
                  <a:gd name="connsiteY1-4" fmla="*/ 0 h 1853157"/>
                  <a:gd name="connsiteX2-5" fmla="*/ 2144556 w 2509838"/>
                  <a:gd name="connsiteY2-6" fmla="*/ 0 h 1853157"/>
                  <a:gd name="connsiteX3-7" fmla="*/ 2497138 w 2509838"/>
                  <a:gd name="connsiteY3-8" fmla="*/ 352582 h 1853157"/>
                  <a:gd name="connsiteX4-9" fmla="*/ 2509838 w 2509838"/>
                  <a:gd name="connsiteY4-10" fmla="*/ 1826460 h 1853157"/>
                  <a:gd name="connsiteX5-11" fmla="*/ 2144556 w 2509838"/>
                  <a:gd name="connsiteY5-12" fmla="*/ 1086842 h 1853157"/>
                  <a:gd name="connsiteX6-13" fmla="*/ 352582 w 2509838"/>
                  <a:gd name="connsiteY6-14" fmla="*/ 1086842 h 1853157"/>
                  <a:gd name="connsiteX7-15" fmla="*/ 0 w 2509838"/>
                  <a:gd name="connsiteY7-16" fmla="*/ 734260 h 1853157"/>
                  <a:gd name="connsiteX8-17" fmla="*/ 0 w 2509838"/>
                  <a:gd name="connsiteY8-18" fmla="*/ 352582 h 1853157"/>
                  <a:gd name="connsiteX0-19" fmla="*/ 0 w 2509838"/>
                  <a:gd name="connsiteY0-20" fmla="*/ 352582 h 1853157"/>
                  <a:gd name="connsiteX1-21" fmla="*/ 352582 w 2509838"/>
                  <a:gd name="connsiteY1-22" fmla="*/ 0 h 1853157"/>
                  <a:gd name="connsiteX2-23" fmla="*/ 2144556 w 2509838"/>
                  <a:gd name="connsiteY2-24" fmla="*/ 0 h 1853157"/>
                  <a:gd name="connsiteX3-25" fmla="*/ 2497138 w 2509838"/>
                  <a:gd name="connsiteY3-26" fmla="*/ 352582 h 1853157"/>
                  <a:gd name="connsiteX4-27" fmla="*/ 2509838 w 2509838"/>
                  <a:gd name="connsiteY4-28" fmla="*/ 1826460 h 1853157"/>
                  <a:gd name="connsiteX5-29" fmla="*/ 1471456 w 2509838"/>
                  <a:gd name="connsiteY5-30" fmla="*/ 1086842 h 1853157"/>
                  <a:gd name="connsiteX6-31" fmla="*/ 352582 w 2509838"/>
                  <a:gd name="connsiteY6-32" fmla="*/ 1086842 h 1853157"/>
                  <a:gd name="connsiteX7-33" fmla="*/ 0 w 2509838"/>
                  <a:gd name="connsiteY7-34" fmla="*/ 734260 h 1853157"/>
                  <a:gd name="connsiteX8-35" fmla="*/ 0 w 2509838"/>
                  <a:gd name="connsiteY8-36" fmla="*/ 352582 h 1853157"/>
                  <a:gd name="connsiteX0-37" fmla="*/ 0 w 2509838"/>
                  <a:gd name="connsiteY0-38" fmla="*/ 352582 h 1853312"/>
                  <a:gd name="connsiteX1-39" fmla="*/ 352582 w 2509838"/>
                  <a:gd name="connsiteY1-40" fmla="*/ 0 h 1853312"/>
                  <a:gd name="connsiteX2-41" fmla="*/ 2144556 w 2509838"/>
                  <a:gd name="connsiteY2-42" fmla="*/ 0 h 1853312"/>
                  <a:gd name="connsiteX3-43" fmla="*/ 2497138 w 2509838"/>
                  <a:gd name="connsiteY3-44" fmla="*/ 352582 h 1853312"/>
                  <a:gd name="connsiteX4-45" fmla="*/ 2509838 w 2509838"/>
                  <a:gd name="connsiteY4-46" fmla="*/ 1826460 h 1853312"/>
                  <a:gd name="connsiteX5-47" fmla="*/ 1471456 w 2509838"/>
                  <a:gd name="connsiteY5-48" fmla="*/ 1086842 h 1853312"/>
                  <a:gd name="connsiteX6-49" fmla="*/ 352582 w 2509838"/>
                  <a:gd name="connsiteY6-50" fmla="*/ 1086842 h 1853312"/>
                  <a:gd name="connsiteX7-51" fmla="*/ 0 w 2509838"/>
                  <a:gd name="connsiteY7-52" fmla="*/ 734260 h 1853312"/>
                  <a:gd name="connsiteX8-53" fmla="*/ 0 w 2509838"/>
                  <a:gd name="connsiteY8-54" fmla="*/ 352582 h 1853312"/>
                  <a:gd name="connsiteX0-55" fmla="*/ 0 w 2509838"/>
                  <a:gd name="connsiteY0-56" fmla="*/ 352582 h 1853157"/>
                  <a:gd name="connsiteX1-57" fmla="*/ 352582 w 2509838"/>
                  <a:gd name="connsiteY1-58" fmla="*/ 0 h 1853157"/>
                  <a:gd name="connsiteX2-59" fmla="*/ 2144556 w 2509838"/>
                  <a:gd name="connsiteY2-60" fmla="*/ 0 h 1853157"/>
                  <a:gd name="connsiteX3-61" fmla="*/ 2497138 w 2509838"/>
                  <a:gd name="connsiteY3-62" fmla="*/ 352582 h 1853157"/>
                  <a:gd name="connsiteX4-63" fmla="*/ 2509838 w 2509838"/>
                  <a:gd name="connsiteY4-64" fmla="*/ 1826460 h 1853157"/>
                  <a:gd name="connsiteX5-65" fmla="*/ 1471456 w 2509838"/>
                  <a:gd name="connsiteY5-66" fmla="*/ 1086842 h 1853157"/>
                  <a:gd name="connsiteX6-67" fmla="*/ 352582 w 2509838"/>
                  <a:gd name="connsiteY6-68" fmla="*/ 1086842 h 1853157"/>
                  <a:gd name="connsiteX7-69" fmla="*/ 0 w 2509838"/>
                  <a:gd name="connsiteY7-70" fmla="*/ 734260 h 1853157"/>
                  <a:gd name="connsiteX8-71" fmla="*/ 0 w 2509838"/>
                  <a:gd name="connsiteY8-72" fmla="*/ 352582 h 1853157"/>
                  <a:gd name="connsiteX0-73" fmla="*/ 0 w 2509838"/>
                  <a:gd name="connsiteY0-74" fmla="*/ 352582 h 1826460"/>
                  <a:gd name="connsiteX1-75" fmla="*/ 352582 w 2509838"/>
                  <a:gd name="connsiteY1-76" fmla="*/ 0 h 1826460"/>
                  <a:gd name="connsiteX2-77" fmla="*/ 2144556 w 2509838"/>
                  <a:gd name="connsiteY2-78" fmla="*/ 0 h 1826460"/>
                  <a:gd name="connsiteX3-79" fmla="*/ 2497138 w 2509838"/>
                  <a:gd name="connsiteY3-80" fmla="*/ 352582 h 1826460"/>
                  <a:gd name="connsiteX4-81" fmla="*/ 2509838 w 2509838"/>
                  <a:gd name="connsiteY4-82" fmla="*/ 1826460 h 1826460"/>
                  <a:gd name="connsiteX5-83" fmla="*/ 1471456 w 2509838"/>
                  <a:gd name="connsiteY5-84" fmla="*/ 1086842 h 1826460"/>
                  <a:gd name="connsiteX6-85" fmla="*/ 352582 w 2509838"/>
                  <a:gd name="connsiteY6-86" fmla="*/ 1086842 h 1826460"/>
                  <a:gd name="connsiteX7-87" fmla="*/ 0 w 2509838"/>
                  <a:gd name="connsiteY7-88" fmla="*/ 734260 h 1826460"/>
                  <a:gd name="connsiteX8-89" fmla="*/ 0 w 2509838"/>
                  <a:gd name="connsiteY8-90" fmla="*/ 352582 h 1826460"/>
                  <a:gd name="connsiteX0-91" fmla="*/ 0 w 2509838"/>
                  <a:gd name="connsiteY0-92" fmla="*/ 352582 h 1826460"/>
                  <a:gd name="connsiteX1-93" fmla="*/ 352582 w 2509838"/>
                  <a:gd name="connsiteY1-94" fmla="*/ 0 h 1826460"/>
                  <a:gd name="connsiteX2-95" fmla="*/ 2144556 w 2509838"/>
                  <a:gd name="connsiteY2-96" fmla="*/ 0 h 1826460"/>
                  <a:gd name="connsiteX3-97" fmla="*/ 2497138 w 2509838"/>
                  <a:gd name="connsiteY3-98" fmla="*/ 352582 h 1826460"/>
                  <a:gd name="connsiteX4-99" fmla="*/ 2509838 w 2509838"/>
                  <a:gd name="connsiteY4-100" fmla="*/ 1826460 h 1826460"/>
                  <a:gd name="connsiteX5-101" fmla="*/ 1471456 w 2509838"/>
                  <a:gd name="connsiteY5-102" fmla="*/ 1086842 h 1826460"/>
                  <a:gd name="connsiteX6-103" fmla="*/ 352582 w 2509838"/>
                  <a:gd name="connsiteY6-104" fmla="*/ 1086842 h 1826460"/>
                  <a:gd name="connsiteX7-105" fmla="*/ 0 w 2509838"/>
                  <a:gd name="connsiteY7-106" fmla="*/ 734260 h 1826460"/>
                  <a:gd name="connsiteX8-107" fmla="*/ 0 w 2509838"/>
                  <a:gd name="connsiteY8-108" fmla="*/ 352582 h 1826460"/>
                  <a:gd name="connsiteX0-109" fmla="*/ 0 w 2509838"/>
                  <a:gd name="connsiteY0-110" fmla="*/ 352582 h 1826460"/>
                  <a:gd name="connsiteX1-111" fmla="*/ 352582 w 2509838"/>
                  <a:gd name="connsiteY1-112" fmla="*/ 0 h 1826460"/>
                  <a:gd name="connsiteX2-113" fmla="*/ 2144556 w 2509838"/>
                  <a:gd name="connsiteY2-114" fmla="*/ 0 h 1826460"/>
                  <a:gd name="connsiteX3-115" fmla="*/ 2497138 w 2509838"/>
                  <a:gd name="connsiteY3-116" fmla="*/ 352582 h 1826460"/>
                  <a:gd name="connsiteX4-117" fmla="*/ 2509838 w 2509838"/>
                  <a:gd name="connsiteY4-118" fmla="*/ 1826460 h 1826460"/>
                  <a:gd name="connsiteX5-119" fmla="*/ 1471456 w 2509838"/>
                  <a:gd name="connsiteY5-120" fmla="*/ 1086842 h 1826460"/>
                  <a:gd name="connsiteX6-121" fmla="*/ 352582 w 2509838"/>
                  <a:gd name="connsiteY6-122" fmla="*/ 1086842 h 1826460"/>
                  <a:gd name="connsiteX7-123" fmla="*/ 0 w 2509838"/>
                  <a:gd name="connsiteY7-124" fmla="*/ 734260 h 1826460"/>
                  <a:gd name="connsiteX8-125" fmla="*/ 0 w 2509838"/>
                  <a:gd name="connsiteY8-126" fmla="*/ 352582 h 1826460"/>
                  <a:gd name="connsiteX0-127" fmla="*/ 0 w 2509838"/>
                  <a:gd name="connsiteY0-128" fmla="*/ 352582 h 1826460"/>
                  <a:gd name="connsiteX1-129" fmla="*/ 352582 w 2509838"/>
                  <a:gd name="connsiteY1-130" fmla="*/ 0 h 1826460"/>
                  <a:gd name="connsiteX2-131" fmla="*/ 2144556 w 2509838"/>
                  <a:gd name="connsiteY2-132" fmla="*/ 0 h 1826460"/>
                  <a:gd name="connsiteX3-133" fmla="*/ 2497138 w 2509838"/>
                  <a:gd name="connsiteY3-134" fmla="*/ 352582 h 1826460"/>
                  <a:gd name="connsiteX4-135" fmla="*/ 2509838 w 2509838"/>
                  <a:gd name="connsiteY4-136" fmla="*/ 1826460 h 1826460"/>
                  <a:gd name="connsiteX5-137" fmla="*/ 1471456 w 2509838"/>
                  <a:gd name="connsiteY5-138" fmla="*/ 1086842 h 1826460"/>
                  <a:gd name="connsiteX6-139" fmla="*/ 352582 w 2509838"/>
                  <a:gd name="connsiteY6-140" fmla="*/ 1086842 h 1826460"/>
                  <a:gd name="connsiteX7-141" fmla="*/ 0 w 2509838"/>
                  <a:gd name="connsiteY7-142" fmla="*/ 734260 h 1826460"/>
                  <a:gd name="connsiteX8-143" fmla="*/ 0 w 2509838"/>
                  <a:gd name="connsiteY8-144" fmla="*/ 352582 h 1826460"/>
                  <a:gd name="connsiteX0-145" fmla="*/ 0 w 2509838"/>
                  <a:gd name="connsiteY0-146" fmla="*/ 352582 h 1826460"/>
                  <a:gd name="connsiteX1-147" fmla="*/ 352582 w 2509838"/>
                  <a:gd name="connsiteY1-148" fmla="*/ 0 h 1826460"/>
                  <a:gd name="connsiteX2-149" fmla="*/ 2144556 w 2509838"/>
                  <a:gd name="connsiteY2-150" fmla="*/ 0 h 1826460"/>
                  <a:gd name="connsiteX3-151" fmla="*/ 2497138 w 2509838"/>
                  <a:gd name="connsiteY3-152" fmla="*/ 352582 h 1826460"/>
                  <a:gd name="connsiteX4-153" fmla="*/ 2509838 w 2509838"/>
                  <a:gd name="connsiteY4-154" fmla="*/ 1826460 h 1826460"/>
                  <a:gd name="connsiteX5-155" fmla="*/ 1471456 w 2509838"/>
                  <a:gd name="connsiteY5-156" fmla="*/ 1086842 h 1826460"/>
                  <a:gd name="connsiteX6-157" fmla="*/ 352582 w 2509838"/>
                  <a:gd name="connsiteY6-158" fmla="*/ 1086842 h 1826460"/>
                  <a:gd name="connsiteX7-159" fmla="*/ 0 w 2509838"/>
                  <a:gd name="connsiteY7-160" fmla="*/ 734260 h 1826460"/>
                  <a:gd name="connsiteX8-161" fmla="*/ 0 w 2509838"/>
                  <a:gd name="connsiteY8-162" fmla="*/ 352582 h 1826460"/>
                  <a:gd name="connsiteX0-163" fmla="*/ 0 w 2502694"/>
                  <a:gd name="connsiteY0-164" fmla="*/ 352582 h 1821697"/>
                  <a:gd name="connsiteX1-165" fmla="*/ 352582 w 2502694"/>
                  <a:gd name="connsiteY1-166" fmla="*/ 0 h 1821697"/>
                  <a:gd name="connsiteX2-167" fmla="*/ 2144556 w 2502694"/>
                  <a:gd name="connsiteY2-168" fmla="*/ 0 h 1821697"/>
                  <a:gd name="connsiteX3-169" fmla="*/ 2497138 w 2502694"/>
                  <a:gd name="connsiteY3-170" fmla="*/ 352582 h 1821697"/>
                  <a:gd name="connsiteX4-171" fmla="*/ 2502694 w 2502694"/>
                  <a:gd name="connsiteY4-172" fmla="*/ 1821697 h 1821697"/>
                  <a:gd name="connsiteX5-173" fmla="*/ 1471456 w 2502694"/>
                  <a:gd name="connsiteY5-174" fmla="*/ 1086842 h 1821697"/>
                  <a:gd name="connsiteX6-175" fmla="*/ 352582 w 2502694"/>
                  <a:gd name="connsiteY6-176" fmla="*/ 1086842 h 1821697"/>
                  <a:gd name="connsiteX7-177" fmla="*/ 0 w 2502694"/>
                  <a:gd name="connsiteY7-178" fmla="*/ 734260 h 1821697"/>
                  <a:gd name="connsiteX8-179" fmla="*/ 0 w 2502694"/>
                  <a:gd name="connsiteY8-180" fmla="*/ 352582 h 1821697"/>
                  <a:gd name="connsiteX0-181" fmla="*/ 0 w 2497932"/>
                  <a:gd name="connsiteY0-182" fmla="*/ 352582 h 1807410"/>
                  <a:gd name="connsiteX1-183" fmla="*/ 352582 w 2497932"/>
                  <a:gd name="connsiteY1-184" fmla="*/ 0 h 1807410"/>
                  <a:gd name="connsiteX2-185" fmla="*/ 2144556 w 2497932"/>
                  <a:gd name="connsiteY2-186" fmla="*/ 0 h 1807410"/>
                  <a:gd name="connsiteX3-187" fmla="*/ 2497138 w 2497932"/>
                  <a:gd name="connsiteY3-188" fmla="*/ 352582 h 1807410"/>
                  <a:gd name="connsiteX4-189" fmla="*/ 2497932 w 2497932"/>
                  <a:gd name="connsiteY4-190" fmla="*/ 1807410 h 1807410"/>
                  <a:gd name="connsiteX5-191" fmla="*/ 1471456 w 2497932"/>
                  <a:gd name="connsiteY5-192" fmla="*/ 1086842 h 1807410"/>
                  <a:gd name="connsiteX6-193" fmla="*/ 352582 w 2497932"/>
                  <a:gd name="connsiteY6-194" fmla="*/ 1086842 h 1807410"/>
                  <a:gd name="connsiteX7-195" fmla="*/ 0 w 2497932"/>
                  <a:gd name="connsiteY7-196" fmla="*/ 734260 h 1807410"/>
                  <a:gd name="connsiteX8-197" fmla="*/ 0 w 2497932"/>
                  <a:gd name="connsiteY8-198" fmla="*/ 352582 h 18074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2497932" h="1807410">
                    <a:moveTo>
                      <a:pt x="0" y="352582"/>
                    </a:moveTo>
                    <a:cubicBezTo>
                      <a:pt x="0" y="157856"/>
                      <a:pt x="157856" y="0"/>
                      <a:pt x="352582" y="0"/>
                    </a:cubicBezTo>
                    <a:lnTo>
                      <a:pt x="2144556" y="0"/>
                    </a:lnTo>
                    <a:cubicBezTo>
                      <a:pt x="2339282" y="0"/>
                      <a:pt x="2497138" y="157856"/>
                      <a:pt x="2497138" y="352582"/>
                    </a:cubicBezTo>
                    <a:cubicBezTo>
                      <a:pt x="2497138" y="479808"/>
                      <a:pt x="2497932" y="1680184"/>
                      <a:pt x="2497932" y="1807410"/>
                    </a:cubicBezTo>
                    <a:cubicBezTo>
                      <a:pt x="2288382" y="1398886"/>
                      <a:pt x="1863032" y="1086842"/>
                      <a:pt x="1471456" y="1086842"/>
                    </a:cubicBezTo>
                    <a:lnTo>
                      <a:pt x="352582" y="1086842"/>
                    </a:lnTo>
                    <a:cubicBezTo>
                      <a:pt x="157856" y="1086842"/>
                      <a:pt x="0" y="928986"/>
                      <a:pt x="0" y="734260"/>
                    </a:cubicBezTo>
                    <a:lnTo>
                      <a:pt x="0" y="352582"/>
                    </a:lnTo>
                    <a:close/>
                  </a:path>
                </a:pathLst>
              </a:custGeom>
              <a:solidFill>
                <a:srgbClr val="00AF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7" name="椭圆 36"/>
            <p:cNvSpPr/>
            <p:nvPr/>
          </p:nvSpPr>
          <p:spPr>
            <a:xfrm>
              <a:off x="2994768" y="3788595"/>
              <a:ext cx="1140556" cy="103686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effectLst>
              <a:softEdge rad="368300"/>
            </a:effectLst>
            <a:scene3d>
              <a:camera prst="isometricOffAxis1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TextBox 13"/>
            <p:cNvSpPr txBox="1"/>
            <p:nvPr/>
          </p:nvSpPr>
          <p:spPr>
            <a:xfrm flipH="1">
              <a:off x="2627784" y="987574"/>
              <a:ext cx="1081561" cy="646331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/>
            <a:p>
              <a:pPr algn="r"/>
              <a:r>
                <a:rPr lang="zh-CN" altLang="en-US" sz="36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例</a:t>
              </a:r>
              <a:r>
                <a:rPr lang="en-US" altLang="zh-CN" sz="36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4" name="圆角矩形 17"/>
          <p:cNvSpPr/>
          <p:nvPr/>
        </p:nvSpPr>
        <p:spPr>
          <a:xfrm>
            <a:off x="3851920" y="1275654"/>
            <a:ext cx="4968552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立方厘米的小正方体，分别搭出不同的长方体，并填写下来。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923928" y="2355726"/>
          <a:ext cx="4896545" cy="2158702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576065"/>
                <a:gridCol w="936104"/>
                <a:gridCol w="936104"/>
                <a:gridCol w="1008112"/>
                <a:gridCol w="1440160"/>
              </a:tblGrid>
              <a:tr h="436658">
                <a:tc>
                  <a:txBody>
                    <a:bodyPr/>
                    <a:lstStyle/>
                    <a:p>
                      <a:r>
                        <a:rPr lang="zh-CN" altLang="en-US" sz="1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图号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长（厘米）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宽（厘米）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高（厘米）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体积（立方厘米）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4305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①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4305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②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4305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③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4305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④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36" name="Picture 4" descr="7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067694"/>
            <a:ext cx="1800200" cy="2519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图片 10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355726"/>
            <a:ext cx="3096344" cy="1867636"/>
          </a:xfrm>
          <a:prstGeom prst="rect">
            <a:avLst/>
          </a:prstGeom>
        </p:spPr>
      </p:pic>
      <p:sp>
        <p:nvSpPr>
          <p:cNvPr id="21" name="立方体 20"/>
          <p:cNvSpPr/>
          <p:nvPr/>
        </p:nvSpPr>
        <p:spPr>
          <a:xfrm>
            <a:off x="899592" y="242773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立方体 21"/>
          <p:cNvSpPr/>
          <p:nvPr/>
        </p:nvSpPr>
        <p:spPr>
          <a:xfrm>
            <a:off x="827584" y="249974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立方体 22"/>
          <p:cNvSpPr/>
          <p:nvPr/>
        </p:nvSpPr>
        <p:spPr>
          <a:xfrm>
            <a:off x="755576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立方体 23"/>
          <p:cNvSpPr/>
          <p:nvPr/>
        </p:nvSpPr>
        <p:spPr>
          <a:xfrm>
            <a:off x="683568" y="264375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立方体 24"/>
          <p:cNvSpPr/>
          <p:nvPr/>
        </p:nvSpPr>
        <p:spPr>
          <a:xfrm>
            <a:off x="1115616" y="242773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立方体 25"/>
          <p:cNvSpPr/>
          <p:nvPr/>
        </p:nvSpPr>
        <p:spPr>
          <a:xfrm>
            <a:off x="1043608" y="249974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立方体 26"/>
          <p:cNvSpPr/>
          <p:nvPr/>
        </p:nvSpPr>
        <p:spPr>
          <a:xfrm>
            <a:off x="971600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立方体 27"/>
          <p:cNvSpPr/>
          <p:nvPr/>
        </p:nvSpPr>
        <p:spPr>
          <a:xfrm>
            <a:off x="899592" y="264375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立方体 28"/>
          <p:cNvSpPr/>
          <p:nvPr/>
        </p:nvSpPr>
        <p:spPr>
          <a:xfrm>
            <a:off x="1331640" y="242773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立方体 29"/>
          <p:cNvSpPr/>
          <p:nvPr/>
        </p:nvSpPr>
        <p:spPr>
          <a:xfrm>
            <a:off x="1259632" y="249974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立方体 30"/>
          <p:cNvSpPr/>
          <p:nvPr/>
        </p:nvSpPr>
        <p:spPr>
          <a:xfrm>
            <a:off x="1187624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立方体 31"/>
          <p:cNvSpPr/>
          <p:nvPr/>
        </p:nvSpPr>
        <p:spPr>
          <a:xfrm>
            <a:off x="1115616" y="264375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立方体 32"/>
          <p:cNvSpPr/>
          <p:nvPr/>
        </p:nvSpPr>
        <p:spPr>
          <a:xfrm>
            <a:off x="1547664" y="242773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立方体 33"/>
          <p:cNvSpPr/>
          <p:nvPr/>
        </p:nvSpPr>
        <p:spPr>
          <a:xfrm>
            <a:off x="1475656" y="249974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立方体 34"/>
          <p:cNvSpPr/>
          <p:nvPr/>
        </p:nvSpPr>
        <p:spPr>
          <a:xfrm>
            <a:off x="1403648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立方体 35"/>
          <p:cNvSpPr/>
          <p:nvPr/>
        </p:nvSpPr>
        <p:spPr>
          <a:xfrm>
            <a:off x="1331640" y="264375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立方体 36"/>
          <p:cNvSpPr/>
          <p:nvPr/>
        </p:nvSpPr>
        <p:spPr>
          <a:xfrm>
            <a:off x="1763688" y="242773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立方体 37"/>
          <p:cNvSpPr/>
          <p:nvPr/>
        </p:nvSpPr>
        <p:spPr>
          <a:xfrm>
            <a:off x="1691680" y="249974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立方体 38"/>
          <p:cNvSpPr/>
          <p:nvPr/>
        </p:nvSpPr>
        <p:spPr>
          <a:xfrm>
            <a:off x="1619672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立方体 39"/>
          <p:cNvSpPr/>
          <p:nvPr/>
        </p:nvSpPr>
        <p:spPr>
          <a:xfrm>
            <a:off x="1547664" y="264375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立方体 40"/>
          <p:cNvSpPr/>
          <p:nvPr/>
        </p:nvSpPr>
        <p:spPr>
          <a:xfrm>
            <a:off x="1979712" y="242773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立方体 41"/>
          <p:cNvSpPr/>
          <p:nvPr/>
        </p:nvSpPr>
        <p:spPr>
          <a:xfrm>
            <a:off x="1907704" y="249974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立方体 42"/>
          <p:cNvSpPr/>
          <p:nvPr/>
        </p:nvSpPr>
        <p:spPr>
          <a:xfrm>
            <a:off x="1835696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立方体 43"/>
          <p:cNvSpPr/>
          <p:nvPr/>
        </p:nvSpPr>
        <p:spPr>
          <a:xfrm>
            <a:off x="1763688" y="264375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立方体 56"/>
          <p:cNvSpPr/>
          <p:nvPr/>
        </p:nvSpPr>
        <p:spPr>
          <a:xfrm>
            <a:off x="2195736" y="242773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立方体 57"/>
          <p:cNvSpPr/>
          <p:nvPr/>
        </p:nvSpPr>
        <p:spPr>
          <a:xfrm>
            <a:off x="2123728" y="249974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立方体 58"/>
          <p:cNvSpPr/>
          <p:nvPr/>
        </p:nvSpPr>
        <p:spPr>
          <a:xfrm>
            <a:off x="2051720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立方体 59"/>
          <p:cNvSpPr/>
          <p:nvPr/>
        </p:nvSpPr>
        <p:spPr>
          <a:xfrm>
            <a:off x="1979712" y="264375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立方体 60"/>
          <p:cNvSpPr/>
          <p:nvPr/>
        </p:nvSpPr>
        <p:spPr>
          <a:xfrm>
            <a:off x="2411760" y="242773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立方体 61"/>
          <p:cNvSpPr/>
          <p:nvPr/>
        </p:nvSpPr>
        <p:spPr>
          <a:xfrm>
            <a:off x="2339752" y="249974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立方体 62"/>
          <p:cNvSpPr/>
          <p:nvPr/>
        </p:nvSpPr>
        <p:spPr>
          <a:xfrm>
            <a:off x="2267744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立方体 63"/>
          <p:cNvSpPr/>
          <p:nvPr/>
        </p:nvSpPr>
        <p:spPr>
          <a:xfrm>
            <a:off x="2195736" y="264375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立方体 64"/>
          <p:cNvSpPr/>
          <p:nvPr/>
        </p:nvSpPr>
        <p:spPr>
          <a:xfrm>
            <a:off x="2627784" y="242773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立方体 65"/>
          <p:cNvSpPr/>
          <p:nvPr/>
        </p:nvSpPr>
        <p:spPr>
          <a:xfrm>
            <a:off x="2555776" y="249974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立方体 66"/>
          <p:cNvSpPr/>
          <p:nvPr/>
        </p:nvSpPr>
        <p:spPr>
          <a:xfrm>
            <a:off x="2483768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立方体 67"/>
          <p:cNvSpPr/>
          <p:nvPr/>
        </p:nvSpPr>
        <p:spPr>
          <a:xfrm>
            <a:off x="2411760" y="264375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立方体 68"/>
          <p:cNvSpPr/>
          <p:nvPr/>
        </p:nvSpPr>
        <p:spPr>
          <a:xfrm>
            <a:off x="2843808" y="242773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立方体 69"/>
          <p:cNvSpPr/>
          <p:nvPr/>
        </p:nvSpPr>
        <p:spPr>
          <a:xfrm>
            <a:off x="2771800" y="249974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立方体 70"/>
          <p:cNvSpPr/>
          <p:nvPr/>
        </p:nvSpPr>
        <p:spPr>
          <a:xfrm>
            <a:off x="2699792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立方体 71"/>
          <p:cNvSpPr/>
          <p:nvPr/>
        </p:nvSpPr>
        <p:spPr>
          <a:xfrm>
            <a:off x="2627784" y="264375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11560" y="1347614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lang="zh-CN" altLang="en-US" sz="4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 flipH="1" flipV="1">
            <a:off x="3707904" y="411510"/>
            <a:ext cx="5111409" cy="1584176"/>
            <a:chOff x="1619672" y="213981"/>
            <a:chExt cx="2497932" cy="1839648"/>
          </a:xfrm>
        </p:grpSpPr>
        <p:sp>
          <p:nvSpPr>
            <p:cNvPr id="74" name="圆角矩形 1446"/>
            <p:cNvSpPr/>
            <p:nvPr/>
          </p:nvSpPr>
          <p:spPr>
            <a:xfrm>
              <a:off x="1619672" y="246219"/>
              <a:ext cx="2497932" cy="1807410"/>
            </a:xfrm>
            <a:custGeom>
              <a:avLst/>
              <a:gdLst>
                <a:gd name="connsiteX0" fmla="*/ 0 w 2497138"/>
                <a:gd name="connsiteY0" fmla="*/ 352582 h 1086842"/>
                <a:gd name="connsiteX1" fmla="*/ 352582 w 2497138"/>
                <a:gd name="connsiteY1" fmla="*/ 0 h 1086842"/>
                <a:gd name="connsiteX2" fmla="*/ 2144556 w 2497138"/>
                <a:gd name="connsiteY2" fmla="*/ 0 h 1086842"/>
                <a:gd name="connsiteX3" fmla="*/ 2497138 w 2497138"/>
                <a:gd name="connsiteY3" fmla="*/ 352582 h 1086842"/>
                <a:gd name="connsiteX4" fmla="*/ 2497138 w 2497138"/>
                <a:gd name="connsiteY4" fmla="*/ 734260 h 1086842"/>
                <a:gd name="connsiteX5" fmla="*/ 2144556 w 2497138"/>
                <a:gd name="connsiteY5" fmla="*/ 1086842 h 1086842"/>
                <a:gd name="connsiteX6" fmla="*/ 352582 w 2497138"/>
                <a:gd name="connsiteY6" fmla="*/ 1086842 h 1086842"/>
                <a:gd name="connsiteX7" fmla="*/ 0 w 2497138"/>
                <a:gd name="connsiteY7" fmla="*/ 734260 h 1086842"/>
                <a:gd name="connsiteX8" fmla="*/ 0 w 2497138"/>
                <a:gd name="connsiteY8" fmla="*/ 352582 h 1086842"/>
                <a:gd name="connsiteX0-1" fmla="*/ 0 w 2509838"/>
                <a:gd name="connsiteY0-2" fmla="*/ 352582 h 1853157"/>
                <a:gd name="connsiteX1-3" fmla="*/ 352582 w 2509838"/>
                <a:gd name="connsiteY1-4" fmla="*/ 0 h 1853157"/>
                <a:gd name="connsiteX2-5" fmla="*/ 2144556 w 2509838"/>
                <a:gd name="connsiteY2-6" fmla="*/ 0 h 1853157"/>
                <a:gd name="connsiteX3-7" fmla="*/ 2497138 w 2509838"/>
                <a:gd name="connsiteY3-8" fmla="*/ 352582 h 1853157"/>
                <a:gd name="connsiteX4-9" fmla="*/ 2509838 w 2509838"/>
                <a:gd name="connsiteY4-10" fmla="*/ 1826460 h 1853157"/>
                <a:gd name="connsiteX5-11" fmla="*/ 2144556 w 2509838"/>
                <a:gd name="connsiteY5-12" fmla="*/ 1086842 h 1853157"/>
                <a:gd name="connsiteX6-13" fmla="*/ 352582 w 2509838"/>
                <a:gd name="connsiteY6-14" fmla="*/ 1086842 h 1853157"/>
                <a:gd name="connsiteX7-15" fmla="*/ 0 w 2509838"/>
                <a:gd name="connsiteY7-16" fmla="*/ 734260 h 1853157"/>
                <a:gd name="connsiteX8-17" fmla="*/ 0 w 2509838"/>
                <a:gd name="connsiteY8-18" fmla="*/ 352582 h 1853157"/>
                <a:gd name="connsiteX0-19" fmla="*/ 0 w 2509838"/>
                <a:gd name="connsiteY0-20" fmla="*/ 352582 h 1853157"/>
                <a:gd name="connsiteX1-21" fmla="*/ 352582 w 2509838"/>
                <a:gd name="connsiteY1-22" fmla="*/ 0 h 1853157"/>
                <a:gd name="connsiteX2-23" fmla="*/ 2144556 w 2509838"/>
                <a:gd name="connsiteY2-24" fmla="*/ 0 h 1853157"/>
                <a:gd name="connsiteX3-25" fmla="*/ 2497138 w 2509838"/>
                <a:gd name="connsiteY3-26" fmla="*/ 352582 h 1853157"/>
                <a:gd name="connsiteX4-27" fmla="*/ 2509838 w 2509838"/>
                <a:gd name="connsiteY4-28" fmla="*/ 1826460 h 1853157"/>
                <a:gd name="connsiteX5-29" fmla="*/ 1471456 w 2509838"/>
                <a:gd name="connsiteY5-30" fmla="*/ 1086842 h 1853157"/>
                <a:gd name="connsiteX6-31" fmla="*/ 352582 w 2509838"/>
                <a:gd name="connsiteY6-32" fmla="*/ 1086842 h 1853157"/>
                <a:gd name="connsiteX7-33" fmla="*/ 0 w 2509838"/>
                <a:gd name="connsiteY7-34" fmla="*/ 734260 h 1853157"/>
                <a:gd name="connsiteX8-35" fmla="*/ 0 w 2509838"/>
                <a:gd name="connsiteY8-36" fmla="*/ 352582 h 1853157"/>
                <a:gd name="connsiteX0-37" fmla="*/ 0 w 2509838"/>
                <a:gd name="connsiteY0-38" fmla="*/ 352582 h 1853312"/>
                <a:gd name="connsiteX1-39" fmla="*/ 352582 w 2509838"/>
                <a:gd name="connsiteY1-40" fmla="*/ 0 h 1853312"/>
                <a:gd name="connsiteX2-41" fmla="*/ 2144556 w 2509838"/>
                <a:gd name="connsiteY2-42" fmla="*/ 0 h 1853312"/>
                <a:gd name="connsiteX3-43" fmla="*/ 2497138 w 2509838"/>
                <a:gd name="connsiteY3-44" fmla="*/ 352582 h 1853312"/>
                <a:gd name="connsiteX4-45" fmla="*/ 2509838 w 2509838"/>
                <a:gd name="connsiteY4-46" fmla="*/ 1826460 h 1853312"/>
                <a:gd name="connsiteX5-47" fmla="*/ 1471456 w 2509838"/>
                <a:gd name="connsiteY5-48" fmla="*/ 1086842 h 1853312"/>
                <a:gd name="connsiteX6-49" fmla="*/ 352582 w 2509838"/>
                <a:gd name="connsiteY6-50" fmla="*/ 1086842 h 1853312"/>
                <a:gd name="connsiteX7-51" fmla="*/ 0 w 2509838"/>
                <a:gd name="connsiteY7-52" fmla="*/ 734260 h 1853312"/>
                <a:gd name="connsiteX8-53" fmla="*/ 0 w 2509838"/>
                <a:gd name="connsiteY8-54" fmla="*/ 352582 h 1853312"/>
                <a:gd name="connsiteX0-55" fmla="*/ 0 w 2509838"/>
                <a:gd name="connsiteY0-56" fmla="*/ 352582 h 1853157"/>
                <a:gd name="connsiteX1-57" fmla="*/ 352582 w 2509838"/>
                <a:gd name="connsiteY1-58" fmla="*/ 0 h 1853157"/>
                <a:gd name="connsiteX2-59" fmla="*/ 2144556 w 2509838"/>
                <a:gd name="connsiteY2-60" fmla="*/ 0 h 1853157"/>
                <a:gd name="connsiteX3-61" fmla="*/ 2497138 w 2509838"/>
                <a:gd name="connsiteY3-62" fmla="*/ 352582 h 1853157"/>
                <a:gd name="connsiteX4-63" fmla="*/ 2509838 w 2509838"/>
                <a:gd name="connsiteY4-64" fmla="*/ 1826460 h 1853157"/>
                <a:gd name="connsiteX5-65" fmla="*/ 1471456 w 2509838"/>
                <a:gd name="connsiteY5-66" fmla="*/ 1086842 h 1853157"/>
                <a:gd name="connsiteX6-67" fmla="*/ 352582 w 2509838"/>
                <a:gd name="connsiteY6-68" fmla="*/ 1086842 h 1853157"/>
                <a:gd name="connsiteX7-69" fmla="*/ 0 w 2509838"/>
                <a:gd name="connsiteY7-70" fmla="*/ 734260 h 1853157"/>
                <a:gd name="connsiteX8-71" fmla="*/ 0 w 2509838"/>
                <a:gd name="connsiteY8-72" fmla="*/ 352582 h 1853157"/>
                <a:gd name="connsiteX0-73" fmla="*/ 0 w 2509838"/>
                <a:gd name="connsiteY0-74" fmla="*/ 352582 h 1826460"/>
                <a:gd name="connsiteX1-75" fmla="*/ 352582 w 2509838"/>
                <a:gd name="connsiteY1-76" fmla="*/ 0 h 1826460"/>
                <a:gd name="connsiteX2-77" fmla="*/ 2144556 w 2509838"/>
                <a:gd name="connsiteY2-78" fmla="*/ 0 h 1826460"/>
                <a:gd name="connsiteX3-79" fmla="*/ 2497138 w 2509838"/>
                <a:gd name="connsiteY3-80" fmla="*/ 352582 h 1826460"/>
                <a:gd name="connsiteX4-81" fmla="*/ 2509838 w 2509838"/>
                <a:gd name="connsiteY4-82" fmla="*/ 1826460 h 1826460"/>
                <a:gd name="connsiteX5-83" fmla="*/ 1471456 w 2509838"/>
                <a:gd name="connsiteY5-84" fmla="*/ 1086842 h 1826460"/>
                <a:gd name="connsiteX6-85" fmla="*/ 352582 w 2509838"/>
                <a:gd name="connsiteY6-86" fmla="*/ 1086842 h 1826460"/>
                <a:gd name="connsiteX7-87" fmla="*/ 0 w 2509838"/>
                <a:gd name="connsiteY7-88" fmla="*/ 734260 h 1826460"/>
                <a:gd name="connsiteX8-89" fmla="*/ 0 w 2509838"/>
                <a:gd name="connsiteY8-90" fmla="*/ 352582 h 1826460"/>
                <a:gd name="connsiteX0-91" fmla="*/ 0 w 2509838"/>
                <a:gd name="connsiteY0-92" fmla="*/ 352582 h 1826460"/>
                <a:gd name="connsiteX1-93" fmla="*/ 352582 w 2509838"/>
                <a:gd name="connsiteY1-94" fmla="*/ 0 h 1826460"/>
                <a:gd name="connsiteX2-95" fmla="*/ 2144556 w 2509838"/>
                <a:gd name="connsiteY2-96" fmla="*/ 0 h 1826460"/>
                <a:gd name="connsiteX3-97" fmla="*/ 2497138 w 2509838"/>
                <a:gd name="connsiteY3-98" fmla="*/ 352582 h 1826460"/>
                <a:gd name="connsiteX4-99" fmla="*/ 2509838 w 2509838"/>
                <a:gd name="connsiteY4-100" fmla="*/ 1826460 h 1826460"/>
                <a:gd name="connsiteX5-101" fmla="*/ 1471456 w 2509838"/>
                <a:gd name="connsiteY5-102" fmla="*/ 1086842 h 1826460"/>
                <a:gd name="connsiteX6-103" fmla="*/ 352582 w 2509838"/>
                <a:gd name="connsiteY6-104" fmla="*/ 1086842 h 1826460"/>
                <a:gd name="connsiteX7-105" fmla="*/ 0 w 2509838"/>
                <a:gd name="connsiteY7-106" fmla="*/ 734260 h 1826460"/>
                <a:gd name="connsiteX8-107" fmla="*/ 0 w 2509838"/>
                <a:gd name="connsiteY8-108" fmla="*/ 352582 h 1826460"/>
                <a:gd name="connsiteX0-109" fmla="*/ 0 w 2509838"/>
                <a:gd name="connsiteY0-110" fmla="*/ 352582 h 1826460"/>
                <a:gd name="connsiteX1-111" fmla="*/ 352582 w 2509838"/>
                <a:gd name="connsiteY1-112" fmla="*/ 0 h 1826460"/>
                <a:gd name="connsiteX2-113" fmla="*/ 2144556 w 2509838"/>
                <a:gd name="connsiteY2-114" fmla="*/ 0 h 1826460"/>
                <a:gd name="connsiteX3-115" fmla="*/ 2497138 w 2509838"/>
                <a:gd name="connsiteY3-116" fmla="*/ 352582 h 1826460"/>
                <a:gd name="connsiteX4-117" fmla="*/ 2509838 w 2509838"/>
                <a:gd name="connsiteY4-118" fmla="*/ 1826460 h 1826460"/>
                <a:gd name="connsiteX5-119" fmla="*/ 1471456 w 2509838"/>
                <a:gd name="connsiteY5-120" fmla="*/ 1086842 h 1826460"/>
                <a:gd name="connsiteX6-121" fmla="*/ 352582 w 2509838"/>
                <a:gd name="connsiteY6-122" fmla="*/ 1086842 h 1826460"/>
                <a:gd name="connsiteX7-123" fmla="*/ 0 w 2509838"/>
                <a:gd name="connsiteY7-124" fmla="*/ 734260 h 1826460"/>
                <a:gd name="connsiteX8-125" fmla="*/ 0 w 2509838"/>
                <a:gd name="connsiteY8-126" fmla="*/ 352582 h 1826460"/>
                <a:gd name="connsiteX0-127" fmla="*/ 0 w 2509838"/>
                <a:gd name="connsiteY0-128" fmla="*/ 352582 h 1826460"/>
                <a:gd name="connsiteX1-129" fmla="*/ 352582 w 2509838"/>
                <a:gd name="connsiteY1-130" fmla="*/ 0 h 1826460"/>
                <a:gd name="connsiteX2-131" fmla="*/ 2144556 w 2509838"/>
                <a:gd name="connsiteY2-132" fmla="*/ 0 h 1826460"/>
                <a:gd name="connsiteX3-133" fmla="*/ 2497138 w 2509838"/>
                <a:gd name="connsiteY3-134" fmla="*/ 352582 h 1826460"/>
                <a:gd name="connsiteX4-135" fmla="*/ 2509838 w 2509838"/>
                <a:gd name="connsiteY4-136" fmla="*/ 1826460 h 1826460"/>
                <a:gd name="connsiteX5-137" fmla="*/ 1471456 w 2509838"/>
                <a:gd name="connsiteY5-138" fmla="*/ 1086842 h 1826460"/>
                <a:gd name="connsiteX6-139" fmla="*/ 352582 w 2509838"/>
                <a:gd name="connsiteY6-140" fmla="*/ 1086842 h 1826460"/>
                <a:gd name="connsiteX7-141" fmla="*/ 0 w 2509838"/>
                <a:gd name="connsiteY7-142" fmla="*/ 734260 h 1826460"/>
                <a:gd name="connsiteX8-143" fmla="*/ 0 w 2509838"/>
                <a:gd name="connsiteY8-144" fmla="*/ 352582 h 1826460"/>
                <a:gd name="connsiteX0-145" fmla="*/ 0 w 2509838"/>
                <a:gd name="connsiteY0-146" fmla="*/ 352582 h 1826460"/>
                <a:gd name="connsiteX1-147" fmla="*/ 352582 w 2509838"/>
                <a:gd name="connsiteY1-148" fmla="*/ 0 h 1826460"/>
                <a:gd name="connsiteX2-149" fmla="*/ 2144556 w 2509838"/>
                <a:gd name="connsiteY2-150" fmla="*/ 0 h 1826460"/>
                <a:gd name="connsiteX3-151" fmla="*/ 2497138 w 2509838"/>
                <a:gd name="connsiteY3-152" fmla="*/ 352582 h 1826460"/>
                <a:gd name="connsiteX4-153" fmla="*/ 2509838 w 2509838"/>
                <a:gd name="connsiteY4-154" fmla="*/ 1826460 h 1826460"/>
                <a:gd name="connsiteX5-155" fmla="*/ 1471456 w 2509838"/>
                <a:gd name="connsiteY5-156" fmla="*/ 1086842 h 1826460"/>
                <a:gd name="connsiteX6-157" fmla="*/ 352582 w 2509838"/>
                <a:gd name="connsiteY6-158" fmla="*/ 1086842 h 1826460"/>
                <a:gd name="connsiteX7-159" fmla="*/ 0 w 2509838"/>
                <a:gd name="connsiteY7-160" fmla="*/ 734260 h 1826460"/>
                <a:gd name="connsiteX8-161" fmla="*/ 0 w 2509838"/>
                <a:gd name="connsiteY8-162" fmla="*/ 352582 h 1826460"/>
                <a:gd name="connsiteX0-163" fmla="*/ 0 w 2502694"/>
                <a:gd name="connsiteY0-164" fmla="*/ 352582 h 1821697"/>
                <a:gd name="connsiteX1-165" fmla="*/ 352582 w 2502694"/>
                <a:gd name="connsiteY1-166" fmla="*/ 0 h 1821697"/>
                <a:gd name="connsiteX2-167" fmla="*/ 2144556 w 2502694"/>
                <a:gd name="connsiteY2-168" fmla="*/ 0 h 1821697"/>
                <a:gd name="connsiteX3-169" fmla="*/ 2497138 w 2502694"/>
                <a:gd name="connsiteY3-170" fmla="*/ 352582 h 1821697"/>
                <a:gd name="connsiteX4-171" fmla="*/ 2502694 w 2502694"/>
                <a:gd name="connsiteY4-172" fmla="*/ 1821697 h 1821697"/>
                <a:gd name="connsiteX5-173" fmla="*/ 1471456 w 2502694"/>
                <a:gd name="connsiteY5-174" fmla="*/ 1086842 h 1821697"/>
                <a:gd name="connsiteX6-175" fmla="*/ 352582 w 2502694"/>
                <a:gd name="connsiteY6-176" fmla="*/ 1086842 h 1821697"/>
                <a:gd name="connsiteX7-177" fmla="*/ 0 w 2502694"/>
                <a:gd name="connsiteY7-178" fmla="*/ 734260 h 1821697"/>
                <a:gd name="connsiteX8-179" fmla="*/ 0 w 2502694"/>
                <a:gd name="connsiteY8-180" fmla="*/ 352582 h 1821697"/>
                <a:gd name="connsiteX0-181" fmla="*/ 0 w 2497932"/>
                <a:gd name="connsiteY0-182" fmla="*/ 352582 h 1807410"/>
                <a:gd name="connsiteX1-183" fmla="*/ 352582 w 2497932"/>
                <a:gd name="connsiteY1-184" fmla="*/ 0 h 1807410"/>
                <a:gd name="connsiteX2-185" fmla="*/ 2144556 w 2497932"/>
                <a:gd name="connsiteY2-186" fmla="*/ 0 h 1807410"/>
                <a:gd name="connsiteX3-187" fmla="*/ 2497138 w 2497932"/>
                <a:gd name="connsiteY3-188" fmla="*/ 352582 h 1807410"/>
                <a:gd name="connsiteX4-189" fmla="*/ 2497932 w 2497932"/>
                <a:gd name="connsiteY4-190" fmla="*/ 1807410 h 1807410"/>
                <a:gd name="connsiteX5-191" fmla="*/ 1471456 w 2497932"/>
                <a:gd name="connsiteY5-192" fmla="*/ 1086842 h 1807410"/>
                <a:gd name="connsiteX6-193" fmla="*/ 352582 w 2497932"/>
                <a:gd name="connsiteY6-194" fmla="*/ 1086842 h 1807410"/>
                <a:gd name="connsiteX7-195" fmla="*/ 0 w 2497932"/>
                <a:gd name="connsiteY7-196" fmla="*/ 734260 h 1807410"/>
                <a:gd name="connsiteX8-197" fmla="*/ 0 w 2497932"/>
                <a:gd name="connsiteY8-198" fmla="*/ 352582 h 180741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2497932" h="1807410">
                  <a:moveTo>
                    <a:pt x="0" y="352582"/>
                  </a:moveTo>
                  <a:cubicBezTo>
                    <a:pt x="0" y="157856"/>
                    <a:pt x="157856" y="0"/>
                    <a:pt x="352582" y="0"/>
                  </a:cubicBezTo>
                  <a:lnTo>
                    <a:pt x="2144556" y="0"/>
                  </a:lnTo>
                  <a:cubicBezTo>
                    <a:pt x="2339282" y="0"/>
                    <a:pt x="2497138" y="157856"/>
                    <a:pt x="2497138" y="352582"/>
                  </a:cubicBezTo>
                  <a:cubicBezTo>
                    <a:pt x="2497138" y="479808"/>
                    <a:pt x="2497932" y="1680184"/>
                    <a:pt x="2497932" y="1807410"/>
                  </a:cubicBezTo>
                  <a:cubicBezTo>
                    <a:pt x="2288382" y="1398886"/>
                    <a:pt x="1863032" y="1086842"/>
                    <a:pt x="1471456" y="1086842"/>
                  </a:cubicBezTo>
                  <a:lnTo>
                    <a:pt x="352582" y="1086842"/>
                  </a:lnTo>
                  <a:cubicBezTo>
                    <a:pt x="157856" y="1086842"/>
                    <a:pt x="0" y="928986"/>
                    <a:pt x="0" y="734260"/>
                  </a:cubicBezTo>
                  <a:lnTo>
                    <a:pt x="0" y="352582"/>
                  </a:lnTo>
                  <a:close/>
                </a:path>
              </a:pathLst>
            </a:custGeom>
            <a:solidFill>
              <a:srgbClr val="4643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圆角矩形 1446"/>
            <p:cNvSpPr/>
            <p:nvPr/>
          </p:nvSpPr>
          <p:spPr>
            <a:xfrm>
              <a:off x="1619672" y="213981"/>
              <a:ext cx="2497932" cy="1807410"/>
            </a:xfrm>
            <a:custGeom>
              <a:avLst/>
              <a:gdLst>
                <a:gd name="connsiteX0" fmla="*/ 0 w 2497138"/>
                <a:gd name="connsiteY0" fmla="*/ 352582 h 1086842"/>
                <a:gd name="connsiteX1" fmla="*/ 352582 w 2497138"/>
                <a:gd name="connsiteY1" fmla="*/ 0 h 1086842"/>
                <a:gd name="connsiteX2" fmla="*/ 2144556 w 2497138"/>
                <a:gd name="connsiteY2" fmla="*/ 0 h 1086842"/>
                <a:gd name="connsiteX3" fmla="*/ 2497138 w 2497138"/>
                <a:gd name="connsiteY3" fmla="*/ 352582 h 1086842"/>
                <a:gd name="connsiteX4" fmla="*/ 2497138 w 2497138"/>
                <a:gd name="connsiteY4" fmla="*/ 734260 h 1086842"/>
                <a:gd name="connsiteX5" fmla="*/ 2144556 w 2497138"/>
                <a:gd name="connsiteY5" fmla="*/ 1086842 h 1086842"/>
                <a:gd name="connsiteX6" fmla="*/ 352582 w 2497138"/>
                <a:gd name="connsiteY6" fmla="*/ 1086842 h 1086842"/>
                <a:gd name="connsiteX7" fmla="*/ 0 w 2497138"/>
                <a:gd name="connsiteY7" fmla="*/ 734260 h 1086842"/>
                <a:gd name="connsiteX8" fmla="*/ 0 w 2497138"/>
                <a:gd name="connsiteY8" fmla="*/ 352582 h 1086842"/>
                <a:gd name="connsiteX0-1" fmla="*/ 0 w 2509838"/>
                <a:gd name="connsiteY0-2" fmla="*/ 352582 h 1853157"/>
                <a:gd name="connsiteX1-3" fmla="*/ 352582 w 2509838"/>
                <a:gd name="connsiteY1-4" fmla="*/ 0 h 1853157"/>
                <a:gd name="connsiteX2-5" fmla="*/ 2144556 w 2509838"/>
                <a:gd name="connsiteY2-6" fmla="*/ 0 h 1853157"/>
                <a:gd name="connsiteX3-7" fmla="*/ 2497138 w 2509838"/>
                <a:gd name="connsiteY3-8" fmla="*/ 352582 h 1853157"/>
                <a:gd name="connsiteX4-9" fmla="*/ 2509838 w 2509838"/>
                <a:gd name="connsiteY4-10" fmla="*/ 1826460 h 1853157"/>
                <a:gd name="connsiteX5-11" fmla="*/ 2144556 w 2509838"/>
                <a:gd name="connsiteY5-12" fmla="*/ 1086842 h 1853157"/>
                <a:gd name="connsiteX6-13" fmla="*/ 352582 w 2509838"/>
                <a:gd name="connsiteY6-14" fmla="*/ 1086842 h 1853157"/>
                <a:gd name="connsiteX7-15" fmla="*/ 0 w 2509838"/>
                <a:gd name="connsiteY7-16" fmla="*/ 734260 h 1853157"/>
                <a:gd name="connsiteX8-17" fmla="*/ 0 w 2509838"/>
                <a:gd name="connsiteY8-18" fmla="*/ 352582 h 1853157"/>
                <a:gd name="connsiteX0-19" fmla="*/ 0 w 2509838"/>
                <a:gd name="connsiteY0-20" fmla="*/ 352582 h 1853157"/>
                <a:gd name="connsiteX1-21" fmla="*/ 352582 w 2509838"/>
                <a:gd name="connsiteY1-22" fmla="*/ 0 h 1853157"/>
                <a:gd name="connsiteX2-23" fmla="*/ 2144556 w 2509838"/>
                <a:gd name="connsiteY2-24" fmla="*/ 0 h 1853157"/>
                <a:gd name="connsiteX3-25" fmla="*/ 2497138 w 2509838"/>
                <a:gd name="connsiteY3-26" fmla="*/ 352582 h 1853157"/>
                <a:gd name="connsiteX4-27" fmla="*/ 2509838 w 2509838"/>
                <a:gd name="connsiteY4-28" fmla="*/ 1826460 h 1853157"/>
                <a:gd name="connsiteX5-29" fmla="*/ 1471456 w 2509838"/>
                <a:gd name="connsiteY5-30" fmla="*/ 1086842 h 1853157"/>
                <a:gd name="connsiteX6-31" fmla="*/ 352582 w 2509838"/>
                <a:gd name="connsiteY6-32" fmla="*/ 1086842 h 1853157"/>
                <a:gd name="connsiteX7-33" fmla="*/ 0 w 2509838"/>
                <a:gd name="connsiteY7-34" fmla="*/ 734260 h 1853157"/>
                <a:gd name="connsiteX8-35" fmla="*/ 0 w 2509838"/>
                <a:gd name="connsiteY8-36" fmla="*/ 352582 h 1853157"/>
                <a:gd name="connsiteX0-37" fmla="*/ 0 w 2509838"/>
                <a:gd name="connsiteY0-38" fmla="*/ 352582 h 1853312"/>
                <a:gd name="connsiteX1-39" fmla="*/ 352582 w 2509838"/>
                <a:gd name="connsiteY1-40" fmla="*/ 0 h 1853312"/>
                <a:gd name="connsiteX2-41" fmla="*/ 2144556 w 2509838"/>
                <a:gd name="connsiteY2-42" fmla="*/ 0 h 1853312"/>
                <a:gd name="connsiteX3-43" fmla="*/ 2497138 w 2509838"/>
                <a:gd name="connsiteY3-44" fmla="*/ 352582 h 1853312"/>
                <a:gd name="connsiteX4-45" fmla="*/ 2509838 w 2509838"/>
                <a:gd name="connsiteY4-46" fmla="*/ 1826460 h 1853312"/>
                <a:gd name="connsiteX5-47" fmla="*/ 1471456 w 2509838"/>
                <a:gd name="connsiteY5-48" fmla="*/ 1086842 h 1853312"/>
                <a:gd name="connsiteX6-49" fmla="*/ 352582 w 2509838"/>
                <a:gd name="connsiteY6-50" fmla="*/ 1086842 h 1853312"/>
                <a:gd name="connsiteX7-51" fmla="*/ 0 w 2509838"/>
                <a:gd name="connsiteY7-52" fmla="*/ 734260 h 1853312"/>
                <a:gd name="connsiteX8-53" fmla="*/ 0 w 2509838"/>
                <a:gd name="connsiteY8-54" fmla="*/ 352582 h 1853312"/>
                <a:gd name="connsiteX0-55" fmla="*/ 0 w 2509838"/>
                <a:gd name="connsiteY0-56" fmla="*/ 352582 h 1853157"/>
                <a:gd name="connsiteX1-57" fmla="*/ 352582 w 2509838"/>
                <a:gd name="connsiteY1-58" fmla="*/ 0 h 1853157"/>
                <a:gd name="connsiteX2-59" fmla="*/ 2144556 w 2509838"/>
                <a:gd name="connsiteY2-60" fmla="*/ 0 h 1853157"/>
                <a:gd name="connsiteX3-61" fmla="*/ 2497138 w 2509838"/>
                <a:gd name="connsiteY3-62" fmla="*/ 352582 h 1853157"/>
                <a:gd name="connsiteX4-63" fmla="*/ 2509838 w 2509838"/>
                <a:gd name="connsiteY4-64" fmla="*/ 1826460 h 1853157"/>
                <a:gd name="connsiteX5-65" fmla="*/ 1471456 w 2509838"/>
                <a:gd name="connsiteY5-66" fmla="*/ 1086842 h 1853157"/>
                <a:gd name="connsiteX6-67" fmla="*/ 352582 w 2509838"/>
                <a:gd name="connsiteY6-68" fmla="*/ 1086842 h 1853157"/>
                <a:gd name="connsiteX7-69" fmla="*/ 0 w 2509838"/>
                <a:gd name="connsiteY7-70" fmla="*/ 734260 h 1853157"/>
                <a:gd name="connsiteX8-71" fmla="*/ 0 w 2509838"/>
                <a:gd name="connsiteY8-72" fmla="*/ 352582 h 1853157"/>
                <a:gd name="connsiteX0-73" fmla="*/ 0 w 2509838"/>
                <a:gd name="connsiteY0-74" fmla="*/ 352582 h 1826460"/>
                <a:gd name="connsiteX1-75" fmla="*/ 352582 w 2509838"/>
                <a:gd name="connsiteY1-76" fmla="*/ 0 h 1826460"/>
                <a:gd name="connsiteX2-77" fmla="*/ 2144556 w 2509838"/>
                <a:gd name="connsiteY2-78" fmla="*/ 0 h 1826460"/>
                <a:gd name="connsiteX3-79" fmla="*/ 2497138 w 2509838"/>
                <a:gd name="connsiteY3-80" fmla="*/ 352582 h 1826460"/>
                <a:gd name="connsiteX4-81" fmla="*/ 2509838 w 2509838"/>
                <a:gd name="connsiteY4-82" fmla="*/ 1826460 h 1826460"/>
                <a:gd name="connsiteX5-83" fmla="*/ 1471456 w 2509838"/>
                <a:gd name="connsiteY5-84" fmla="*/ 1086842 h 1826460"/>
                <a:gd name="connsiteX6-85" fmla="*/ 352582 w 2509838"/>
                <a:gd name="connsiteY6-86" fmla="*/ 1086842 h 1826460"/>
                <a:gd name="connsiteX7-87" fmla="*/ 0 w 2509838"/>
                <a:gd name="connsiteY7-88" fmla="*/ 734260 h 1826460"/>
                <a:gd name="connsiteX8-89" fmla="*/ 0 w 2509838"/>
                <a:gd name="connsiteY8-90" fmla="*/ 352582 h 1826460"/>
                <a:gd name="connsiteX0-91" fmla="*/ 0 w 2509838"/>
                <a:gd name="connsiteY0-92" fmla="*/ 352582 h 1826460"/>
                <a:gd name="connsiteX1-93" fmla="*/ 352582 w 2509838"/>
                <a:gd name="connsiteY1-94" fmla="*/ 0 h 1826460"/>
                <a:gd name="connsiteX2-95" fmla="*/ 2144556 w 2509838"/>
                <a:gd name="connsiteY2-96" fmla="*/ 0 h 1826460"/>
                <a:gd name="connsiteX3-97" fmla="*/ 2497138 w 2509838"/>
                <a:gd name="connsiteY3-98" fmla="*/ 352582 h 1826460"/>
                <a:gd name="connsiteX4-99" fmla="*/ 2509838 w 2509838"/>
                <a:gd name="connsiteY4-100" fmla="*/ 1826460 h 1826460"/>
                <a:gd name="connsiteX5-101" fmla="*/ 1471456 w 2509838"/>
                <a:gd name="connsiteY5-102" fmla="*/ 1086842 h 1826460"/>
                <a:gd name="connsiteX6-103" fmla="*/ 352582 w 2509838"/>
                <a:gd name="connsiteY6-104" fmla="*/ 1086842 h 1826460"/>
                <a:gd name="connsiteX7-105" fmla="*/ 0 w 2509838"/>
                <a:gd name="connsiteY7-106" fmla="*/ 734260 h 1826460"/>
                <a:gd name="connsiteX8-107" fmla="*/ 0 w 2509838"/>
                <a:gd name="connsiteY8-108" fmla="*/ 352582 h 1826460"/>
                <a:gd name="connsiteX0-109" fmla="*/ 0 w 2509838"/>
                <a:gd name="connsiteY0-110" fmla="*/ 352582 h 1826460"/>
                <a:gd name="connsiteX1-111" fmla="*/ 352582 w 2509838"/>
                <a:gd name="connsiteY1-112" fmla="*/ 0 h 1826460"/>
                <a:gd name="connsiteX2-113" fmla="*/ 2144556 w 2509838"/>
                <a:gd name="connsiteY2-114" fmla="*/ 0 h 1826460"/>
                <a:gd name="connsiteX3-115" fmla="*/ 2497138 w 2509838"/>
                <a:gd name="connsiteY3-116" fmla="*/ 352582 h 1826460"/>
                <a:gd name="connsiteX4-117" fmla="*/ 2509838 w 2509838"/>
                <a:gd name="connsiteY4-118" fmla="*/ 1826460 h 1826460"/>
                <a:gd name="connsiteX5-119" fmla="*/ 1471456 w 2509838"/>
                <a:gd name="connsiteY5-120" fmla="*/ 1086842 h 1826460"/>
                <a:gd name="connsiteX6-121" fmla="*/ 352582 w 2509838"/>
                <a:gd name="connsiteY6-122" fmla="*/ 1086842 h 1826460"/>
                <a:gd name="connsiteX7-123" fmla="*/ 0 w 2509838"/>
                <a:gd name="connsiteY7-124" fmla="*/ 734260 h 1826460"/>
                <a:gd name="connsiteX8-125" fmla="*/ 0 w 2509838"/>
                <a:gd name="connsiteY8-126" fmla="*/ 352582 h 1826460"/>
                <a:gd name="connsiteX0-127" fmla="*/ 0 w 2509838"/>
                <a:gd name="connsiteY0-128" fmla="*/ 352582 h 1826460"/>
                <a:gd name="connsiteX1-129" fmla="*/ 352582 w 2509838"/>
                <a:gd name="connsiteY1-130" fmla="*/ 0 h 1826460"/>
                <a:gd name="connsiteX2-131" fmla="*/ 2144556 w 2509838"/>
                <a:gd name="connsiteY2-132" fmla="*/ 0 h 1826460"/>
                <a:gd name="connsiteX3-133" fmla="*/ 2497138 w 2509838"/>
                <a:gd name="connsiteY3-134" fmla="*/ 352582 h 1826460"/>
                <a:gd name="connsiteX4-135" fmla="*/ 2509838 w 2509838"/>
                <a:gd name="connsiteY4-136" fmla="*/ 1826460 h 1826460"/>
                <a:gd name="connsiteX5-137" fmla="*/ 1471456 w 2509838"/>
                <a:gd name="connsiteY5-138" fmla="*/ 1086842 h 1826460"/>
                <a:gd name="connsiteX6-139" fmla="*/ 352582 w 2509838"/>
                <a:gd name="connsiteY6-140" fmla="*/ 1086842 h 1826460"/>
                <a:gd name="connsiteX7-141" fmla="*/ 0 w 2509838"/>
                <a:gd name="connsiteY7-142" fmla="*/ 734260 h 1826460"/>
                <a:gd name="connsiteX8-143" fmla="*/ 0 w 2509838"/>
                <a:gd name="connsiteY8-144" fmla="*/ 352582 h 1826460"/>
                <a:gd name="connsiteX0-145" fmla="*/ 0 w 2509838"/>
                <a:gd name="connsiteY0-146" fmla="*/ 352582 h 1826460"/>
                <a:gd name="connsiteX1-147" fmla="*/ 352582 w 2509838"/>
                <a:gd name="connsiteY1-148" fmla="*/ 0 h 1826460"/>
                <a:gd name="connsiteX2-149" fmla="*/ 2144556 w 2509838"/>
                <a:gd name="connsiteY2-150" fmla="*/ 0 h 1826460"/>
                <a:gd name="connsiteX3-151" fmla="*/ 2497138 w 2509838"/>
                <a:gd name="connsiteY3-152" fmla="*/ 352582 h 1826460"/>
                <a:gd name="connsiteX4-153" fmla="*/ 2509838 w 2509838"/>
                <a:gd name="connsiteY4-154" fmla="*/ 1826460 h 1826460"/>
                <a:gd name="connsiteX5-155" fmla="*/ 1471456 w 2509838"/>
                <a:gd name="connsiteY5-156" fmla="*/ 1086842 h 1826460"/>
                <a:gd name="connsiteX6-157" fmla="*/ 352582 w 2509838"/>
                <a:gd name="connsiteY6-158" fmla="*/ 1086842 h 1826460"/>
                <a:gd name="connsiteX7-159" fmla="*/ 0 w 2509838"/>
                <a:gd name="connsiteY7-160" fmla="*/ 734260 h 1826460"/>
                <a:gd name="connsiteX8-161" fmla="*/ 0 w 2509838"/>
                <a:gd name="connsiteY8-162" fmla="*/ 352582 h 1826460"/>
                <a:gd name="connsiteX0-163" fmla="*/ 0 w 2502694"/>
                <a:gd name="connsiteY0-164" fmla="*/ 352582 h 1821697"/>
                <a:gd name="connsiteX1-165" fmla="*/ 352582 w 2502694"/>
                <a:gd name="connsiteY1-166" fmla="*/ 0 h 1821697"/>
                <a:gd name="connsiteX2-167" fmla="*/ 2144556 w 2502694"/>
                <a:gd name="connsiteY2-168" fmla="*/ 0 h 1821697"/>
                <a:gd name="connsiteX3-169" fmla="*/ 2497138 w 2502694"/>
                <a:gd name="connsiteY3-170" fmla="*/ 352582 h 1821697"/>
                <a:gd name="connsiteX4-171" fmla="*/ 2502694 w 2502694"/>
                <a:gd name="connsiteY4-172" fmla="*/ 1821697 h 1821697"/>
                <a:gd name="connsiteX5-173" fmla="*/ 1471456 w 2502694"/>
                <a:gd name="connsiteY5-174" fmla="*/ 1086842 h 1821697"/>
                <a:gd name="connsiteX6-175" fmla="*/ 352582 w 2502694"/>
                <a:gd name="connsiteY6-176" fmla="*/ 1086842 h 1821697"/>
                <a:gd name="connsiteX7-177" fmla="*/ 0 w 2502694"/>
                <a:gd name="connsiteY7-178" fmla="*/ 734260 h 1821697"/>
                <a:gd name="connsiteX8-179" fmla="*/ 0 w 2502694"/>
                <a:gd name="connsiteY8-180" fmla="*/ 352582 h 1821697"/>
                <a:gd name="connsiteX0-181" fmla="*/ 0 w 2497932"/>
                <a:gd name="connsiteY0-182" fmla="*/ 352582 h 1807410"/>
                <a:gd name="connsiteX1-183" fmla="*/ 352582 w 2497932"/>
                <a:gd name="connsiteY1-184" fmla="*/ 0 h 1807410"/>
                <a:gd name="connsiteX2-185" fmla="*/ 2144556 w 2497932"/>
                <a:gd name="connsiteY2-186" fmla="*/ 0 h 1807410"/>
                <a:gd name="connsiteX3-187" fmla="*/ 2497138 w 2497932"/>
                <a:gd name="connsiteY3-188" fmla="*/ 352582 h 1807410"/>
                <a:gd name="connsiteX4-189" fmla="*/ 2497932 w 2497932"/>
                <a:gd name="connsiteY4-190" fmla="*/ 1807410 h 1807410"/>
                <a:gd name="connsiteX5-191" fmla="*/ 1471456 w 2497932"/>
                <a:gd name="connsiteY5-192" fmla="*/ 1086842 h 1807410"/>
                <a:gd name="connsiteX6-193" fmla="*/ 352582 w 2497932"/>
                <a:gd name="connsiteY6-194" fmla="*/ 1086842 h 1807410"/>
                <a:gd name="connsiteX7-195" fmla="*/ 0 w 2497932"/>
                <a:gd name="connsiteY7-196" fmla="*/ 734260 h 1807410"/>
                <a:gd name="connsiteX8-197" fmla="*/ 0 w 2497932"/>
                <a:gd name="connsiteY8-198" fmla="*/ 352582 h 180741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2497932" h="1807410">
                  <a:moveTo>
                    <a:pt x="0" y="352582"/>
                  </a:moveTo>
                  <a:cubicBezTo>
                    <a:pt x="0" y="157856"/>
                    <a:pt x="157856" y="0"/>
                    <a:pt x="352582" y="0"/>
                  </a:cubicBezTo>
                  <a:lnTo>
                    <a:pt x="2144556" y="0"/>
                  </a:lnTo>
                  <a:cubicBezTo>
                    <a:pt x="2339282" y="0"/>
                    <a:pt x="2497138" y="157856"/>
                    <a:pt x="2497138" y="352582"/>
                  </a:cubicBezTo>
                  <a:cubicBezTo>
                    <a:pt x="2497138" y="479808"/>
                    <a:pt x="2497932" y="1680184"/>
                    <a:pt x="2497932" y="1807410"/>
                  </a:cubicBezTo>
                  <a:cubicBezTo>
                    <a:pt x="2288382" y="1398886"/>
                    <a:pt x="1863032" y="1086842"/>
                    <a:pt x="1471456" y="1086842"/>
                  </a:cubicBezTo>
                  <a:lnTo>
                    <a:pt x="352582" y="1086842"/>
                  </a:lnTo>
                  <a:cubicBezTo>
                    <a:pt x="157856" y="1086842"/>
                    <a:pt x="0" y="928986"/>
                    <a:pt x="0" y="734260"/>
                  </a:cubicBezTo>
                  <a:lnTo>
                    <a:pt x="0" y="352582"/>
                  </a:lnTo>
                  <a:close/>
                </a:path>
              </a:pathLst>
            </a:custGeom>
            <a:solidFill>
              <a:srgbClr val="F39E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2627784" y="987574"/>
            <a:ext cx="1507540" cy="3837890"/>
            <a:chOff x="2627784" y="987574"/>
            <a:chExt cx="1507540" cy="3837890"/>
          </a:xfrm>
        </p:grpSpPr>
        <p:sp>
          <p:nvSpPr>
            <p:cNvPr id="77" name="Freeform 8"/>
            <p:cNvSpPr/>
            <p:nvPr/>
          </p:nvSpPr>
          <p:spPr bwMode="auto">
            <a:xfrm flipH="1">
              <a:off x="3635895" y="1203599"/>
              <a:ext cx="191658" cy="3168352"/>
            </a:xfrm>
            <a:custGeom>
              <a:avLst/>
              <a:gdLst>
                <a:gd name="T0" fmla="*/ 60 w 66"/>
                <a:gd name="T1" fmla="*/ 795 h 846"/>
                <a:gd name="T2" fmla="*/ 40 w 66"/>
                <a:gd name="T3" fmla="*/ 716 h 846"/>
                <a:gd name="T4" fmla="*/ 40 w 66"/>
                <a:gd name="T5" fmla="*/ 0 h 846"/>
                <a:gd name="T6" fmla="*/ 26 w 66"/>
                <a:gd name="T7" fmla="*/ 0 h 846"/>
                <a:gd name="T8" fmla="*/ 26 w 66"/>
                <a:gd name="T9" fmla="*/ 712 h 846"/>
                <a:gd name="T10" fmla="*/ 3 w 66"/>
                <a:gd name="T11" fmla="*/ 799 h 846"/>
                <a:gd name="T12" fmla="*/ 3 w 66"/>
                <a:gd name="T13" fmla="*/ 799 h 846"/>
                <a:gd name="T14" fmla="*/ 3 w 66"/>
                <a:gd name="T15" fmla="*/ 799 h 846"/>
                <a:gd name="T16" fmla="*/ 3 w 66"/>
                <a:gd name="T17" fmla="*/ 799 h 846"/>
                <a:gd name="T18" fmla="*/ 0 w 66"/>
                <a:gd name="T19" fmla="*/ 813 h 846"/>
                <a:gd name="T20" fmla="*/ 33 w 66"/>
                <a:gd name="T21" fmla="*/ 846 h 846"/>
                <a:gd name="T22" fmla="*/ 66 w 66"/>
                <a:gd name="T23" fmla="*/ 813 h 846"/>
                <a:gd name="T24" fmla="*/ 60 w 66"/>
                <a:gd name="T25" fmla="*/ 795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" h="846">
                  <a:moveTo>
                    <a:pt x="60" y="795"/>
                  </a:moveTo>
                  <a:cubicBezTo>
                    <a:pt x="45" y="763"/>
                    <a:pt x="41" y="727"/>
                    <a:pt x="40" y="7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712"/>
                    <a:pt x="26" y="712"/>
                    <a:pt x="26" y="712"/>
                  </a:cubicBezTo>
                  <a:cubicBezTo>
                    <a:pt x="26" y="712"/>
                    <a:pt x="24" y="75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1" y="803"/>
                    <a:pt x="0" y="808"/>
                    <a:pt x="0" y="813"/>
                  </a:cubicBezTo>
                  <a:cubicBezTo>
                    <a:pt x="0" y="831"/>
                    <a:pt x="15" y="846"/>
                    <a:pt x="33" y="846"/>
                  </a:cubicBezTo>
                  <a:cubicBezTo>
                    <a:pt x="51" y="846"/>
                    <a:pt x="66" y="831"/>
                    <a:pt x="66" y="813"/>
                  </a:cubicBezTo>
                  <a:cubicBezTo>
                    <a:pt x="66" y="806"/>
                    <a:pt x="64" y="800"/>
                    <a:pt x="60" y="79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2627784" y="1059583"/>
              <a:ext cx="1081279" cy="1080120"/>
              <a:chOff x="1619672" y="213981"/>
              <a:chExt cx="2497932" cy="1839648"/>
            </a:xfrm>
          </p:grpSpPr>
          <p:sp>
            <p:nvSpPr>
              <p:cNvPr id="81" name="圆角矩形 1446"/>
              <p:cNvSpPr/>
              <p:nvPr/>
            </p:nvSpPr>
            <p:spPr>
              <a:xfrm>
                <a:off x="1619672" y="246219"/>
                <a:ext cx="2497932" cy="1807410"/>
              </a:xfrm>
              <a:custGeom>
                <a:avLst/>
                <a:gdLst>
                  <a:gd name="connsiteX0" fmla="*/ 0 w 2497138"/>
                  <a:gd name="connsiteY0" fmla="*/ 352582 h 1086842"/>
                  <a:gd name="connsiteX1" fmla="*/ 352582 w 2497138"/>
                  <a:gd name="connsiteY1" fmla="*/ 0 h 1086842"/>
                  <a:gd name="connsiteX2" fmla="*/ 2144556 w 2497138"/>
                  <a:gd name="connsiteY2" fmla="*/ 0 h 1086842"/>
                  <a:gd name="connsiteX3" fmla="*/ 2497138 w 2497138"/>
                  <a:gd name="connsiteY3" fmla="*/ 352582 h 1086842"/>
                  <a:gd name="connsiteX4" fmla="*/ 2497138 w 2497138"/>
                  <a:gd name="connsiteY4" fmla="*/ 734260 h 1086842"/>
                  <a:gd name="connsiteX5" fmla="*/ 2144556 w 2497138"/>
                  <a:gd name="connsiteY5" fmla="*/ 1086842 h 1086842"/>
                  <a:gd name="connsiteX6" fmla="*/ 352582 w 2497138"/>
                  <a:gd name="connsiteY6" fmla="*/ 1086842 h 1086842"/>
                  <a:gd name="connsiteX7" fmla="*/ 0 w 2497138"/>
                  <a:gd name="connsiteY7" fmla="*/ 734260 h 1086842"/>
                  <a:gd name="connsiteX8" fmla="*/ 0 w 2497138"/>
                  <a:gd name="connsiteY8" fmla="*/ 352582 h 1086842"/>
                  <a:gd name="connsiteX0-1" fmla="*/ 0 w 2509838"/>
                  <a:gd name="connsiteY0-2" fmla="*/ 352582 h 1853157"/>
                  <a:gd name="connsiteX1-3" fmla="*/ 352582 w 2509838"/>
                  <a:gd name="connsiteY1-4" fmla="*/ 0 h 1853157"/>
                  <a:gd name="connsiteX2-5" fmla="*/ 2144556 w 2509838"/>
                  <a:gd name="connsiteY2-6" fmla="*/ 0 h 1853157"/>
                  <a:gd name="connsiteX3-7" fmla="*/ 2497138 w 2509838"/>
                  <a:gd name="connsiteY3-8" fmla="*/ 352582 h 1853157"/>
                  <a:gd name="connsiteX4-9" fmla="*/ 2509838 w 2509838"/>
                  <a:gd name="connsiteY4-10" fmla="*/ 1826460 h 1853157"/>
                  <a:gd name="connsiteX5-11" fmla="*/ 2144556 w 2509838"/>
                  <a:gd name="connsiteY5-12" fmla="*/ 1086842 h 1853157"/>
                  <a:gd name="connsiteX6-13" fmla="*/ 352582 w 2509838"/>
                  <a:gd name="connsiteY6-14" fmla="*/ 1086842 h 1853157"/>
                  <a:gd name="connsiteX7-15" fmla="*/ 0 w 2509838"/>
                  <a:gd name="connsiteY7-16" fmla="*/ 734260 h 1853157"/>
                  <a:gd name="connsiteX8-17" fmla="*/ 0 w 2509838"/>
                  <a:gd name="connsiteY8-18" fmla="*/ 352582 h 1853157"/>
                  <a:gd name="connsiteX0-19" fmla="*/ 0 w 2509838"/>
                  <a:gd name="connsiteY0-20" fmla="*/ 352582 h 1853157"/>
                  <a:gd name="connsiteX1-21" fmla="*/ 352582 w 2509838"/>
                  <a:gd name="connsiteY1-22" fmla="*/ 0 h 1853157"/>
                  <a:gd name="connsiteX2-23" fmla="*/ 2144556 w 2509838"/>
                  <a:gd name="connsiteY2-24" fmla="*/ 0 h 1853157"/>
                  <a:gd name="connsiteX3-25" fmla="*/ 2497138 w 2509838"/>
                  <a:gd name="connsiteY3-26" fmla="*/ 352582 h 1853157"/>
                  <a:gd name="connsiteX4-27" fmla="*/ 2509838 w 2509838"/>
                  <a:gd name="connsiteY4-28" fmla="*/ 1826460 h 1853157"/>
                  <a:gd name="connsiteX5-29" fmla="*/ 1471456 w 2509838"/>
                  <a:gd name="connsiteY5-30" fmla="*/ 1086842 h 1853157"/>
                  <a:gd name="connsiteX6-31" fmla="*/ 352582 w 2509838"/>
                  <a:gd name="connsiteY6-32" fmla="*/ 1086842 h 1853157"/>
                  <a:gd name="connsiteX7-33" fmla="*/ 0 w 2509838"/>
                  <a:gd name="connsiteY7-34" fmla="*/ 734260 h 1853157"/>
                  <a:gd name="connsiteX8-35" fmla="*/ 0 w 2509838"/>
                  <a:gd name="connsiteY8-36" fmla="*/ 352582 h 1853157"/>
                  <a:gd name="connsiteX0-37" fmla="*/ 0 w 2509838"/>
                  <a:gd name="connsiteY0-38" fmla="*/ 352582 h 1853312"/>
                  <a:gd name="connsiteX1-39" fmla="*/ 352582 w 2509838"/>
                  <a:gd name="connsiteY1-40" fmla="*/ 0 h 1853312"/>
                  <a:gd name="connsiteX2-41" fmla="*/ 2144556 w 2509838"/>
                  <a:gd name="connsiteY2-42" fmla="*/ 0 h 1853312"/>
                  <a:gd name="connsiteX3-43" fmla="*/ 2497138 w 2509838"/>
                  <a:gd name="connsiteY3-44" fmla="*/ 352582 h 1853312"/>
                  <a:gd name="connsiteX4-45" fmla="*/ 2509838 w 2509838"/>
                  <a:gd name="connsiteY4-46" fmla="*/ 1826460 h 1853312"/>
                  <a:gd name="connsiteX5-47" fmla="*/ 1471456 w 2509838"/>
                  <a:gd name="connsiteY5-48" fmla="*/ 1086842 h 1853312"/>
                  <a:gd name="connsiteX6-49" fmla="*/ 352582 w 2509838"/>
                  <a:gd name="connsiteY6-50" fmla="*/ 1086842 h 1853312"/>
                  <a:gd name="connsiteX7-51" fmla="*/ 0 w 2509838"/>
                  <a:gd name="connsiteY7-52" fmla="*/ 734260 h 1853312"/>
                  <a:gd name="connsiteX8-53" fmla="*/ 0 w 2509838"/>
                  <a:gd name="connsiteY8-54" fmla="*/ 352582 h 1853312"/>
                  <a:gd name="connsiteX0-55" fmla="*/ 0 w 2509838"/>
                  <a:gd name="connsiteY0-56" fmla="*/ 352582 h 1853157"/>
                  <a:gd name="connsiteX1-57" fmla="*/ 352582 w 2509838"/>
                  <a:gd name="connsiteY1-58" fmla="*/ 0 h 1853157"/>
                  <a:gd name="connsiteX2-59" fmla="*/ 2144556 w 2509838"/>
                  <a:gd name="connsiteY2-60" fmla="*/ 0 h 1853157"/>
                  <a:gd name="connsiteX3-61" fmla="*/ 2497138 w 2509838"/>
                  <a:gd name="connsiteY3-62" fmla="*/ 352582 h 1853157"/>
                  <a:gd name="connsiteX4-63" fmla="*/ 2509838 w 2509838"/>
                  <a:gd name="connsiteY4-64" fmla="*/ 1826460 h 1853157"/>
                  <a:gd name="connsiteX5-65" fmla="*/ 1471456 w 2509838"/>
                  <a:gd name="connsiteY5-66" fmla="*/ 1086842 h 1853157"/>
                  <a:gd name="connsiteX6-67" fmla="*/ 352582 w 2509838"/>
                  <a:gd name="connsiteY6-68" fmla="*/ 1086842 h 1853157"/>
                  <a:gd name="connsiteX7-69" fmla="*/ 0 w 2509838"/>
                  <a:gd name="connsiteY7-70" fmla="*/ 734260 h 1853157"/>
                  <a:gd name="connsiteX8-71" fmla="*/ 0 w 2509838"/>
                  <a:gd name="connsiteY8-72" fmla="*/ 352582 h 1853157"/>
                  <a:gd name="connsiteX0-73" fmla="*/ 0 w 2509838"/>
                  <a:gd name="connsiteY0-74" fmla="*/ 352582 h 1826460"/>
                  <a:gd name="connsiteX1-75" fmla="*/ 352582 w 2509838"/>
                  <a:gd name="connsiteY1-76" fmla="*/ 0 h 1826460"/>
                  <a:gd name="connsiteX2-77" fmla="*/ 2144556 w 2509838"/>
                  <a:gd name="connsiteY2-78" fmla="*/ 0 h 1826460"/>
                  <a:gd name="connsiteX3-79" fmla="*/ 2497138 w 2509838"/>
                  <a:gd name="connsiteY3-80" fmla="*/ 352582 h 1826460"/>
                  <a:gd name="connsiteX4-81" fmla="*/ 2509838 w 2509838"/>
                  <a:gd name="connsiteY4-82" fmla="*/ 1826460 h 1826460"/>
                  <a:gd name="connsiteX5-83" fmla="*/ 1471456 w 2509838"/>
                  <a:gd name="connsiteY5-84" fmla="*/ 1086842 h 1826460"/>
                  <a:gd name="connsiteX6-85" fmla="*/ 352582 w 2509838"/>
                  <a:gd name="connsiteY6-86" fmla="*/ 1086842 h 1826460"/>
                  <a:gd name="connsiteX7-87" fmla="*/ 0 w 2509838"/>
                  <a:gd name="connsiteY7-88" fmla="*/ 734260 h 1826460"/>
                  <a:gd name="connsiteX8-89" fmla="*/ 0 w 2509838"/>
                  <a:gd name="connsiteY8-90" fmla="*/ 352582 h 1826460"/>
                  <a:gd name="connsiteX0-91" fmla="*/ 0 w 2509838"/>
                  <a:gd name="connsiteY0-92" fmla="*/ 352582 h 1826460"/>
                  <a:gd name="connsiteX1-93" fmla="*/ 352582 w 2509838"/>
                  <a:gd name="connsiteY1-94" fmla="*/ 0 h 1826460"/>
                  <a:gd name="connsiteX2-95" fmla="*/ 2144556 w 2509838"/>
                  <a:gd name="connsiteY2-96" fmla="*/ 0 h 1826460"/>
                  <a:gd name="connsiteX3-97" fmla="*/ 2497138 w 2509838"/>
                  <a:gd name="connsiteY3-98" fmla="*/ 352582 h 1826460"/>
                  <a:gd name="connsiteX4-99" fmla="*/ 2509838 w 2509838"/>
                  <a:gd name="connsiteY4-100" fmla="*/ 1826460 h 1826460"/>
                  <a:gd name="connsiteX5-101" fmla="*/ 1471456 w 2509838"/>
                  <a:gd name="connsiteY5-102" fmla="*/ 1086842 h 1826460"/>
                  <a:gd name="connsiteX6-103" fmla="*/ 352582 w 2509838"/>
                  <a:gd name="connsiteY6-104" fmla="*/ 1086842 h 1826460"/>
                  <a:gd name="connsiteX7-105" fmla="*/ 0 w 2509838"/>
                  <a:gd name="connsiteY7-106" fmla="*/ 734260 h 1826460"/>
                  <a:gd name="connsiteX8-107" fmla="*/ 0 w 2509838"/>
                  <a:gd name="connsiteY8-108" fmla="*/ 352582 h 1826460"/>
                  <a:gd name="connsiteX0-109" fmla="*/ 0 w 2509838"/>
                  <a:gd name="connsiteY0-110" fmla="*/ 352582 h 1826460"/>
                  <a:gd name="connsiteX1-111" fmla="*/ 352582 w 2509838"/>
                  <a:gd name="connsiteY1-112" fmla="*/ 0 h 1826460"/>
                  <a:gd name="connsiteX2-113" fmla="*/ 2144556 w 2509838"/>
                  <a:gd name="connsiteY2-114" fmla="*/ 0 h 1826460"/>
                  <a:gd name="connsiteX3-115" fmla="*/ 2497138 w 2509838"/>
                  <a:gd name="connsiteY3-116" fmla="*/ 352582 h 1826460"/>
                  <a:gd name="connsiteX4-117" fmla="*/ 2509838 w 2509838"/>
                  <a:gd name="connsiteY4-118" fmla="*/ 1826460 h 1826460"/>
                  <a:gd name="connsiteX5-119" fmla="*/ 1471456 w 2509838"/>
                  <a:gd name="connsiteY5-120" fmla="*/ 1086842 h 1826460"/>
                  <a:gd name="connsiteX6-121" fmla="*/ 352582 w 2509838"/>
                  <a:gd name="connsiteY6-122" fmla="*/ 1086842 h 1826460"/>
                  <a:gd name="connsiteX7-123" fmla="*/ 0 w 2509838"/>
                  <a:gd name="connsiteY7-124" fmla="*/ 734260 h 1826460"/>
                  <a:gd name="connsiteX8-125" fmla="*/ 0 w 2509838"/>
                  <a:gd name="connsiteY8-126" fmla="*/ 352582 h 1826460"/>
                  <a:gd name="connsiteX0-127" fmla="*/ 0 w 2509838"/>
                  <a:gd name="connsiteY0-128" fmla="*/ 352582 h 1826460"/>
                  <a:gd name="connsiteX1-129" fmla="*/ 352582 w 2509838"/>
                  <a:gd name="connsiteY1-130" fmla="*/ 0 h 1826460"/>
                  <a:gd name="connsiteX2-131" fmla="*/ 2144556 w 2509838"/>
                  <a:gd name="connsiteY2-132" fmla="*/ 0 h 1826460"/>
                  <a:gd name="connsiteX3-133" fmla="*/ 2497138 w 2509838"/>
                  <a:gd name="connsiteY3-134" fmla="*/ 352582 h 1826460"/>
                  <a:gd name="connsiteX4-135" fmla="*/ 2509838 w 2509838"/>
                  <a:gd name="connsiteY4-136" fmla="*/ 1826460 h 1826460"/>
                  <a:gd name="connsiteX5-137" fmla="*/ 1471456 w 2509838"/>
                  <a:gd name="connsiteY5-138" fmla="*/ 1086842 h 1826460"/>
                  <a:gd name="connsiteX6-139" fmla="*/ 352582 w 2509838"/>
                  <a:gd name="connsiteY6-140" fmla="*/ 1086842 h 1826460"/>
                  <a:gd name="connsiteX7-141" fmla="*/ 0 w 2509838"/>
                  <a:gd name="connsiteY7-142" fmla="*/ 734260 h 1826460"/>
                  <a:gd name="connsiteX8-143" fmla="*/ 0 w 2509838"/>
                  <a:gd name="connsiteY8-144" fmla="*/ 352582 h 1826460"/>
                  <a:gd name="connsiteX0-145" fmla="*/ 0 w 2509838"/>
                  <a:gd name="connsiteY0-146" fmla="*/ 352582 h 1826460"/>
                  <a:gd name="connsiteX1-147" fmla="*/ 352582 w 2509838"/>
                  <a:gd name="connsiteY1-148" fmla="*/ 0 h 1826460"/>
                  <a:gd name="connsiteX2-149" fmla="*/ 2144556 w 2509838"/>
                  <a:gd name="connsiteY2-150" fmla="*/ 0 h 1826460"/>
                  <a:gd name="connsiteX3-151" fmla="*/ 2497138 w 2509838"/>
                  <a:gd name="connsiteY3-152" fmla="*/ 352582 h 1826460"/>
                  <a:gd name="connsiteX4-153" fmla="*/ 2509838 w 2509838"/>
                  <a:gd name="connsiteY4-154" fmla="*/ 1826460 h 1826460"/>
                  <a:gd name="connsiteX5-155" fmla="*/ 1471456 w 2509838"/>
                  <a:gd name="connsiteY5-156" fmla="*/ 1086842 h 1826460"/>
                  <a:gd name="connsiteX6-157" fmla="*/ 352582 w 2509838"/>
                  <a:gd name="connsiteY6-158" fmla="*/ 1086842 h 1826460"/>
                  <a:gd name="connsiteX7-159" fmla="*/ 0 w 2509838"/>
                  <a:gd name="connsiteY7-160" fmla="*/ 734260 h 1826460"/>
                  <a:gd name="connsiteX8-161" fmla="*/ 0 w 2509838"/>
                  <a:gd name="connsiteY8-162" fmla="*/ 352582 h 1826460"/>
                  <a:gd name="connsiteX0-163" fmla="*/ 0 w 2502694"/>
                  <a:gd name="connsiteY0-164" fmla="*/ 352582 h 1821697"/>
                  <a:gd name="connsiteX1-165" fmla="*/ 352582 w 2502694"/>
                  <a:gd name="connsiteY1-166" fmla="*/ 0 h 1821697"/>
                  <a:gd name="connsiteX2-167" fmla="*/ 2144556 w 2502694"/>
                  <a:gd name="connsiteY2-168" fmla="*/ 0 h 1821697"/>
                  <a:gd name="connsiteX3-169" fmla="*/ 2497138 w 2502694"/>
                  <a:gd name="connsiteY3-170" fmla="*/ 352582 h 1821697"/>
                  <a:gd name="connsiteX4-171" fmla="*/ 2502694 w 2502694"/>
                  <a:gd name="connsiteY4-172" fmla="*/ 1821697 h 1821697"/>
                  <a:gd name="connsiteX5-173" fmla="*/ 1471456 w 2502694"/>
                  <a:gd name="connsiteY5-174" fmla="*/ 1086842 h 1821697"/>
                  <a:gd name="connsiteX6-175" fmla="*/ 352582 w 2502694"/>
                  <a:gd name="connsiteY6-176" fmla="*/ 1086842 h 1821697"/>
                  <a:gd name="connsiteX7-177" fmla="*/ 0 w 2502694"/>
                  <a:gd name="connsiteY7-178" fmla="*/ 734260 h 1821697"/>
                  <a:gd name="connsiteX8-179" fmla="*/ 0 w 2502694"/>
                  <a:gd name="connsiteY8-180" fmla="*/ 352582 h 1821697"/>
                  <a:gd name="connsiteX0-181" fmla="*/ 0 w 2497932"/>
                  <a:gd name="connsiteY0-182" fmla="*/ 352582 h 1807410"/>
                  <a:gd name="connsiteX1-183" fmla="*/ 352582 w 2497932"/>
                  <a:gd name="connsiteY1-184" fmla="*/ 0 h 1807410"/>
                  <a:gd name="connsiteX2-185" fmla="*/ 2144556 w 2497932"/>
                  <a:gd name="connsiteY2-186" fmla="*/ 0 h 1807410"/>
                  <a:gd name="connsiteX3-187" fmla="*/ 2497138 w 2497932"/>
                  <a:gd name="connsiteY3-188" fmla="*/ 352582 h 1807410"/>
                  <a:gd name="connsiteX4-189" fmla="*/ 2497932 w 2497932"/>
                  <a:gd name="connsiteY4-190" fmla="*/ 1807410 h 1807410"/>
                  <a:gd name="connsiteX5-191" fmla="*/ 1471456 w 2497932"/>
                  <a:gd name="connsiteY5-192" fmla="*/ 1086842 h 1807410"/>
                  <a:gd name="connsiteX6-193" fmla="*/ 352582 w 2497932"/>
                  <a:gd name="connsiteY6-194" fmla="*/ 1086842 h 1807410"/>
                  <a:gd name="connsiteX7-195" fmla="*/ 0 w 2497932"/>
                  <a:gd name="connsiteY7-196" fmla="*/ 734260 h 1807410"/>
                  <a:gd name="connsiteX8-197" fmla="*/ 0 w 2497932"/>
                  <a:gd name="connsiteY8-198" fmla="*/ 352582 h 18074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2497932" h="1807410">
                    <a:moveTo>
                      <a:pt x="0" y="352582"/>
                    </a:moveTo>
                    <a:cubicBezTo>
                      <a:pt x="0" y="157856"/>
                      <a:pt x="157856" y="0"/>
                      <a:pt x="352582" y="0"/>
                    </a:cubicBezTo>
                    <a:lnTo>
                      <a:pt x="2144556" y="0"/>
                    </a:lnTo>
                    <a:cubicBezTo>
                      <a:pt x="2339282" y="0"/>
                      <a:pt x="2497138" y="157856"/>
                      <a:pt x="2497138" y="352582"/>
                    </a:cubicBezTo>
                    <a:cubicBezTo>
                      <a:pt x="2497138" y="479808"/>
                      <a:pt x="2497932" y="1680184"/>
                      <a:pt x="2497932" y="1807410"/>
                    </a:cubicBezTo>
                    <a:cubicBezTo>
                      <a:pt x="2288382" y="1398886"/>
                      <a:pt x="1863032" y="1086842"/>
                      <a:pt x="1471456" y="1086842"/>
                    </a:cubicBezTo>
                    <a:lnTo>
                      <a:pt x="352582" y="1086842"/>
                    </a:lnTo>
                    <a:cubicBezTo>
                      <a:pt x="157856" y="1086842"/>
                      <a:pt x="0" y="928986"/>
                      <a:pt x="0" y="734260"/>
                    </a:cubicBezTo>
                    <a:lnTo>
                      <a:pt x="0" y="352582"/>
                    </a:lnTo>
                    <a:close/>
                  </a:path>
                </a:pathLst>
              </a:custGeom>
              <a:solidFill>
                <a:srgbClr val="4643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" name="圆角矩形 1446"/>
              <p:cNvSpPr/>
              <p:nvPr/>
            </p:nvSpPr>
            <p:spPr>
              <a:xfrm>
                <a:off x="1619672" y="213981"/>
                <a:ext cx="2497932" cy="1807410"/>
              </a:xfrm>
              <a:custGeom>
                <a:avLst/>
                <a:gdLst>
                  <a:gd name="connsiteX0" fmla="*/ 0 w 2497138"/>
                  <a:gd name="connsiteY0" fmla="*/ 352582 h 1086842"/>
                  <a:gd name="connsiteX1" fmla="*/ 352582 w 2497138"/>
                  <a:gd name="connsiteY1" fmla="*/ 0 h 1086842"/>
                  <a:gd name="connsiteX2" fmla="*/ 2144556 w 2497138"/>
                  <a:gd name="connsiteY2" fmla="*/ 0 h 1086842"/>
                  <a:gd name="connsiteX3" fmla="*/ 2497138 w 2497138"/>
                  <a:gd name="connsiteY3" fmla="*/ 352582 h 1086842"/>
                  <a:gd name="connsiteX4" fmla="*/ 2497138 w 2497138"/>
                  <a:gd name="connsiteY4" fmla="*/ 734260 h 1086842"/>
                  <a:gd name="connsiteX5" fmla="*/ 2144556 w 2497138"/>
                  <a:gd name="connsiteY5" fmla="*/ 1086842 h 1086842"/>
                  <a:gd name="connsiteX6" fmla="*/ 352582 w 2497138"/>
                  <a:gd name="connsiteY6" fmla="*/ 1086842 h 1086842"/>
                  <a:gd name="connsiteX7" fmla="*/ 0 w 2497138"/>
                  <a:gd name="connsiteY7" fmla="*/ 734260 h 1086842"/>
                  <a:gd name="connsiteX8" fmla="*/ 0 w 2497138"/>
                  <a:gd name="connsiteY8" fmla="*/ 352582 h 1086842"/>
                  <a:gd name="connsiteX0-1" fmla="*/ 0 w 2509838"/>
                  <a:gd name="connsiteY0-2" fmla="*/ 352582 h 1853157"/>
                  <a:gd name="connsiteX1-3" fmla="*/ 352582 w 2509838"/>
                  <a:gd name="connsiteY1-4" fmla="*/ 0 h 1853157"/>
                  <a:gd name="connsiteX2-5" fmla="*/ 2144556 w 2509838"/>
                  <a:gd name="connsiteY2-6" fmla="*/ 0 h 1853157"/>
                  <a:gd name="connsiteX3-7" fmla="*/ 2497138 w 2509838"/>
                  <a:gd name="connsiteY3-8" fmla="*/ 352582 h 1853157"/>
                  <a:gd name="connsiteX4-9" fmla="*/ 2509838 w 2509838"/>
                  <a:gd name="connsiteY4-10" fmla="*/ 1826460 h 1853157"/>
                  <a:gd name="connsiteX5-11" fmla="*/ 2144556 w 2509838"/>
                  <a:gd name="connsiteY5-12" fmla="*/ 1086842 h 1853157"/>
                  <a:gd name="connsiteX6-13" fmla="*/ 352582 w 2509838"/>
                  <a:gd name="connsiteY6-14" fmla="*/ 1086842 h 1853157"/>
                  <a:gd name="connsiteX7-15" fmla="*/ 0 w 2509838"/>
                  <a:gd name="connsiteY7-16" fmla="*/ 734260 h 1853157"/>
                  <a:gd name="connsiteX8-17" fmla="*/ 0 w 2509838"/>
                  <a:gd name="connsiteY8-18" fmla="*/ 352582 h 1853157"/>
                  <a:gd name="connsiteX0-19" fmla="*/ 0 w 2509838"/>
                  <a:gd name="connsiteY0-20" fmla="*/ 352582 h 1853157"/>
                  <a:gd name="connsiteX1-21" fmla="*/ 352582 w 2509838"/>
                  <a:gd name="connsiteY1-22" fmla="*/ 0 h 1853157"/>
                  <a:gd name="connsiteX2-23" fmla="*/ 2144556 w 2509838"/>
                  <a:gd name="connsiteY2-24" fmla="*/ 0 h 1853157"/>
                  <a:gd name="connsiteX3-25" fmla="*/ 2497138 w 2509838"/>
                  <a:gd name="connsiteY3-26" fmla="*/ 352582 h 1853157"/>
                  <a:gd name="connsiteX4-27" fmla="*/ 2509838 w 2509838"/>
                  <a:gd name="connsiteY4-28" fmla="*/ 1826460 h 1853157"/>
                  <a:gd name="connsiteX5-29" fmla="*/ 1471456 w 2509838"/>
                  <a:gd name="connsiteY5-30" fmla="*/ 1086842 h 1853157"/>
                  <a:gd name="connsiteX6-31" fmla="*/ 352582 w 2509838"/>
                  <a:gd name="connsiteY6-32" fmla="*/ 1086842 h 1853157"/>
                  <a:gd name="connsiteX7-33" fmla="*/ 0 w 2509838"/>
                  <a:gd name="connsiteY7-34" fmla="*/ 734260 h 1853157"/>
                  <a:gd name="connsiteX8-35" fmla="*/ 0 w 2509838"/>
                  <a:gd name="connsiteY8-36" fmla="*/ 352582 h 1853157"/>
                  <a:gd name="connsiteX0-37" fmla="*/ 0 w 2509838"/>
                  <a:gd name="connsiteY0-38" fmla="*/ 352582 h 1853312"/>
                  <a:gd name="connsiteX1-39" fmla="*/ 352582 w 2509838"/>
                  <a:gd name="connsiteY1-40" fmla="*/ 0 h 1853312"/>
                  <a:gd name="connsiteX2-41" fmla="*/ 2144556 w 2509838"/>
                  <a:gd name="connsiteY2-42" fmla="*/ 0 h 1853312"/>
                  <a:gd name="connsiteX3-43" fmla="*/ 2497138 w 2509838"/>
                  <a:gd name="connsiteY3-44" fmla="*/ 352582 h 1853312"/>
                  <a:gd name="connsiteX4-45" fmla="*/ 2509838 w 2509838"/>
                  <a:gd name="connsiteY4-46" fmla="*/ 1826460 h 1853312"/>
                  <a:gd name="connsiteX5-47" fmla="*/ 1471456 w 2509838"/>
                  <a:gd name="connsiteY5-48" fmla="*/ 1086842 h 1853312"/>
                  <a:gd name="connsiteX6-49" fmla="*/ 352582 w 2509838"/>
                  <a:gd name="connsiteY6-50" fmla="*/ 1086842 h 1853312"/>
                  <a:gd name="connsiteX7-51" fmla="*/ 0 w 2509838"/>
                  <a:gd name="connsiteY7-52" fmla="*/ 734260 h 1853312"/>
                  <a:gd name="connsiteX8-53" fmla="*/ 0 w 2509838"/>
                  <a:gd name="connsiteY8-54" fmla="*/ 352582 h 1853312"/>
                  <a:gd name="connsiteX0-55" fmla="*/ 0 w 2509838"/>
                  <a:gd name="connsiteY0-56" fmla="*/ 352582 h 1853157"/>
                  <a:gd name="connsiteX1-57" fmla="*/ 352582 w 2509838"/>
                  <a:gd name="connsiteY1-58" fmla="*/ 0 h 1853157"/>
                  <a:gd name="connsiteX2-59" fmla="*/ 2144556 w 2509838"/>
                  <a:gd name="connsiteY2-60" fmla="*/ 0 h 1853157"/>
                  <a:gd name="connsiteX3-61" fmla="*/ 2497138 w 2509838"/>
                  <a:gd name="connsiteY3-62" fmla="*/ 352582 h 1853157"/>
                  <a:gd name="connsiteX4-63" fmla="*/ 2509838 w 2509838"/>
                  <a:gd name="connsiteY4-64" fmla="*/ 1826460 h 1853157"/>
                  <a:gd name="connsiteX5-65" fmla="*/ 1471456 w 2509838"/>
                  <a:gd name="connsiteY5-66" fmla="*/ 1086842 h 1853157"/>
                  <a:gd name="connsiteX6-67" fmla="*/ 352582 w 2509838"/>
                  <a:gd name="connsiteY6-68" fmla="*/ 1086842 h 1853157"/>
                  <a:gd name="connsiteX7-69" fmla="*/ 0 w 2509838"/>
                  <a:gd name="connsiteY7-70" fmla="*/ 734260 h 1853157"/>
                  <a:gd name="connsiteX8-71" fmla="*/ 0 w 2509838"/>
                  <a:gd name="connsiteY8-72" fmla="*/ 352582 h 1853157"/>
                  <a:gd name="connsiteX0-73" fmla="*/ 0 w 2509838"/>
                  <a:gd name="connsiteY0-74" fmla="*/ 352582 h 1826460"/>
                  <a:gd name="connsiteX1-75" fmla="*/ 352582 w 2509838"/>
                  <a:gd name="connsiteY1-76" fmla="*/ 0 h 1826460"/>
                  <a:gd name="connsiteX2-77" fmla="*/ 2144556 w 2509838"/>
                  <a:gd name="connsiteY2-78" fmla="*/ 0 h 1826460"/>
                  <a:gd name="connsiteX3-79" fmla="*/ 2497138 w 2509838"/>
                  <a:gd name="connsiteY3-80" fmla="*/ 352582 h 1826460"/>
                  <a:gd name="connsiteX4-81" fmla="*/ 2509838 w 2509838"/>
                  <a:gd name="connsiteY4-82" fmla="*/ 1826460 h 1826460"/>
                  <a:gd name="connsiteX5-83" fmla="*/ 1471456 w 2509838"/>
                  <a:gd name="connsiteY5-84" fmla="*/ 1086842 h 1826460"/>
                  <a:gd name="connsiteX6-85" fmla="*/ 352582 w 2509838"/>
                  <a:gd name="connsiteY6-86" fmla="*/ 1086842 h 1826460"/>
                  <a:gd name="connsiteX7-87" fmla="*/ 0 w 2509838"/>
                  <a:gd name="connsiteY7-88" fmla="*/ 734260 h 1826460"/>
                  <a:gd name="connsiteX8-89" fmla="*/ 0 w 2509838"/>
                  <a:gd name="connsiteY8-90" fmla="*/ 352582 h 1826460"/>
                  <a:gd name="connsiteX0-91" fmla="*/ 0 w 2509838"/>
                  <a:gd name="connsiteY0-92" fmla="*/ 352582 h 1826460"/>
                  <a:gd name="connsiteX1-93" fmla="*/ 352582 w 2509838"/>
                  <a:gd name="connsiteY1-94" fmla="*/ 0 h 1826460"/>
                  <a:gd name="connsiteX2-95" fmla="*/ 2144556 w 2509838"/>
                  <a:gd name="connsiteY2-96" fmla="*/ 0 h 1826460"/>
                  <a:gd name="connsiteX3-97" fmla="*/ 2497138 w 2509838"/>
                  <a:gd name="connsiteY3-98" fmla="*/ 352582 h 1826460"/>
                  <a:gd name="connsiteX4-99" fmla="*/ 2509838 w 2509838"/>
                  <a:gd name="connsiteY4-100" fmla="*/ 1826460 h 1826460"/>
                  <a:gd name="connsiteX5-101" fmla="*/ 1471456 w 2509838"/>
                  <a:gd name="connsiteY5-102" fmla="*/ 1086842 h 1826460"/>
                  <a:gd name="connsiteX6-103" fmla="*/ 352582 w 2509838"/>
                  <a:gd name="connsiteY6-104" fmla="*/ 1086842 h 1826460"/>
                  <a:gd name="connsiteX7-105" fmla="*/ 0 w 2509838"/>
                  <a:gd name="connsiteY7-106" fmla="*/ 734260 h 1826460"/>
                  <a:gd name="connsiteX8-107" fmla="*/ 0 w 2509838"/>
                  <a:gd name="connsiteY8-108" fmla="*/ 352582 h 1826460"/>
                  <a:gd name="connsiteX0-109" fmla="*/ 0 w 2509838"/>
                  <a:gd name="connsiteY0-110" fmla="*/ 352582 h 1826460"/>
                  <a:gd name="connsiteX1-111" fmla="*/ 352582 w 2509838"/>
                  <a:gd name="connsiteY1-112" fmla="*/ 0 h 1826460"/>
                  <a:gd name="connsiteX2-113" fmla="*/ 2144556 w 2509838"/>
                  <a:gd name="connsiteY2-114" fmla="*/ 0 h 1826460"/>
                  <a:gd name="connsiteX3-115" fmla="*/ 2497138 w 2509838"/>
                  <a:gd name="connsiteY3-116" fmla="*/ 352582 h 1826460"/>
                  <a:gd name="connsiteX4-117" fmla="*/ 2509838 w 2509838"/>
                  <a:gd name="connsiteY4-118" fmla="*/ 1826460 h 1826460"/>
                  <a:gd name="connsiteX5-119" fmla="*/ 1471456 w 2509838"/>
                  <a:gd name="connsiteY5-120" fmla="*/ 1086842 h 1826460"/>
                  <a:gd name="connsiteX6-121" fmla="*/ 352582 w 2509838"/>
                  <a:gd name="connsiteY6-122" fmla="*/ 1086842 h 1826460"/>
                  <a:gd name="connsiteX7-123" fmla="*/ 0 w 2509838"/>
                  <a:gd name="connsiteY7-124" fmla="*/ 734260 h 1826460"/>
                  <a:gd name="connsiteX8-125" fmla="*/ 0 w 2509838"/>
                  <a:gd name="connsiteY8-126" fmla="*/ 352582 h 1826460"/>
                  <a:gd name="connsiteX0-127" fmla="*/ 0 w 2509838"/>
                  <a:gd name="connsiteY0-128" fmla="*/ 352582 h 1826460"/>
                  <a:gd name="connsiteX1-129" fmla="*/ 352582 w 2509838"/>
                  <a:gd name="connsiteY1-130" fmla="*/ 0 h 1826460"/>
                  <a:gd name="connsiteX2-131" fmla="*/ 2144556 w 2509838"/>
                  <a:gd name="connsiteY2-132" fmla="*/ 0 h 1826460"/>
                  <a:gd name="connsiteX3-133" fmla="*/ 2497138 w 2509838"/>
                  <a:gd name="connsiteY3-134" fmla="*/ 352582 h 1826460"/>
                  <a:gd name="connsiteX4-135" fmla="*/ 2509838 w 2509838"/>
                  <a:gd name="connsiteY4-136" fmla="*/ 1826460 h 1826460"/>
                  <a:gd name="connsiteX5-137" fmla="*/ 1471456 w 2509838"/>
                  <a:gd name="connsiteY5-138" fmla="*/ 1086842 h 1826460"/>
                  <a:gd name="connsiteX6-139" fmla="*/ 352582 w 2509838"/>
                  <a:gd name="connsiteY6-140" fmla="*/ 1086842 h 1826460"/>
                  <a:gd name="connsiteX7-141" fmla="*/ 0 w 2509838"/>
                  <a:gd name="connsiteY7-142" fmla="*/ 734260 h 1826460"/>
                  <a:gd name="connsiteX8-143" fmla="*/ 0 w 2509838"/>
                  <a:gd name="connsiteY8-144" fmla="*/ 352582 h 1826460"/>
                  <a:gd name="connsiteX0-145" fmla="*/ 0 w 2509838"/>
                  <a:gd name="connsiteY0-146" fmla="*/ 352582 h 1826460"/>
                  <a:gd name="connsiteX1-147" fmla="*/ 352582 w 2509838"/>
                  <a:gd name="connsiteY1-148" fmla="*/ 0 h 1826460"/>
                  <a:gd name="connsiteX2-149" fmla="*/ 2144556 w 2509838"/>
                  <a:gd name="connsiteY2-150" fmla="*/ 0 h 1826460"/>
                  <a:gd name="connsiteX3-151" fmla="*/ 2497138 w 2509838"/>
                  <a:gd name="connsiteY3-152" fmla="*/ 352582 h 1826460"/>
                  <a:gd name="connsiteX4-153" fmla="*/ 2509838 w 2509838"/>
                  <a:gd name="connsiteY4-154" fmla="*/ 1826460 h 1826460"/>
                  <a:gd name="connsiteX5-155" fmla="*/ 1471456 w 2509838"/>
                  <a:gd name="connsiteY5-156" fmla="*/ 1086842 h 1826460"/>
                  <a:gd name="connsiteX6-157" fmla="*/ 352582 w 2509838"/>
                  <a:gd name="connsiteY6-158" fmla="*/ 1086842 h 1826460"/>
                  <a:gd name="connsiteX7-159" fmla="*/ 0 w 2509838"/>
                  <a:gd name="connsiteY7-160" fmla="*/ 734260 h 1826460"/>
                  <a:gd name="connsiteX8-161" fmla="*/ 0 w 2509838"/>
                  <a:gd name="connsiteY8-162" fmla="*/ 352582 h 1826460"/>
                  <a:gd name="connsiteX0-163" fmla="*/ 0 w 2502694"/>
                  <a:gd name="connsiteY0-164" fmla="*/ 352582 h 1821697"/>
                  <a:gd name="connsiteX1-165" fmla="*/ 352582 w 2502694"/>
                  <a:gd name="connsiteY1-166" fmla="*/ 0 h 1821697"/>
                  <a:gd name="connsiteX2-167" fmla="*/ 2144556 w 2502694"/>
                  <a:gd name="connsiteY2-168" fmla="*/ 0 h 1821697"/>
                  <a:gd name="connsiteX3-169" fmla="*/ 2497138 w 2502694"/>
                  <a:gd name="connsiteY3-170" fmla="*/ 352582 h 1821697"/>
                  <a:gd name="connsiteX4-171" fmla="*/ 2502694 w 2502694"/>
                  <a:gd name="connsiteY4-172" fmla="*/ 1821697 h 1821697"/>
                  <a:gd name="connsiteX5-173" fmla="*/ 1471456 w 2502694"/>
                  <a:gd name="connsiteY5-174" fmla="*/ 1086842 h 1821697"/>
                  <a:gd name="connsiteX6-175" fmla="*/ 352582 w 2502694"/>
                  <a:gd name="connsiteY6-176" fmla="*/ 1086842 h 1821697"/>
                  <a:gd name="connsiteX7-177" fmla="*/ 0 w 2502694"/>
                  <a:gd name="connsiteY7-178" fmla="*/ 734260 h 1821697"/>
                  <a:gd name="connsiteX8-179" fmla="*/ 0 w 2502694"/>
                  <a:gd name="connsiteY8-180" fmla="*/ 352582 h 1821697"/>
                  <a:gd name="connsiteX0-181" fmla="*/ 0 w 2497932"/>
                  <a:gd name="connsiteY0-182" fmla="*/ 352582 h 1807410"/>
                  <a:gd name="connsiteX1-183" fmla="*/ 352582 w 2497932"/>
                  <a:gd name="connsiteY1-184" fmla="*/ 0 h 1807410"/>
                  <a:gd name="connsiteX2-185" fmla="*/ 2144556 w 2497932"/>
                  <a:gd name="connsiteY2-186" fmla="*/ 0 h 1807410"/>
                  <a:gd name="connsiteX3-187" fmla="*/ 2497138 w 2497932"/>
                  <a:gd name="connsiteY3-188" fmla="*/ 352582 h 1807410"/>
                  <a:gd name="connsiteX4-189" fmla="*/ 2497932 w 2497932"/>
                  <a:gd name="connsiteY4-190" fmla="*/ 1807410 h 1807410"/>
                  <a:gd name="connsiteX5-191" fmla="*/ 1471456 w 2497932"/>
                  <a:gd name="connsiteY5-192" fmla="*/ 1086842 h 1807410"/>
                  <a:gd name="connsiteX6-193" fmla="*/ 352582 w 2497932"/>
                  <a:gd name="connsiteY6-194" fmla="*/ 1086842 h 1807410"/>
                  <a:gd name="connsiteX7-195" fmla="*/ 0 w 2497932"/>
                  <a:gd name="connsiteY7-196" fmla="*/ 734260 h 1807410"/>
                  <a:gd name="connsiteX8-197" fmla="*/ 0 w 2497932"/>
                  <a:gd name="connsiteY8-198" fmla="*/ 352582 h 18074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2497932" h="1807410">
                    <a:moveTo>
                      <a:pt x="0" y="352582"/>
                    </a:moveTo>
                    <a:cubicBezTo>
                      <a:pt x="0" y="157856"/>
                      <a:pt x="157856" y="0"/>
                      <a:pt x="352582" y="0"/>
                    </a:cubicBezTo>
                    <a:lnTo>
                      <a:pt x="2144556" y="0"/>
                    </a:lnTo>
                    <a:cubicBezTo>
                      <a:pt x="2339282" y="0"/>
                      <a:pt x="2497138" y="157856"/>
                      <a:pt x="2497138" y="352582"/>
                    </a:cubicBezTo>
                    <a:cubicBezTo>
                      <a:pt x="2497138" y="479808"/>
                      <a:pt x="2497932" y="1680184"/>
                      <a:pt x="2497932" y="1807410"/>
                    </a:cubicBezTo>
                    <a:cubicBezTo>
                      <a:pt x="2288382" y="1398886"/>
                      <a:pt x="1863032" y="1086842"/>
                      <a:pt x="1471456" y="1086842"/>
                    </a:cubicBezTo>
                    <a:lnTo>
                      <a:pt x="352582" y="1086842"/>
                    </a:lnTo>
                    <a:cubicBezTo>
                      <a:pt x="157856" y="1086842"/>
                      <a:pt x="0" y="928986"/>
                      <a:pt x="0" y="734260"/>
                    </a:cubicBezTo>
                    <a:lnTo>
                      <a:pt x="0" y="352582"/>
                    </a:lnTo>
                    <a:close/>
                  </a:path>
                </a:pathLst>
              </a:custGeom>
              <a:solidFill>
                <a:srgbClr val="00AF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9" name="椭圆 78"/>
            <p:cNvSpPr/>
            <p:nvPr/>
          </p:nvSpPr>
          <p:spPr>
            <a:xfrm>
              <a:off x="2994768" y="3788595"/>
              <a:ext cx="1140556" cy="103686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effectLst>
              <a:softEdge rad="368300"/>
            </a:effectLst>
            <a:scene3d>
              <a:camera prst="isometricOffAxis1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TextBox 13"/>
            <p:cNvSpPr txBox="1"/>
            <p:nvPr/>
          </p:nvSpPr>
          <p:spPr>
            <a:xfrm flipH="1">
              <a:off x="2627784" y="987574"/>
              <a:ext cx="1081561" cy="646331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/>
            <a:p>
              <a:pPr algn="r"/>
              <a:r>
                <a:rPr lang="zh-CN" altLang="en-US" sz="36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例</a:t>
              </a:r>
              <a:r>
                <a:rPr lang="en-US" altLang="zh-CN" sz="36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3" name="圆角矩形 17"/>
          <p:cNvSpPr/>
          <p:nvPr/>
        </p:nvSpPr>
        <p:spPr>
          <a:xfrm>
            <a:off x="3851920" y="1275654"/>
            <a:ext cx="4968552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立方厘米的小正方体，分别搭出不同的长方体，并填写下来。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84" name="表格 83"/>
          <p:cNvGraphicFramePr>
            <a:graphicFrameLocks noGrp="1"/>
          </p:cNvGraphicFramePr>
          <p:nvPr/>
        </p:nvGraphicFramePr>
        <p:xfrm>
          <a:off x="3923928" y="2355726"/>
          <a:ext cx="4896545" cy="2158702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576065"/>
                <a:gridCol w="936104"/>
                <a:gridCol w="936104"/>
                <a:gridCol w="1008112"/>
                <a:gridCol w="1440160"/>
              </a:tblGrid>
              <a:tr h="436658"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图号</a:t>
                      </a:r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长（厘米）</a:t>
                      </a:r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宽（厘米）</a:t>
                      </a:r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高（厘米）</a:t>
                      </a:r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体积（立方厘米）</a:t>
                      </a:r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4305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①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4305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②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4305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③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</a:tr>
              <a:tr h="4305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④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85" name="组合 8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6" name="图片 8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3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"/>
                            </p:stCondLst>
                            <p:childTnLst>
                              <p:par>
                                <p:cTn id="15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7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000"/>
                            </p:stCondLst>
                            <p:childTnLst>
                              <p:par>
                                <p:cTn id="15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1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500"/>
                            </p:stCondLst>
                            <p:childTnLst>
                              <p:par>
                                <p:cTn id="16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5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000"/>
                            </p:stCondLst>
                            <p:childTnLst>
                              <p:par>
                                <p:cTn id="16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9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2500"/>
                            </p:stCondLst>
                            <p:childTnLst>
                              <p:par>
                                <p:cTn id="17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3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3000"/>
                            </p:stCondLst>
                            <p:childTnLst>
                              <p:par>
                                <p:cTn id="17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7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3500"/>
                            </p:stCondLst>
                            <p:childTnLst>
                              <p:par>
                                <p:cTn id="17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1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4000"/>
                            </p:stCondLst>
                            <p:childTnLst>
                              <p:par>
                                <p:cTn id="18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5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4500"/>
                            </p:stCondLst>
                            <p:childTnLst>
                              <p:par>
                                <p:cTn id="18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9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4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500"/>
                            </p:stCondLst>
                            <p:childTnLst>
                              <p:par>
                                <p:cTn id="19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8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2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1500"/>
                            </p:stCondLst>
                            <p:childTnLst>
                              <p:par>
                                <p:cTn id="20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5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6" dur="25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6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1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4" grpId="1" animBg="1"/>
      <p:bldP spid="25" grpId="0" animBg="1"/>
      <p:bldP spid="26" grpId="0" animBg="1"/>
      <p:bldP spid="27" grpId="0" animBg="1"/>
      <p:bldP spid="28" grpId="0" animBg="1"/>
      <p:bldP spid="28" grpId="1" animBg="1"/>
      <p:bldP spid="29" grpId="0" animBg="1"/>
      <p:bldP spid="30" grpId="0" animBg="1"/>
      <p:bldP spid="31" grpId="0" animBg="1"/>
      <p:bldP spid="32" grpId="0" animBg="1"/>
      <p:bldP spid="32" grpId="1" animBg="1"/>
      <p:bldP spid="33" grpId="0" animBg="1"/>
      <p:bldP spid="34" grpId="0" animBg="1"/>
      <p:bldP spid="35" grpId="0" animBg="1"/>
      <p:bldP spid="36" grpId="0" animBg="1"/>
      <p:bldP spid="36" grpId="1" animBg="1"/>
      <p:bldP spid="37" grpId="0" animBg="1"/>
      <p:bldP spid="38" grpId="0" animBg="1"/>
      <p:bldP spid="39" grpId="0" animBg="1"/>
      <p:bldP spid="40" grpId="0" animBg="1"/>
      <p:bldP spid="40" grpId="1" animBg="1"/>
      <p:bldP spid="41" grpId="0" animBg="1"/>
      <p:bldP spid="42" grpId="0" animBg="1"/>
      <p:bldP spid="43" grpId="0" animBg="1"/>
      <p:bldP spid="44" grpId="0" animBg="1"/>
      <p:bldP spid="44" grpId="1" animBg="1"/>
      <p:bldP spid="57" grpId="0" animBg="1"/>
      <p:bldP spid="58" grpId="0" animBg="1"/>
      <p:bldP spid="59" grpId="0" animBg="1"/>
      <p:bldP spid="60" grpId="0" animBg="1"/>
      <p:bldP spid="60" grpId="1" animBg="1"/>
      <p:bldP spid="61" grpId="0" animBg="1"/>
      <p:bldP spid="62" grpId="0" animBg="1"/>
      <p:bldP spid="63" grpId="0" animBg="1"/>
      <p:bldP spid="64" grpId="0" animBg="1"/>
      <p:bldP spid="64" grpId="1" animBg="1"/>
      <p:bldP spid="65" grpId="0" animBg="1"/>
      <p:bldP spid="66" grpId="0" animBg="1"/>
      <p:bldP spid="67" grpId="0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2" grpId="2" animBg="1"/>
      <p:bldP spid="72" grpId="3" animBg="1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图片 10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355726"/>
            <a:ext cx="3096344" cy="1867636"/>
          </a:xfrm>
          <a:prstGeom prst="rect">
            <a:avLst/>
          </a:prstGeom>
        </p:spPr>
      </p:pic>
      <p:sp>
        <p:nvSpPr>
          <p:cNvPr id="21" name="立方体 20"/>
          <p:cNvSpPr/>
          <p:nvPr/>
        </p:nvSpPr>
        <p:spPr>
          <a:xfrm>
            <a:off x="1475656" y="242773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立方体 21"/>
          <p:cNvSpPr/>
          <p:nvPr/>
        </p:nvSpPr>
        <p:spPr>
          <a:xfrm>
            <a:off x="1403648" y="249974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立方体 22"/>
          <p:cNvSpPr/>
          <p:nvPr/>
        </p:nvSpPr>
        <p:spPr>
          <a:xfrm>
            <a:off x="1331640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立方体 23"/>
          <p:cNvSpPr/>
          <p:nvPr/>
        </p:nvSpPr>
        <p:spPr>
          <a:xfrm>
            <a:off x="1259632" y="264375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立方体 24"/>
          <p:cNvSpPr/>
          <p:nvPr/>
        </p:nvSpPr>
        <p:spPr>
          <a:xfrm>
            <a:off x="1691680" y="242773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立方体 25"/>
          <p:cNvSpPr/>
          <p:nvPr/>
        </p:nvSpPr>
        <p:spPr>
          <a:xfrm>
            <a:off x="1619672" y="249974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立方体 26"/>
          <p:cNvSpPr/>
          <p:nvPr/>
        </p:nvSpPr>
        <p:spPr>
          <a:xfrm>
            <a:off x="1547664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立方体 27"/>
          <p:cNvSpPr/>
          <p:nvPr/>
        </p:nvSpPr>
        <p:spPr>
          <a:xfrm>
            <a:off x="1475656" y="264375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立方体 28"/>
          <p:cNvSpPr/>
          <p:nvPr/>
        </p:nvSpPr>
        <p:spPr>
          <a:xfrm>
            <a:off x="1907704" y="242773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立方体 29"/>
          <p:cNvSpPr/>
          <p:nvPr/>
        </p:nvSpPr>
        <p:spPr>
          <a:xfrm>
            <a:off x="1835696" y="249974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立方体 30"/>
          <p:cNvSpPr/>
          <p:nvPr/>
        </p:nvSpPr>
        <p:spPr>
          <a:xfrm>
            <a:off x="1763688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立方体 31"/>
          <p:cNvSpPr/>
          <p:nvPr/>
        </p:nvSpPr>
        <p:spPr>
          <a:xfrm>
            <a:off x="1691680" y="264375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立方体 32"/>
          <p:cNvSpPr/>
          <p:nvPr/>
        </p:nvSpPr>
        <p:spPr>
          <a:xfrm>
            <a:off x="2123728" y="242773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立方体 33"/>
          <p:cNvSpPr/>
          <p:nvPr/>
        </p:nvSpPr>
        <p:spPr>
          <a:xfrm>
            <a:off x="2051720" y="249974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立方体 34"/>
          <p:cNvSpPr/>
          <p:nvPr/>
        </p:nvSpPr>
        <p:spPr>
          <a:xfrm>
            <a:off x="1979712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立方体 35"/>
          <p:cNvSpPr/>
          <p:nvPr/>
        </p:nvSpPr>
        <p:spPr>
          <a:xfrm>
            <a:off x="1907704" y="264375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立方体 36"/>
          <p:cNvSpPr/>
          <p:nvPr/>
        </p:nvSpPr>
        <p:spPr>
          <a:xfrm>
            <a:off x="2339752" y="242773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立方体 37"/>
          <p:cNvSpPr/>
          <p:nvPr/>
        </p:nvSpPr>
        <p:spPr>
          <a:xfrm>
            <a:off x="2267744" y="249974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立方体 38"/>
          <p:cNvSpPr/>
          <p:nvPr/>
        </p:nvSpPr>
        <p:spPr>
          <a:xfrm>
            <a:off x="2195736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立方体 39"/>
          <p:cNvSpPr/>
          <p:nvPr/>
        </p:nvSpPr>
        <p:spPr>
          <a:xfrm>
            <a:off x="2123728" y="264375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立方体 40"/>
          <p:cNvSpPr/>
          <p:nvPr/>
        </p:nvSpPr>
        <p:spPr>
          <a:xfrm>
            <a:off x="1475656" y="221171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立方体 41"/>
          <p:cNvSpPr/>
          <p:nvPr/>
        </p:nvSpPr>
        <p:spPr>
          <a:xfrm>
            <a:off x="1403648" y="228371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立方体 42"/>
          <p:cNvSpPr/>
          <p:nvPr/>
        </p:nvSpPr>
        <p:spPr>
          <a:xfrm>
            <a:off x="1331640" y="235572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立方体 43"/>
          <p:cNvSpPr/>
          <p:nvPr/>
        </p:nvSpPr>
        <p:spPr>
          <a:xfrm>
            <a:off x="1259632" y="242773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立方体 56"/>
          <p:cNvSpPr/>
          <p:nvPr/>
        </p:nvSpPr>
        <p:spPr>
          <a:xfrm>
            <a:off x="1691680" y="221171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立方体 57"/>
          <p:cNvSpPr/>
          <p:nvPr/>
        </p:nvSpPr>
        <p:spPr>
          <a:xfrm>
            <a:off x="1619672" y="228371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立方体 58"/>
          <p:cNvSpPr/>
          <p:nvPr/>
        </p:nvSpPr>
        <p:spPr>
          <a:xfrm>
            <a:off x="1547664" y="235572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立方体 59"/>
          <p:cNvSpPr/>
          <p:nvPr/>
        </p:nvSpPr>
        <p:spPr>
          <a:xfrm>
            <a:off x="1475656" y="242773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1" name="立方体 60"/>
          <p:cNvSpPr/>
          <p:nvPr/>
        </p:nvSpPr>
        <p:spPr>
          <a:xfrm>
            <a:off x="1907704" y="221171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2" name="立方体 61"/>
          <p:cNvSpPr/>
          <p:nvPr/>
        </p:nvSpPr>
        <p:spPr>
          <a:xfrm>
            <a:off x="1835696" y="228371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3" name="立方体 62"/>
          <p:cNvSpPr/>
          <p:nvPr/>
        </p:nvSpPr>
        <p:spPr>
          <a:xfrm>
            <a:off x="1763688" y="235572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" name="立方体 63"/>
          <p:cNvSpPr/>
          <p:nvPr/>
        </p:nvSpPr>
        <p:spPr>
          <a:xfrm>
            <a:off x="1691680" y="242773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5" name="立方体 64"/>
          <p:cNvSpPr/>
          <p:nvPr/>
        </p:nvSpPr>
        <p:spPr>
          <a:xfrm>
            <a:off x="2123728" y="221171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6" name="立方体 65"/>
          <p:cNvSpPr/>
          <p:nvPr/>
        </p:nvSpPr>
        <p:spPr>
          <a:xfrm>
            <a:off x="2051720" y="228371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7" name="立方体 66"/>
          <p:cNvSpPr/>
          <p:nvPr/>
        </p:nvSpPr>
        <p:spPr>
          <a:xfrm>
            <a:off x="1979712" y="235572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8" name="立方体 67"/>
          <p:cNvSpPr/>
          <p:nvPr/>
        </p:nvSpPr>
        <p:spPr>
          <a:xfrm>
            <a:off x="1907704" y="242773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9" name="立方体 68"/>
          <p:cNvSpPr/>
          <p:nvPr/>
        </p:nvSpPr>
        <p:spPr>
          <a:xfrm>
            <a:off x="2339752" y="221171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0" name="立方体 69"/>
          <p:cNvSpPr/>
          <p:nvPr/>
        </p:nvSpPr>
        <p:spPr>
          <a:xfrm>
            <a:off x="2267744" y="228371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1" name="立方体 70"/>
          <p:cNvSpPr/>
          <p:nvPr/>
        </p:nvSpPr>
        <p:spPr>
          <a:xfrm>
            <a:off x="2195736" y="235572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立方体 71"/>
          <p:cNvSpPr/>
          <p:nvPr/>
        </p:nvSpPr>
        <p:spPr>
          <a:xfrm>
            <a:off x="2123728" y="242773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1560" y="1347614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zh-CN" altLang="en-US" sz="4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 flipH="1" flipV="1">
            <a:off x="3707904" y="411510"/>
            <a:ext cx="5111409" cy="1584176"/>
            <a:chOff x="1619672" y="213981"/>
            <a:chExt cx="2497932" cy="1839648"/>
          </a:xfrm>
        </p:grpSpPr>
        <p:sp>
          <p:nvSpPr>
            <p:cNvPr id="74" name="圆角矩形 1446"/>
            <p:cNvSpPr/>
            <p:nvPr/>
          </p:nvSpPr>
          <p:spPr>
            <a:xfrm>
              <a:off x="1619672" y="246219"/>
              <a:ext cx="2497932" cy="1807410"/>
            </a:xfrm>
            <a:custGeom>
              <a:avLst/>
              <a:gdLst>
                <a:gd name="connsiteX0" fmla="*/ 0 w 2497138"/>
                <a:gd name="connsiteY0" fmla="*/ 352582 h 1086842"/>
                <a:gd name="connsiteX1" fmla="*/ 352582 w 2497138"/>
                <a:gd name="connsiteY1" fmla="*/ 0 h 1086842"/>
                <a:gd name="connsiteX2" fmla="*/ 2144556 w 2497138"/>
                <a:gd name="connsiteY2" fmla="*/ 0 h 1086842"/>
                <a:gd name="connsiteX3" fmla="*/ 2497138 w 2497138"/>
                <a:gd name="connsiteY3" fmla="*/ 352582 h 1086842"/>
                <a:gd name="connsiteX4" fmla="*/ 2497138 w 2497138"/>
                <a:gd name="connsiteY4" fmla="*/ 734260 h 1086842"/>
                <a:gd name="connsiteX5" fmla="*/ 2144556 w 2497138"/>
                <a:gd name="connsiteY5" fmla="*/ 1086842 h 1086842"/>
                <a:gd name="connsiteX6" fmla="*/ 352582 w 2497138"/>
                <a:gd name="connsiteY6" fmla="*/ 1086842 h 1086842"/>
                <a:gd name="connsiteX7" fmla="*/ 0 w 2497138"/>
                <a:gd name="connsiteY7" fmla="*/ 734260 h 1086842"/>
                <a:gd name="connsiteX8" fmla="*/ 0 w 2497138"/>
                <a:gd name="connsiteY8" fmla="*/ 352582 h 1086842"/>
                <a:gd name="connsiteX0-1" fmla="*/ 0 w 2509838"/>
                <a:gd name="connsiteY0-2" fmla="*/ 352582 h 1853157"/>
                <a:gd name="connsiteX1-3" fmla="*/ 352582 w 2509838"/>
                <a:gd name="connsiteY1-4" fmla="*/ 0 h 1853157"/>
                <a:gd name="connsiteX2-5" fmla="*/ 2144556 w 2509838"/>
                <a:gd name="connsiteY2-6" fmla="*/ 0 h 1853157"/>
                <a:gd name="connsiteX3-7" fmla="*/ 2497138 w 2509838"/>
                <a:gd name="connsiteY3-8" fmla="*/ 352582 h 1853157"/>
                <a:gd name="connsiteX4-9" fmla="*/ 2509838 w 2509838"/>
                <a:gd name="connsiteY4-10" fmla="*/ 1826460 h 1853157"/>
                <a:gd name="connsiteX5-11" fmla="*/ 2144556 w 2509838"/>
                <a:gd name="connsiteY5-12" fmla="*/ 1086842 h 1853157"/>
                <a:gd name="connsiteX6-13" fmla="*/ 352582 w 2509838"/>
                <a:gd name="connsiteY6-14" fmla="*/ 1086842 h 1853157"/>
                <a:gd name="connsiteX7-15" fmla="*/ 0 w 2509838"/>
                <a:gd name="connsiteY7-16" fmla="*/ 734260 h 1853157"/>
                <a:gd name="connsiteX8-17" fmla="*/ 0 w 2509838"/>
                <a:gd name="connsiteY8-18" fmla="*/ 352582 h 1853157"/>
                <a:gd name="connsiteX0-19" fmla="*/ 0 w 2509838"/>
                <a:gd name="connsiteY0-20" fmla="*/ 352582 h 1853157"/>
                <a:gd name="connsiteX1-21" fmla="*/ 352582 w 2509838"/>
                <a:gd name="connsiteY1-22" fmla="*/ 0 h 1853157"/>
                <a:gd name="connsiteX2-23" fmla="*/ 2144556 w 2509838"/>
                <a:gd name="connsiteY2-24" fmla="*/ 0 h 1853157"/>
                <a:gd name="connsiteX3-25" fmla="*/ 2497138 w 2509838"/>
                <a:gd name="connsiteY3-26" fmla="*/ 352582 h 1853157"/>
                <a:gd name="connsiteX4-27" fmla="*/ 2509838 w 2509838"/>
                <a:gd name="connsiteY4-28" fmla="*/ 1826460 h 1853157"/>
                <a:gd name="connsiteX5-29" fmla="*/ 1471456 w 2509838"/>
                <a:gd name="connsiteY5-30" fmla="*/ 1086842 h 1853157"/>
                <a:gd name="connsiteX6-31" fmla="*/ 352582 w 2509838"/>
                <a:gd name="connsiteY6-32" fmla="*/ 1086842 h 1853157"/>
                <a:gd name="connsiteX7-33" fmla="*/ 0 w 2509838"/>
                <a:gd name="connsiteY7-34" fmla="*/ 734260 h 1853157"/>
                <a:gd name="connsiteX8-35" fmla="*/ 0 w 2509838"/>
                <a:gd name="connsiteY8-36" fmla="*/ 352582 h 1853157"/>
                <a:gd name="connsiteX0-37" fmla="*/ 0 w 2509838"/>
                <a:gd name="connsiteY0-38" fmla="*/ 352582 h 1853312"/>
                <a:gd name="connsiteX1-39" fmla="*/ 352582 w 2509838"/>
                <a:gd name="connsiteY1-40" fmla="*/ 0 h 1853312"/>
                <a:gd name="connsiteX2-41" fmla="*/ 2144556 w 2509838"/>
                <a:gd name="connsiteY2-42" fmla="*/ 0 h 1853312"/>
                <a:gd name="connsiteX3-43" fmla="*/ 2497138 w 2509838"/>
                <a:gd name="connsiteY3-44" fmla="*/ 352582 h 1853312"/>
                <a:gd name="connsiteX4-45" fmla="*/ 2509838 w 2509838"/>
                <a:gd name="connsiteY4-46" fmla="*/ 1826460 h 1853312"/>
                <a:gd name="connsiteX5-47" fmla="*/ 1471456 w 2509838"/>
                <a:gd name="connsiteY5-48" fmla="*/ 1086842 h 1853312"/>
                <a:gd name="connsiteX6-49" fmla="*/ 352582 w 2509838"/>
                <a:gd name="connsiteY6-50" fmla="*/ 1086842 h 1853312"/>
                <a:gd name="connsiteX7-51" fmla="*/ 0 w 2509838"/>
                <a:gd name="connsiteY7-52" fmla="*/ 734260 h 1853312"/>
                <a:gd name="connsiteX8-53" fmla="*/ 0 w 2509838"/>
                <a:gd name="connsiteY8-54" fmla="*/ 352582 h 1853312"/>
                <a:gd name="connsiteX0-55" fmla="*/ 0 w 2509838"/>
                <a:gd name="connsiteY0-56" fmla="*/ 352582 h 1853157"/>
                <a:gd name="connsiteX1-57" fmla="*/ 352582 w 2509838"/>
                <a:gd name="connsiteY1-58" fmla="*/ 0 h 1853157"/>
                <a:gd name="connsiteX2-59" fmla="*/ 2144556 w 2509838"/>
                <a:gd name="connsiteY2-60" fmla="*/ 0 h 1853157"/>
                <a:gd name="connsiteX3-61" fmla="*/ 2497138 w 2509838"/>
                <a:gd name="connsiteY3-62" fmla="*/ 352582 h 1853157"/>
                <a:gd name="connsiteX4-63" fmla="*/ 2509838 w 2509838"/>
                <a:gd name="connsiteY4-64" fmla="*/ 1826460 h 1853157"/>
                <a:gd name="connsiteX5-65" fmla="*/ 1471456 w 2509838"/>
                <a:gd name="connsiteY5-66" fmla="*/ 1086842 h 1853157"/>
                <a:gd name="connsiteX6-67" fmla="*/ 352582 w 2509838"/>
                <a:gd name="connsiteY6-68" fmla="*/ 1086842 h 1853157"/>
                <a:gd name="connsiteX7-69" fmla="*/ 0 w 2509838"/>
                <a:gd name="connsiteY7-70" fmla="*/ 734260 h 1853157"/>
                <a:gd name="connsiteX8-71" fmla="*/ 0 w 2509838"/>
                <a:gd name="connsiteY8-72" fmla="*/ 352582 h 1853157"/>
                <a:gd name="connsiteX0-73" fmla="*/ 0 w 2509838"/>
                <a:gd name="connsiteY0-74" fmla="*/ 352582 h 1826460"/>
                <a:gd name="connsiteX1-75" fmla="*/ 352582 w 2509838"/>
                <a:gd name="connsiteY1-76" fmla="*/ 0 h 1826460"/>
                <a:gd name="connsiteX2-77" fmla="*/ 2144556 w 2509838"/>
                <a:gd name="connsiteY2-78" fmla="*/ 0 h 1826460"/>
                <a:gd name="connsiteX3-79" fmla="*/ 2497138 w 2509838"/>
                <a:gd name="connsiteY3-80" fmla="*/ 352582 h 1826460"/>
                <a:gd name="connsiteX4-81" fmla="*/ 2509838 w 2509838"/>
                <a:gd name="connsiteY4-82" fmla="*/ 1826460 h 1826460"/>
                <a:gd name="connsiteX5-83" fmla="*/ 1471456 w 2509838"/>
                <a:gd name="connsiteY5-84" fmla="*/ 1086842 h 1826460"/>
                <a:gd name="connsiteX6-85" fmla="*/ 352582 w 2509838"/>
                <a:gd name="connsiteY6-86" fmla="*/ 1086842 h 1826460"/>
                <a:gd name="connsiteX7-87" fmla="*/ 0 w 2509838"/>
                <a:gd name="connsiteY7-88" fmla="*/ 734260 h 1826460"/>
                <a:gd name="connsiteX8-89" fmla="*/ 0 w 2509838"/>
                <a:gd name="connsiteY8-90" fmla="*/ 352582 h 1826460"/>
                <a:gd name="connsiteX0-91" fmla="*/ 0 w 2509838"/>
                <a:gd name="connsiteY0-92" fmla="*/ 352582 h 1826460"/>
                <a:gd name="connsiteX1-93" fmla="*/ 352582 w 2509838"/>
                <a:gd name="connsiteY1-94" fmla="*/ 0 h 1826460"/>
                <a:gd name="connsiteX2-95" fmla="*/ 2144556 w 2509838"/>
                <a:gd name="connsiteY2-96" fmla="*/ 0 h 1826460"/>
                <a:gd name="connsiteX3-97" fmla="*/ 2497138 w 2509838"/>
                <a:gd name="connsiteY3-98" fmla="*/ 352582 h 1826460"/>
                <a:gd name="connsiteX4-99" fmla="*/ 2509838 w 2509838"/>
                <a:gd name="connsiteY4-100" fmla="*/ 1826460 h 1826460"/>
                <a:gd name="connsiteX5-101" fmla="*/ 1471456 w 2509838"/>
                <a:gd name="connsiteY5-102" fmla="*/ 1086842 h 1826460"/>
                <a:gd name="connsiteX6-103" fmla="*/ 352582 w 2509838"/>
                <a:gd name="connsiteY6-104" fmla="*/ 1086842 h 1826460"/>
                <a:gd name="connsiteX7-105" fmla="*/ 0 w 2509838"/>
                <a:gd name="connsiteY7-106" fmla="*/ 734260 h 1826460"/>
                <a:gd name="connsiteX8-107" fmla="*/ 0 w 2509838"/>
                <a:gd name="connsiteY8-108" fmla="*/ 352582 h 1826460"/>
                <a:gd name="connsiteX0-109" fmla="*/ 0 w 2509838"/>
                <a:gd name="connsiteY0-110" fmla="*/ 352582 h 1826460"/>
                <a:gd name="connsiteX1-111" fmla="*/ 352582 w 2509838"/>
                <a:gd name="connsiteY1-112" fmla="*/ 0 h 1826460"/>
                <a:gd name="connsiteX2-113" fmla="*/ 2144556 w 2509838"/>
                <a:gd name="connsiteY2-114" fmla="*/ 0 h 1826460"/>
                <a:gd name="connsiteX3-115" fmla="*/ 2497138 w 2509838"/>
                <a:gd name="connsiteY3-116" fmla="*/ 352582 h 1826460"/>
                <a:gd name="connsiteX4-117" fmla="*/ 2509838 w 2509838"/>
                <a:gd name="connsiteY4-118" fmla="*/ 1826460 h 1826460"/>
                <a:gd name="connsiteX5-119" fmla="*/ 1471456 w 2509838"/>
                <a:gd name="connsiteY5-120" fmla="*/ 1086842 h 1826460"/>
                <a:gd name="connsiteX6-121" fmla="*/ 352582 w 2509838"/>
                <a:gd name="connsiteY6-122" fmla="*/ 1086842 h 1826460"/>
                <a:gd name="connsiteX7-123" fmla="*/ 0 w 2509838"/>
                <a:gd name="connsiteY7-124" fmla="*/ 734260 h 1826460"/>
                <a:gd name="connsiteX8-125" fmla="*/ 0 w 2509838"/>
                <a:gd name="connsiteY8-126" fmla="*/ 352582 h 1826460"/>
                <a:gd name="connsiteX0-127" fmla="*/ 0 w 2509838"/>
                <a:gd name="connsiteY0-128" fmla="*/ 352582 h 1826460"/>
                <a:gd name="connsiteX1-129" fmla="*/ 352582 w 2509838"/>
                <a:gd name="connsiteY1-130" fmla="*/ 0 h 1826460"/>
                <a:gd name="connsiteX2-131" fmla="*/ 2144556 w 2509838"/>
                <a:gd name="connsiteY2-132" fmla="*/ 0 h 1826460"/>
                <a:gd name="connsiteX3-133" fmla="*/ 2497138 w 2509838"/>
                <a:gd name="connsiteY3-134" fmla="*/ 352582 h 1826460"/>
                <a:gd name="connsiteX4-135" fmla="*/ 2509838 w 2509838"/>
                <a:gd name="connsiteY4-136" fmla="*/ 1826460 h 1826460"/>
                <a:gd name="connsiteX5-137" fmla="*/ 1471456 w 2509838"/>
                <a:gd name="connsiteY5-138" fmla="*/ 1086842 h 1826460"/>
                <a:gd name="connsiteX6-139" fmla="*/ 352582 w 2509838"/>
                <a:gd name="connsiteY6-140" fmla="*/ 1086842 h 1826460"/>
                <a:gd name="connsiteX7-141" fmla="*/ 0 w 2509838"/>
                <a:gd name="connsiteY7-142" fmla="*/ 734260 h 1826460"/>
                <a:gd name="connsiteX8-143" fmla="*/ 0 w 2509838"/>
                <a:gd name="connsiteY8-144" fmla="*/ 352582 h 1826460"/>
                <a:gd name="connsiteX0-145" fmla="*/ 0 w 2509838"/>
                <a:gd name="connsiteY0-146" fmla="*/ 352582 h 1826460"/>
                <a:gd name="connsiteX1-147" fmla="*/ 352582 w 2509838"/>
                <a:gd name="connsiteY1-148" fmla="*/ 0 h 1826460"/>
                <a:gd name="connsiteX2-149" fmla="*/ 2144556 w 2509838"/>
                <a:gd name="connsiteY2-150" fmla="*/ 0 h 1826460"/>
                <a:gd name="connsiteX3-151" fmla="*/ 2497138 w 2509838"/>
                <a:gd name="connsiteY3-152" fmla="*/ 352582 h 1826460"/>
                <a:gd name="connsiteX4-153" fmla="*/ 2509838 w 2509838"/>
                <a:gd name="connsiteY4-154" fmla="*/ 1826460 h 1826460"/>
                <a:gd name="connsiteX5-155" fmla="*/ 1471456 w 2509838"/>
                <a:gd name="connsiteY5-156" fmla="*/ 1086842 h 1826460"/>
                <a:gd name="connsiteX6-157" fmla="*/ 352582 w 2509838"/>
                <a:gd name="connsiteY6-158" fmla="*/ 1086842 h 1826460"/>
                <a:gd name="connsiteX7-159" fmla="*/ 0 w 2509838"/>
                <a:gd name="connsiteY7-160" fmla="*/ 734260 h 1826460"/>
                <a:gd name="connsiteX8-161" fmla="*/ 0 w 2509838"/>
                <a:gd name="connsiteY8-162" fmla="*/ 352582 h 1826460"/>
                <a:gd name="connsiteX0-163" fmla="*/ 0 w 2502694"/>
                <a:gd name="connsiteY0-164" fmla="*/ 352582 h 1821697"/>
                <a:gd name="connsiteX1-165" fmla="*/ 352582 w 2502694"/>
                <a:gd name="connsiteY1-166" fmla="*/ 0 h 1821697"/>
                <a:gd name="connsiteX2-167" fmla="*/ 2144556 w 2502694"/>
                <a:gd name="connsiteY2-168" fmla="*/ 0 h 1821697"/>
                <a:gd name="connsiteX3-169" fmla="*/ 2497138 w 2502694"/>
                <a:gd name="connsiteY3-170" fmla="*/ 352582 h 1821697"/>
                <a:gd name="connsiteX4-171" fmla="*/ 2502694 w 2502694"/>
                <a:gd name="connsiteY4-172" fmla="*/ 1821697 h 1821697"/>
                <a:gd name="connsiteX5-173" fmla="*/ 1471456 w 2502694"/>
                <a:gd name="connsiteY5-174" fmla="*/ 1086842 h 1821697"/>
                <a:gd name="connsiteX6-175" fmla="*/ 352582 w 2502694"/>
                <a:gd name="connsiteY6-176" fmla="*/ 1086842 h 1821697"/>
                <a:gd name="connsiteX7-177" fmla="*/ 0 w 2502694"/>
                <a:gd name="connsiteY7-178" fmla="*/ 734260 h 1821697"/>
                <a:gd name="connsiteX8-179" fmla="*/ 0 w 2502694"/>
                <a:gd name="connsiteY8-180" fmla="*/ 352582 h 1821697"/>
                <a:gd name="connsiteX0-181" fmla="*/ 0 w 2497932"/>
                <a:gd name="connsiteY0-182" fmla="*/ 352582 h 1807410"/>
                <a:gd name="connsiteX1-183" fmla="*/ 352582 w 2497932"/>
                <a:gd name="connsiteY1-184" fmla="*/ 0 h 1807410"/>
                <a:gd name="connsiteX2-185" fmla="*/ 2144556 w 2497932"/>
                <a:gd name="connsiteY2-186" fmla="*/ 0 h 1807410"/>
                <a:gd name="connsiteX3-187" fmla="*/ 2497138 w 2497932"/>
                <a:gd name="connsiteY3-188" fmla="*/ 352582 h 1807410"/>
                <a:gd name="connsiteX4-189" fmla="*/ 2497932 w 2497932"/>
                <a:gd name="connsiteY4-190" fmla="*/ 1807410 h 1807410"/>
                <a:gd name="connsiteX5-191" fmla="*/ 1471456 w 2497932"/>
                <a:gd name="connsiteY5-192" fmla="*/ 1086842 h 1807410"/>
                <a:gd name="connsiteX6-193" fmla="*/ 352582 w 2497932"/>
                <a:gd name="connsiteY6-194" fmla="*/ 1086842 h 1807410"/>
                <a:gd name="connsiteX7-195" fmla="*/ 0 w 2497932"/>
                <a:gd name="connsiteY7-196" fmla="*/ 734260 h 1807410"/>
                <a:gd name="connsiteX8-197" fmla="*/ 0 w 2497932"/>
                <a:gd name="connsiteY8-198" fmla="*/ 352582 h 180741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2497932" h="1807410">
                  <a:moveTo>
                    <a:pt x="0" y="352582"/>
                  </a:moveTo>
                  <a:cubicBezTo>
                    <a:pt x="0" y="157856"/>
                    <a:pt x="157856" y="0"/>
                    <a:pt x="352582" y="0"/>
                  </a:cubicBezTo>
                  <a:lnTo>
                    <a:pt x="2144556" y="0"/>
                  </a:lnTo>
                  <a:cubicBezTo>
                    <a:pt x="2339282" y="0"/>
                    <a:pt x="2497138" y="157856"/>
                    <a:pt x="2497138" y="352582"/>
                  </a:cubicBezTo>
                  <a:cubicBezTo>
                    <a:pt x="2497138" y="479808"/>
                    <a:pt x="2497932" y="1680184"/>
                    <a:pt x="2497932" y="1807410"/>
                  </a:cubicBezTo>
                  <a:cubicBezTo>
                    <a:pt x="2288382" y="1398886"/>
                    <a:pt x="1863032" y="1086842"/>
                    <a:pt x="1471456" y="1086842"/>
                  </a:cubicBezTo>
                  <a:lnTo>
                    <a:pt x="352582" y="1086842"/>
                  </a:lnTo>
                  <a:cubicBezTo>
                    <a:pt x="157856" y="1086842"/>
                    <a:pt x="0" y="928986"/>
                    <a:pt x="0" y="734260"/>
                  </a:cubicBezTo>
                  <a:lnTo>
                    <a:pt x="0" y="352582"/>
                  </a:lnTo>
                  <a:close/>
                </a:path>
              </a:pathLst>
            </a:custGeom>
            <a:solidFill>
              <a:srgbClr val="4643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5" name="圆角矩形 1446"/>
            <p:cNvSpPr/>
            <p:nvPr/>
          </p:nvSpPr>
          <p:spPr>
            <a:xfrm>
              <a:off x="1619672" y="213981"/>
              <a:ext cx="2497932" cy="1807410"/>
            </a:xfrm>
            <a:custGeom>
              <a:avLst/>
              <a:gdLst>
                <a:gd name="connsiteX0" fmla="*/ 0 w 2497138"/>
                <a:gd name="connsiteY0" fmla="*/ 352582 h 1086842"/>
                <a:gd name="connsiteX1" fmla="*/ 352582 w 2497138"/>
                <a:gd name="connsiteY1" fmla="*/ 0 h 1086842"/>
                <a:gd name="connsiteX2" fmla="*/ 2144556 w 2497138"/>
                <a:gd name="connsiteY2" fmla="*/ 0 h 1086842"/>
                <a:gd name="connsiteX3" fmla="*/ 2497138 w 2497138"/>
                <a:gd name="connsiteY3" fmla="*/ 352582 h 1086842"/>
                <a:gd name="connsiteX4" fmla="*/ 2497138 w 2497138"/>
                <a:gd name="connsiteY4" fmla="*/ 734260 h 1086842"/>
                <a:gd name="connsiteX5" fmla="*/ 2144556 w 2497138"/>
                <a:gd name="connsiteY5" fmla="*/ 1086842 h 1086842"/>
                <a:gd name="connsiteX6" fmla="*/ 352582 w 2497138"/>
                <a:gd name="connsiteY6" fmla="*/ 1086842 h 1086842"/>
                <a:gd name="connsiteX7" fmla="*/ 0 w 2497138"/>
                <a:gd name="connsiteY7" fmla="*/ 734260 h 1086842"/>
                <a:gd name="connsiteX8" fmla="*/ 0 w 2497138"/>
                <a:gd name="connsiteY8" fmla="*/ 352582 h 1086842"/>
                <a:gd name="connsiteX0-1" fmla="*/ 0 w 2509838"/>
                <a:gd name="connsiteY0-2" fmla="*/ 352582 h 1853157"/>
                <a:gd name="connsiteX1-3" fmla="*/ 352582 w 2509838"/>
                <a:gd name="connsiteY1-4" fmla="*/ 0 h 1853157"/>
                <a:gd name="connsiteX2-5" fmla="*/ 2144556 w 2509838"/>
                <a:gd name="connsiteY2-6" fmla="*/ 0 h 1853157"/>
                <a:gd name="connsiteX3-7" fmla="*/ 2497138 w 2509838"/>
                <a:gd name="connsiteY3-8" fmla="*/ 352582 h 1853157"/>
                <a:gd name="connsiteX4-9" fmla="*/ 2509838 w 2509838"/>
                <a:gd name="connsiteY4-10" fmla="*/ 1826460 h 1853157"/>
                <a:gd name="connsiteX5-11" fmla="*/ 2144556 w 2509838"/>
                <a:gd name="connsiteY5-12" fmla="*/ 1086842 h 1853157"/>
                <a:gd name="connsiteX6-13" fmla="*/ 352582 w 2509838"/>
                <a:gd name="connsiteY6-14" fmla="*/ 1086842 h 1853157"/>
                <a:gd name="connsiteX7-15" fmla="*/ 0 w 2509838"/>
                <a:gd name="connsiteY7-16" fmla="*/ 734260 h 1853157"/>
                <a:gd name="connsiteX8-17" fmla="*/ 0 w 2509838"/>
                <a:gd name="connsiteY8-18" fmla="*/ 352582 h 1853157"/>
                <a:gd name="connsiteX0-19" fmla="*/ 0 w 2509838"/>
                <a:gd name="connsiteY0-20" fmla="*/ 352582 h 1853157"/>
                <a:gd name="connsiteX1-21" fmla="*/ 352582 w 2509838"/>
                <a:gd name="connsiteY1-22" fmla="*/ 0 h 1853157"/>
                <a:gd name="connsiteX2-23" fmla="*/ 2144556 w 2509838"/>
                <a:gd name="connsiteY2-24" fmla="*/ 0 h 1853157"/>
                <a:gd name="connsiteX3-25" fmla="*/ 2497138 w 2509838"/>
                <a:gd name="connsiteY3-26" fmla="*/ 352582 h 1853157"/>
                <a:gd name="connsiteX4-27" fmla="*/ 2509838 w 2509838"/>
                <a:gd name="connsiteY4-28" fmla="*/ 1826460 h 1853157"/>
                <a:gd name="connsiteX5-29" fmla="*/ 1471456 w 2509838"/>
                <a:gd name="connsiteY5-30" fmla="*/ 1086842 h 1853157"/>
                <a:gd name="connsiteX6-31" fmla="*/ 352582 w 2509838"/>
                <a:gd name="connsiteY6-32" fmla="*/ 1086842 h 1853157"/>
                <a:gd name="connsiteX7-33" fmla="*/ 0 w 2509838"/>
                <a:gd name="connsiteY7-34" fmla="*/ 734260 h 1853157"/>
                <a:gd name="connsiteX8-35" fmla="*/ 0 w 2509838"/>
                <a:gd name="connsiteY8-36" fmla="*/ 352582 h 1853157"/>
                <a:gd name="connsiteX0-37" fmla="*/ 0 w 2509838"/>
                <a:gd name="connsiteY0-38" fmla="*/ 352582 h 1853312"/>
                <a:gd name="connsiteX1-39" fmla="*/ 352582 w 2509838"/>
                <a:gd name="connsiteY1-40" fmla="*/ 0 h 1853312"/>
                <a:gd name="connsiteX2-41" fmla="*/ 2144556 w 2509838"/>
                <a:gd name="connsiteY2-42" fmla="*/ 0 h 1853312"/>
                <a:gd name="connsiteX3-43" fmla="*/ 2497138 w 2509838"/>
                <a:gd name="connsiteY3-44" fmla="*/ 352582 h 1853312"/>
                <a:gd name="connsiteX4-45" fmla="*/ 2509838 w 2509838"/>
                <a:gd name="connsiteY4-46" fmla="*/ 1826460 h 1853312"/>
                <a:gd name="connsiteX5-47" fmla="*/ 1471456 w 2509838"/>
                <a:gd name="connsiteY5-48" fmla="*/ 1086842 h 1853312"/>
                <a:gd name="connsiteX6-49" fmla="*/ 352582 w 2509838"/>
                <a:gd name="connsiteY6-50" fmla="*/ 1086842 h 1853312"/>
                <a:gd name="connsiteX7-51" fmla="*/ 0 w 2509838"/>
                <a:gd name="connsiteY7-52" fmla="*/ 734260 h 1853312"/>
                <a:gd name="connsiteX8-53" fmla="*/ 0 w 2509838"/>
                <a:gd name="connsiteY8-54" fmla="*/ 352582 h 1853312"/>
                <a:gd name="connsiteX0-55" fmla="*/ 0 w 2509838"/>
                <a:gd name="connsiteY0-56" fmla="*/ 352582 h 1853157"/>
                <a:gd name="connsiteX1-57" fmla="*/ 352582 w 2509838"/>
                <a:gd name="connsiteY1-58" fmla="*/ 0 h 1853157"/>
                <a:gd name="connsiteX2-59" fmla="*/ 2144556 w 2509838"/>
                <a:gd name="connsiteY2-60" fmla="*/ 0 h 1853157"/>
                <a:gd name="connsiteX3-61" fmla="*/ 2497138 w 2509838"/>
                <a:gd name="connsiteY3-62" fmla="*/ 352582 h 1853157"/>
                <a:gd name="connsiteX4-63" fmla="*/ 2509838 w 2509838"/>
                <a:gd name="connsiteY4-64" fmla="*/ 1826460 h 1853157"/>
                <a:gd name="connsiteX5-65" fmla="*/ 1471456 w 2509838"/>
                <a:gd name="connsiteY5-66" fmla="*/ 1086842 h 1853157"/>
                <a:gd name="connsiteX6-67" fmla="*/ 352582 w 2509838"/>
                <a:gd name="connsiteY6-68" fmla="*/ 1086842 h 1853157"/>
                <a:gd name="connsiteX7-69" fmla="*/ 0 w 2509838"/>
                <a:gd name="connsiteY7-70" fmla="*/ 734260 h 1853157"/>
                <a:gd name="connsiteX8-71" fmla="*/ 0 w 2509838"/>
                <a:gd name="connsiteY8-72" fmla="*/ 352582 h 1853157"/>
                <a:gd name="connsiteX0-73" fmla="*/ 0 w 2509838"/>
                <a:gd name="connsiteY0-74" fmla="*/ 352582 h 1826460"/>
                <a:gd name="connsiteX1-75" fmla="*/ 352582 w 2509838"/>
                <a:gd name="connsiteY1-76" fmla="*/ 0 h 1826460"/>
                <a:gd name="connsiteX2-77" fmla="*/ 2144556 w 2509838"/>
                <a:gd name="connsiteY2-78" fmla="*/ 0 h 1826460"/>
                <a:gd name="connsiteX3-79" fmla="*/ 2497138 w 2509838"/>
                <a:gd name="connsiteY3-80" fmla="*/ 352582 h 1826460"/>
                <a:gd name="connsiteX4-81" fmla="*/ 2509838 w 2509838"/>
                <a:gd name="connsiteY4-82" fmla="*/ 1826460 h 1826460"/>
                <a:gd name="connsiteX5-83" fmla="*/ 1471456 w 2509838"/>
                <a:gd name="connsiteY5-84" fmla="*/ 1086842 h 1826460"/>
                <a:gd name="connsiteX6-85" fmla="*/ 352582 w 2509838"/>
                <a:gd name="connsiteY6-86" fmla="*/ 1086842 h 1826460"/>
                <a:gd name="connsiteX7-87" fmla="*/ 0 w 2509838"/>
                <a:gd name="connsiteY7-88" fmla="*/ 734260 h 1826460"/>
                <a:gd name="connsiteX8-89" fmla="*/ 0 w 2509838"/>
                <a:gd name="connsiteY8-90" fmla="*/ 352582 h 1826460"/>
                <a:gd name="connsiteX0-91" fmla="*/ 0 w 2509838"/>
                <a:gd name="connsiteY0-92" fmla="*/ 352582 h 1826460"/>
                <a:gd name="connsiteX1-93" fmla="*/ 352582 w 2509838"/>
                <a:gd name="connsiteY1-94" fmla="*/ 0 h 1826460"/>
                <a:gd name="connsiteX2-95" fmla="*/ 2144556 w 2509838"/>
                <a:gd name="connsiteY2-96" fmla="*/ 0 h 1826460"/>
                <a:gd name="connsiteX3-97" fmla="*/ 2497138 w 2509838"/>
                <a:gd name="connsiteY3-98" fmla="*/ 352582 h 1826460"/>
                <a:gd name="connsiteX4-99" fmla="*/ 2509838 w 2509838"/>
                <a:gd name="connsiteY4-100" fmla="*/ 1826460 h 1826460"/>
                <a:gd name="connsiteX5-101" fmla="*/ 1471456 w 2509838"/>
                <a:gd name="connsiteY5-102" fmla="*/ 1086842 h 1826460"/>
                <a:gd name="connsiteX6-103" fmla="*/ 352582 w 2509838"/>
                <a:gd name="connsiteY6-104" fmla="*/ 1086842 h 1826460"/>
                <a:gd name="connsiteX7-105" fmla="*/ 0 w 2509838"/>
                <a:gd name="connsiteY7-106" fmla="*/ 734260 h 1826460"/>
                <a:gd name="connsiteX8-107" fmla="*/ 0 w 2509838"/>
                <a:gd name="connsiteY8-108" fmla="*/ 352582 h 1826460"/>
                <a:gd name="connsiteX0-109" fmla="*/ 0 w 2509838"/>
                <a:gd name="connsiteY0-110" fmla="*/ 352582 h 1826460"/>
                <a:gd name="connsiteX1-111" fmla="*/ 352582 w 2509838"/>
                <a:gd name="connsiteY1-112" fmla="*/ 0 h 1826460"/>
                <a:gd name="connsiteX2-113" fmla="*/ 2144556 w 2509838"/>
                <a:gd name="connsiteY2-114" fmla="*/ 0 h 1826460"/>
                <a:gd name="connsiteX3-115" fmla="*/ 2497138 w 2509838"/>
                <a:gd name="connsiteY3-116" fmla="*/ 352582 h 1826460"/>
                <a:gd name="connsiteX4-117" fmla="*/ 2509838 w 2509838"/>
                <a:gd name="connsiteY4-118" fmla="*/ 1826460 h 1826460"/>
                <a:gd name="connsiteX5-119" fmla="*/ 1471456 w 2509838"/>
                <a:gd name="connsiteY5-120" fmla="*/ 1086842 h 1826460"/>
                <a:gd name="connsiteX6-121" fmla="*/ 352582 w 2509838"/>
                <a:gd name="connsiteY6-122" fmla="*/ 1086842 h 1826460"/>
                <a:gd name="connsiteX7-123" fmla="*/ 0 w 2509838"/>
                <a:gd name="connsiteY7-124" fmla="*/ 734260 h 1826460"/>
                <a:gd name="connsiteX8-125" fmla="*/ 0 w 2509838"/>
                <a:gd name="connsiteY8-126" fmla="*/ 352582 h 1826460"/>
                <a:gd name="connsiteX0-127" fmla="*/ 0 w 2509838"/>
                <a:gd name="connsiteY0-128" fmla="*/ 352582 h 1826460"/>
                <a:gd name="connsiteX1-129" fmla="*/ 352582 w 2509838"/>
                <a:gd name="connsiteY1-130" fmla="*/ 0 h 1826460"/>
                <a:gd name="connsiteX2-131" fmla="*/ 2144556 w 2509838"/>
                <a:gd name="connsiteY2-132" fmla="*/ 0 h 1826460"/>
                <a:gd name="connsiteX3-133" fmla="*/ 2497138 w 2509838"/>
                <a:gd name="connsiteY3-134" fmla="*/ 352582 h 1826460"/>
                <a:gd name="connsiteX4-135" fmla="*/ 2509838 w 2509838"/>
                <a:gd name="connsiteY4-136" fmla="*/ 1826460 h 1826460"/>
                <a:gd name="connsiteX5-137" fmla="*/ 1471456 w 2509838"/>
                <a:gd name="connsiteY5-138" fmla="*/ 1086842 h 1826460"/>
                <a:gd name="connsiteX6-139" fmla="*/ 352582 w 2509838"/>
                <a:gd name="connsiteY6-140" fmla="*/ 1086842 h 1826460"/>
                <a:gd name="connsiteX7-141" fmla="*/ 0 w 2509838"/>
                <a:gd name="connsiteY7-142" fmla="*/ 734260 h 1826460"/>
                <a:gd name="connsiteX8-143" fmla="*/ 0 w 2509838"/>
                <a:gd name="connsiteY8-144" fmla="*/ 352582 h 1826460"/>
                <a:gd name="connsiteX0-145" fmla="*/ 0 w 2509838"/>
                <a:gd name="connsiteY0-146" fmla="*/ 352582 h 1826460"/>
                <a:gd name="connsiteX1-147" fmla="*/ 352582 w 2509838"/>
                <a:gd name="connsiteY1-148" fmla="*/ 0 h 1826460"/>
                <a:gd name="connsiteX2-149" fmla="*/ 2144556 w 2509838"/>
                <a:gd name="connsiteY2-150" fmla="*/ 0 h 1826460"/>
                <a:gd name="connsiteX3-151" fmla="*/ 2497138 w 2509838"/>
                <a:gd name="connsiteY3-152" fmla="*/ 352582 h 1826460"/>
                <a:gd name="connsiteX4-153" fmla="*/ 2509838 w 2509838"/>
                <a:gd name="connsiteY4-154" fmla="*/ 1826460 h 1826460"/>
                <a:gd name="connsiteX5-155" fmla="*/ 1471456 w 2509838"/>
                <a:gd name="connsiteY5-156" fmla="*/ 1086842 h 1826460"/>
                <a:gd name="connsiteX6-157" fmla="*/ 352582 w 2509838"/>
                <a:gd name="connsiteY6-158" fmla="*/ 1086842 h 1826460"/>
                <a:gd name="connsiteX7-159" fmla="*/ 0 w 2509838"/>
                <a:gd name="connsiteY7-160" fmla="*/ 734260 h 1826460"/>
                <a:gd name="connsiteX8-161" fmla="*/ 0 w 2509838"/>
                <a:gd name="connsiteY8-162" fmla="*/ 352582 h 1826460"/>
                <a:gd name="connsiteX0-163" fmla="*/ 0 w 2502694"/>
                <a:gd name="connsiteY0-164" fmla="*/ 352582 h 1821697"/>
                <a:gd name="connsiteX1-165" fmla="*/ 352582 w 2502694"/>
                <a:gd name="connsiteY1-166" fmla="*/ 0 h 1821697"/>
                <a:gd name="connsiteX2-167" fmla="*/ 2144556 w 2502694"/>
                <a:gd name="connsiteY2-168" fmla="*/ 0 h 1821697"/>
                <a:gd name="connsiteX3-169" fmla="*/ 2497138 w 2502694"/>
                <a:gd name="connsiteY3-170" fmla="*/ 352582 h 1821697"/>
                <a:gd name="connsiteX4-171" fmla="*/ 2502694 w 2502694"/>
                <a:gd name="connsiteY4-172" fmla="*/ 1821697 h 1821697"/>
                <a:gd name="connsiteX5-173" fmla="*/ 1471456 w 2502694"/>
                <a:gd name="connsiteY5-174" fmla="*/ 1086842 h 1821697"/>
                <a:gd name="connsiteX6-175" fmla="*/ 352582 w 2502694"/>
                <a:gd name="connsiteY6-176" fmla="*/ 1086842 h 1821697"/>
                <a:gd name="connsiteX7-177" fmla="*/ 0 w 2502694"/>
                <a:gd name="connsiteY7-178" fmla="*/ 734260 h 1821697"/>
                <a:gd name="connsiteX8-179" fmla="*/ 0 w 2502694"/>
                <a:gd name="connsiteY8-180" fmla="*/ 352582 h 1821697"/>
                <a:gd name="connsiteX0-181" fmla="*/ 0 w 2497932"/>
                <a:gd name="connsiteY0-182" fmla="*/ 352582 h 1807410"/>
                <a:gd name="connsiteX1-183" fmla="*/ 352582 w 2497932"/>
                <a:gd name="connsiteY1-184" fmla="*/ 0 h 1807410"/>
                <a:gd name="connsiteX2-185" fmla="*/ 2144556 w 2497932"/>
                <a:gd name="connsiteY2-186" fmla="*/ 0 h 1807410"/>
                <a:gd name="connsiteX3-187" fmla="*/ 2497138 w 2497932"/>
                <a:gd name="connsiteY3-188" fmla="*/ 352582 h 1807410"/>
                <a:gd name="connsiteX4-189" fmla="*/ 2497932 w 2497932"/>
                <a:gd name="connsiteY4-190" fmla="*/ 1807410 h 1807410"/>
                <a:gd name="connsiteX5-191" fmla="*/ 1471456 w 2497932"/>
                <a:gd name="connsiteY5-192" fmla="*/ 1086842 h 1807410"/>
                <a:gd name="connsiteX6-193" fmla="*/ 352582 w 2497932"/>
                <a:gd name="connsiteY6-194" fmla="*/ 1086842 h 1807410"/>
                <a:gd name="connsiteX7-195" fmla="*/ 0 w 2497932"/>
                <a:gd name="connsiteY7-196" fmla="*/ 734260 h 1807410"/>
                <a:gd name="connsiteX8-197" fmla="*/ 0 w 2497932"/>
                <a:gd name="connsiteY8-198" fmla="*/ 352582 h 180741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2497932" h="1807410">
                  <a:moveTo>
                    <a:pt x="0" y="352582"/>
                  </a:moveTo>
                  <a:cubicBezTo>
                    <a:pt x="0" y="157856"/>
                    <a:pt x="157856" y="0"/>
                    <a:pt x="352582" y="0"/>
                  </a:cubicBezTo>
                  <a:lnTo>
                    <a:pt x="2144556" y="0"/>
                  </a:lnTo>
                  <a:cubicBezTo>
                    <a:pt x="2339282" y="0"/>
                    <a:pt x="2497138" y="157856"/>
                    <a:pt x="2497138" y="352582"/>
                  </a:cubicBezTo>
                  <a:cubicBezTo>
                    <a:pt x="2497138" y="479808"/>
                    <a:pt x="2497932" y="1680184"/>
                    <a:pt x="2497932" y="1807410"/>
                  </a:cubicBezTo>
                  <a:cubicBezTo>
                    <a:pt x="2288382" y="1398886"/>
                    <a:pt x="1863032" y="1086842"/>
                    <a:pt x="1471456" y="1086842"/>
                  </a:cubicBezTo>
                  <a:lnTo>
                    <a:pt x="352582" y="1086842"/>
                  </a:lnTo>
                  <a:cubicBezTo>
                    <a:pt x="157856" y="1086842"/>
                    <a:pt x="0" y="928986"/>
                    <a:pt x="0" y="734260"/>
                  </a:cubicBezTo>
                  <a:lnTo>
                    <a:pt x="0" y="352582"/>
                  </a:lnTo>
                  <a:close/>
                </a:path>
              </a:pathLst>
            </a:custGeom>
            <a:solidFill>
              <a:srgbClr val="F39E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2627784" y="987574"/>
            <a:ext cx="1507540" cy="3837890"/>
            <a:chOff x="2627784" y="987574"/>
            <a:chExt cx="1507540" cy="3837890"/>
          </a:xfrm>
        </p:grpSpPr>
        <p:sp>
          <p:nvSpPr>
            <p:cNvPr id="77" name="Freeform 8"/>
            <p:cNvSpPr/>
            <p:nvPr/>
          </p:nvSpPr>
          <p:spPr bwMode="auto">
            <a:xfrm flipH="1">
              <a:off x="3635895" y="1203599"/>
              <a:ext cx="191658" cy="3168352"/>
            </a:xfrm>
            <a:custGeom>
              <a:avLst/>
              <a:gdLst>
                <a:gd name="T0" fmla="*/ 60 w 66"/>
                <a:gd name="T1" fmla="*/ 795 h 846"/>
                <a:gd name="T2" fmla="*/ 40 w 66"/>
                <a:gd name="T3" fmla="*/ 716 h 846"/>
                <a:gd name="T4" fmla="*/ 40 w 66"/>
                <a:gd name="T5" fmla="*/ 0 h 846"/>
                <a:gd name="T6" fmla="*/ 26 w 66"/>
                <a:gd name="T7" fmla="*/ 0 h 846"/>
                <a:gd name="T8" fmla="*/ 26 w 66"/>
                <a:gd name="T9" fmla="*/ 712 h 846"/>
                <a:gd name="T10" fmla="*/ 3 w 66"/>
                <a:gd name="T11" fmla="*/ 799 h 846"/>
                <a:gd name="T12" fmla="*/ 3 w 66"/>
                <a:gd name="T13" fmla="*/ 799 h 846"/>
                <a:gd name="T14" fmla="*/ 3 w 66"/>
                <a:gd name="T15" fmla="*/ 799 h 846"/>
                <a:gd name="T16" fmla="*/ 3 w 66"/>
                <a:gd name="T17" fmla="*/ 799 h 846"/>
                <a:gd name="T18" fmla="*/ 0 w 66"/>
                <a:gd name="T19" fmla="*/ 813 h 846"/>
                <a:gd name="T20" fmla="*/ 33 w 66"/>
                <a:gd name="T21" fmla="*/ 846 h 846"/>
                <a:gd name="T22" fmla="*/ 66 w 66"/>
                <a:gd name="T23" fmla="*/ 813 h 846"/>
                <a:gd name="T24" fmla="*/ 60 w 66"/>
                <a:gd name="T25" fmla="*/ 795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" h="846">
                  <a:moveTo>
                    <a:pt x="60" y="795"/>
                  </a:moveTo>
                  <a:cubicBezTo>
                    <a:pt x="45" y="763"/>
                    <a:pt x="41" y="727"/>
                    <a:pt x="40" y="7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712"/>
                    <a:pt x="26" y="712"/>
                    <a:pt x="26" y="712"/>
                  </a:cubicBezTo>
                  <a:cubicBezTo>
                    <a:pt x="26" y="712"/>
                    <a:pt x="24" y="75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1" y="803"/>
                    <a:pt x="0" y="808"/>
                    <a:pt x="0" y="813"/>
                  </a:cubicBezTo>
                  <a:cubicBezTo>
                    <a:pt x="0" y="831"/>
                    <a:pt x="15" y="846"/>
                    <a:pt x="33" y="846"/>
                  </a:cubicBezTo>
                  <a:cubicBezTo>
                    <a:pt x="51" y="846"/>
                    <a:pt x="66" y="831"/>
                    <a:pt x="66" y="813"/>
                  </a:cubicBezTo>
                  <a:cubicBezTo>
                    <a:pt x="66" y="806"/>
                    <a:pt x="64" y="800"/>
                    <a:pt x="60" y="79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2627784" y="1059583"/>
              <a:ext cx="1081279" cy="1080120"/>
              <a:chOff x="1619672" y="213981"/>
              <a:chExt cx="2497932" cy="1839648"/>
            </a:xfrm>
          </p:grpSpPr>
          <p:sp>
            <p:nvSpPr>
              <p:cNvPr id="81" name="圆角矩形 1446"/>
              <p:cNvSpPr/>
              <p:nvPr/>
            </p:nvSpPr>
            <p:spPr>
              <a:xfrm>
                <a:off x="1619672" y="246219"/>
                <a:ext cx="2497932" cy="1807410"/>
              </a:xfrm>
              <a:custGeom>
                <a:avLst/>
                <a:gdLst>
                  <a:gd name="connsiteX0" fmla="*/ 0 w 2497138"/>
                  <a:gd name="connsiteY0" fmla="*/ 352582 h 1086842"/>
                  <a:gd name="connsiteX1" fmla="*/ 352582 w 2497138"/>
                  <a:gd name="connsiteY1" fmla="*/ 0 h 1086842"/>
                  <a:gd name="connsiteX2" fmla="*/ 2144556 w 2497138"/>
                  <a:gd name="connsiteY2" fmla="*/ 0 h 1086842"/>
                  <a:gd name="connsiteX3" fmla="*/ 2497138 w 2497138"/>
                  <a:gd name="connsiteY3" fmla="*/ 352582 h 1086842"/>
                  <a:gd name="connsiteX4" fmla="*/ 2497138 w 2497138"/>
                  <a:gd name="connsiteY4" fmla="*/ 734260 h 1086842"/>
                  <a:gd name="connsiteX5" fmla="*/ 2144556 w 2497138"/>
                  <a:gd name="connsiteY5" fmla="*/ 1086842 h 1086842"/>
                  <a:gd name="connsiteX6" fmla="*/ 352582 w 2497138"/>
                  <a:gd name="connsiteY6" fmla="*/ 1086842 h 1086842"/>
                  <a:gd name="connsiteX7" fmla="*/ 0 w 2497138"/>
                  <a:gd name="connsiteY7" fmla="*/ 734260 h 1086842"/>
                  <a:gd name="connsiteX8" fmla="*/ 0 w 2497138"/>
                  <a:gd name="connsiteY8" fmla="*/ 352582 h 1086842"/>
                  <a:gd name="connsiteX0-1" fmla="*/ 0 w 2509838"/>
                  <a:gd name="connsiteY0-2" fmla="*/ 352582 h 1853157"/>
                  <a:gd name="connsiteX1-3" fmla="*/ 352582 w 2509838"/>
                  <a:gd name="connsiteY1-4" fmla="*/ 0 h 1853157"/>
                  <a:gd name="connsiteX2-5" fmla="*/ 2144556 w 2509838"/>
                  <a:gd name="connsiteY2-6" fmla="*/ 0 h 1853157"/>
                  <a:gd name="connsiteX3-7" fmla="*/ 2497138 w 2509838"/>
                  <a:gd name="connsiteY3-8" fmla="*/ 352582 h 1853157"/>
                  <a:gd name="connsiteX4-9" fmla="*/ 2509838 w 2509838"/>
                  <a:gd name="connsiteY4-10" fmla="*/ 1826460 h 1853157"/>
                  <a:gd name="connsiteX5-11" fmla="*/ 2144556 w 2509838"/>
                  <a:gd name="connsiteY5-12" fmla="*/ 1086842 h 1853157"/>
                  <a:gd name="connsiteX6-13" fmla="*/ 352582 w 2509838"/>
                  <a:gd name="connsiteY6-14" fmla="*/ 1086842 h 1853157"/>
                  <a:gd name="connsiteX7-15" fmla="*/ 0 w 2509838"/>
                  <a:gd name="connsiteY7-16" fmla="*/ 734260 h 1853157"/>
                  <a:gd name="connsiteX8-17" fmla="*/ 0 w 2509838"/>
                  <a:gd name="connsiteY8-18" fmla="*/ 352582 h 1853157"/>
                  <a:gd name="connsiteX0-19" fmla="*/ 0 w 2509838"/>
                  <a:gd name="connsiteY0-20" fmla="*/ 352582 h 1853157"/>
                  <a:gd name="connsiteX1-21" fmla="*/ 352582 w 2509838"/>
                  <a:gd name="connsiteY1-22" fmla="*/ 0 h 1853157"/>
                  <a:gd name="connsiteX2-23" fmla="*/ 2144556 w 2509838"/>
                  <a:gd name="connsiteY2-24" fmla="*/ 0 h 1853157"/>
                  <a:gd name="connsiteX3-25" fmla="*/ 2497138 w 2509838"/>
                  <a:gd name="connsiteY3-26" fmla="*/ 352582 h 1853157"/>
                  <a:gd name="connsiteX4-27" fmla="*/ 2509838 w 2509838"/>
                  <a:gd name="connsiteY4-28" fmla="*/ 1826460 h 1853157"/>
                  <a:gd name="connsiteX5-29" fmla="*/ 1471456 w 2509838"/>
                  <a:gd name="connsiteY5-30" fmla="*/ 1086842 h 1853157"/>
                  <a:gd name="connsiteX6-31" fmla="*/ 352582 w 2509838"/>
                  <a:gd name="connsiteY6-32" fmla="*/ 1086842 h 1853157"/>
                  <a:gd name="connsiteX7-33" fmla="*/ 0 w 2509838"/>
                  <a:gd name="connsiteY7-34" fmla="*/ 734260 h 1853157"/>
                  <a:gd name="connsiteX8-35" fmla="*/ 0 w 2509838"/>
                  <a:gd name="connsiteY8-36" fmla="*/ 352582 h 1853157"/>
                  <a:gd name="connsiteX0-37" fmla="*/ 0 w 2509838"/>
                  <a:gd name="connsiteY0-38" fmla="*/ 352582 h 1853312"/>
                  <a:gd name="connsiteX1-39" fmla="*/ 352582 w 2509838"/>
                  <a:gd name="connsiteY1-40" fmla="*/ 0 h 1853312"/>
                  <a:gd name="connsiteX2-41" fmla="*/ 2144556 w 2509838"/>
                  <a:gd name="connsiteY2-42" fmla="*/ 0 h 1853312"/>
                  <a:gd name="connsiteX3-43" fmla="*/ 2497138 w 2509838"/>
                  <a:gd name="connsiteY3-44" fmla="*/ 352582 h 1853312"/>
                  <a:gd name="connsiteX4-45" fmla="*/ 2509838 w 2509838"/>
                  <a:gd name="connsiteY4-46" fmla="*/ 1826460 h 1853312"/>
                  <a:gd name="connsiteX5-47" fmla="*/ 1471456 w 2509838"/>
                  <a:gd name="connsiteY5-48" fmla="*/ 1086842 h 1853312"/>
                  <a:gd name="connsiteX6-49" fmla="*/ 352582 w 2509838"/>
                  <a:gd name="connsiteY6-50" fmla="*/ 1086842 h 1853312"/>
                  <a:gd name="connsiteX7-51" fmla="*/ 0 w 2509838"/>
                  <a:gd name="connsiteY7-52" fmla="*/ 734260 h 1853312"/>
                  <a:gd name="connsiteX8-53" fmla="*/ 0 w 2509838"/>
                  <a:gd name="connsiteY8-54" fmla="*/ 352582 h 1853312"/>
                  <a:gd name="connsiteX0-55" fmla="*/ 0 w 2509838"/>
                  <a:gd name="connsiteY0-56" fmla="*/ 352582 h 1853157"/>
                  <a:gd name="connsiteX1-57" fmla="*/ 352582 w 2509838"/>
                  <a:gd name="connsiteY1-58" fmla="*/ 0 h 1853157"/>
                  <a:gd name="connsiteX2-59" fmla="*/ 2144556 w 2509838"/>
                  <a:gd name="connsiteY2-60" fmla="*/ 0 h 1853157"/>
                  <a:gd name="connsiteX3-61" fmla="*/ 2497138 w 2509838"/>
                  <a:gd name="connsiteY3-62" fmla="*/ 352582 h 1853157"/>
                  <a:gd name="connsiteX4-63" fmla="*/ 2509838 w 2509838"/>
                  <a:gd name="connsiteY4-64" fmla="*/ 1826460 h 1853157"/>
                  <a:gd name="connsiteX5-65" fmla="*/ 1471456 w 2509838"/>
                  <a:gd name="connsiteY5-66" fmla="*/ 1086842 h 1853157"/>
                  <a:gd name="connsiteX6-67" fmla="*/ 352582 w 2509838"/>
                  <a:gd name="connsiteY6-68" fmla="*/ 1086842 h 1853157"/>
                  <a:gd name="connsiteX7-69" fmla="*/ 0 w 2509838"/>
                  <a:gd name="connsiteY7-70" fmla="*/ 734260 h 1853157"/>
                  <a:gd name="connsiteX8-71" fmla="*/ 0 w 2509838"/>
                  <a:gd name="connsiteY8-72" fmla="*/ 352582 h 1853157"/>
                  <a:gd name="connsiteX0-73" fmla="*/ 0 w 2509838"/>
                  <a:gd name="connsiteY0-74" fmla="*/ 352582 h 1826460"/>
                  <a:gd name="connsiteX1-75" fmla="*/ 352582 w 2509838"/>
                  <a:gd name="connsiteY1-76" fmla="*/ 0 h 1826460"/>
                  <a:gd name="connsiteX2-77" fmla="*/ 2144556 w 2509838"/>
                  <a:gd name="connsiteY2-78" fmla="*/ 0 h 1826460"/>
                  <a:gd name="connsiteX3-79" fmla="*/ 2497138 w 2509838"/>
                  <a:gd name="connsiteY3-80" fmla="*/ 352582 h 1826460"/>
                  <a:gd name="connsiteX4-81" fmla="*/ 2509838 w 2509838"/>
                  <a:gd name="connsiteY4-82" fmla="*/ 1826460 h 1826460"/>
                  <a:gd name="connsiteX5-83" fmla="*/ 1471456 w 2509838"/>
                  <a:gd name="connsiteY5-84" fmla="*/ 1086842 h 1826460"/>
                  <a:gd name="connsiteX6-85" fmla="*/ 352582 w 2509838"/>
                  <a:gd name="connsiteY6-86" fmla="*/ 1086842 h 1826460"/>
                  <a:gd name="connsiteX7-87" fmla="*/ 0 w 2509838"/>
                  <a:gd name="connsiteY7-88" fmla="*/ 734260 h 1826460"/>
                  <a:gd name="connsiteX8-89" fmla="*/ 0 w 2509838"/>
                  <a:gd name="connsiteY8-90" fmla="*/ 352582 h 1826460"/>
                  <a:gd name="connsiteX0-91" fmla="*/ 0 w 2509838"/>
                  <a:gd name="connsiteY0-92" fmla="*/ 352582 h 1826460"/>
                  <a:gd name="connsiteX1-93" fmla="*/ 352582 w 2509838"/>
                  <a:gd name="connsiteY1-94" fmla="*/ 0 h 1826460"/>
                  <a:gd name="connsiteX2-95" fmla="*/ 2144556 w 2509838"/>
                  <a:gd name="connsiteY2-96" fmla="*/ 0 h 1826460"/>
                  <a:gd name="connsiteX3-97" fmla="*/ 2497138 w 2509838"/>
                  <a:gd name="connsiteY3-98" fmla="*/ 352582 h 1826460"/>
                  <a:gd name="connsiteX4-99" fmla="*/ 2509838 w 2509838"/>
                  <a:gd name="connsiteY4-100" fmla="*/ 1826460 h 1826460"/>
                  <a:gd name="connsiteX5-101" fmla="*/ 1471456 w 2509838"/>
                  <a:gd name="connsiteY5-102" fmla="*/ 1086842 h 1826460"/>
                  <a:gd name="connsiteX6-103" fmla="*/ 352582 w 2509838"/>
                  <a:gd name="connsiteY6-104" fmla="*/ 1086842 h 1826460"/>
                  <a:gd name="connsiteX7-105" fmla="*/ 0 w 2509838"/>
                  <a:gd name="connsiteY7-106" fmla="*/ 734260 h 1826460"/>
                  <a:gd name="connsiteX8-107" fmla="*/ 0 w 2509838"/>
                  <a:gd name="connsiteY8-108" fmla="*/ 352582 h 1826460"/>
                  <a:gd name="connsiteX0-109" fmla="*/ 0 w 2509838"/>
                  <a:gd name="connsiteY0-110" fmla="*/ 352582 h 1826460"/>
                  <a:gd name="connsiteX1-111" fmla="*/ 352582 w 2509838"/>
                  <a:gd name="connsiteY1-112" fmla="*/ 0 h 1826460"/>
                  <a:gd name="connsiteX2-113" fmla="*/ 2144556 w 2509838"/>
                  <a:gd name="connsiteY2-114" fmla="*/ 0 h 1826460"/>
                  <a:gd name="connsiteX3-115" fmla="*/ 2497138 w 2509838"/>
                  <a:gd name="connsiteY3-116" fmla="*/ 352582 h 1826460"/>
                  <a:gd name="connsiteX4-117" fmla="*/ 2509838 w 2509838"/>
                  <a:gd name="connsiteY4-118" fmla="*/ 1826460 h 1826460"/>
                  <a:gd name="connsiteX5-119" fmla="*/ 1471456 w 2509838"/>
                  <a:gd name="connsiteY5-120" fmla="*/ 1086842 h 1826460"/>
                  <a:gd name="connsiteX6-121" fmla="*/ 352582 w 2509838"/>
                  <a:gd name="connsiteY6-122" fmla="*/ 1086842 h 1826460"/>
                  <a:gd name="connsiteX7-123" fmla="*/ 0 w 2509838"/>
                  <a:gd name="connsiteY7-124" fmla="*/ 734260 h 1826460"/>
                  <a:gd name="connsiteX8-125" fmla="*/ 0 w 2509838"/>
                  <a:gd name="connsiteY8-126" fmla="*/ 352582 h 1826460"/>
                  <a:gd name="connsiteX0-127" fmla="*/ 0 w 2509838"/>
                  <a:gd name="connsiteY0-128" fmla="*/ 352582 h 1826460"/>
                  <a:gd name="connsiteX1-129" fmla="*/ 352582 w 2509838"/>
                  <a:gd name="connsiteY1-130" fmla="*/ 0 h 1826460"/>
                  <a:gd name="connsiteX2-131" fmla="*/ 2144556 w 2509838"/>
                  <a:gd name="connsiteY2-132" fmla="*/ 0 h 1826460"/>
                  <a:gd name="connsiteX3-133" fmla="*/ 2497138 w 2509838"/>
                  <a:gd name="connsiteY3-134" fmla="*/ 352582 h 1826460"/>
                  <a:gd name="connsiteX4-135" fmla="*/ 2509838 w 2509838"/>
                  <a:gd name="connsiteY4-136" fmla="*/ 1826460 h 1826460"/>
                  <a:gd name="connsiteX5-137" fmla="*/ 1471456 w 2509838"/>
                  <a:gd name="connsiteY5-138" fmla="*/ 1086842 h 1826460"/>
                  <a:gd name="connsiteX6-139" fmla="*/ 352582 w 2509838"/>
                  <a:gd name="connsiteY6-140" fmla="*/ 1086842 h 1826460"/>
                  <a:gd name="connsiteX7-141" fmla="*/ 0 w 2509838"/>
                  <a:gd name="connsiteY7-142" fmla="*/ 734260 h 1826460"/>
                  <a:gd name="connsiteX8-143" fmla="*/ 0 w 2509838"/>
                  <a:gd name="connsiteY8-144" fmla="*/ 352582 h 1826460"/>
                  <a:gd name="connsiteX0-145" fmla="*/ 0 w 2509838"/>
                  <a:gd name="connsiteY0-146" fmla="*/ 352582 h 1826460"/>
                  <a:gd name="connsiteX1-147" fmla="*/ 352582 w 2509838"/>
                  <a:gd name="connsiteY1-148" fmla="*/ 0 h 1826460"/>
                  <a:gd name="connsiteX2-149" fmla="*/ 2144556 w 2509838"/>
                  <a:gd name="connsiteY2-150" fmla="*/ 0 h 1826460"/>
                  <a:gd name="connsiteX3-151" fmla="*/ 2497138 w 2509838"/>
                  <a:gd name="connsiteY3-152" fmla="*/ 352582 h 1826460"/>
                  <a:gd name="connsiteX4-153" fmla="*/ 2509838 w 2509838"/>
                  <a:gd name="connsiteY4-154" fmla="*/ 1826460 h 1826460"/>
                  <a:gd name="connsiteX5-155" fmla="*/ 1471456 w 2509838"/>
                  <a:gd name="connsiteY5-156" fmla="*/ 1086842 h 1826460"/>
                  <a:gd name="connsiteX6-157" fmla="*/ 352582 w 2509838"/>
                  <a:gd name="connsiteY6-158" fmla="*/ 1086842 h 1826460"/>
                  <a:gd name="connsiteX7-159" fmla="*/ 0 w 2509838"/>
                  <a:gd name="connsiteY7-160" fmla="*/ 734260 h 1826460"/>
                  <a:gd name="connsiteX8-161" fmla="*/ 0 w 2509838"/>
                  <a:gd name="connsiteY8-162" fmla="*/ 352582 h 1826460"/>
                  <a:gd name="connsiteX0-163" fmla="*/ 0 w 2502694"/>
                  <a:gd name="connsiteY0-164" fmla="*/ 352582 h 1821697"/>
                  <a:gd name="connsiteX1-165" fmla="*/ 352582 w 2502694"/>
                  <a:gd name="connsiteY1-166" fmla="*/ 0 h 1821697"/>
                  <a:gd name="connsiteX2-167" fmla="*/ 2144556 w 2502694"/>
                  <a:gd name="connsiteY2-168" fmla="*/ 0 h 1821697"/>
                  <a:gd name="connsiteX3-169" fmla="*/ 2497138 w 2502694"/>
                  <a:gd name="connsiteY3-170" fmla="*/ 352582 h 1821697"/>
                  <a:gd name="connsiteX4-171" fmla="*/ 2502694 w 2502694"/>
                  <a:gd name="connsiteY4-172" fmla="*/ 1821697 h 1821697"/>
                  <a:gd name="connsiteX5-173" fmla="*/ 1471456 w 2502694"/>
                  <a:gd name="connsiteY5-174" fmla="*/ 1086842 h 1821697"/>
                  <a:gd name="connsiteX6-175" fmla="*/ 352582 w 2502694"/>
                  <a:gd name="connsiteY6-176" fmla="*/ 1086842 h 1821697"/>
                  <a:gd name="connsiteX7-177" fmla="*/ 0 w 2502694"/>
                  <a:gd name="connsiteY7-178" fmla="*/ 734260 h 1821697"/>
                  <a:gd name="connsiteX8-179" fmla="*/ 0 w 2502694"/>
                  <a:gd name="connsiteY8-180" fmla="*/ 352582 h 1821697"/>
                  <a:gd name="connsiteX0-181" fmla="*/ 0 w 2497932"/>
                  <a:gd name="connsiteY0-182" fmla="*/ 352582 h 1807410"/>
                  <a:gd name="connsiteX1-183" fmla="*/ 352582 w 2497932"/>
                  <a:gd name="connsiteY1-184" fmla="*/ 0 h 1807410"/>
                  <a:gd name="connsiteX2-185" fmla="*/ 2144556 w 2497932"/>
                  <a:gd name="connsiteY2-186" fmla="*/ 0 h 1807410"/>
                  <a:gd name="connsiteX3-187" fmla="*/ 2497138 w 2497932"/>
                  <a:gd name="connsiteY3-188" fmla="*/ 352582 h 1807410"/>
                  <a:gd name="connsiteX4-189" fmla="*/ 2497932 w 2497932"/>
                  <a:gd name="connsiteY4-190" fmla="*/ 1807410 h 1807410"/>
                  <a:gd name="connsiteX5-191" fmla="*/ 1471456 w 2497932"/>
                  <a:gd name="connsiteY5-192" fmla="*/ 1086842 h 1807410"/>
                  <a:gd name="connsiteX6-193" fmla="*/ 352582 w 2497932"/>
                  <a:gd name="connsiteY6-194" fmla="*/ 1086842 h 1807410"/>
                  <a:gd name="connsiteX7-195" fmla="*/ 0 w 2497932"/>
                  <a:gd name="connsiteY7-196" fmla="*/ 734260 h 1807410"/>
                  <a:gd name="connsiteX8-197" fmla="*/ 0 w 2497932"/>
                  <a:gd name="connsiteY8-198" fmla="*/ 352582 h 18074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2497932" h="1807410">
                    <a:moveTo>
                      <a:pt x="0" y="352582"/>
                    </a:moveTo>
                    <a:cubicBezTo>
                      <a:pt x="0" y="157856"/>
                      <a:pt x="157856" y="0"/>
                      <a:pt x="352582" y="0"/>
                    </a:cubicBezTo>
                    <a:lnTo>
                      <a:pt x="2144556" y="0"/>
                    </a:lnTo>
                    <a:cubicBezTo>
                      <a:pt x="2339282" y="0"/>
                      <a:pt x="2497138" y="157856"/>
                      <a:pt x="2497138" y="352582"/>
                    </a:cubicBezTo>
                    <a:cubicBezTo>
                      <a:pt x="2497138" y="479808"/>
                      <a:pt x="2497932" y="1680184"/>
                      <a:pt x="2497932" y="1807410"/>
                    </a:cubicBezTo>
                    <a:cubicBezTo>
                      <a:pt x="2288382" y="1398886"/>
                      <a:pt x="1863032" y="1086842"/>
                      <a:pt x="1471456" y="1086842"/>
                    </a:cubicBezTo>
                    <a:lnTo>
                      <a:pt x="352582" y="1086842"/>
                    </a:lnTo>
                    <a:cubicBezTo>
                      <a:pt x="157856" y="1086842"/>
                      <a:pt x="0" y="928986"/>
                      <a:pt x="0" y="734260"/>
                    </a:cubicBezTo>
                    <a:lnTo>
                      <a:pt x="0" y="352582"/>
                    </a:lnTo>
                    <a:close/>
                  </a:path>
                </a:pathLst>
              </a:custGeom>
              <a:solidFill>
                <a:srgbClr val="4643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2" name="圆角矩形 1446"/>
              <p:cNvSpPr/>
              <p:nvPr/>
            </p:nvSpPr>
            <p:spPr>
              <a:xfrm>
                <a:off x="1619672" y="213981"/>
                <a:ext cx="2497932" cy="1807410"/>
              </a:xfrm>
              <a:custGeom>
                <a:avLst/>
                <a:gdLst>
                  <a:gd name="connsiteX0" fmla="*/ 0 w 2497138"/>
                  <a:gd name="connsiteY0" fmla="*/ 352582 h 1086842"/>
                  <a:gd name="connsiteX1" fmla="*/ 352582 w 2497138"/>
                  <a:gd name="connsiteY1" fmla="*/ 0 h 1086842"/>
                  <a:gd name="connsiteX2" fmla="*/ 2144556 w 2497138"/>
                  <a:gd name="connsiteY2" fmla="*/ 0 h 1086842"/>
                  <a:gd name="connsiteX3" fmla="*/ 2497138 w 2497138"/>
                  <a:gd name="connsiteY3" fmla="*/ 352582 h 1086842"/>
                  <a:gd name="connsiteX4" fmla="*/ 2497138 w 2497138"/>
                  <a:gd name="connsiteY4" fmla="*/ 734260 h 1086842"/>
                  <a:gd name="connsiteX5" fmla="*/ 2144556 w 2497138"/>
                  <a:gd name="connsiteY5" fmla="*/ 1086842 h 1086842"/>
                  <a:gd name="connsiteX6" fmla="*/ 352582 w 2497138"/>
                  <a:gd name="connsiteY6" fmla="*/ 1086842 h 1086842"/>
                  <a:gd name="connsiteX7" fmla="*/ 0 w 2497138"/>
                  <a:gd name="connsiteY7" fmla="*/ 734260 h 1086842"/>
                  <a:gd name="connsiteX8" fmla="*/ 0 w 2497138"/>
                  <a:gd name="connsiteY8" fmla="*/ 352582 h 1086842"/>
                  <a:gd name="connsiteX0-1" fmla="*/ 0 w 2509838"/>
                  <a:gd name="connsiteY0-2" fmla="*/ 352582 h 1853157"/>
                  <a:gd name="connsiteX1-3" fmla="*/ 352582 w 2509838"/>
                  <a:gd name="connsiteY1-4" fmla="*/ 0 h 1853157"/>
                  <a:gd name="connsiteX2-5" fmla="*/ 2144556 w 2509838"/>
                  <a:gd name="connsiteY2-6" fmla="*/ 0 h 1853157"/>
                  <a:gd name="connsiteX3-7" fmla="*/ 2497138 w 2509838"/>
                  <a:gd name="connsiteY3-8" fmla="*/ 352582 h 1853157"/>
                  <a:gd name="connsiteX4-9" fmla="*/ 2509838 w 2509838"/>
                  <a:gd name="connsiteY4-10" fmla="*/ 1826460 h 1853157"/>
                  <a:gd name="connsiteX5-11" fmla="*/ 2144556 w 2509838"/>
                  <a:gd name="connsiteY5-12" fmla="*/ 1086842 h 1853157"/>
                  <a:gd name="connsiteX6-13" fmla="*/ 352582 w 2509838"/>
                  <a:gd name="connsiteY6-14" fmla="*/ 1086842 h 1853157"/>
                  <a:gd name="connsiteX7-15" fmla="*/ 0 w 2509838"/>
                  <a:gd name="connsiteY7-16" fmla="*/ 734260 h 1853157"/>
                  <a:gd name="connsiteX8-17" fmla="*/ 0 w 2509838"/>
                  <a:gd name="connsiteY8-18" fmla="*/ 352582 h 1853157"/>
                  <a:gd name="connsiteX0-19" fmla="*/ 0 w 2509838"/>
                  <a:gd name="connsiteY0-20" fmla="*/ 352582 h 1853157"/>
                  <a:gd name="connsiteX1-21" fmla="*/ 352582 w 2509838"/>
                  <a:gd name="connsiteY1-22" fmla="*/ 0 h 1853157"/>
                  <a:gd name="connsiteX2-23" fmla="*/ 2144556 w 2509838"/>
                  <a:gd name="connsiteY2-24" fmla="*/ 0 h 1853157"/>
                  <a:gd name="connsiteX3-25" fmla="*/ 2497138 w 2509838"/>
                  <a:gd name="connsiteY3-26" fmla="*/ 352582 h 1853157"/>
                  <a:gd name="connsiteX4-27" fmla="*/ 2509838 w 2509838"/>
                  <a:gd name="connsiteY4-28" fmla="*/ 1826460 h 1853157"/>
                  <a:gd name="connsiteX5-29" fmla="*/ 1471456 w 2509838"/>
                  <a:gd name="connsiteY5-30" fmla="*/ 1086842 h 1853157"/>
                  <a:gd name="connsiteX6-31" fmla="*/ 352582 w 2509838"/>
                  <a:gd name="connsiteY6-32" fmla="*/ 1086842 h 1853157"/>
                  <a:gd name="connsiteX7-33" fmla="*/ 0 w 2509838"/>
                  <a:gd name="connsiteY7-34" fmla="*/ 734260 h 1853157"/>
                  <a:gd name="connsiteX8-35" fmla="*/ 0 w 2509838"/>
                  <a:gd name="connsiteY8-36" fmla="*/ 352582 h 1853157"/>
                  <a:gd name="connsiteX0-37" fmla="*/ 0 w 2509838"/>
                  <a:gd name="connsiteY0-38" fmla="*/ 352582 h 1853312"/>
                  <a:gd name="connsiteX1-39" fmla="*/ 352582 w 2509838"/>
                  <a:gd name="connsiteY1-40" fmla="*/ 0 h 1853312"/>
                  <a:gd name="connsiteX2-41" fmla="*/ 2144556 w 2509838"/>
                  <a:gd name="connsiteY2-42" fmla="*/ 0 h 1853312"/>
                  <a:gd name="connsiteX3-43" fmla="*/ 2497138 w 2509838"/>
                  <a:gd name="connsiteY3-44" fmla="*/ 352582 h 1853312"/>
                  <a:gd name="connsiteX4-45" fmla="*/ 2509838 w 2509838"/>
                  <a:gd name="connsiteY4-46" fmla="*/ 1826460 h 1853312"/>
                  <a:gd name="connsiteX5-47" fmla="*/ 1471456 w 2509838"/>
                  <a:gd name="connsiteY5-48" fmla="*/ 1086842 h 1853312"/>
                  <a:gd name="connsiteX6-49" fmla="*/ 352582 w 2509838"/>
                  <a:gd name="connsiteY6-50" fmla="*/ 1086842 h 1853312"/>
                  <a:gd name="connsiteX7-51" fmla="*/ 0 w 2509838"/>
                  <a:gd name="connsiteY7-52" fmla="*/ 734260 h 1853312"/>
                  <a:gd name="connsiteX8-53" fmla="*/ 0 w 2509838"/>
                  <a:gd name="connsiteY8-54" fmla="*/ 352582 h 1853312"/>
                  <a:gd name="connsiteX0-55" fmla="*/ 0 w 2509838"/>
                  <a:gd name="connsiteY0-56" fmla="*/ 352582 h 1853157"/>
                  <a:gd name="connsiteX1-57" fmla="*/ 352582 w 2509838"/>
                  <a:gd name="connsiteY1-58" fmla="*/ 0 h 1853157"/>
                  <a:gd name="connsiteX2-59" fmla="*/ 2144556 w 2509838"/>
                  <a:gd name="connsiteY2-60" fmla="*/ 0 h 1853157"/>
                  <a:gd name="connsiteX3-61" fmla="*/ 2497138 w 2509838"/>
                  <a:gd name="connsiteY3-62" fmla="*/ 352582 h 1853157"/>
                  <a:gd name="connsiteX4-63" fmla="*/ 2509838 w 2509838"/>
                  <a:gd name="connsiteY4-64" fmla="*/ 1826460 h 1853157"/>
                  <a:gd name="connsiteX5-65" fmla="*/ 1471456 w 2509838"/>
                  <a:gd name="connsiteY5-66" fmla="*/ 1086842 h 1853157"/>
                  <a:gd name="connsiteX6-67" fmla="*/ 352582 w 2509838"/>
                  <a:gd name="connsiteY6-68" fmla="*/ 1086842 h 1853157"/>
                  <a:gd name="connsiteX7-69" fmla="*/ 0 w 2509838"/>
                  <a:gd name="connsiteY7-70" fmla="*/ 734260 h 1853157"/>
                  <a:gd name="connsiteX8-71" fmla="*/ 0 w 2509838"/>
                  <a:gd name="connsiteY8-72" fmla="*/ 352582 h 1853157"/>
                  <a:gd name="connsiteX0-73" fmla="*/ 0 w 2509838"/>
                  <a:gd name="connsiteY0-74" fmla="*/ 352582 h 1826460"/>
                  <a:gd name="connsiteX1-75" fmla="*/ 352582 w 2509838"/>
                  <a:gd name="connsiteY1-76" fmla="*/ 0 h 1826460"/>
                  <a:gd name="connsiteX2-77" fmla="*/ 2144556 w 2509838"/>
                  <a:gd name="connsiteY2-78" fmla="*/ 0 h 1826460"/>
                  <a:gd name="connsiteX3-79" fmla="*/ 2497138 w 2509838"/>
                  <a:gd name="connsiteY3-80" fmla="*/ 352582 h 1826460"/>
                  <a:gd name="connsiteX4-81" fmla="*/ 2509838 w 2509838"/>
                  <a:gd name="connsiteY4-82" fmla="*/ 1826460 h 1826460"/>
                  <a:gd name="connsiteX5-83" fmla="*/ 1471456 w 2509838"/>
                  <a:gd name="connsiteY5-84" fmla="*/ 1086842 h 1826460"/>
                  <a:gd name="connsiteX6-85" fmla="*/ 352582 w 2509838"/>
                  <a:gd name="connsiteY6-86" fmla="*/ 1086842 h 1826460"/>
                  <a:gd name="connsiteX7-87" fmla="*/ 0 w 2509838"/>
                  <a:gd name="connsiteY7-88" fmla="*/ 734260 h 1826460"/>
                  <a:gd name="connsiteX8-89" fmla="*/ 0 w 2509838"/>
                  <a:gd name="connsiteY8-90" fmla="*/ 352582 h 1826460"/>
                  <a:gd name="connsiteX0-91" fmla="*/ 0 w 2509838"/>
                  <a:gd name="connsiteY0-92" fmla="*/ 352582 h 1826460"/>
                  <a:gd name="connsiteX1-93" fmla="*/ 352582 w 2509838"/>
                  <a:gd name="connsiteY1-94" fmla="*/ 0 h 1826460"/>
                  <a:gd name="connsiteX2-95" fmla="*/ 2144556 w 2509838"/>
                  <a:gd name="connsiteY2-96" fmla="*/ 0 h 1826460"/>
                  <a:gd name="connsiteX3-97" fmla="*/ 2497138 w 2509838"/>
                  <a:gd name="connsiteY3-98" fmla="*/ 352582 h 1826460"/>
                  <a:gd name="connsiteX4-99" fmla="*/ 2509838 w 2509838"/>
                  <a:gd name="connsiteY4-100" fmla="*/ 1826460 h 1826460"/>
                  <a:gd name="connsiteX5-101" fmla="*/ 1471456 w 2509838"/>
                  <a:gd name="connsiteY5-102" fmla="*/ 1086842 h 1826460"/>
                  <a:gd name="connsiteX6-103" fmla="*/ 352582 w 2509838"/>
                  <a:gd name="connsiteY6-104" fmla="*/ 1086842 h 1826460"/>
                  <a:gd name="connsiteX7-105" fmla="*/ 0 w 2509838"/>
                  <a:gd name="connsiteY7-106" fmla="*/ 734260 h 1826460"/>
                  <a:gd name="connsiteX8-107" fmla="*/ 0 w 2509838"/>
                  <a:gd name="connsiteY8-108" fmla="*/ 352582 h 1826460"/>
                  <a:gd name="connsiteX0-109" fmla="*/ 0 w 2509838"/>
                  <a:gd name="connsiteY0-110" fmla="*/ 352582 h 1826460"/>
                  <a:gd name="connsiteX1-111" fmla="*/ 352582 w 2509838"/>
                  <a:gd name="connsiteY1-112" fmla="*/ 0 h 1826460"/>
                  <a:gd name="connsiteX2-113" fmla="*/ 2144556 w 2509838"/>
                  <a:gd name="connsiteY2-114" fmla="*/ 0 h 1826460"/>
                  <a:gd name="connsiteX3-115" fmla="*/ 2497138 w 2509838"/>
                  <a:gd name="connsiteY3-116" fmla="*/ 352582 h 1826460"/>
                  <a:gd name="connsiteX4-117" fmla="*/ 2509838 w 2509838"/>
                  <a:gd name="connsiteY4-118" fmla="*/ 1826460 h 1826460"/>
                  <a:gd name="connsiteX5-119" fmla="*/ 1471456 w 2509838"/>
                  <a:gd name="connsiteY5-120" fmla="*/ 1086842 h 1826460"/>
                  <a:gd name="connsiteX6-121" fmla="*/ 352582 w 2509838"/>
                  <a:gd name="connsiteY6-122" fmla="*/ 1086842 h 1826460"/>
                  <a:gd name="connsiteX7-123" fmla="*/ 0 w 2509838"/>
                  <a:gd name="connsiteY7-124" fmla="*/ 734260 h 1826460"/>
                  <a:gd name="connsiteX8-125" fmla="*/ 0 w 2509838"/>
                  <a:gd name="connsiteY8-126" fmla="*/ 352582 h 1826460"/>
                  <a:gd name="connsiteX0-127" fmla="*/ 0 w 2509838"/>
                  <a:gd name="connsiteY0-128" fmla="*/ 352582 h 1826460"/>
                  <a:gd name="connsiteX1-129" fmla="*/ 352582 w 2509838"/>
                  <a:gd name="connsiteY1-130" fmla="*/ 0 h 1826460"/>
                  <a:gd name="connsiteX2-131" fmla="*/ 2144556 w 2509838"/>
                  <a:gd name="connsiteY2-132" fmla="*/ 0 h 1826460"/>
                  <a:gd name="connsiteX3-133" fmla="*/ 2497138 w 2509838"/>
                  <a:gd name="connsiteY3-134" fmla="*/ 352582 h 1826460"/>
                  <a:gd name="connsiteX4-135" fmla="*/ 2509838 w 2509838"/>
                  <a:gd name="connsiteY4-136" fmla="*/ 1826460 h 1826460"/>
                  <a:gd name="connsiteX5-137" fmla="*/ 1471456 w 2509838"/>
                  <a:gd name="connsiteY5-138" fmla="*/ 1086842 h 1826460"/>
                  <a:gd name="connsiteX6-139" fmla="*/ 352582 w 2509838"/>
                  <a:gd name="connsiteY6-140" fmla="*/ 1086842 h 1826460"/>
                  <a:gd name="connsiteX7-141" fmla="*/ 0 w 2509838"/>
                  <a:gd name="connsiteY7-142" fmla="*/ 734260 h 1826460"/>
                  <a:gd name="connsiteX8-143" fmla="*/ 0 w 2509838"/>
                  <a:gd name="connsiteY8-144" fmla="*/ 352582 h 1826460"/>
                  <a:gd name="connsiteX0-145" fmla="*/ 0 w 2509838"/>
                  <a:gd name="connsiteY0-146" fmla="*/ 352582 h 1826460"/>
                  <a:gd name="connsiteX1-147" fmla="*/ 352582 w 2509838"/>
                  <a:gd name="connsiteY1-148" fmla="*/ 0 h 1826460"/>
                  <a:gd name="connsiteX2-149" fmla="*/ 2144556 w 2509838"/>
                  <a:gd name="connsiteY2-150" fmla="*/ 0 h 1826460"/>
                  <a:gd name="connsiteX3-151" fmla="*/ 2497138 w 2509838"/>
                  <a:gd name="connsiteY3-152" fmla="*/ 352582 h 1826460"/>
                  <a:gd name="connsiteX4-153" fmla="*/ 2509838 w 2509838"/>
                  <a:gd name="connsiteY4-154" fmla="*/ 1826460 h 1826460"/>
                  <a:gd name="connsiteX5-155" fmla="*/ 1471456 w 2509838"/>
                  <a:gd name="connsiteY5-156" fmla="*/ 1086842 h 1826460"/>
                  <a:gd name="connsiteX6-157" fmla="*/ 352582 w 2509838"/>
                  <a:gd name="connsiteY6-158" fmla="*/ 1086842 h 1826460"/>
                  <a:gd name="connsiteX7-159" fmla="*/ 0 w 2509838"/>
                  <a:gd name="connsiteY7-160" fmla="*/ 734260 h 1826460"/>
                  <a:gd name="connsiteX8-161" fmla="*/ 0 w 2509838"/>
                  <a:gd name="connsiteY8-162" fmla="*/ 352582 h 1826460"/>
                  <a:gd name="connsiteX0-163" fmla="*/ 0 w 2502694"/>
                  <a:gd name="connsiteY0-164" fmla="*/ 352582 h 1821697"/>
                  <a:gd name="connsiteX1-165" fmla="*/ 352582 w 2502694"/>
                  <a:gd name="connsiteY1-166" fmla="*/ 0 h 1821697"/>
                  <a:gd name="connsiteX2-167" fmla="*/ 2144556 w 2502694"/>
                  <a:gd name="connsiteY2-168" fmla="*/ 0 h 1821697"/>
                  <a:gd name="connsiteX3-169" fmla="*/ 2497138 w 2502694"/>
                  <a:gd name="connsiteY3-170" fmla="*/ 352582 h 1821697"/>
                  <a:gd name="connsiteX4-171" fmla="*/ 2502694 w 2502694"/>
                  <a:gd name="connsiteY4-172" fmla="*/ 1821697 h 1821697"/>
                  <a:gd name="connsiteX5-173" fmla="*/ 1471456 w 2502694"/>
                  <a:gd name="connsiteY5-174" fmla="*/ 1086842 h 1821697"/>
                  <a:gd name="connsiteX6-175" fmla="*/ 352582 w 2502694"/>
                  <a:gd name="connsiteY6-176" fmla="*/ 1086842 h 1821697"/>
                  <a:gd name="connsiteX7-177" fmla="*/ 0 w 2502694"/>
                  <a:gd name="connsiteY7-178" fmla="*/ 734260 h 1821697"/>
                  <a:gd name="connsiteX8-179" fmla="*/ 0 w 2502694"/>
                  <a:gd name="connsiteY8-180" fmla="*/ 352582 h 1821697"/>
                  <a:gd name="connsiteX0-181" fmla="*/ 0 w 2497932"/>
                  <a:gd name="connsiteY0-182" fmla="*/ 352582 h 1807410"/>
                  <a:gd name="connsiteX1-183" fmla="*/ 352582 w 2497932"/>
                  <a:gd name="connsiteY1-184" fmla="*/ 0 h 1807410"/>
                  <a:gd name="connsiteX2-185" fmla="*/ 2144556 w 2497932"/>
                  <a:gd name="connsiteY2-186" fmla="*/ 0 h 1807410"/>
                  <a:gd name="connsiteX3-187" fmla="*/ 2497138 w 2497932"/>
                  <a:gd name="connsiteY3-188" fmla="*/ 352582 h 1807410"/>
                  <a:gd name="connsiteX4-189" fmla="*/ 2497932 w 2497932"/>
                  <a:gd name="connsiteY4-190" fmla="*/ 1807410 h 1807410"/>
                  <a:gd name="connsiteX5-191" fmla="*/ 1471456 w 2497932"/>
                  <a:gd name="connsiteY5-192" fmla="*/ 1086842 h 1807410"/>
                  <a:gd name="connsiteX6-193" fmla="*/ 352582 w 2497932"/>
                  <a:gd name="connsiteY6-194" fmla="*/ 1086842 h 1807410"/>
                  <a:gd name="connsiteX7-195" fmla="*/ 0 w 2497932"/>
                  <a:gd name="connsiteY7-196" fmla="*/ 734260 h 1807410"/>
                  <a:gd name="connsiteX8-197" fmla="*/ 0 w 2497932"/>
                  <a:gd name="connsiteY8-198" fmla="*/ 352582 h 18074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2497932" h="1807410">
                    <a:moveTo>
                      <a:pt x="0" y="352582"/>
                    </a:moveTo>
                    <a:cubicBezTo>
                      <a:pt x="0" y="157856"/>
                      <a:pt x="157856" y="0"/>
                      <a:pt x="352582" y="0"/>
                    </a:cubicBezTo>
                    <a:lnTo>
                      <a:pt x="2144556" y="0"/>
                    </a:lnTo>
                    <a:cubicBezTo>
                      <a:pt x="2339282" y="0"/>
                      <a:pt x="2497138" y="157856"/>
                      <a:pt x="2497138" y="352582"/>
                    </a:cubicBezTo>
                    <a:cubicBezTo>
                      <a:pt x="2497138" y="479808"/>
                      <a:pt x="2497932" y="1680184"/>
                      <a:pt x="2497932" y="1807410"/>
                    </a:cubicBezTo>
                    <a:cubicBezTo>
                      <a:pt x="2288382" y="1398886"/>
                      <a:pt x="1863032" y="1086842"/>
                      <a:pt x="1471456" y="1086842"/>
                    </a:cubicBezTo>
                    <a:lnTo>
                      <a:pt x="352582" y="1086842"/>
                    </a:lnTo>
                    <a:cubicBezTo>
                      <a:pt x="157856" y="1086842"/>
                      <a:pt x="0" y="928986"/>
                      <a:pt x="0" y="734260"/>
                    </a:cubicBezTo>
                    <a:lnTo>
                      <a:pt x="0" y="352582"/>
                    </a:lnTo>
                    <a:close/>
                  </a:path>
                </a:pathLst>
              </a:custGeom>
              <a:solidFill>
                <a:srgbClr val="00AF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79" name="椭圆 78"/>
            <p:cNvSpPr/>
            <p:nvPr/>
          </p:nvSpPr>
          <p:spPr>
            <a:xfrm>
              <a:off x="2994768" y="3788595"/>
              <a:ext cx="1140556" cy="103686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effectLst>
              <a:softEdge rad="368300"/>
            </a:effectLst>
            <a:scene3d>
              <a:camera prst="isometricOffAxis1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0" name="TextBox 13"/>
            <p:cNvSpPr txBox="1"/>
            <p:nvPr/>
          </p:nvSpPr>
          <p:spPr>
            <a:xfrm flipH="1">
              <a:off x="2627784" y="987574"/>
              <a:ext cx="1081561" cy="646331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/>
            <a:p>
              <a:pPr algn="r"/>
              <a:r>
                <a:rPr lang="zh-CN" altLang="en-US" sz="3600" b="1" dirty="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例</a:t>
              </a:r>
              <a:r>
                <a:rPr lang="en-US" altLang="zh-CN" sz="3600" b="1" dirty="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3600" b="1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3" name="圆角矩形 17"/>
          <p:cNvSpPr/>
          <p:nvPr/>
        </p:nvSpPr>
        <p:spPr>
          <a:xfrm>
            <a:off x="3851920" y="1275654"/>
            <a:ext cx="4968552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立方厘米的小正方体，分别搭出不同的长方体，并填写下来。</a:t>
            </a:r>
            <a:endParaRPr lang="zh-CN" altLang="en-US" sz="24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84" name="表格 83"/>
          <p:cNvGraphicFramePr>
            <a:graphicFrameLocks noGrp="1"/>
          </p:cNvGraphicFramePr>
          <p:nvPr/>
        </p:nvGraphicFramePr>
        <p:xfrm>
          <a:off x="3923928" y="2355726"/>
          <a:ext cx="4896545" cy="2158702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576065"/>
                <a:gridCol w="936104"/>
                <a:gridCol w="936104"/>
                <a:gridCol w="1008112"/>
                <a:gridCol w="1440160"/>
              </a:tblGrid>
              <a:tr h="436658"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图号</a:t>
                      </a:r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长（厘米）</a:t>
                      </a:r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宽（厘米）</a:t>
                      </a:r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高（厘米）</a:t>
                      </a:r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体积（立方厘米）</a:t>
                      </a:r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4305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①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4305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②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4305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③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</a:tr>
              <a:tr h="4305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④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85" name="组合 8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6" name="图片 8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6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00"/>
                            </p:stCondLst>
                            <p:childTnLst>
                              <p:par>
                                <p:cTn id="14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0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000"/>
                            </p:stCondLst>
                            <p:childTnLst>
                              <p:par>
                                <p:cTn id="15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4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500"/>
                            </p:stCondLst>
                            <p:childTnLst>
                              <p:par>
                                <p:cTn id="15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8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000"/>
                            </p:stCondLst>
                            <p:childTnLst>
                              <p:par>
                                <p:cTn id="16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2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7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00"/>
                            </p:stCondLst>
                            <p:childTnLst>
                              <p:par>
                                <p:cTn id="16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1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000"/>
                            </p:stCondLst>
                            <p:childTnLst>
                              <p:par>
                                <p:cTn id="17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5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9" dur="25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4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500"/>
                            </p:stCondLst>
                            <p:childTnLst>
                              <p:par>
                                <p:cTn id="186" presetID="2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8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4" grpId="1" animBg="1"/>
      <p:bldP spid="25" grpId="0" animBg="1"/>
      <p:bldP spid="26" grpId="0" animBg="1"/>
      <p:bldP spid="27" grpId="0" animBg="1"/>
      <p:bldP spid="28" grpId="0" animBg="1"/>
      <p:bldP spid="28" grpId="1" animBg="1"/>
      <p:bldP spid="29" grpId="0" animBg="1"/>
      <p:bldP spid="30" grpId="0" animBg="1"/>
      <p:bldP spid="31" grpId="0" animBg="1"/>
      <p:bldP spid="32" grpId="0" animBg="1"/>
      <p:bldP spid="32" grpId="1" animBg="1"/>
      <p:bldP spid="33" grpId="0" animBg="1"/>
      <p:bldP spid="34" grpId="0" animBg="1"/>
      <p:bldP spid="35" grpId="0" animBg="1"/>
      <p:bldP spid="36" grpId="0" animBg="1"/>
      <p:bldP spid="36" grpId="1" animBg="1"/>
      <p:bldP spid="37" grpId="0" animBg="1"/>
      <p:bldP spid="38" grpId="0" animBg="1"/>
      <p:bldP spid="39" grpId="0" animBg="1"/>
      <p:bldP spid="40" grpId="0" animBg="1"/>
      <p:bldP spid="40" grpId="1" animBg="1"/>
      <p:bldP spid="40" grpId="2" animBg="1"/>
      <p:bldP spid="41" grpId="0" animBg="1"/>
      <p:bldP spid="42" grpId="0" animBg="1"/>
      <p:bldP spid="43" grpId="0" animBg="1"/>
      <p:bldP spid="44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2" animBg="1"/>
      <p:bldP spid="72" grpId="3" animBg="1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图片 10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355726"/>
            <a:ext cx="3096344" cy="1867636"/>
          </a:xfrm>
          <a:prstGeom prst="rect">
            <a:avLst/>
          </a:prstGeom>
        </p:spPr>
      </p:pic>
      <p:sp>
        <p:nvSpPr>
          <p:cNvPr id="23" name="立方体 22"/>
          <p:cNvSpPr/>
          <p:nvPr/>
        </p:nvSpPr>
        <p:spPr>
          <a:xfrm>
            <a:off x="827584" y="249974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立方体 23"/>
          <p:cNvSpPr/>
          <p:nvPr/>
        </p:nvSpPr>
        <p:spPr>
          <a:xfrm>
            <a:off x="755576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立方体 26"/>
          <p:cNvSpPr/>
          <p:nvPr/>
        </p:nvSpPr>
        <p:spPr>
          <a:xfrm>
            <a:off x="1043608" y="249974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立方体 27"/>
          <p:cNvSpPr/>
          <p:nvPr/>
        </p:nvSpPr>
        <p:spPr>
          <a:xfrm>
            <a:off x="971600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立方体 30"/>
          <p:cNvSpPr/>
          <p:nvPr/>
        </p:nvSpPr>
        <p:spPr>
          <a:xfrm>
            <a:off x="1259632" y="249974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立方体 31"/>
          <p:cNvSpPr/>
          <p:nvPr/>
        </p:nvSpPr>
        <p:spPr>
          <a:xfrm>
            <a:off x="1187624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立方体 34"/>
          <p:cNvSpPr/>
          <p:nvPr/>
        </p:nvSpPr>
        <p:spPr>
          <a:xfrm>
            <a:off x="1475656" y="249974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立方体 35"/>
          <p:cNvSpPr/>
          <p:nvPr/>
        </p:nvSpPr>
        <p:spPr>
          <a:xfrm>
            <a:off x="1403648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立方体 38"/>
          <p:cNvSpPr/>
          <p:nvPr/>
        </p:nvSpPr>
        <p:spPr>
          <a:xfrm>
            <a:off x="1691680" y="249974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立方体 39"/>
          <p:cNvSpPr/>
          <p:nvPr/>
        </p:nvSpPr>
        <p:spPr>
          <a:xfrm>
            <a:off x="1619672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立方体 42"/>
          <p:cNvSpPr/>
          <p:nvPr/>
        </p:nvSpPr>
        <p:spPr>
          <a:xfrm>
            <a:off x="1907704" y="249974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立方体 43"/>
          <p:cNvSpPr/>
          <p:nvPr/>
        </p:nvSpPr>
        <p:spPr>
          <a:xfrm>
            <a:off x="1835696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立方体 58"/>
          <p:cNvSpPr/>
          <p:nvPr/>
        </p:nvSpPr>
        <p:spPr>
          <a:xfrm>
            <a:off x="2123728" y="249974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立方体 59"/>
          <p:cNvSpPr/>
          <p:nvPr/>
        </p:nvSpPr>
        <p:spPr>
          <a:xfrm>
            <a:off x="2051720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3" name="立方体 62"/>
          <p:cNvSpPr/>
          <p:nvPr/>
        </p:nvSpPr>
        <p:spPr>
          <a:xfrm>
            <a:off x="2339752" y="249974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" name="立方体 63"/>
          <p:cNvSpPr/>
          <p:nvPr/>
        </p:nvSpPr>
        <p:spPr>
          <a:xfrm>
            <a:off x="2267744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7" name="立方体 66"/>
          <p:cNvSpPr/>
          <p:nvPr/>
        </p:nvSpPr>
        <p:spPr>
          <a:xfrm>
            <a:off x="2555776" y="249974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8" name="立方体 67"/>
          <p:cNvSpPr/>
          <p:nvPr/>
        </p:nvSpPr>
        <p:spPr>
          <a:xfrm>
            <a:off x="2483768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1" name="立方体 70"/>
          <p:cNvSpPr/>
          <p:nvPr/>
        </p:nvSpPr>
        <p:spPr>
          <a:xfrm>
            <a:off x="2771800" y="249974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立方体 71"/>
          <p:cNvSpPr/>
          <p:nvPr/>
        </p:nvSpPr>
        <p:spPr>
          <a:xfrm>
            <a:off x="2699792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1560" y="1347614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endParaRPr lang="zh-CN" altLang="en-US" sz="4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 flipH="1" flipV="1">
            <a:off x="3707904" y="411510"/>
            <a:ext cx="5111409" cy="1584176"/>
            <a:chOff x="1619672" y="213981"/>
            <a:chExt cx="2497932" cy="1839648"/>
          </a:xfrm>
        </p:grpSpPr>
        <p:sp>
          <p:nvSpPr>
            <p:cNvPr id="74" name="圆角矩形 1446"/>
            <p:cNvSpPr/>
            <p:nvPr/>
          </p:nvSpPr>
          <p:spPr>
            <a:xfrm>
              <a:off x="1619672" y="246219"/>
              <a:ext cx="2497932" cy="1807410"/>
            </a:xfrm>
            <a:custGeom>
              <a:avLst/>
              <a:gdLst>
                <a:gd name="connsiteX0" fmla="*/ 0 w 2497138"/>
                <a:gd name="connsiteY0" fmla="*/ 352582 h 1086842"/>
                <a:gd name="connsiteX1" fmla="*/ 352582 w 2497138"/>
                <a:gd name="connsiteY1" fmla="*/ 0 h 1086842"/>
                <a:gd name="connsiteX2" fmla="*/ 2144556 w 2497138"/>
                <a:gd name="connsiteY2" fmla="*/ 0 h 1086842"/>
                <a:gd name="connsiteX3" fmla="*/ 2497138 w 2497138"/>
                <a:gd name="connsiteY3" fmla="*/ 352582 h 1086842"/>
                <a:gd name="connsiteX4" fmla="*/ 2497138 w 2497138"/>
                <a:gd name="connsiteY4" fmla="*/ 734260 h 1086842"/>
                <a:gd name="connsiteX5" fmla="*/ 2144556 w 2497138"/>
                <a:gd name="connsiteY5" fmla="*/ 1086842 h 1086842"/>
                <a:gd name="connsiteX6" fmla="*/ 352582 w 2497138"/>
                <a:gd name="connsiteY6" fmla="*/ 1086842 h 1086842"/>
                <a:gd name="connsiteX7" fmla="*/ 0 w 2497138"/>
                <a:gd name="connsiteY7" fmla="*/ 734260 h 1086842"/>
                <a:gd name="connsiteX8" fmla="*/ 0 w 2497138"/>
                <a:gd name="connsiteY8" fmla="*/ 352582 h 1086842"/>
                <a:gd name="connsiteX0-1" fmla="*/ 0 w 2509838"/>
                <a:gd name="connsiteY0-2" fmla="*/ 352582 h 1853157"/>
                <a:gd name="connsiteX1-3" fmla="*/ 352582 w 2509838"/>
                <a:gd name="connsiteY1-4" fmla="*/ 0 h 1853157"/>
                <a:gd name="connsiteX2-5" fmla="*/ 2144556 w 2509838"/>
                <a:gd name="connsiteY2-6" fmla="*/ 0 h 1853157"/>
                <a:gd name="connsiteX3-7" fmla="*/ 2497138 w 2509838"/>
                <a:gd name="connsiteY3-8" fmla="*/ 352582 h 1853157"/>
                <a:gd name="connsiteX4-9" fmla="*/ 2509838 w 2509838"/>
                <a:gd name="connsiteY4-10" fmla="*/ 1826460 h 1853157"/>
                <a:gd name="connsiteX5-11" fmla="*/ 2144556 w 2509838"/>
                <a:gd name="connsiteY5-12" fmla="*/ 1086842 h 1853157"/>
                <a:gd name="connsiteX6-13" fmla="*/ 352582 w 2509838"/>
                <a:gd name="connsiteY6-14" fmla="*/ 1086842 h 1853157"/>
                <a:gd name="connsiteX7-15" fmla="*/ 0 w 2509838"/>
                <a:gd name="connsiteY7-16" fmla="*/ 734260 h 1853157"/>
                <a:gd name="connsiteX8-17" fmla="*/ 0 w 2509838"/>
                <a:gd name="connsiteY8-18" fmla="*/ 352582 h 1853157"/>
                <a:gd name="connsiteX0-19" fmla="*/ 0 w 2509838"/>
                <a:gd name="connsiteY0-20" fmla="*/ 352582 h 1853157"/>
                <a:gd name="connsiteX1-21" fmla="*/ 352582 w 2509838"/>
                <a:gd name="connsiteY1-22" fmla="*/ 0 h 1853157"/>
                <a:gd name="connsiteX2-23" fmla="*/ 2144556 w 2509838"/>
                <a:gd name="connsiteY2-24" fmla="*/ 0 h 1853157"/>
                <a:gd name="connsiteX3-25" fmla="*/ 2497138 w 2509838"/>
                <a:gd name="connsiteY3-26" fmla="*/ 352582 h 1853157"/>
                <a:gd name="connsiteX4-27" fmla="*/ 2509838 w 2509838"/>
                <a:gd name="connsiteY4-28" fmla="*/ 1826460 h 1853157"/>
                <a:gd name="connsiteX5-29" fmla="*/ 1471456 w 2509838"/>
                <a:gd name="connsiteY5-30" fmla="*/ 1086842 h 1853157"/>
                <a:gd name="connsiteX6-31" fmla="*/ 352582 w 2509838"/>
                <a:gd name="connsiteY6-32" fmla="*/ 1086842 h 1853157"/>
                <a:gd name="connsiteX7-33" fmla="*/ 0 w 2509838"/>
                <a:gd name="connsiteY7-34" fmla="*/ 734260 h 1853157"/>
                <a:gd name="connsiteX8-35" fmla="*/ 0 w 2509838"/>
                <a:gd name="connsiteY8-36" fmla="*/ 352582 h 1853157"/>
                <a:gd name="connsiteX0-37" fmla="*/ 0 w 2509838"/>
                <a:gd name="connsiteY0-38" fmla="*/ 352582 h 1853312"/>
                <a:gd name="connsiteX1-39" fmla="*/ 352582 w 2509838"/>
                <a:gd name="connsiteY1-40" fmla="*/ 0 h 1853312"/>
                <a:gd name="connsiteX2-41" fmla="*/ 2144556 w 2509838"/>
                <a:gd name="connsiteY2-42" fmla="*/ 0 h 1853312"/>
                <a:gd name="connsiteX3-43" fmla="*/ 2497138 w 2509838"/>
                <a:gd name="connsiteY3-44" fmla="*/ 352582 h 1853312"/>
                <a:gd name="connsiteX4-45" fmla="*/ 2509838 w 2509838"/>
                <a:gd name="connsiteY4-46" fmla="*/ 1826460 h 1853312"/>
                <a:gd name="connsiteX5-47" fmla="*/ 1471456 w 2509838"/>
                <a:gd name="connsiteY5-48" fmla="*/ 1086842 h 1853312"/>
                <a:gd name="connsiteX6-49" fmla="*/ 352582 w 2509838"/>
                <a:gd name="connsiteY6-50" fmla="*/ 1086842 h 1853312"/>
                <a:gd name="connsiteX7-51" fmla="*/ 0 w 2509838"/>
                <a:gd name="connsiteY7-52" fmla="*/ 734260 h 1853312"/>
                <a:gd name="connsiteX8-53" fmla="*/ 0 w 2509838"/>
                <a:gd name="connsiteY8-54" fmla="*/ 352582 h 1853312"/>
                <a:gd name="connsiteX0-55" fmla="*/ 0 w 2509838"/>
                <a:gd name="connsiteY0-56" fmla="*/ 352582 h 1853157"/>
                <a:gd name="connsiteX1-57" fmla="*/ 352582 w 2509838"/>
                <a:gd name="connsiteY1-58" fmla="*/ 0 h 1853157"/>
                <a:gd name="connsiteX2-59" fmla="*/ 2144556 w 2509838"/>
                <a:gd name="connsiteY2-60" fmla="*/ 0 h 1853157"/>
                <a:gd name="connsiteX3-61" fmla="*/ 2497138 w 2509838"/>
                <a:gd name="connsiteY3-62" fmla="*/ 352582 h 1853157"/>
                <a:gd name="connsiteX4-63" fmla="*/ 2509838 w 2509838"/>
                <a:gd name="connsiteY4-64" fmla="*/ 1826460 h 1853157"/>
                <a:gd name="connsiteX5-65" fmla="*/ 1471456 w 2509838"/>
                <a:gd name="connsiteY5-66" fmla="*/ 1086842 h 1853157"/>
                <a:gd name="connsiteX6-67" fmla="*/ 352582 w 2509838"/>
                <a:gd name="connsiteY6-68" fmla="*/ 1086842 h 1853157"/>
                <a:gd name="connsiteX7-69" fmla="*/ 0 w 2509838"/>
                <a:gd name="connsiteY7-70" fmla="*/ 734260 h 1853157"/>
                <a:gd name="connsiteX8-71" fmla="*/ 0 w 2509838"/>
                <a:gd name="connsiteY8-72" fmla="*/ 352582 h 1853157"/>
                <a:gd name="connsiteX0-73" fmla="*/ 0 w 2509838"/>
                <a:gd name="connsiteY0-74" fmla="*/ 352582 h 1826460"/>
                <a:gd name="connsiteX1-75" fmla="*/ 352582 w 2509838"/>
                <a:gd name="connsiteY1-76" fmla="*/ 0 h 1826460"/>
                <a:gd name="connsiteX2-77" fmla="*/ 2144556 w 2509838"/>
                <a:gd name="connsiteY2-78" fmla="*/ 0 h 1826460"/>
                <a:gd name="connsiteX3-79" fmla="*/ 2497138 w 2509838"/>
                <a:gd name="connsiteY3-80" fmla="*/ 352582 h 1826460"/>
                <a:gd name="connsiteX4-81" fmla="*/ 2509838 w 2509838"/>
                <a:gd name="connsiteY4-82" fmla="*/ 1826460 h 1826460"/>
                <a:gd name="connsiteX5-83" fmla="*/ 1471456 w 2509838"/>
                <a:gd name="connsiteY5-84" fmla="*/ 1086842 h 1826460"/>
                <a:gd name="connsiteX6-85" fmla="*/ 352582 w 2509838"/>
                <a:gd name="connsiteY6-86" fmla="*/ 1086842 h 1826460"/>
                <a:gd name="connsiteX7-87" fmla="*/ 0 w 2509838"/>
                <a:gd name="connsiteY7-88" fmla="*/ 734260 h 1826460"/>
                <a:gd name="connsiteX8-89" fmla="*/ 0 w 2509838"/>
                <a:gd name="connsiteY8-90" fmla="*/ 352582 h 1826460"/>
                <a:gd name="connsiteX0-91" fmla="*/ 0 w 2509838"/>
                <a:gd name="connsiteY0-92" fmla="*/ 352582 h 1826460"/>
                <a:gd name="connsiteX1-93" fmla="*/ 352582 w 2509838"/>
                <a:gd name="connsiteY1-94" fmla="*/ 0 h 1826460"/>
                <a:gd name="connsiteX2-95" fmla="*/ 2144556 w 2509838"/>
                <a:gd name="connsiteY2-96" fmla="*/ 0 h 1826460"/>
                <a:gd name="connsiteX3-97" fmla="*/ 2497138 w 2509838"/>
                <a:gd name="connsiteY3-98" fmla="*/ 352582 h 1826460"/>
                <a:gd name="connsiteX4-99" fmla="*/ 2509838 w 2509838"/>
                <a:gd name="connsiteY4-100" fmla="*/ 1826460 h 1826460"/>
                <a:gd name="connsiteX5-101" fmla="*/ 1471456 w 2509838"/>
                <a:gd name="connsiteY5-102" fmla="*/ 1086842 h 1826460"/>
                <a:gd name="connsiteX6-103" fmla="*/ 352582 w 2509838"/>
                <a:gd name="connsiteY6-104" fmla="*/ 1086842 h 1826460"/>
                <a:gd name="connsiteX7-105" fmla="*/ 0 w 2509838"/>
                <a:gd name="connsiteY7-106" fmla="*/ 734260 h 1826460"/>
                <a:gd name="connsiteX8-107" fmla="*/ 0 w 2509838"/>
                <a:gd name="connsiteY8-108" fmla="*/ 352582 h 1826460"/>
                <a:gd name="connsiteX0-109" fmla="*/ 0 w 2509838"/>
                <a:gd name="connsiteY0-110" fmla="*/ 352582 h 1826460"/>
                <a:gd name="connsiteX1-111" fmla="*/ 352582 w 2509838"/>
                <a:gd name="connsiteY1-112" fmla="*/ 0 h 1826460"/>
                <a:gd name="connsiteX2-113" fmla="*/ 2144556 w 2509838"/>
                <a:gd name="connsiteY2-114" fmla="*/ 0 h 1826460"/>
                <a:gd name="connsiteX3-115" fmla="*/ 2497138 w 2509838"/>
                <a:gd name="connsiteY3-116" fmla="*/ 352582 h 1826460"/>
                <a:gd name="connsiteX4-117" fmla="*/ 2509838 w 2509838"/>
                <a:gd name="connsiteY4-118" fmla="*/ 1826460 h 1826460"/>
                <a:gd name="connsiteX5-119" fmla="*/ 1471456 w 2509838"/>
                <a:gd name="connsiteY5-120" fmla="*/ 1086842 h 1826460"/>
                <a:gd name="connsiteX6-121" fmla="*/ 352582 w 2509838"/>
                <a:gd name="connsiteY6-122" fmla="*/ 1086842 h 1826460"/>
                <a:gd name="connsiteX7-123" fmla="*/ 0 w 2509838"/>
                <a:gd name="connsiteY7-124" fmla="*/ 734260 h 1826460"/>
                <a:gd name="connsiteX8-125" fmla="*/ 0 w 2509838"/>
                <a:gd name="connsiteY8-126" fmla="*/ 352582 h 1826460"/>
                <a:gd name="connsiteX0-127" fmla="*/ 0 w 2509838"/>
                <a:gd name="connsiteY0-128" fmla="*/ 352582 h 1826460"/>
                <a:gd name="connsiteX1-129" fmla="*/ 352582 w 2509838"/>
                <a:gd name="connsiteY1-130" fmla="*/ 0 h 1826460"/>
                <a:gd name="connsiteX2-131" fmla="*/ 2144556 w 2509838"/>
                <a:gd name="connsiteY2-132" fmla="*/ 0 h 1826460"/>
                <a:gd name="connsiteX3-133" fmla="*/ 2497138 w 2509838"/>
                <a:gd name="connsiteY3-134" fmla="*/ 352582 h 1826460"/>
                <a:gd name="connsiteX4-135" fmla="*/ 2509838 w 2509838"/>
                <a:gd name="connsiteY4-136" fmla="*/ 1826460 h 1826460"/>
                <a:gd name="connsiteX5-137" fmla="*/ 1471456 w 2509838"/>
                <a:gd name="connsiteY5-138" fmla="*/ 1086842 h 1826460"/>
                <a:gd name="connsiteX6-139" fmla="*/ 352582 w 2509838"/>
                <a:gd name="connsiteY6-140" fmla="*/ 1086842 h 1826460"/>
                <a:gd name="connsiteX7-141" fmla="*/ 0 w 2509838"/>
                <a:gd name="connsiteY7-142" fmla="*/ 734260 h 1826460"/>
                <a:gd name="connsiteX8-143" fmla="*/ 0 w 2509838"/>
                <a:gd name="connsiteY8-144" fmla="*/ 352582 h 1826460"/>
                <a:gd name="connsiteX0-145" fmla="*/ 0 w 2509838"/>
                <a:gd name="connsiteY0-146" fmla="*/ 352582 h 1826460"/>
                <a:gd name="connsiteX1-147" fmla="*/ 352582 w 2509838"/>
                <a:gd name="connsiteY1-148" fmla="*/ 0 h 1826460"/>
                <a:gd name="connsiteX2-149" fmla="*/ 2144556 w 2509838"/>
                <a:gd name="connsiteY2-150" fmla="*/ 0 h 1826460"/>
                <a:gd name="connsiteX3-151" fmla="*/ 2497138 w 2509838"/>
                <a:gd name="connsiteY3-152" fmla="*/ 352582 h 1826460"/>
                <a:gd name="connsiteX4-153" fmla="*/ 2509838 w 2509838"/>
                <a:gd name="connsiteY4-154" fmla="*/ 1826460 h 1826460"/>
                <a:gd name="connsiteX5-155" fmla="*/ 1471456 w 2509838"/>
                <a:gd name="connsiteY5-156" fmla="*/ 1086842 h 1826460"/>
                <a:gd name="connsiteX6-157" fmla="*/ 352582 w 2509838"/>
                <a:gd name="connsiteY6-158" fmla="*/ 1086842 h 1826460"/>
                <a:gd name="connsiteX7-159" fmla="*/ 0 w 2509838"/>
                <a:gd name="connsiteY7-160" fmla="*/ 734260 h 1826460"/>
                <a:gd name="connsiteX8-161" fmla="*/ 0 w 2509838"/>
                <a:gd name="connsiteY8-162" fmla="*/ 352582 h 1826460"/>
                <a:gd name="connsiteX0-163" fmla="*/ 0 w 2502694"/>
                <a:gd name="connsiteY0-164" fmla="*/ 352582 h 1821697"/>
                <a:gd name="connsiteX1-165" fmla="*/ 352582 w 2502694"/>
                <a:gd name="connsiteY1-166" fmla="*/ 0 h 1821697"/>
                <a:gd name="connsiteX2-167" fmla="*/ 2144556 w 2502694"/>
                <a:gd name="connsiteY2-168" fmla="*/ 0 h 1821697"/>
                <a:gd name="connsiteX3-169" fmla="*/ 2497138 w 2502694"/>
                <a:gd name="connsiteY3-170" fmla="*/ 352582 h 1821697"/>
                <a:gd name="connsiteX4-171" fmla="*/ 2502694 w 2502694"/>
                <a:gd name="connsiteY4-172" fmla="*/ 1821697 h 1821697"/>
                <a:gd name="connsiteX5-173" fmla="*/ 1471456 w 2502694"/>
                <a:gd name="connsiteY5-174" fmla="*/ 1086842 h 1821697"/>
                <a:gd name="connsiteX6-175" fmla="*/ 352582 w 2502694"/>
                <a:gd name="connsiteY6-176" fmla="*/ 1086842 h 1821697"/>
                <a:gd name="connsiteX7-177" fmla="*/ 0 w 2502694"/>
                <a:gd name="connsiteY7-178" fmla="*/ 734260 h 1821697"/>
                <a:gd name="connsiteX8-179" fmla="*/ 0 w 2502694"/>
                <a:gd name="connsiteY8-180" fmla="*/ 352582 h 1821697"/>
                <a:gd name="connsiteX0-181" fmla="*/ 0 w 2497932"/>
                <a:gd name="connsiteY0-182" fmla="*/ 352582 h 1807410"/>
                <a:gd name="connsiteX1-183" fmla="*/ 352582 w 2497932"/>
                <a:gd name="connsiteY1-184" fmla="*/ 0 h 1807410"/>
                <a:gd name="connsiteX2-185" fmla="*/ 2144556 w 2497932"/>
                <a:gd name="connsiteY2-186" fmla="*/ 0 h 1807410"/>
                <a:gd name="connsiteX3-187" fmla="*/ 2497138 w 2497932"/>
                <a:gd name="connsiteY3-188" fmla="*/ 352582 h 1807410"/>
                <a:gd name="connsiteX4-189" fmla="*/ 2497932 w 2497932"/>
                <a:gd name="connsiteY4-190" fmla="*/ 1807410 h 1807410"/>
                <a:gd name="connsiteX5-191" fmla="*/ 1471456 w 2497932"/>
                <a:gd name="connsiteY5-192" fmla="*/ 1086842 h 1807410"/>
                <a:gd name="connsiteX6-193" fmla="*/ 352582 w 2497932"/>
                <a:gd name="connsiteY6-194" fmla="*/ 1086842 h 1807410"/>
                <a:gd name="connsiteX7-195" fmla="*/ 0 w 2497932"/>
                <a:gd name="connsiteY7-196" fmla="*/ 734260 h 1807410"/>
                <a:gd name="connsiteX8-197" fmla="*/ 0 w 2497932"/>
                <a:gd name="connsiteY8-198" fmla="*/ 352582 h 180741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2497932" h="1807410">
                  <a:moveTo>
                    <a:pt x="0" y="352582"/>
                  </a:moveTo>
                  <a:cubicBezTo>
                    <a:pt x="0" y="157856"/>
                    <a:pt x="157856" y="0"/>
                    <a:pt x="352582" y="0"/>
                  </a:cubicBezTo>
                  <a:lnTo>
                    <a:pt x="2144556" y="0"/>
                  </a:lnTo>
                  <a:cubicBezTo>
                    <a:pt x="2339282" y="0"/>
                    <a:pt x="2497138" y="157856"/>
                    <a:pt x="2497138" y="352582"/>
                  </a:cubicBezTo>
                  <a:cubicBezTo>
                    <a:pt x="2497138" y="479808"/>
                    <a:pt x="2497932" y="1680184"/>
                    <a:pt x="2497932" y="1807410"/>
                  </a:cubicBezTo>
                  <a:cubicBezTo>
                    <a:pt x="2288382" y="1398886"/>
                    <a:pt x="1863032" y="1086842"/>
                    <a:pt x="1471456" y="1086842"/>
                  </a:cubicBezTo>
                  <a:lnTo>
                    <a:pt x="352582" y="1086842"/>
                  </a:lnTo>
                  <a:cubicBezTo>
                    <a:pt x="157856" y="1086842"/>
                    <a:pt x="0" y="928986"/>
                    <a:pt x="0" y="734260"/>
                  </a:cubicBezTo>
                  <a:lnTo>
                    <a:pt x="0" y="352582"/>
                  </a:lnTo>
                  <a:close/>
                </a:path>
              </a:pathLst>
            </a:custGeom>
            <a:solidFill>
              <a:srgbClr val="4643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5" name="圆角矩形 1446"/>
            <p:cNvSpPr/>
            <p:nvPr/>
          </p:nvSpPr>
          <p:spPr>
            <a:xfrm>
              <a:off x="1619672" y="213981"/>
              <a:ext cx="2497932" cy="1807410"/>
            </a:xfrm>
            <a:custGeom>
              <a:avLst/>
              <a:gdLst>
                <a:gd name="connsiteX0" fmla="*/ 0 w 2497138"/>
                <a:gd name="connsiteY0" fmla="*/ 352582 h 1086842"/>
                <a:gd name="connsiteX1" fmla="*/ 352582 w 2497138"/>
                <a:gd name="connsiteY1" fmla="*/ 0 h 1086842"/>
                <a:gd name="connsiteX2" fmla="*/ 2144556 w 2497138"/>
                <a:gd name="connsiteY2" fmla="*/ 0 h 1086842"/>
                <a:gd name="connsiteX3" fmla="*/ 2497138 w 2497138"/>
                <a:gd name="connsiteY3" fmla="*/ 352582 h 1086842"/>
                <a:gd name="connsiteX4" fmla="*/ 2497138 w 2497138"/>
                <a:gd name="connsiteY4" fmla="*/ 734260 h 1086842"/>
                <a:gd name="connsiteX5" fmla="*/ 2144556 w 2497138"/>
                <a:gd name="connsiteY5" fmla="*/ 1086842 h 1086842"/>
                <a:gd name="connsiteX6" fmla="*/ 352582 w 2497138"/>
                <a:gd name="connsiteY6" fmla="*/ 1086842 h 1086842"/>
                <a:gd name="connsiteX7" fmla="*/ 0 w 2497138"/>
                <a:gd name="connsiteY7" fmla="*/ 734260 h 1086842"/>
                <a:gd name="connsiteX8" fmla="*/ 0 w 2497138"/>
                <a:gd name="connsiteY8" fmla="*/ 352582 h 1086842"/>
                <a:gd name="connsiteX0-1" fmla="*/ 0 w 2509838"/>
                <a:gd name="connsiteY0-2" fmla="*/ 352582 h 1853157"/>
                <a:gd name="connsiteX1-3" fmla="*/ 352582 w 2509838"/>
                <a:gd name="connsiteY1-4" fmla="*/ 0 h 1853157"/>
                <a:gd name="connsiteX2-5" fmla="*/ 2144556 w 2509838"/>
                <a:gd name="connsiteY2-6" fmla="*/ 0 h 1853157"/>
                <a:gd name="connsiteX3-7" fmla="*/ 2497138 w 2509838"/>
                <a:gd name="connsiteY3-8" fmla="*/ 352582 h 1853157"/>
                <a:gd name="connsiteX4-9" fmla="*/ 2509838 w 2509838"/>
                <a:gd name="connsiteY4-10" fmla="*/ 1826460 h 1853157"/>
                <a:gd name="connsiteX5-11" fmla="*/ 2144556 w 2509838"/>
                <a:gd name="connsiteY5-12" fmla="*/ 1086842 h 1853157"/>
                <a:gd name="connsiteX6-13" fmla="*/ 352582 w 2509838"/>
                <a:gd name="connsiteY6-14" fmla="*/ 1086842 h 1853157"/>
                <a:gd name="connsiteX7-15" fmla="*/ 0 w 2509838"/>
                <a:gd name="connsiteY7-16" fmla="*/ 734260 h 1853157"/>
                <a:gd name="connsiteX8-17" fmla="*/ 0 w 2509838"/>
                <a:gd name="connsiteY8-18" fmla="*/ 352582 h 1853157"/>
                <a:gd name="connsiteX0-19" fmla="*/ 0 w 2509838"/>
                <a:gd name="connsiteY0-20" fmla="*/ 352582 h 1853157"/>
                <a:gd name="connsiteX1-21" fmla="*/ 352582 w 2509838"/>
                <a:gd name="connsiteY1-22" fmla="*/ 0 h 1853157"/>
                <a:gd name="connsiteX2-23" fmla="*/ 2144556 w 2509838"/>
                <a:gd name="connsiteY2-24" fmla="*/ 0 h 1853157"/>
                <a:gd name="connsiteX3-25" fmla="*/ 2497138 w 2509838"/>
                <a:gd name="connsiteY3-26" fmla="*/ 352582 h 1853157"/>
                <a:gd name="connsiteX4-27" fmla="*/ 2509838 w 2509838"/>
                <a:gd name="connsiteY4-28" fmla="*/ 1826460 h 1853157"/>
                <a:gd name="connsiteX5-29" fmla="*/ 1471456 w 2509838"/>
                <a:gd name="connsiteY5-30" fmla="*/ 1086842 h 1853157"/>
                <a:gd name="connsiteX6-31" fmla="*/ 352582 w 2509838"/>
                <a:gd name="connsiteY6-32" fmla="*/ 1086842 h 1853157"/>
                <a:gd name="connsiteX7-33" fmla="*/ 0 w 2509838"/>
                <a:gd name="connsiteY7-34" fmla="*/ 734260 h 1853157"/>
                <a:gd name="connsiteX8-35" fmla="*/ 0 w 2509838"/>
                <a:gd name="connsiteY8-36" fmla="*/ 352582 h 1853157"/>
                <a:gd name="connsiteX0-37" fmla="*/ 0 w 2509838"/>
                <a:gd name="connsiteY0-38" fmla="*/ 352582 h 1853312"/>
                <a:gd name="connsiteX1-39" fmla="*/ 352582 w 2509838"/>
                <a:gd name="connsiteY1-40" fmla="*/ 0 h 1853312"/>
                <a:gd name="connsiteX2-41" fmla="*/ 2144556 w 2509838"/>
                <a:gd name="connsiteY2-42" fmla="*/ 0 h 1853312"/>
                <a:gd name="connsiteX3-43" fmla="*/ 2497138 w 2509838"/>
                <a:gd name="connsiteY3-44" fmla="*/ 352582 h 1853312"/>
                <a:gd name="connsiteX4-45" fmla="*/ 2509838 w 2509838"/>
                <a:gd name="connsiteY4-46" fmla="*/ 1826460 h 1853312"/>
                <a:gd name="connsiteX5-47" fmla="*/ 1471456 w 2509838"/>
                <a:gd name="connsiteY5-48" fmla="*/ 1086842 h 1853312"/>
                <a:gd name="connsiteX6-49" fmla="*/ 352582 w 2509838"/>
                <a:gd name="connsiteY6-50" fmla="*/ 1086842 h 1853312"/>
                <a:gd name="connsiteX7-51" fmla="*/ 0 w 2509838"/>
                <a:gd name="connsiteY7-52" fmla="*/ 734260 h 1853312"/>
                <a:gd name="connsiteX8-53" fmla="*/ 0 w 2509838"/>
                <a:gd name="connsiteY8-54" fmla="*/ 352582 h 1853312"/>
                <a:gd name="connsiteX0-55" fmla="*/ 0 w 2509838"/>
                <a:gd name="connsiteY0-56" fmla="*/ 352582 h 1853157"/>
                <a:gd name="connsiteX1-57" fmla="*/ 352582 w 2509838"/>
                <a:gd name="connsiteY1-58" fmla="*/ 0 h 1853157"/>
                <a:gd name="connsiteX2-59" fmla="*/ 2144556 w 2509838"/>
                <a:gd name="connsiteY2-60" fmla="*/ 0 h 1853157"/>
                <a:gd name="connsiteX3-61" fmla="*/ 2497138 w 2509838"/>
                <a:gd name="connsiteY3-62" fmla="*/ 352582 h 1853157"/>
                <a:gd name="connsiteX4-63" fmla="*/ 2509838 w 2509838"/>
                <a:gd name="connsiteY4-64" fmla="*/ 1826460 h 1853157"/>
                <a:gd name="connsiteX5-65" fmla="*/ 1471456 w 2509838"/>
                <a:gd name="connsiteY5-66" fmla="*/ 1086842 h 1853157"/>
                <a:gd name="connsiteX6-67" fmla="*/ 352582 w 2509838"/>
                <a:gd name="connsiteY6-68" fmla="*/ 1086842 h 1853157"/>
                <a:gd name="connsiteX7-69" fmla="*/ 0 w 2509838"/>
                <a:gd name="connsiteY7-70" fmla="*/ 734260 h 1853157"/>
                <a:gd name="connsiteX8-71" fmla="*/ 0 w 2509838"/>
                <a:gd name="connsiteY8-72" fmla="*/ 352582 h 1853157"/>
                <a:gd name="connsiteX0-73" fmla="*/ 0 w 2509838"/>
                <a:gd name="connsiteY0-74" fmla="*/ 352582 h 1826460"/>
                <a:gd name="connsiteX1-75" fmla="*/ 352582 w 2509838"/>
                <a:gd name="connsiteY1-76" fmla="*/ 0 h 1826460"/>
                <a:gd name="connsiteX2-77" fmla="*/ 2144556 w 2509838"/>
                <a:gd name="connsiteY2-78" fmla="*/ 0 h 1826460"/>
                <a:gd name="connsiteX3-79" fmla="*/ 2497138 w 2509838"/>
                <a:gd name="connsiteY3-80" fmla="*/ 352582 h 1826460"/>
                <a:gd name="connsiteX4-81" fmla="*/ 2509838 w 2509838"/>
                <a:gd name="connsiteY4-82" fmla="*/ 1826460 h 1826460"/>
                <a:gd name="connsiteX5-83" fmla="*/ 1471456 w 2509838"/>
                <a:gd name="connsiteY5-84" fmla="*/ 1086842 h 1826460"/>
                <a:gd name="connsiteX6-85" fmla="*/ 352582 w 2509838"/>
                <a:gd name="connsiteY6-86" fmla="*/ 1086842 h 1826460"/>
                <a:gd name="connsiteX7-87" fmla="*/ 0 w 2509838"/>
                <a:gd name="connsiteY7-88" fmla="*/ 734260 h 1826460"/>
                <a:gd name="connsiteX8-89" fmla="*/ 0 w 2509838"/>
                <a:gd name="connsiteY8-90" fmla="*/ 352582 h 1826460"/>
                <a:gd name="connsiteX0-91" fmla="*/ 0 w 2509838"/>
                <a:gd name="connsiteY0-92" fmla="*/ 352582 h 1826460"/>
                <a:gd name="connsiteX1-93" fmla="*/ 352582 w 2509838"/>
                <a:gd name="connsiteY1-94" fmla="*/ 0 h 1826460"/>
                <a:gd name="connsiteX2-95" fmla="*/ 2144556 w 2509838"/>
                <a:gd name="connsiteY2-96" fmla="*/ 0 h 1826460"/>
                <a:gd name="connsiteX3-97" fmla="*/ 2497138 w 2509838"/>
                <a:gd name="connsiteY3-98" fmla="*/ 352582 h 1826460"/>
                <a:gd name="connsiteX4-99" fmla="*/ 2509838 w 2509838"/>
                <a:gd name="connsiteY4-100" fmla="*/ 1826460 h 1826460"/>
                <a:gd name="connsiteX5-101" fmla="*/ 1471456 w 2509838"/>
                <a:gd name="connsiteY5-102" fmla="*/ 1086842 h 1826460"/>
                <a:gd name="connsiteX6-103" fmla="*/ 352582 w 2509838"/>
                <a:gd name="connsiteY6-104" fmla="*/ 1086842 h 1826460"/>
                <a:gd name="connsiteX7-105" fmla="*/ 0 w 2509838"/>
                <a:gd name="connsiteY7-106" fmla="*/ 734260 h 1826460"/>
                <a:gd name="connsiteX8-107" fmla="*/ 0 w 2509838"/>
                <a:gd name="connsiteY8-108" fmla="*/ 352582 h 1826460"/>
                <a:gd name="connsiteX0-109" fmla="*/ 0 w 2509838"/>
                <a:gd name="connsiteY0-110" fmla="*/ 352582 h 1826460"/>
                <a:gd name="connsiteX1-111" fmla="*/ 352582 w 2509838"/>
                <a:gd name="connsiteY1-112" fmla="*/ 0 h 1826460"/>
                <a:gd name="connsiteX2-113" fmla="*/ 2144556 w 2509838"/>
                <a:gd name="connsiteY2-114" fmla="*/ 0 h 1826460"/>
                <a:gd name="connsiteX3-115" fmla="*/ 2497138 w 2509838"/>
                <a:gd name="connsiteY3-116" fmla="*/ 352582 h 1826460"/>
                <a:gd name="connsiteX4-117" fmla="*/ 2509838 w 2509838"/>
                <a:gd name="connsiteY4-118" fmla="*/ 1826460 h 1826460"/>
                <a:gd name="connsiteX5-119" fmla="*/ 1471456 w 2509838"/>
                <a:gd name="connsiteY5-120" fmla="*/ 1086842 h 1826460"/>
                <a:gd name="connsiteX6-121" fmla="*/ 352582 w 2509838"/>
                <a:gd name="connsiteY6-122" fmla="*/ 1086842 h 1826460"/>
                <a:gd name="connsiteX7-123" fmla="*/ 0 w 2509838"/>
                <a:gd name="connsiteY7-124" fmla="*/ 734260 h 1826460"/>
                <a:gd name="connsiteX8-125" fmla="*/ 0 w 2509838"/>
                <a:gd name="connsiteY8-126" fmla="*/ 352582 h 1826460"/>
                <a:gd name="connsiteX0-127" fmla="*/ 0 w 2509838"/>
                <a:gd name="connsiteY0-128" fmla="*/ 352582 h 1826460"/>
                <a:gd name="connsiteX1-129" fmla="*/ 352582 w 2509838"/>
                <a:gd name="connsiteY1-130" fmla="*/ 0 h 1826460"/>
                <a:gd name="connsiteX2-131" fmla="*/ 2144556 w 2509838"/>
                <a:gd name="connsiteY2-132" fmla="*/ 0 h 1826460"/>
                <a:gd name="connsiteX3-133" fmla="*/ 2497138 w 2509838"/>
                <a:gd name="connsiteY3-134" fmla="*/ 352582 h 1826460"/>
                <a:gd name="connsiteX4-135" fmla="*/ 2509838 w 2509838"/>
                <a:gd name="connsiteY4-136" fmla="*/ 1826460 h 1826460"/>
                <a:gd name="connsiteX5-137" fmla="*/ 1471456 w 2509838"/>
                <a:gd name="connsiteY5-138" fmla="*/ 1086842 h 1826460"/>
                <a:gd name="connsiteX6-139" fmla="*/ 352582 w 2509838"/>
                <a:gd name="connsiteY6-140" fmla="*/ 1086842 h 1826460"/>
                <a:gd name="connsiteX7-141" fmla="*/ 0 w 2509838"/>
                <a:gd name="connsiteY7-142" fmla="*/ 734260 h 1826460"/>
                <a:gd name="connsiteX8-143" fmla="*/ 0 w 2509838"/>
                <a:gd name="connsiteY8-144" fmla="*/ 352582 h 1826460"/>
                <a:gd name="connsiteX0-145" fmla="*/ 0 w 2509838"/>
                <a:gd name="connsiteY0-146" fmla="*/ 352582 h 1826460"/>
                <a:gd name="connsiteX1-147" fmla="*/ 352582 w 2509838"/>
                <a:gd name="connsiteY1-148" fmla="*/ 0 h 1826460"/>
                <a:gd name="connsiteX2-149" fmla="*/ 2144556 w 2509838"/>
                <a:gd name="connsiteY2-150" fmla="*/ 0 h 1826460"/>
                <a:gd name="connsiteX3-151" fmla="*/ 2497138 w 2509838"/>
                <a:gd name="connsiteY3-152" fmla="*/ 352582 h 1826460"/>
                <a:gd name="connsiteX4-153" fmla="*/ 2509838 w 2509838"/>
                <a:gd name="connsiteY4-154" fmla="*/ 1826460 h 1826460"/>
                <a:gd name="connsiteX5-155" fmla="*/ 1471456 w 2509838"/>
                <a:gd name="connsiteY5-156" fmla="*/ 1086842 h 1826460"/>
                <a:gd name="connsiteX6-157" fmla="*/ 352582 w 2509838"/>
                <a:gd name="connsiteY6-158" fmla="*/ 1086842 h 1826460"/>
                <a:gd name="connsiteX7-159" fmla="*/ 0 w 2509838"/>
                <a:gd name="connsiteY7-160" fmla="*/ 734260 h 1826460"/>
                <a:gd name="connsiteX8-161" fmla="*/ 0 w 2509838"/>
                <a:gd name="connsiteY8-162" fmla="*/ 352582 h 1826460"/>
                <a:gd name="connsiteX0-163" fmla="*/ 0 w 2502694"/>
                <a:gd name="connsiteY0-164" fmla="*/ 352582 h 1821697"/>
                <a:gd name="connsiteX1-165" fmla="*/ 352582 w 2502694"/>
                <a:gd name="connsiteY1-166" fmla="*/ 0 h 1821697"/>
                <a:gd name="connsiteX2-167" fmla="*/ 2144556 w 2502694"/>
                <a:gd name="connsiteY2-168" fmla="*/ 0 h 1821697"/>
                <a:gd name="connsiteX3-169" fmla="*/ 2497138 w 2502694"/>
                <a:gd name="connsiteY3-170" fmla="*/ 352582 h 1821697"/>
                <a:gd name="connsiteX4-171" fmla="*/ 2502694 w 2502694"/>
                <a:gd name="connsiteY4-172" fmla="*/ 1821697 h 1821697"/>
                <a:gd name="connsiteX5-173" fmla="*/ 1471456 w 2502694"/>
                <a:gd name="connsiteY5-174" fmla="*/ 1086842 h 1821697"/>
                <a:gd name="connsiteX6-175" fmla="*/ 352582 w 2502694"/>
                <a:gd name="connsiteY6-176" fmla="*/ 1086842 h 1821697"/>
                <a:gd name="connsiteX7-177" fmla="*/ 0 w 2502694"/>
                <a:gd name="connsiteY7-178" fmla="*/ 734260 h 1821697"/>
                <a:gd name="connsiteX8-179" fmla="*/ 0 w 2502694"/>
                <a:gd name="connsiteY8-180" fmla="*/ 352582 h 1821697"/>
                <a:gd name="connsiteX0-181" fmla="*/ 0 w 2497932"/>
                <a:gd name="connsiteY0-182" fmla="*/ 352582 h 1807410"/>
                <a:gd name="connsiteX1-183" fmla="*/ 352582 w 2497932"/>
                <a:gd name="connsiteY1-184" fmla="*/ 0 h 1807410"/>
                <a:gd name="connsiteX2-185" fmla="*/ 2144556 w 2497932"/>
                <a:gd name="connsiteY2-186" fmla="*/ 0 h 1807410"/>
                <a:gd name="connsiteX3-187" fmla="*/ 2497138 w 2497932"/>
                <a:gd name="connsiteY3-188" fmla="*/ 352582 h 1807410"/>
                <a:gd name="connsiteX4-189" fmla="*/ 2497932 w 2497932"/>
                <a:gd name="connsiteY4-190" fmla="*/ 1807410 h 1807410"/>
                <a:gd name="connsiteX5-191" fmla="*/ 1471456 w 2497932"/>
                <a:gd name="connsiteY5-192" fmla="*/ 1086842 h 1807410"/>
                <a:gd name="connsiteX6-193" fmla="*/ 352582 w 2497932"/>
                <a:gd name="connsiteY6-194" fmla="*/ 1086842 h 1807410"/>
                <a:gd name="connsiteX7-195" fmla="*/ 0 w 2497932"/>
                <a:gd name="connsiteY7-196" fmla="*/ 734260 h 1807410"/>
                <a:gd name="connsiteX8-197" fmla="*/ 0 w 2497932"/>
                <a:gd name="connsiteY8-198" fmla="*/ 352582 h 180741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2497932" h="1807410">
                  <a:moveTo>
                    <a:pt x="0" y="352582"/>
                  </a:moveTo>
                  <a:cubicBezTo>
                    <a:pt x="0" y="157856"/>
                    <a:pt x="157856" y="0"/>
                    <a:pt x="352582" y="0"/>
                  </a:cubicBezTo>
                  <a:lnTo>
                    <a:pt x="2144556" y="0"/>
                  </a:lnTo>
                  <a:cubicBezTo>
                    <a:pt x="2339282" y="0"/>
                    <a:pt x="2497138" y="157856"/>
                    <a:pt x="2497138" y="352582"/>
                  </a:cubicBezTo>
                  <a:cubicBezTo>
                    <a:pt x="2497138" y="479808"/>
                    <a:pt x="2497932" y="1680184"/>
                    <a:pt x="2497932" y="1807410"/>
                  </a:cubicBezTo>
                  <a:cubicBezTo>
                    <a:pt x="2288382" y="1398886"/>
                    <a:pt x="1863032" y="1086842"/>
                    <a:pt x="1471456" y="1086842"/>
                  </a:cubicBezTo>
                  <a:lnTo>
                    <a:pt x="352582" y="1086842"/>
                  </a:lnTo>
                  <a:cubicBezTo>
                    <a:pt x="157856" y="1086842"/>
                    <a:pt x="0" y="928986"/>
                    <a:pt x="0" y="734260"/>
                  </a:cubicBezTo>
                  <a:lnTo>
                    <a:pt x="0" y="352582"/>
                  </a:lnTo>
                  <a:close/>
                </a:path>
              </a:pathLst>
            </a:custGeom>
            <a:solidFill>
              <a:srgbClr val="F39E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2627784" y="987574"/>
            <a:ext cx="1507540" cy="3837890"/>
            <a:chOff x="2627784" y="987574"/>
            <a:chExt cx="1507540" cy="3837890"/>
          </a:xfrm>
        </p:grpSpPr>
        <p:sp>
          <p:nvSpPr>
            <p:cNvPr id="77" name="Freeform 8"/>
            <p:cNvSpPr/>
            <p:nvPr/>
          </p:nvSpPr>
          <p:spPr bwMode="auto">
            <a:xfrm flipH="1">
              <a:off x="3635895" y="1203599"/>
              <a:ext cx="191658" cy="3168352"/>
            </a:xfrm>
            <a:custGeom>
              <a:avLst/>
              <a:gdLst>
                <a:gd name="T0" fmla="*/ 60 w 66"/>
                <a:gd name="T1" fmla="*/ 795 h 846"/>
                <a:gd name="T2" fmla="*/ 40 w 66"/>
                <a:gd name="T3" fmla="*/ 716 h 846"/>
                <a:gd name="T4" fmla="*/ 40 w 66"/>
                <a:gd name="T5" fmla="*/ 0 h 846"/>
                <a:gd name="T6" fmla="*/ 26 w 66"/>
                <a:gd name="T7" fmla="*/ 0 h 846"/>
                <a:gd name="T8" fmla="*/ 26 w 66"/>
                <a:gd name="T9" fmla="*/ 712 h 846"/>
                <a:gd name="T10" fmla="*/ 3 w 66"/>
                <a:gd name="T11" fmla="*/ 799 h 846"/>
                <a:gd name="T12" fmla="*/ 3 w 66"/>
                <a:gd name="T13" fmla="*/ 799 h 846"/>
                <a:gd name="T14" fmla="*/ 3 w 66"/>
                <a:gd name="T15" fmla="*/ 799 h 846"/>
                <a:gd name="T16" fmla="*/ 3 w 66"/>
                <a:gd name="T17" fmla="*/ 799 h 846"/>
                <a:gd name="T18" fmla="*/ 0 w 66"/>
                <a:gd name="T19" fmla="*/ 813 h 846"/>
                <a:gd name="T20" fmla="*/ 33 w 66"/>
                <a:gd name="T21" fmla="*/ 846 h 846"/>
                <a:gd name="T22" fmla="*/ 66 w 66"/>
                <a:gd name="T23" fmla="*/ 813 h 846"/>
                <a:gd name="T24" fmla="*/ 60 w 66"/>
                <a:gd name="T25" fmla="*/ 795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" h="846">
                  <a:moveTo>
                    <a:pt x="60" y="795"/>
                  </a:moveTo>
                  <a:cubicBezTo>
                    <a:pt x="45" y="763"/>
                    <a:pt x="41" y="727"/>
                    <a:pt x="40" y="7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712"/>
                    <a:pt x="26" y="712"/>
                    <a:pt x="26" y="712"/>
                  </a:cubicBezTo>
                  <a:cubicBezTo>
                    <a:pt x="26" y="712"/>
                    <a:pt x="24" y="75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1" y="803"/>
                    <a:pt x="0" y="808"/>
                    <a:pt x="0" y="813"/>
                  </a:cubicBezTo>
                  <a:cubicBezTo>
                    <a:pt x="0" y="831"/>
                    <a:pt x="15" y="846"/>
                    <a:pt x="33" y="846"/>
                  </a:cubicBezTo>
                  <a:cubicBezTo>
                    <a:pt x="51" y="846"/>
                    <a:pt x="66" y="831"/>
                    <a:pt x="66" y="813"/>
                  </a:cubicBezTo>
                  <a:cubicBezTo>
                    <a:pt x="66" y="806"/>
                    <a:pt x="64" y="800"/>
                    <a:pt x="60" y="79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2627784" y="1059583"/>
              <a:ext cx="1081279" cy="1080120"/>
              <a:chOff x="1619672" y="213981"/>
              <a:chExt cx="2497932" cy="1839648"/>
            </a:xfrm>
          </p:grpSpPr>
          <p:sp>
            <p:nvSpPr>
              <p:cNvPr id="81" name="圆角矩形 1446"/>
              <p:cNvSpPr/>
              <p:nvPr/>
            </p:nvSpPr>
            <p:spPr>
              <a:xfrm>
                <a:off x="1619672" y="246219"/>
                <a:ext cx="2497932" cy="1807410"/>
              </a:xfrm>
              <a:custGeom>
                <a:avLst/>
                <a:gdLst>
                  <a:gd name="connsiteX0" fmla="*/ 0 w 2497138"/>
                  <a:gd name="connsiteY0" fmla="*/ 352582 h 1086842"/>
                  <a:gd name="connsiteX1" fmla="*/ 352582 w 2497138"/>
                  <a:gd name="connsiteY1" fmla="*/ 0 h 1086842"/>
                  <a:gd name="connsiteX2" fmla="*/ 2144556 w 2497138"/>
                  <a:gd name="connsiteY2" fmla="*/ 0 h 1086842"/>
                  <a:gd name="connsiteX3" fmla="*/ 2497138 w 2497138"/>
                  <a:gd name="connsiteY3" fmla="*/ 352582 h 1086842"/>
                  <a:gd name="connsiteX4" fmla="*/ 2497138 w 2497138"/>
                  <a:gd name="connsiteY4" fmla="*/ 734260 h 1086842"/>
                  <a:gd name="connsiteX5" fmla="*/ 2144556 w 2497138"/>
                  <a:gd name="connsiteY5" fmla="*/ 1086842 h 1086842"/>
                  <a:gd name="connsiteX6" fmla="*/ 352582 w 2497138"/>
                  <a:gd name="connsiteY6" fmla="*/ 1086842 h 1086842"/>
                  <a:gd name="connsiteX7" fmla="*/ 0 w 2497138"/>
                  <a:gd name="connsiteY7" fmla="*/ 734260 h 1086842"/>
                  <a:gd name="connsiteX8" fmla="*/ 0 w 2497138"/>
                  <a:gd name="connsiteY8" fmla="*/ 352582 h 1086842"/>
                  <a:gd name="connsiteX0-1" fmla="*/ 0 w 2509838"/>
                  <a:gd name="connsiteY0-2" fmla="*/ 352582 h 1853157"/>
                  <a:gd name="connsiteX1-3" fmla="*/ 352582 w 2509838"/>
                  <a:gd name="connsiteY1-4" fmla="*/ 0 h 1853157"/>
                  <a:gd name="connsiteX2-5" fmla="*/ 2144556 w 2509838"/>
                  <a:gd name="connsiteY2-6" fmla="*/ 0 h 1853157"/>
                  <a:gd name="connsiteX3-7" fmla="*/ 2497138 w 2509838"/>
                  <a:gd name="connsiteY3-8" fmla="*/ 352582 h 1853157"/>
                  <a:gd name="connsiteX4-9" fmla="*/ 2509838 w 2509838"/>
                  <a:gd name="connsiteY4-10" fmla="*/ 1826460 h 1853157"/>
                  <a:gd name="connsiteX5-11" fmla="*/ 2144556 w 2509838"/>
                  <a:gd name="connsiteY5-12" fmla="*/ 1086842 h 1853157"/>
                  <a:gd name="connsiteX6-13" fmla="*/ 352582 w 2509838"/>
                  <a:gd name="connsiteY6-14" fmla="*/ 1086842 h 1853157"/>
                  <a:gd name="connsiteX7-15" fmla="*/ 0 w 2509838"/>
                  <a:gd name="connsiteY7-16" fmla="*/ 734260 h 1853157"/>
                  <a:gd name="connsiteX8-17" fmla="*/ 0 w 2509838"/>
                  <a:gd name="connsiteY8-18" fmla="*/ 352582 h 1853157"/>
                  <a:gd name="connsiteX0-19" fmla="*/ 0 w 2509838"/>
                  <a:gd name="connsiteY0-20" fmla="*/ 352582 h 1853157"/>
                  <a:gd name="connsiteX1-21" fmla="*/ 352582 w 2509838"/>
                  <a:gd name="connsiteY1-22" fmla="*/ 0 h 1853157"/>
                  <a:gd name="connsiteX2-23" fmla="*/ 2144556 w 2509838"/>
                  <a:gd name="connsiteY2-24" fmla="*/ 0 h 1853157"/>
                  <a:gd name="connsiteX3-25" fmla="*/ 2497138 w 2509838"/>
                  <a:gd name="connsiteY3-26" fmla="*/ 352582 h 1853157"/>
                  <a:gd name="connsiteX4-27" fmla="*/ 2509838 w 2509838"/>
                  <a:gd name="connsiteY4-28" fmla="*/ 1826460 h 1853157"/>
                  <a:gd name="connsiteX5-29" fmla="*/ 1471456 w 2509838"/>
                  <a:gd name="connsiteY5-30" fmla="*/ 1086842 h 1853157"/>
                  <a:gd name="connsiteX6-31" fmla="*/ 352582 w 2509838"/>
                  <a:gd name="connsiteY6-32" fmla="*/ 1086842 h 1853157"/>
                  <a:gd name="connsiteX7-33" fmla="*/ 0 w 2509838"/>
                  <a:gd name="connsiteY7-34" fmla="*/ 734260 h 1853157"/>
                  <a:gd name="connsiteX8-35" fmla="*/ 0 w 2509838"/>
                  <a:gd name="connsiteY8-36" fmla="*/ 352582 h 1853157"/>
                  <a:gd name="connsiteX0-37" fmla="*/ 0 w 2509838"/>
                  <a:gd name="connsiteY0-38" fmla="*/ 352582 h 1853312"/>
                  <a:gd name="connsiteX1-39" fmla="*/ 352582 w 2509838"/>
                  <a:gd name="connsiteY1-40" fmla="*/ 0 h 1853312"/>
                  <a:gd name="connsiteX2-41" fmla="*/ 2144556 w 2509838"/>
                  <a:gd name="connsiteY2-42" fmla="*/ 0 h 1853312"/>
                  <a:gd name="connsiteX3-43" fmla="*/ 2497138 w 2509838"/>
                  <a:gd name="connsiteY3-44" fmla="*/ 352582 h 1853312"/>
                  <a:gd name="connsiteX4-45" fmla="*/ 2509838 w 2509838"/>
                  <a:gd name="connsiteY4-46" fmla="*/ 1826460 h 1853312"/>
                  <a:gd name="connsiteX5-47" fmla="*/ 1471456 w 2509838"/>
                  <a:gd name="connsiteY5-48" fmla="*/ 1086842 h 1853312"/>
                  <a:gd name="connsiteX6-49" fmla="*/ 352582 w 2509838"/>
                  <a:gd name="connsiteY6-50" fmla="*/ 1086842 h 1853312"/>
                  <a:gd name="connsiteX7-51" fmla="*/ 0 w 2509838"/>
                  <a:gd name="connsiteY7-52" fmla="*/ 734260 h 1853312"/>
                  <a:gd name="connsiteX8-53" fmla="*/ 0 w 2509838"/>
                  <a:gd name="connsiteY8-54" fmla="*/ 352582 h 1853312"/>
                  <a:gd name="connsiteX0-55" fmla="*/ 0 w 2509838"/>
                  <a:gd name="connsiteY0-56" fmla="*/ 352582 h 1853157"/>
                  <a:gd name="connsiteX1-57" fmla="*/ 352582 w 2509838"/>
                  <a:gd name="connsiteY1-58" fmla="*/ 0 h 1853157"/>
                  <a:gd name="connsiteX2-59" fmla="*/ 2144556 w 2509838"/>
                  <a:gd name="connsiteY2-60" fmla="*/ 0 h 1853157"/>
                  <a:gd name="connsiteX3-61" fmla="*/ 2497138 w 2509838"/>
                  <a:gd name="connsiteY3-62" fmla="*/ 352582 h 1853157"/>
                  <a:gd name="connsiteX4-63" fmla="*/ 2509838 w 2509838"/>
                  <a:gd name="connsiteY4-64" fmla="*/ 1826460 h 1853157"/>
                  <a:gd name="connsiteX5-65" fmla="*/ 1471456 w 2509838"/>
                  <a:gd name="connsiteY5-66" fmla="*/ 1086842 h 1853157"/>
                  <a:gd name="connsiteX6-67" fmla="*/ 352582 w 2509838"/>
                  <a:gd name="connsiteY6-68" fmla="*/ 1086842 h 1853157"/>
                  <a:gd name="connsiteX7-69" fmla="*/ 0 w 2509838"/>
                  <a:gd name="connsiteY7-70" fmla="*/ 734260 h 1853157"/>
                  <a:gd name="connsiteX8-71" fmla="*/ 0 w 2509838"/>
                  <a:gd name="connsiteY8-72" fmla="*/ 352582 h 1853157"/>
                  <a:gd name="connsiteX0-73" fmla="*/ 0 w 2509838"/>
                  <a:gd name="connsiteY0-74" fmla="*/ 352582 h 1826460"/>
                  <a:gd name="connsiteX1-75" fmla="*/ 352582 w 2509838"/>
                  <a:gd name="connsiteY1-76" fmla="*/ 0 h 1826460"/>
                  <a:gd name="connsiteX2-77" fmla="*/ 2144556 w 2509838"/>
                  <a:gd name="connsiteY2-78" fmla="*/ 0 h 1826460"/>
                  <a:gd name="connsiteX3-79" fmla="*/ 2497138 w 2509838"/>
                  <a:gd name="connsiteY3-80" fmla="*/ 352582 h 1826460"/>
                  <a:gd name="connsiteX4-81" fmla="*/ 2509838 w 2509838"/>
                  <a:gd name="connsiteY4-82" fmla="*/ 1826460 h 1826460"/>
                  <a:gd name="connsiteX5-83" fmla="*/ 1471456 w 2509838"/>
                  <a:gd name="connsiteY5-84" fmla="*/ 1086842 h 1826460"/>
                  <a:gd name="connsiteX6-85" fmla="*/ 352582 w 2509838"/>
                  <a:gd name="connsiteY6-86" fmla="*/ 1086842 h 1826460"/>
                  <a:gd name="connsiteX7-87" fmla="*/ 0 w 2509838"/>
                  <a:gd name="connsiteY7-88" fmla="*/ 734260 h 1826460"/>
                  <a:gd name="connsiteX8-89" fmla="*/ 0 w 2509838"/>
                  <a:gd name="connsiteY8-90" fmla="*/ 352582 h 1826460"/>
                  <a:gd name="connsiteX0-91" fmla="*/ 0 w 2509838"/>
                  <a:gd name="connsiteY0-92" fmla="*/ 352582 h 1826460"/>
                  <a:gd name="connsiteX1-93" fmla="*/ 352582 w 2509838"/>
                  <a:gd name="connsiteY1-94" fmla="*/ 0 h 1826460"/>
                  <a:gd name="connsiteX2-95" fmla="*/ 2144556 w 2509838"/>
                  <a:gd name="connsiteY2-96" fmla="*/ 0 h 1826460"/>
                  <a:gd name="connsiteX3-97" fmla="*/ 2497138 w 2509838"/>
                  <a:gd name="connsiteY3-98" fmla="*/ 352582 h 1826460"/>
                  <a:gd name="connsiteX4-99" fmla="*/ 2509838 w 2509838"/>
                  <a:gd name="connsiteY4-100" fmla="*/ 1826460 h 1826460"/>
                  <a:gd name="connsiteX5-101" fmla="*/ 1471456 w 2509838"/>
                  <a:gd name="connsiteY5-102" fmla="*/ 1086842 h 1826460"/>
                  <a:gd name="connsiteX6-103" fmla="*/ 352582 w 2509838"/>
                  <a:gd name="connsiteY6-104" fmla="*/ 1086842 h 1826460"/>
                  <a:gd name="connsiteX7-105" fmla="*/ 0 w 2509838"/>
                  <a:gd name="connsiteY7-106" fmla="*/ 734260 h 1826460"/>
                  <a:gd name="connsiteX8-107" fmla="*/ 0 w 2509838"/>
                  <a:gd name="connsiteY8-108" fmla="*/ 352582 h 1826460"/>
                  <a:gd name="connsiteX0-109" fmla="*/ 0 w 2509838"/>
                  <a:gd name="connsiteY0-110" fmla="*/ 352582 h 1826460"/>
                  <a:gd name="connsiteX1-111" fmla="*/ 352582 w 2509838"/>
                  <a:gd name="connsiteY1-112" fmla="*/ 0 h 1826460"/>
                  <a:gd name="connsiteX2-113" fmla="*/ 2144556 w 2509838"/>
                  <a:gd name="connsiteY2-114" fmla="*/ 0 h 1826460"/>
                  <a:gd name="connsiteX3-115" fmla="*/ 2497138 w 2509838"/>
                  <a:gd name="connsiteY3-116" fmla="*/ 352582 h 1826460"/>
                  <a:gd name="connsiteX4-117" fmla="*/ 2509838 w 2509838"/>
                  <a:gd name="connsiteY4-118" fmla="*/ 1826460 h 1826460"/>
                  <a:gd name="connsiteX5-119" fmla="*/ 1471456 w 2509838"/>
                  <a:gd name="connsiteY5-120" fmla="*/ 1086842 h 1826460"/>
                  <a:gd name="connsiteX6-121" fmla="*/ 352582 w 2509838"/>
                  <a:gd name="connsiteY6-122" fmla="*/ 1086842 h 1826460"/>
                  <a:gd name="connsiteX7-123" fmla="*/ 0 w 2509838"/>
                  <a:gd name="connsiteY7-124" fmla="*/ 734260 h 1826460"/>
                  <a:gd name="connsiteX8-125" fmla="*/ 0 w 2509838"/>
                  <a:gd name="connsiteY8-126" fmla="*/ 352582 h 1826460"/>
                  <a:gd name="connsiteX0-127" fmla="*/ 0 w 2509838"/>
                  <a:gd name="connsiteY0-128" fmla="*/ 352582 h 1826460"/>
                  <a:gd name="connsiteX1-129" fmla="*/ 352582 w 2509838"/>
                  <a:gd name="connsiteY1-130" fmla="*/ 0 h 1826460"/>
                  <a:gd name="connsiteX2-131" fmla="*/ 2144556 w 2509838"/>
                  <a:gd name="connsiteY2-132" fmla="*/ 0 h 1826460"/>
                  <a:gd name="connsiteX3-133" fmla="*/ 2497138 w 2509838"/>
                  <a:gd name="connsiteY3-134" fmla="*/ 352582 h 1826460"/>
                  <a:gd name="connsiteX4-135" fmla="*/ 2509838 w 2509838"/>
                  <a:gd name="connsiteY4-136" fmla="*/ 1826460 h 1826460"/>
                  <a:gd name="connsiteX5-137" fmla="*/ 1471456 w 2509838"/>
                  <a:gd name="connsiteY5-138" fmla="*/ 1086842 h 1826460"/>
                  <a:gd name="connsiteX6-139" fmla="*/ 352582 w 2509838"/>
                  <a:gd name="connsiteY6-140" fmla="*/ 1086842 h 1826460"/>
                  <a:gd name="connsiteX7-141" fmla="*/ 0 w 2509838"/>
                  <a:gd name="connsiteY7-142" fmla="*/ 734260 h 1826460"/>
                  <a:gd name="connsiteX8-143" fmla="*/ 0 w 2509838"/>
                  <a:gd name="connsiteY8-144" fmla="*/ 352582 h 1826460"/>
                  <a:gd name="connsiteX0-145" fmla="*/ 0 w 2509838"/>
                  <a:gd name="connsiteY0-146" fmla="*/ 352582 h 1826460"/>
                  <a:gd name="connsiteX1-147" fmla="*/ 352582 w 2509838"/>
                  <a:gd name="connsiteY1-148" fmla="*/ 0 h 1826460"/>
                  <a:gd name="connsiteX2-149" fmla="*/ 2144556 w 2509838"/>
                  <a:gd name="connsiteY2-150" fmla="*/ 0 h 1826460"/>
                  <a:gd name="connsiteX3-151" fmla="*/ 2497138 w 2509838"/>
                  <a:gd name="connsiteY3-152" fmla="*/ 352582 h 1826460"/>
                  <a:gd name="connsiteX4-153" fmla="*/ 2509838 w 2509838"/>
                  <a:gd name="connsiteY4-154" fmla="*/ 1826460 h 1826460"/>
                  <a:gd name="connsiteX5-155" fmla="*/ 1471456 w 2509838"/>
                  <a:gd name="connsiteY5-156" fmla="*/ 1086842 h 1826460"/>
                  <a:gd name="connsiteX6-157" fmla="*/ 352582 w 2509838"/>
                  <a:gd name="connsiteY6-158" fmla="*/ 1086842 h 1826460"/>
                  <a:gd name="connsiteX7-159" fmla="*/ 0 w 2509838"/>
                  <a:gd name="connsiteY7-160" fmla="*/ 734260 h 1826460"/>
                  <a:gd name="connsiteX8-161" fmla="*/ 0 w 2509838"/>
                  <a:gd name="connsiteY8-162" fmla="*/ 352582 h 1826460"/>
                  <a:gd name="connsiteX0-163" fmla="*/ 0 w 2502694"/>
                  <a:gd name="connsiteY0-164" fmla="*/ 352582 h 1821697"/>
                  <a:gd name="connsiteX1-165" fmla="*/ 352582 w 2502694"/>
                  <a:gd name="connsiteY1-166" fmla="*/ 0 h 1821697"/>
                  <a:gd name="connsiteX2-167" fmla="*/ 2144556 w 2502694"/>
                  <a:gd name="connsiteY2-168" fmla="*/ 0 h 1821697"/>
                  <a:gd name="connsiteX3-169" fmla="*/ 2497138 w 2502694"/>
                  <a:gd name="connsiteY3-170" fmla="*/ 352582 h 1821697"/>
                  <a:gd name="connsiteX4-171" fmla="*/ 2502694 w 2502694"/>
                  <a:gd name="connsiteY4-172" fmla="*/ 1821697 h 1821697"/>
                  <a:gd name="connsiteX5-173" fmla="*/ 1471456 w 2502694"/>
                  <a:gd name="connsiteY5-174" fmla="*/ 1086842 h 1821697"/>
                  <a:gd name="connsiteX6-175" fmla="*/ 352582 w 2502694"/>
                  <a:gd name="connsiteY6-176" fmla="*/ 1086842 h 1821697"/>
                  <a:gd name="connsiteX7-177" fmla="*/ 0 w 2502694"/>
                  <a:gd name="connsiteY7-178" fmla="*/ 734260 h 1821697"/>
                  <a:gd name="connsiteX8-179" fmla="*/ 0 w 2502694"/>
                  <a:gd name="connsiteY8-180" fmla="*/ 352582 h 1821697"/>
                  <a:gd name="connsiteX0-181" fmla="*/ 0 w 2497932"/>
                  <a:gd name="connsiteY0-182" fmla="*/ 352582 h 1807410"/>
                  <a:gd name="connsiteX1-183" fmla="*/ 352582 w 2497932"/>
                  <a:gd name="connsiteY1-184" fmla="*/ 0 h 1807410"/>
                  <a:gd name="connsiteX2-185" fmla="*/ 2144556 w 2497932"/>
                  <a:gd name="connsiteY2-186" fmla="*/ 0 h 1807410"/>
                  <a:gd name="connsiteX3-187" fmla="*/ 2497138 w 2497932"/>
                  <a:gd name="connsiteY3-188" fmla="*/ 352582 h 1807410"/>
                  <a:gd name="connsiteX4-189" fmla="*/ 2497932 w 2497932"/>
                  <a:gd name="connsiteY4-190" fmla="*/ 1807410 h 1807410"/>
                  <a:gd name="connsiteX5-191" fmla="*/ 1471456 w 2497932"/>
                  <a:gd name="connsiteY5-192" fmla="*/ 1086842 h 1807410"/>
                  <a:gd name="connsiteX6-193" fmla="*/ 352582 w 2497932"/>
                  <a:gd name="connsiteY6-194" fmla="*/ 1086842 h 1807410"/>
                  <a:gd name="connsiteX7-195" fmla="*/ 0 w 2497932"/>
                  <a:gd name="connsiteY7-196" fmla="*/ 734260 h 1807410"/>
                  <a:gd name="connsiteX8-197" fmla="*/ 0 w 2497932"/>
                  <a:gd name="connsiteY8-198" fmla="*/ 352582 h 18074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2497932" h="1807410">
                    <a:moveTo>
                      <a:pt x="0" y="352582"/>
                    </a:moveTo>
                    <a:cubicBezTo>
                      <a:pt x="0" y="157856"/>
                      <a:pt x="157856" y="0"/>
                      <a:pt x="352582" y="0"/>
                    </a:cubicBezTo>
                    <a:lnTo>
                      <a:pt x="2144556" y="0"/>
                    </a:lnTo>
                    <a:cubicBezTo>
                      <a:pt x="2339282" y="0"/>
                      <a:pt x="2497138" y="157856"/>
                      <a:pt x="2497138" y="352582"/>
                    </a:cubicBezTo>
                    <a:cubicBezTo>
                      <a:pt x="2497138" y="479808"/>
                      <a:pt x="2497932" y="1680184"/>
                      <a:pt x="2497932" y="1807410"/>
                    </a:cubicBezTo>
                    <a:cubicBezTo>
                      <a:pt x="2288382" y="1398886"/>
                      <a:pt x="1863032" y="1086842"/>
                      <a:pt x="1471456" y="1086842"/>
                    </a:cubicBezTo>
                    <a:lnTo>
                      <a:pt x="352582" y="1086842"/>
                    </a:lnTo>
                    <a:cubicBezTo>
                      <a:pt x="157856" y="1086842"/>
                      <a:pt x="0" y="928986"/>
                      <a:pt x="0" y="734260"/>
                    </a:cubicBezTo>
                    <a:lnTo>
                      <a:pt x="0" y="352582"/>
                    </a:lnTo>
                    <a:close/>
                  </a:path>
                </a:pathLst>
              </a:custGeom>
              <a:solidFill>
                <a:srgbClr val="4643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2" name="圆角矩形 1446"/>
              <p:cNvSpPr/>
              <p:nvPr/>
            </p:nvSpPr>
            <p:spPr>
              <a:xfrm>
                <a:off x="1619672" y="213981"/>
                <a:ext cx="2497932" cy="1807410"/>
              </a:xfrm>
              <a:custGeom>
                <a:avLst/>
                <a:gdLst>
                  <a:gd name="connsiteX0" fmla="*/ 0 w 2497138"/>
                  <a:gd name="connsiteY0" fmla="*/ 352582 h 1086842"/>
                  <a:gd name="connsiteX1" fmla="*/ 352582 w 2497138"/>
                  <a:gd name="connsiteY1" fmla="*/ 0 h 1086842"/>
                  <a:gd name="connsiteX2" fmla="*/ 2144556 w 2497138"/>
                  <a:gd name="connsiteY2" fmla="*/ 0 h 1086842"/>
                  <a:gd name="connsiteX3" fmla="*/ 2497138 w 2497138"/>
                  <a:gd name="connsiteY3" fmla="*/ 352582 h 1086842"/>
                  <a:gd name="connsiteX4" fmla="*/ 2497138 w 2497138"/>
                  <a:gd name="connsiteY4" fmla="*/ 734260 h 1086842"/>
                  <a:gd name="connsiteX5" fmla="*/ 2144556 w 2497138"/>
                  <a:gd name="connsiteY5" fmla="*/ 1086842 h 1086842"/>
                  <a:gd name="connsiteX6" fmla="*/ 352582 w 2497138"/>
                  <a:gd name="connsiteY6" fmla="*/ 1086842 h 1086842"/>
                  <a:gd name="connsiteX7" fmla="*/ 0 w 2497138"/>
                  <a:gd name="connsiteY7" fmla="*/ 734260 h 1086842"/>
                  <a:gd name="connsiteX8" fmla="*/ 0 w 2497138"/>
                  <a:gd name="connsiteY8" fmla="*/ 352582 h 1086842"/>
                  <a:gd name="connsiteX0-1" fmla="*/ 0 w 2509838"/>
                  <a:gd name="connsiteY0-2" fmla="*/ 352582 h 1853157"/>
                  <a:gd name="connsiteX1-3" fmla="*/ 352582 w 2509838"/>
                  <a:gd name="connsiteY1-4" fmla="*/ 0 h 1853157"/>
                  <a:gd name="connsiteX2-5" fmla="*/ 2144556 w 2509838"/>
                  <a:gd name="connsiteY2-6" fmla="*/ 0 h 1853157"/>
                  <a:gd name="connsiteX3-7" fmla="*/ 2497138 w 2509838"/>
                  <a:gd name="connsiteY3-8" fmla="*/ 352582 h 1853157"/>
                  <a:gd name="connsiteX4-9" fmla="*/ 2509838 w 2509838"/>
                  <a:gd name="connsiteY4-10" fmla="*/ 1826460 h 1853157"/>
                  <a:gd name="connsiteX5-11" fmla="*/ 2144556 w 2509838"/>
                  <a:gd name="connsiteY5-12" fmla="*/ 1086842 h 1853157"/>
                  <a:gd name="connsiteX6-13" fmla="*/ 352582 w 2509838"/>
                  <a:gd name="connsiteY6-14" fmla="*/ 1086842 h 1853157"/>
                  <a:gd name="connsiteX7-15" fmla="*/ 0 w 2509838"/>
                  <a:gd name="connsiteY7-16" fmla="*/ 734260 h 1853157"/>
                  <a:gd name="connsiteX8-17" fmla="*/ 0 w 2509838"/>
                  <a:gd name="connsiteY8-18" fmla="*/ 352582 h 1853157"/>
                  <a:gd name="connsiteX0-19" fmla="*/ 0 w 2509838"/>
                  <a:gd name="connsiteY0-20" fmla="*/ 352582 h 1853157"/>
                  <a:gd name="connsiteX1-21" fmla="*/ 352582 w 2509838"/>
                  <a:gd name="connsiteY1-22" fmla="*/ 0 h 1853157"/>
                  <a:gd name="connsiteX2-23" fmla="*/ 2144556 w 2509838"/>
                  <a:gd name="connsiteY2-24" fmla="*/ 0 h 1853157"/>
                  <a:gd name="connsiteX3-25" fmla="*/ 2497138 w 2509838"/>
                  <a:gd name="connsiteY3-26" fmla="*/ 352582 h 1853157"/>
                  <a:gd name="connsiteX4-27" fmla="*/ 2509838 w 2509838"/>
                  <a:gd name="connsiteY4-28" fmla="*/ 1826460 h 1853157"/>
                  <a:gd name="connsiteX5-29" fmla="*/ 1471456 w 2509838"/>
                  <a:gd name="connsiteY5-30" fmla="*/ 1086842 h 1853157"/>
                  <a:gd name="connsiteX6-31" fmla="*/ 352582 w 2509838"/>
                  <a:gd name="connsiteY6-32" fmla="*/ 1086842 h 1853157"/>
                  <a:gd name="connsiteX7-33" fmla="*/ 0 w 2509838"/>
                  <a:gd name="connsiteY7-34" fmla="*/ 734260 h 1853157"/>
                  <a:gd name="connsiteX8-35" fmla="*/ 0 w 2509838"/>
                  <a:gd name="connsiteY8-36" fmla="*/ 352582 h 1853157"/>
                  <a:gd name="connsiteX0-37" fmla="*/ 0 w 2509838"/>
                  <a:gd name="connsiteY0-38" fmla="*/ 352582 h 1853312"/>
                  <a:gd name="connsiteX1-39" fmla="*/ 352582 w 2509838"/>
                  <a:gd name="connsiteY1-40" fmla="*/ 0 h 1853312"/>
                  <a:gd name="connsiteX2-41" fmla="*/ 2144556 w 2509838"/>
                  <a:gd name="connsiteY2-42" fmla="*/ 0 h 1853312"/>
                  <a:gd name="connsiteX3-43" fmla="*/ 2497138 w 2509838"/>
                  <a:gd name="connsiteY3-44" fmla="*/ 352582 h 1853312"/>
                  <a:gd name="connsiteX4-45" fmla="*/ 2509838 w 2509838"/>
                  <a:gd name="connsiteY4-46" fmla="*/ 1826460 h 1853312"/>
                  <a:gd name="connsiteX5-47" fmla="*/ 1471456 w 2509838"/>
                  <a:gd name="connsiteY5-48" fmla="*/ 1086842 h 1853312"/>
                  <a:gd name="connsiteX6-49" fmla="*/ 352582 w 2509838"/>
                  <a:gd name="connsiteY6-50" fmla="*/ 1086842 h 1853312"/>
                  <a:gd name="connsiteX7-51" fmla="*/ 0 w 2509838"/>
                  <a:gd name="connsiteY7-52" fmla="*/ 734260 h 1853312"/>
                  <a:gd name="connsiteX8-53" fmla="*/ 0 w 2509838"/>
                  <a:gd name="connsiteY8-54" fmla="*/ 352582 h 1853312"/>
                  <a:gd name="connsiteX0-55" fmla="*/ 0 w 2509838"/>
                  <a:gd name="connsiteY0-56" fmla="*/ 352582 h 1853157"/>
                  <a:gd name="connsiteX1-57" fmla="*/ 352582 w 2509838"/>
                  <a:gd name="connsiteY1-58" fmla="*/ 0 h 1853157"/>
                  <a:gd name="connsiteX2-59" fmla="*/ 2144556 w 2509838"/>
                  <a:gd name="connsiteY2-60" fmla="*/ 0 h 1853157"/>
                  <a:gd name="connsiteX3-61" fmla="*/ 2497138 w 2509838"/>
                  <a:gd name="connsiteY3-62" fmla="*/ 352582 h 1853157"/>
                  <a:gd name="connsiteX4-63" fmla="*/ 2509838 w 2509838"/>
                  <a:gd name="connsiteY4-64" fmla="*/ 1826460 h 1853157"/>
                  <a:gd name="connsiteX5-65" fmla="*/ 1471456 w 2509838"/>
                  <a:gd name="connsiteY5-66" fmla="*/ 1086842 h 1853157"/>
                  <a:gd name="connsiteX6-67" fmla="*/ 352582 w 2509838"/>
                  <a:gd name="connsiteY6-68" fmla="*/ 1086842 h 1853157"/>
                  <a:gd name="connsiteX7-69" fmla="*/ 0 w 2509838"/>
                  <a:gd name="connsiteY7-70" fmla="*/ 734260 h 1853157"/>
                  <a:gd name="connsiteX8-71" fmla="*/ 0 w 2509838"/>
                  <a:gd name="connsiteY8-72" fmla="*/ 352582 h 1853157"/>
                  <a:gd name="connsiteX0-73" fmla="*/ 0 w 2509838"/>
                  <a:gd name="connsiteY0-74" fmla="*/ 352582 h 1826460"/>
                  <a:gd name="connsiteX1-75" fmla="*/ 352582 w 2509838"/>
                  <a:gd name="connsiteY1-76" fmla="*/ 0 h 1826460"/>
                  <a:gd name="connsiteX2-77" fmla="*/ 2144556 w 2509838"/>
                  <a:gd name="connsiteY2-78" fmla="*/ 0 h 1826460"/>
                  <a:gd name="connsiteX3-79" fmla="*/ 2497138 w 2509838"/>
                  <a:gd name="connsiteY3-80" fmla="*/ 352582 h 1826460"/>
                  <a:gd name="connsiteX4-81" fmla="*/ 2509838 w 2509838"/>
                  <a:gd name="connsiteY4-82" fmla="*/ 1826460 h 1826460"/>
                  <a:gd name="connsiteX5-83" fmla="*/ 1471456 w 2509838"/>
                  <a:gd name="connsiteY5-84" fmla="*/ 1086842 h 1826460"/>
                  <a:gd name="connsiteX6-85" fmla="*/ 352582 w 2509838"/>
                  <a:gd name="connsiteY6-86" fmla="*/ 1086842 h 1826460"/>
                  <a:gd name="connsiteX7-87" fmla="*/ 0 w 2509838"/>
                  <a:gd name="connsiteY7-88" fmla="*/ 734260 h 1826460"/>
                  <a:gd name="connsiteX8-89" fmla="*/ 0 w 2509838"/>
                  <a:gd name="connsiteY8-90" fmla="*/ 352582 h 1826460"/>
                  <a:gd name="connsiteX0-91" fmla="*/ 0 w 2509838"/>
                  <a:gd name="connsiteY0-92" fmla="*/ 352582 h 1826460"/>
                  <a:gd name="connsiteX1-93" fmla="*/ 352582 w 2509838"/>
                  <a:gd name="connsiteY1-94" fmla="*/ 0 h 1826460"/>
                  <a:gd name="connsiteX2-95" fmla="*/ 2144556 w 2509838"/>
                  <a:gd name="connsiteY2-96" fmla="*/ 0 h 1826460"/>
                  <a:gd name="connsiteX3-97" fmla="*/ 2497138 w 2509838"/>
                  <a:gd name="connsiteY3-98" fmla="*/ 352582 h 1826460"/>
                  <a:gd name="connsiteX4-99" fmla="*/ 2509838 w 2509838"/>
                  <a:gd name="connsiteY4-100" fmla="*/ 1826460 h 1826460"/>
                  <a:gd name="connsiteX5-101" fmla="*/ 1471456 w 2509838"/>
                  <a:gd name="connsiteY5-102" fmla="*/ 1086842 h 1826460"/>
                  <a:gd name="connsiteX6-103" fmla="*/ 352582 w 2509838"/>
                  <a:gd name="connsiteY6-104" fmla="*/ 1086842 h 1826460"/>
                  <a:gd name="connsiteX7-105" fmla="*/ 0 w 2509838"/>
                  <a:gd name="connsiteY7-106" fmla="*/ 734260 h 1826460"/>
                  <a:gd name="connsiteX8-107" fmla="*/ 0 w 2509838"/>
                  <a:gd name="connsiteY8-108" fmla="*/ 352582 h 1826460"/>
                  <a:gd name="connsiteX0-109" fmla="*/ 0 w 2509838"/>
                  <a:gd name="connsiteY0-110" fmla="*/ 352582 h 1826460"/>
                  <a:gd name="connsiteX1-111" fmla="*/ 352582 w 2509838"/>
                  <a:gd name="connsiteY1-112" fmla="*/ 0 h 1826460"/>
                  <a:gd name="connsiteX2-113" fmla="*/ 2144556 w 2509838"/>
                  <a:gd name="connsiteY2-114" fmla="*/ 0 h 1826460"/>
                  <a:gd name="connsiteX3-115" fmla="*/ 2497138 w 2509838"/>
                  <a:gd name="connsiteY3-116" fmla="*/ 352582 h 1826460"/>
                  <a:gd name="connsiteX4-117" fmla="*/ 2509838 w 2509838"/>
                  <a:gd name="connsiteY4-118" fmla="*/ 1826460 h 1826460"/>
                  <a:gd name="connsiteX5-119" fmla="*/ 1471456 w 2509838"/>
                  <a:gd name="connsiteY5-120" fmla="*/ 1086842 h 1826460"/>
                  <a:gd name="connsiteX6-121" fmla="*/ 352582 w 2509838"/>
                  <a:gd name="connsiteY6-122" fmla="*/ 1086842 h 1826460"/>
                  <a:gd name="connsiteX7-123" fmla="*/ 0 w 2509838"/>
                  <a:gd name="connsiteY7-124" fmla="*/ 734260 h 1826460"/>
                  <a:gd name="connsiteX8-125" fmla="*/ 0 w 2509838"/>
                  <a:gd name="connsiteY8-126" fmla="*/ 352582 h 1826460"/>
                  <a:gd name="connsiteX0-127" fmla="*/ 0 w 2509838"/>
                  <a:gd name="connsiteY0-128" fmla="*/ 352582 h 1826460"/>
                  <a:gd name="connsiteX1-129" fmla="*/ 352582 w 2509838"/>
                  <a:gd name="connsiteY1-130" fmla="*/ 0 h 1826460"/>
                  <a:gd name="connsiteX2-131" fmla="*/ 2144556 w 2509838"/>
                  <a:gd name="connsiteY2-132" fmla="*/ 0 h 1826460"/>
                  <a:gd name="connsiteX3-133" fmla="*/ 2497138 w 2509838"/>
                  <a:gd name="connsiteY3-134" fmla="*/ 352582 h 1826460"/>
                  <a:gd name="connsiteX4-135" fmla="*/ 2509838 w 2509838"/>
                  <a:gd name="connsiteY4-136" fmla="*/ 1826460 h 1826460"/>
                  <a:gd name="connsiteX5-137" fmla="*/ 1471456 w 2509838"/>
                  <a:gd name="connsiteY5-138" fmla="*/ 1086842 h 1826460"/>
                  <a:gd name="connsiteX6-139" fmla="*/ 352582 w 2509838"/>
                  <a:gd name="connsiteY6-140" fmla="*/ 1086842 h 1826460"/>
                  <a:gd name="connsiteX7-141" fmla="*/ 0 w 2509838"/>
                  <a:gd name="connsiteY7-142" fmla="*/ 734260 h 1826460"/>
                  <a:gd name="connsiteX8-143" fmla="*/ 0 w 2509838"/>
                  <a:gd name="connsiteY8-144" fmla="*/ 352582 h 1826460"/>
                  <a:gd name="connsiteX0-145" fmla="*/ 0 w 2509838"/>
                  <a:gd name="connsiteY0-146" fmla="*/ 352582 h 1826460"/>
                  <a:gd name="connsiteX1-147" fmla="*/ 352582 w 2509838"/>
                  <a:gd name="connsiteY1-148" fmla="*/ 0 h 1826460"/>
                  <a:gd name="connsiteX2-149" fmla="*/ 2144556 w 2509838"/>
                  <a:gd name="connsiteY2-150" fmla="*/ 0 h 1826460"/>
                  <a:gd name="connsiteX3-151" fmla="*/ 2497138 w 2509838"/>
                  <a:gd name="connsiteY3-152" fmla="*/ 352582 h 1826460"/>
                  <a:gd name="connsiteX4-153" fmla="*/ 2509838 w 2509838"/>
                  <a:gd name="connsiteY4-154" fmla="*/ 1826460 h 1826460"/>
                  <a:gd name="connsiteX5-155" fmla="*/ 1471456 w 2509838"/>
                  <a:gd name="connsiteY5-156" fmla="*/ 1086842 h 1826460"/>
                  <a:gd name="connsiteX6-157" fmla="*/ 352582 w 2509838"/>
                  <a:gd name="connsiteY6-158" fmla="*/ 1086842 h 1826460"/>
                  <a:gd name="connsiteX7-159" fmla="*/ 0 w 2509838"/>
                  <a:gd name="connsiteY7-160" fmla="*/ 734260 h 1826460"/>
                  <a:gd name="connsiteX8-161" fmla="*/ 0 w 2509838"/>
                  <a:gd name="connsiteY8-162" fmla="*/ 352582 h 1826460"/>
                  <a:gd name="connsiteX0-163" fmla="*/ 0 w 2502694"/>
                  <a:gd name="connsiteY0-164" fmla="*/ 352582 h 1821697"/>
                  <a:gd name="connsiteX1-165" fmla="*/ 352582 w 2502694"/>
                  <a:gd name="connsiteY1-166" fmla="*/ 0 h 1821697"/>
                  <a:gd name="connsiteX2-167" fmla="*/ 2144556 w 2502694"/>
                  <a:gd name="connsiteY2-168" fmla="*/ 0 h 1821697"/>
                  <a:gd name="connsiteX3-169" fmla="*/ 2497138 w 2502694"/>
                  <a:gd name="connsiteY3-170" fmla="*/ 352582 h 1821697"/>
                  <a:gd name="connsiteX4-171" fmla="*/ 2502694 w 2502694"/>
                  <a:gd name="connsiteY4-172" fmla="*/ 1821697 h 1821697"/>
                  <a:gd name="connsiteX5-173" fmla="*/ 1471456 w 2502694"/>
                  <a:gd name="connsiteY5-174" fmla="*/ 1086842 h 1821697"/>
                  <a:gd name="connsiteX6-175" fmla="*/ 352582 w 2502694"/>
                  <a:gd name="connsiteY6-176" fmla="*/ 1086842 h 1821697"/>
                  <a:gd name="connsiteX7-177" fmla="*/ 0 w 2502694"/>
                  <a:gd name="connsiteY7-178" fmla="*/ 734260 h 1821697"/>
                  <a:gd name="connsiteX8-179" fmla="*/ 0 w 2502694"/>
                  <a:gd name="connsiteY8-180" fmla="*/ 352582 h 1821697"/>
                  <a:gd name="connsiteX0-181" fmla="*/ 0 w 2497932"/>
                  <a:gd name="connsiteY0-182" fmla="*/ 352582 h 1807410"/>
                  <a:gd name="connsiteX1-183" fmla="*/ 352582 w 2497932"/>
                  <a:gd name="connsiteY1-184" fmla="*/ 0 h 1807410"/>
                  <a:gd name="connsiteX2-185" fmla="*/ 2144556 w 2497932"/>
                  <a:gd name="connsiteY2-186" fmla="*/ 0 h 1807410"/>
                  <a:gd name="connsiteX3-187" fmla="*/ 2497138 w 2497932"/>
                  <a:gd name="connsiteY3-188" fmla="*/ 352582 h 1807410"/>
                  <a:gd name="connsiteX4-189" fmla="*/ 2497932 w 2497932"/>
                  <a:gd name="connsiteY4-190" fmla="*/ 1807410 h 1807410"/>
                  <a:gd name="connsiteX5-191" fmla="*/ 1471456 w 2497932"/>
                  <a:gd name="connsiteY5-192" fmla="*/ 1086842 h 1807410"/>
                  <a:gd name="connsiteX6-193" fmla="*/ 352582 w 2497932"/>
                  <a:gd name="connsiteY6-194" fmla="*/ 1086842 h 1807410"/>
                  <a:gd name="connsiteX7-195" fmla="*/ 0 w 2497932"/>
                  <a:gd name="connsiteY7-196" fmla="*/ 734260 h 1807410"/>
                  <a:gd name="connsiteX8-197" fmla="*/ 0 w 2497932"/>
                  <a:gd name="connsiteY8-198" fmla="*/ 352582 h 18074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2497932" h="1807410">
                    <a:moveTo>
                      <a:pt x="0" y="352582"/>
                    </a:moveTo>
                    <a:cubicBezTo>
                      <a:pt x="0" y="157856"/>
                      <a:pt x="157856" y="0"/>
                      <a:pt x="352582" y="0"/>
                    </a:cubicBezTo>
                    <a:lnTo>
                      <a:pt x="2144556" y="0"/>
                    </a:lnTo>
                    <a:cubicBezTo>
                      <a:pt x="2339282" y="0"/>
                      <a:pt x="2497138" y="157856"/>
                      <a:pt x="2497138" y="352582"/>
                    </a:cubicBezTo>
                    <a:cubicBezTo>
                      <a:pt x="2497138" y="479808"/>
                      <a:pt x="2497932" y="1680184"/>
                      <a:pt x="2497932" y="1807410"/>
                    </a:cubicBezTo>
                    <a:cubicBezTo>
                      <a:pt x="2288382" y="1398886"/>
                      <a:pt x="1863032" y="1086842"/>
                      <a:pt x="1471456" y="1086842"/>
                    </a:cubicBezTo>
                    <a:lnTo>
                      <a:pt x="352582" y="1086842"/>
                    </a:lnTo>
                    <a:cubicBezTo>
                      <a:pt x="157856" y="1086842"/>
                      <a:pt x="0" y="928986"/>
                      <a:pt x="0" y="734260"/>
                    </a:cubicBezTo>
                    <a:lnTo>
                      <a:pt x="0" y="352582"/>
                    </a:lnTo>
                    <a:close/>
                  </a:path>
                </a:pathLst>
              </a:custGeom>
              <a:solidFill>
                <a:srgbClr val="00AF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79" name="椭圆 78"/>
            <p:cNvSpPr/>
            <p:nvPr/>
          </p:nvSpPr>
          <p:spPr>
            <a:xfrm>
              <a:off x="2994768" y="3788595"/>
              <a:ext cx="1140556" cy="103686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effectLst>
              <a:softEdge rad="368300"/>
            </a:effectLst>
            <a:scene3d>
              <a:camera prst="isometricOffAxis1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0" name="TextBox 13"/>
            <p:cNvSpPr txBox="1"/>
            <p:nvPr/>
          </p:nvSpPr>
          <p:spPr>
            <a:xfrm flipH="1">
              <a:off x="2627784" y="987574"/>
              <a:ext cx="1081561" cy="646331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/>
            <a:p>
              <a:pPr algn="r"/>
              <a:r>
                <a:rPr lang="zh-CN" altLang="en-US" sz="3600" b="1" dirty="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例</a:t>
              </a:r>
              <a:r>
                <a:rPr lang="en-US" altLang="zh-CN" sz="3600" b="1" dirty="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3600" b="1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3" name="圆角矩形 17"/>
          <p:cNvSpPr/>
          <p:nvPr/>
        </p:nvSpPr>
        <p:spPr>
          <a:xfrm>
            <a:off x="3851920" y="1275654"/>
            <a:ext cx="4968552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立方厘米的小正方体，分别搭出不同的长方体，并填写下来。</a:t>
            </a:r>
            <a:endParaRPr lang="zh-CN" altLang="en-US" sz="24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84" name="表格 83"/>
          <p:cNvGraphicFramePr>
            <a:graphicFrameLocks noGrp="1"/>
          </p:cNvGraphicFramePr>
          <p:nvPr/>
        </p:nvGraphicFramePr>
        <p:xfrm>
          <a:off x="3923928" y="2355726"/>
          <a:ext cx="4896545" cy="2158702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576065"/>
                <a:gridCol w="936104"/>
                <a:gridCol w="936104"/>
                <a:gridCol w="1008112"/>
                <a:gridCol w="1440160"/>
              </a:tblGrid>
              <a:tr h="436658"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图号</a:t>
                      </a:r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长（厘米）</a:t>
                      </a:r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宽（厘米）</a:t>
                      </a:r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高（厘米）</a:t>
                      </a:r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体积（立方厘米）</a:t>
                      </a:r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4305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①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4305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②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4305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③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4305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④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1" name="立方体 20"/>
          <p:cNvSpPr/>
          <p:nvPr/>
        </p:nvSpPr>
        <p:spPr>
          <a:xfrm>
            <a:off x="827584" y="228371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立方体 21"/>
          <p:cNvSpPr/>
          <p:nvPr/>
        </p:nvSpPr>
        <p:spPr>
          <a:xfrm>
            <a:off x="755576" y="235572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立方体 24"/>
          <p:cNvSpPr/>
          <p:nvPr/>
        </p:nvSpPr>
        <p:spPr>
          <a:xfrm>
            <a:off x="1043608" y="228371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立方体 25"/>
          <p:cNvSpPr/>
          <p:nvPr/>
        </p:nvSpPr>
        <p:spPr>
          <a:xfrm>
            <a:off x="971600" y="235572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立方体 28"/>
          <p:cNvSpPr/>
          <p:nvPr/>
        </p:nvSpPr>
        <p:spPr>
          <a:xfrm>
            <a:off x="1259632" y="228371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立方体 29"/>
          <p:cNvSpPr/>
          <p:nvPr/>
        </p:nvSpPr>
        <p:spPr>
          <a:xfrm>
            <a:off x="1187624" y="235572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立方体 32"/>
          <p:cNvSpPr/>
          <p:nvPr/>
        </p:nvSpPr>
        <p:spPr>
          <a:xfrm>
            <a:off x="1475656" y="228371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立方体 33"/>
          <p:cNvSpPr/>
          <p:nvPr/>
        </p:nvSpPr>
        <p:spPr>
          <a:xfrm>
            <a:off x="1403648" y="235572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立方体 36"/>
          <p:cNvSpPr/>
          <p:nvPr/>
        </p:nvSpPr>
        <p:spPr>
          <a:xfrm>
            <a:off x="1691680" y="228371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立方体 37"/>
          <p:cNvSpPr/>
          <p:nvPr/>
        </p:nvSpPr>
        <p:spPr>
          <a:xfrm>
            <a:off x="1619672" y="235572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立方体 40"/>
          <p:cNvSpPr/>
          <p:nvPr/>
        </p:nvSpPr>
        <p:spPr>
          <a:xfrm>
            <a:off x="1907704" y="228371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立方体 41"/>
          <p:cNvSpPr/>
          <p:nvPr/>
        </p:nvSpPr>
        <p:spPr>
          <a:xfrm>
            <a:off x="1835696" y="235572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立方体 56"/>
          <p:cNvSpPr/>
          <p:nvPr/>
        </p:nvSpPr>
        <p:spPr>
          <a:xfrm>
            <a:off x="2123728" y="228371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立方体 57"/>
          <p:cNvSpPr/>
          <p:nvPr/>
        </p:nvSpPr>
        <p:spPr>
          <a:xfrm>
            <a:off x="2051720" y="235572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1" name="立方体 60"/>
          <p:cNvSpPr/>
          <p:nvPr/>
        </p:nvSpPr>
        <p:spPr>
          <a:xfrm>
            <a:off x="2339752" y="228371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2" name="立方体 61"/>
          <p:cNvSpPr/>
          <p:nvPr/>
        </p:nvSpPr>
        <p:spPr>
          <a:xfrm>
            <a:off x="2267744" y="235572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5" name="立方体 64"/>
          <p:cNvSpPr/>
          <p:nvPr/>
        </p:nvSpPr>
        <p:spPr>
          <a:xfrm>
            <a:off x="2555776" y="228371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6" name="立方体 65"/>
          <p:cNvSpPr/>
          <p:nvPr/>
        </p:nvSpPr>
        <p:spPr>
          <a:xfrm>
            <a:off x="2483768" y="235572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9" name="立方体 68"/>
          <p:cNvSpPr/>
          <p:nvPr/>
        </p:nvSpPr>
        <p:spPr>
          <a:xfrm>
            <a:off x="2771800" y="228371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0" name="立方体 69"/>
          <p:cNvSpPr/>
          <p:nvPr/>
        </p:nvSpPr>
        <p:spPr>
          <a:xfrm>
            <a:off x="2699792" y="235572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5" name="圆角矩形 17"/>
          <p:cNvSpPr/>
          <p:nvPr/>
        </p:nvSpPr>
        <p:spPr>
          <a:xfrm>
            <a:off x="4355976" y="3651870"/>
            <a:ext cx="115456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0" noProof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圆角矩形 17"/>
          <p:cNvSpPr/>
          <p:nvPr/>
        </p:nvSpPr>
        <p:spPr>
          <a:xfrm>
            <a:off x="5292080" y="3651870"/>
            <a:ext cx="115456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0" noProof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圆角矩形 17"/>
          <p:cNvSpPr/>
          <p:nvPr/>
        </p:nvSpPr>
        <p:spPr>
          <a:xfrm>
            <a:off x="6300192" y="3651870"/>
            <a:ext cx="115456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0" noProof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圆角矩形 17"/>
          <p:cNvSpPr/>
          <p:nvPr/>
        </p:nvSpPr>
        <p:spPr>
          <a:xfrm>
            <a:off x="7524328" y="3651870"/>
            <a:ext cx="115456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0" noProof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0" name="图片 8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6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00"/>
                            </p:stCondLst>
                            <p:childTnLst>
                              <p:par>
                                <p:cTn id="14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0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000"/>
                            </p:stCondLst>
                            <p:childTnLst>
                              <p:par>
                                <p:cTn id="15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4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500"/>
                            </p:stCondLst>
                            <p:childTnLst>
                              <p:par>
                                <p:cTn id="15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8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000"/>
                            </p:stCondLst>
                            <p:childTnLst>
                              <p:par>
                                <p:cTn id="16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2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500"/>
                            </p:stCondLst>
                            <p:childTnLst>
                              <p:par>
                                <p:cTn id="16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6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3000"/>
                            </p:stCondLst>
                            <p:childTnLst>
                              <p:par>
                                <p:cTn id="16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0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3500"/>
                            </p:stCondLst>
                            <p:childTnLst>
                              <p:par>
                                <p:cTn id="17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4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4000"/>
                            </p:stCondLst>
                            <p:childTnLst>
                              <p:par>
                                <p:cTn id="17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8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4500"/>
                            </p:stCondLst>
                            <p:childTnLst>
                              <p:par>
                                <p:cTn id="18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2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5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500"/>
                            </p:stCondLst>
                            <p:childTnLst>
                              <p:par>
                                <p:cTn id="19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9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6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2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500"/>
                            </p:stCondLst>
                            <p:childTnLst>
                              <p:par>
                                <p:cTn id="21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6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4" grpId="1" animBg="1"/>
      <p:bldP spid="27" grpId="0" animBg="1"/>
      <p:bldP spid="28" grpId="0" animBg="1"/>
      <p:bldP spid="28" grpId="1" animBg="1"/>
      <p:bldP spid="31" grpId="0" animBg="1"/>
      <p:bldP spid="32" grpId="0" animBg="1"/>
      <p:bldP spid="32" grpId="1" animBg="1"/>
      <p:bldP spid="35" grpId="0" animBg="1"/>
      <p:bldP spid="36" grpId="0" animBg="1"/>
      <p:bldP spid="36" grpId="1" animBg="1"/>
      <p:bldP spid="39" grpId="0" animBg="1"/>
      <p:bldP spid="40" grpId="0" animBg="1"/>
      <p:bldP spid="40" grpId="1" animBg="1"/>
      <p:bldP spid="43" grpId="0" animBg="1"/>
      <p:bldP spid="44" grpId="0" animBg="1"/>
      <p:bldP spid="44" grpId="1" animBg="1"/>
      <p:bldP spid="59" grpId="0" animBg="1"/>
      <p:bldP spid="60" grpId="0" animBg="1"/>
      <p:bldP spid="60" grpId="1" animBg="1"/>
      <p:bldP spid="63" grpId="0" animBg="1"/>
      <p:bldP spid="64" grpId="0" animBg="1"/>
      <p:bldP spid="64" grpId="1" animBg="1"/>
      <p:bldP spid="67" grpId="0" animBg="1"/>
      <p:bldP spid="68" grpId="0" animBg="1"/>
      <p:bldP spid="68" grpId="1" animBg="1"/>
      <p:bldP spid="71" grpId="0" animBg="1"/>
      <p:bldP spid="71" grpId="1" animBg="1"/>
      <p:bldP spid="72" grpId="0" animBg="1"/>
      <p:bldP spid="72" grpId="1" animBg="1"/>
      <p:bldP spid="72" grpId="2" animBg="1"/>
      <p:bldP spid="72" grpId="3" animBg="1"/>
      <p:bldP spid="2" grpId="0"/>
      <p:bldP spid="21" grpId="0" animBg="1"/>
      <p:bldP spid="22" grpId="0" animBg="1"/>
      <p:bldP spid="25" grpId="0" animBg="1"/>
      <p:bldP spid="26" grpId="0" animBg="1"/>
      <p:bldP spid="29" grpId="0" animBg="1"/>
      <p:bldP spid="30" grpId="0" animBg="1"/>
      <p:bldP spid="33" grpId="0" animBg="1"/>
      <p:bldP spid="34" grpId="0" animBg="1"/>
      <p:bldP spid="37" grpId="0" animBg="1"/>
      <p:bldP spid="38" grpId="0" animBg="1"/>
      <p:bldP spid="41" grpId="0" animBg="1"/>
      <p:bldP spid="42" grpId="0" animBg="1"/>
      <p:bldP spid="57" grpId="0" animBg="1"/>
      <p:bldP spid="58" grpId="0" animBg="1"/>
      <p:bldP spid="61" grpId="0" animBg="1"/>
      <p:bldP spid="62" grpId="0" animBg="1"/>
      <p:bldP spid="65" grpId="0" animBg="1"/>
      <p:bldP spid="66" grpId="0" animBg="1"/>
      <p:bldP spid="69" grpId="0" animBg="1"/>
      <p:bldP spid="70" grpId="0" animBg="1"/>
      <p:bldP spid="70" grpId="1" animBg="1"/>
      <p:bldP spid="85" grpId="0"/>
      <p:bldP spid="86" grpId="0"/>
      <p:bldP spid="87" grpId="0"/>
      <p:bldP spid="8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图片 10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355726"/>
            <a:ext cx="3096344" cy="1867636"/>
          </a:xfrm>
          <a:prstGeom prst="rect">
            <a:avLst/>
          </a:prstGeom>
        </p:spPr>
      </p:pic>
      <p:sp>
        <p:nvSpPr>
          <p:cNvPr id="89" name="立方体 88"/>
          <p:cNvSpPr/>
          <p:nvPr/>
        </p:nvSpPr>
        <p:spPr>
          <a:xfrm>
            <a:off x="1187624" y="235572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0" name="立方体 89"/>
          <p:cNvSpPr/>
          <p:nvPr/>
        </p:nvSpPr>
        <p:spPr>
          <a:xfrm>
            <a:off x="1403648" y="235572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1" name="立方体 90"/>
          <p:cNvSpPr/>
          <p:nvPr/>
        </p:nvSpPr>
        <p:spPr>
          <a:xfrm>
            <a:off x="1619672" y="235572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2" name="立方体 91"/>
          <p:cNvSpPr/>
          <p:nvPr/>
        </p:nvSpPr>
        <p:spPr>
          <a:xfrm>
            <a:off x="1835696" y="235572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3" name="立方体 92"/>
          <p:cNvSpPr/>
          <p:nvPr/>
        </p:nvSpPr>
        <p:spPr>
          <a:xfrm>
            <a:off x="2051720" y="235572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4" name="立方体 93"/>
          <p:cNvSpPr/>
          <p:nvPr/>
        </p:nvSpPr>
        <p:spPr>
          <a:xfrm>
            <a:off x="2267744" y="235572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5" name="立方体 94"/>
          <p:cNvSpPr/>
          <p:nvPr/>
        </p:nvSpPr>
        <p:spPr>
          <a:xfrm>
            <a:off x="2483768" y="235572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6" name="立方体 95"/>
          <p:cNvSpPr/>
          <p:nvPr/>
        </p:nvSpPr>
        <p:spPr>
          <a:xfrm>
            <a:off x="2699792" y="235572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立方体 20"/>
          <p:cNvSpPr/>
          <p:nvPr/>
        </p:nvSpPr>
        <p:spPr>
          <a:xfrm>
            <a:off x="1115616" y="242773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立方体 21"/>
          <p:cNvSpPr/>
          <p:nvPr/>
        </p:nvSpPr>
        <p:spPr>
          <a:xfrm>
            <a:off x="1043608" y="249974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立方体 22"/>
          <p:cNvSpPr/>
          <p:nvPr/>
        </p:nvSpPr>
        <p:spPr>
          <a:xfrm>
            <a:off x="971600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立方体 23"/>
          <p:cNvSpPr/>
          <p:nvPr/>
        </p:nvSpPr>
        <p:spPr>
          <a:xfrm>
            <a:off x="899592" y="264375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立方体 24"/>
          <p:cNvSpPr/>
          <p:nvPr/>
        </p:nvSpPr>
        <p:spPr>
          <a:xfrm>
            <a:off x="1331640" y="242773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立方体 25"/>
          <p:cNvSpPr/>
          <p:nvPr/>
        </p:nvSpPr>
        <p:spPr>
          <a:xfrm>
            <a:off x="1259632" y="249974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立方体 26"/>
          <p:cNvSpPr/>
          <p:nvPr/>
        </p:nvSpPr>
        <p:spPr>
          <a:xfrm>
            <a:off x="1187624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立方体 27"/>
          <p:cNvSpPr/>
          <p:nvPr/>
        </p:nvSpPr>
        <p:spPr>
          <a:xfrm>
            <a:off x="1115616" y="264375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立方体 28"/>
          <p:cNvSpPr/>
          <p:nvPr/>
        </p:nvSpPr>
        <p:spPr>
          <a:xfrm>
            <a:off x="1547664" y="242773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立方体 29"/>
          <p:cNvSpPr/>
          <p:nvPr/>
        </p:nvSpPr>
        <p:spPr>
          <a:xfrm>
            <a:off x="1475656" y="249974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立方体 30"/>
          <p:cNvSpPr/>
          <p:nvPr/>
        </p:nvSpPr>
        <p:spPr>
          <a:xfrm>
            <a:off x="1403648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立方体 31"/>
          <p:cNvSpPr/>
          <p:nvPr/>
        </p:nvSpPr>
        <p:spPr>
          <a:xfrm>
            <a:off x="1331640" y="264375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立方体 32"/>
          <p:cNvSpPr/>
          <p:nvPr/>
        </p:nvSpPr>
        <p:spPr>
          <a:xfrm>
            <a:off x="1763688" y="242773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立方体 33"/>
          <p:cNvSpPr/>
          <p:nvPr/>
        </p:nvSpPr>
        <p:spPr>
          <a:xfrm>
            <a:off x="1691680" y="249974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立方体 34"/>
          <p:cNvSpPr/>
          <p:nvPr/>
        </p:nvSpPr>
        <p:spPr>
          <a:xfrm>
            <a:off x="1619672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立方体 35"/>
          <p:cNvSpPr/>
          <p:nvPr/>
        </p:nvSpPr>
        <p:spPr>
          <a:xfrm>
            <a:off x="1547664" y="264375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立方体 36"/>
          <p:cNvSpPr/>
          <p:nvPr/>
        </p:nvSpPr>
        <p:spPr>
          <a:xfrm>
            <a:off x="1979712" y="242773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立方体 37"/>
          <p:cNvSpPr/>
          <p:nvPr/>
        </p:nvSpPr>
        <p:spPr>
          <a:xfrm>
            <a:off x="1907704" y="249974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立方体 38"/>
          <p:cNvSpPr/>
          <p:nvPr/>
        </p:nvSpPr>
        <p:spPr>
          <a:xfrm>
            <a:off x="1835696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立方体 39"/>
          <p:cNvSpPr/>
          <p:nvPr/>
        </p:nvSpPr>
        <p:spPr>
          <a:xfrm>
            <a:off x="1763688" y="264375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立方体 40"/>
          <p:cNvSpPr/>
          <p:nvPr/>
        </p:nvSpPr>
        <p:spPr>
          <a:xfrm>
            <a:off x="2195736" y="242773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立方体 41"/>
          <p:cNvSpPr/>
          <p:nvPr/>
        </p:nvSpPr>
        <p:spPr>
          <a:xfrm>
            <a:off x="2123728" y="249974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立方体 42"/>
          <p:cNvSpPr/>
          <p:nvPr/>
        </p:nvSpPr>
        <p:spPr>
          <a:xfrm>
            <a:off x="2051720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立方体 43"/>
          <p:cNvSpPr/>
          <p:nvPr/>
        </p:nvSpPr>
        <p:spPr>
          <a:xfrm>
            <a:off x="1979712" y="264375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立方体 56"/>
          <p:cNvSpPr/>
          <p:nvPr/>
        </p:nvSpPr>
        <p:spPr>
          <a:xfrm>
            <a:off x="2411760" y="242773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立方体 57"/>
          <p:cNvSpPr/>
          <p:nvPr/>
        </p:nvSpPr>
        <p:spPr>
          <a:xfrm>
            <a:off x="2339752" y="249974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立方体 58"/>
          <p:cNvSpPr/>
          <p:nvPr/>
        </p:nvSpPr>
        <p:spPr>
          <a:xfrm>
            <a:off x="2267744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立方体 59"/>
          <p:cNvSpPr/>
          <p:nvPr/>
        </p:nvSpPr>
        <p:spPr>
          <a:xfrm>
            <a:off x="2195736" y="264375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9" name="立方体 68"/>
          <p:cNvSpPr/>
          <p:nvPr/>
        </p:nvSpPr>
        <p:spPr>
          <a:xfrm>
            <a:off x="2627784" y="2427734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0" name="立方体 69"/>
          <p:cNvSpPr/>
          <p:nvPr/>
        </p:nvSpPr>
        <p:spPr>
          <a:xfrm>
            <a:off x="2555776" y="249974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1" name="立方体 70"/>
          <p:cNvSpPr/>
          <p:nvPr/>
        </p:nvSpPr>
        <p:spPr>
          <a:xfrm>
            <a:off x="2483768" y="257175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立方体 71"/>
          <p:cNvSpPr/>
          <p:nvPr/>
        </p:nvSpPr>
        <p:spPr>
          <a:xfrm>
            <a:off x="2411760" y="264375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1560" y="1347614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endParaRPr lang="zh-CN" altLang="en-US" sz="4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 flipH="1" flipV="1">
            <a:off x="3707904" y="411510"/>
            <a:ext cx="5111409" cy="1584176"/>
            <a:chOff x="1619672" y="213981"/>
            <a:chExt cx="2497932" cy="1839648"/>
          </a:xfrm>
        </p:grpSpPr>
        <p:sp>
          <p:nvSpPr>
            <p:cNvPr id="74" name="圆角矩形 1446"/>
            <p:cNvSpPr/>
            <p:nvPr/>
          </p:nvSpPr>
          <p:spPr>
            <a:xfrm>
              <a:off x="1619672" y="246219"/>
              <a:ext cx="2497932" cy="1807410"/>
            </a:xfrm>
            <a:custGeom>
              <a:avLst/>
              <a:gdLst>
                <a:gd name="connsiteX0" fmla="*/ 0 w 2497138"/>
                <a:gd name="connsiteY0" fmla="*/ 352582 h 1086842"/>
                <a:gd name="connsiteX1" fmla="*/ 352582 w 2497138"/>
                <a:gd name="connsiteY1" fmla="*/ 0 h 1086842"/>
                <a:gd name="connsiteX2" fmla="*/ 2144556 w 2497138"/>
                <a:gd name="connsiteY2" fmla="*/ 0 h 1086842"/>
                <a:gd name="connsiteX3" fmla="*/ 2497138 w 2497138"/>
                <a:gd name="connsiteY3" fmla="*/ 352582 h 1086842"/>
                <a:gd name="connsiteX4" fmla="*/ 2497138 w 2497138"/>
                <a:gd name="connsiteY4" fmla="*/ 734260 h 1086842"/>
                <a:gd name="connsiteX5" fmla="*/ 2144556 w 2497138"/>
                <a:gd name="connsiteY5" fmla="*/ 1086842 h 1086842"/>
                <a:gd name="connsiteX6" fmla="*/ 352582 w 2497138"/>
                <a:gd name="connsiteY6" fmla="*/ 1086842 h 1086842"/>
                <a:gd name="connsiteX7" fmla="*/ 0 w 2497138"/>
                <a:gd name="connsiteY7" fmla="*/ 734260 h 1086842"/>
                <a:gd name="connsiteX8" fmla="*/ 0 w 2497138"/>
                <a:gd name="connsiteY8" fmla="*/ 352582 h 1086842"/>
                <a:gd name="connsiteX0-1" fmla="*/ 0 w 2509838"/>
                <a:gd name="connsiteY0-2" fmla="*/ 352582 h 1853157"/>
                <a:gd name="connsiteX1-3" fmla="*/ 352582 w 2509838"/>
                <a:gd name="connsiteY1-4" fmla="*/ 0 h 1853157"/>
                <a:gd name="connsiteX2-5" fmla="*/ 2144556 w 2509838"/>
                <a:gd name="connsiteY2-6" fmla="*/ 0 h 1853157"/>
                <a:gd name="connsiteX3-7" fmla="*/ 2497138 w 2509838"/>
                <a:gd name="connsiteY3-8" fmla="*/ 352582 h 1853157"/>
                <a:gd name="connsiteX4-9" fmla="*/ 2509838 w 2509838"/>
                <a:gd name="connsiteY4-10" fmla="*/ 1826460 h 1853157"/>
                <a:gd name="connsiteX5-11" fmla="*/ 2144556 w 2509838"/>
                <a:gd name="connsiteY5-12" fmla="*/ 1086842 h 1853157"/>
                <a:gd name="connsiteX6-13" fmla="*/ 352582 w 2509838"/>
                <a:gd name="connsiteY6-14" fmla="*/ 1086842 h 1853157"/>
                <a:gd name="connsiteX7-15" fmla="*/ 0 w 2509838"/>
                <a:gd name="connsiteY7-16" fmla="*/ 734260 h 1853157"/>
                <a:gd name="connsiteX8-17" fmla="*/ 0 w 2509838"/>
                <a:gd name="connsiteY8-18" fmla="*/ 352582 h 1853157"/>
                <a:gd name="connsiteX0-19" fmla="*/ 0 w 2509838"/>
                <a:gd name="connsiteY0-20" fmla="*/ 352582 h 1853157"/>
                <a:gd name="connsiteX1-21" fmla="*/ 352582 w 2509838"/>
                <a:gd name="connsiteY1-22" fmla="*/ 0 h 1853157"/>
                <a:gd name="connsiteX2-23" fmla="*/ 2144556 w 2509838"/>
                <a:gd name="connsiteY2-24" fmla="*/ 0 h 1853157"/>
                <a:gd name="connsiteX3-25" fmla="*/ 2497138 w 2509838"/>
                <a:gd name="connsiteY3-26" fmla="*/ 352582 h 1853157"/>
                <a:gd name="connsiteX4-27" fmla="*/ 2509838 w 2509838"/>
                <a:gd name="connsiteY4-28" fmla="*/ 1826460 h 1853157"/>
                <a:gd name="connsiteX5-29" fmla="*/ 1471456 w 2509838"/>
                <a:gd name="connsiteY5-30" fmla="*/ 1086842 h 1853157"/>
                <a:gd name="connsiteX6-31" fmla="*/ 352582 w 2509838"/>
                <a:gd name="connsiteY6-32" fmla="*/ 1086842 h 1853157"/>
                <a:gd name="connsiteX7-33" fmla="*/ 0 w 2509838"/>
                <a:gd name="connsiteY7-34" fmla="*/ 734260 h 1853157"/>
                <a:gd name="connsiteX8-35" fmla="*/ 0 w 2509838"/>
                <a:gd name="connsiteY8-36" fmla="*/ 352582 h 1853157"/>
                <a:gd name="connsiteX0-37" fmla="*/ 0 w 2509838"/>
                <a:gd name="connsiteY0-38" fmla="*/ 352582 h 1853312"/>
                <a:gd name="connsiteX1-39" fmla="*/ 352582 w 2509838"/>
                <a:gd name="connsiteY1-40" fmla="*/ 0 h 1853312"/>
                <a:gd name="connsiteX2-41" fmla="*/ 2144556 w 2509838"/>
                <a:gd name="connsiteY2-42" fmla="*/ 0 h 1853312"/>
                <a:gd name="connsiteX3-43" fmla="*/ 2497138 w 2509838"/>
                <a:gd name="connsiteY3-44" fmla="*/ 352582 h 1853312"/>
                <a:gd name="connsiteX4-45" fmla="*/ 2509838 w 2509838"/>
                <a:gd name="connsiteY4-46" fmla="*/ 1826460 h 1853312"/>
                <a:gd name="connsiteX5-47" fmla="*/ 1471456 w 2509838"/>
                <a:gd name="connsiteY5-48" fmla="*/ 1086842 h 1853312"/>
                <a:gd name="connsiteX6-49" fmla="*/ 352582 w 2509838"/>
                <a:gd name="connsiteY6-50" fmla="*/ 1086842 h 1853312"/>
                <a:gd name="connsiteX7-51" fmla="*/ 0 w 2509838"/>
                <a:gd name="connsiteY7-52" fmla="*/ 734260 h 1853312"/>
                <a:gd name="connsiteX8-53" fmla="*/ 0 w 2509838"/>
                <a:gd name="connsiteY8-54" fmla="*/ 352582 h 1853312"/>
                <a:gd name="connsiteX0-55" fmla="*/ 0 w 2509838"/>
                <a:gd name="connsiteY0-56" fmla="*/ 352582 h 1853157"/>
                <a:gd name="connsiteX1-57" fmla="*/ 352582 w 2509838"/>
                <a:gd name="connsiteY1-58" fmla="*/ 0 h 1853157"/>
                <a:gd name="connsiteX2-59" fmla="*/ 2144556 w 2509838"/>
                <a:gd name="connsiteY2-60" fmla="*/ 0 h 1853157"/>
                <a:gd name="connsiteX3-61" fmla="*/ 2497138 w 2509838"/>
                <a:gd name="connsiteY3-62" fmla="*/ 352582 h 1853157"/>
                <a:gd name="connsiteX4-63" fmla="*/ 2509838 w 2509838"/>
                <a:gd name="connsiteY4-64" fmla="*/ 1826460 h 1853157"/>
                <a:gd name="connsiteX5-65" fmla="*/ 1471456 w 2509838"/>
                <a:gd name="connsiteY5-66" fmla="*/ 1086842 h 1853157"/>
                <a:gd name="connsiteX6-67" fmla="*/ 352582 w 2509838"/>
                <a:gd name="connsiteY6-68" fmla="*/ 1086842 h 1853157"/>
                <a:gd name="connsiteX7-69" fmla="*/ 0 w 2509838"/>
                <a:gd name="connsiteY7-70" fmla="*/ 734260 h 1853157"/>
                <a:gd name="connsiteX8-71" fmla="*/ 0 w 2509838"/>
                <a:gd name="connsiteY8-72" fmla="*/ 352582 h 1853157"/>
                <a:gd name="connsiteX0-73" fmla="*/ 0 w 2509838"/>
                <a:gd name="connsiteY0-74" fmla="*/ 352582 h 1826460"/>
                <a:gd name="connsiteX1-75" fmla="*/ 352582 w 2509838"/>
                <a:gd name="connsiteY1-76" fmla="*/ 0 h 1826460"/>
                <a:gd name="connsiteX2-77" fmla="*/ 2144556 w 2509838"/>
                <a:gd name="connsiteY2-78" fmla="*/ 0 h 1826460"/>
                <a:gd name="connsiteX3-79" fmla="*/ 2497138 w 2509838"/>
                <a:gd name="connsiteY3-80" fmla="*/ 352582 h 1826460"/>
                <a:gd name="connsiteX4-81" fmla="*/ 2509838 w 2509838"/>
                <a:gd name="connsiteY4-82" fmla="*/ 1826460 h 1826460"/>
                <a:gd name="connsiteX5-83" fmla="*/ 1471456 w 2509838"/>
                <a:gd name="connsiteY5-84" fmla="*/ 1086842 h 1826460"/>
                <a:gd name="connsiteX6-85" fmla="*/ 352582 w 2509838"/>
                <a:gd name="connsiteY6-86" fmla="*/ 1086842 h 1826460"/>
                <a:gd name="connsiteX7-87" fmla="*/ 0 w 2509838"/>
                <a:gd name="connsiteY7-88" fmla="*/ 734260 h 1826460"/>
                <a:gd name="connsiteX8-89" fmla="*/ 0 w 2509838"/>
                <a:gd name="connsiteY8-90" fmla="*/ 352582 h 1826460"/>
                <a:gd name="connsiteX0-91" fmla="*/ 0 w 2509838"/>
                <a:gd name="connsiteY0-92" fmla="*/ 352582 h 1826460"/>
                <a:gd name="connsiteX1-93" fmla="*/ 352582 w 2509838"/>
                <a:gd name="connsiteY1-94" fmla="*/ 0 h 1826460"/>
                <a:gd name="connsiteX2-95" fmla="*/ 2144556 w 2509838"/>
                <a:gd name="connsiteY2-96" fmla="*/ 0 h 1826460"/>
                <a:gd name="connsiteX3-97" fmla="*/ 2497138 w 2509838"/>
                <a:gd name="connsiteY3-98" fmla="*/ 352582 h 1826460"/>
                <a:gd name="connsiteX4-99" fmla="*/ 2509838 w 2509838"/>
                <a:gd name="connsiteY4-100" fmla="*/ 1826460 h 1826460"/>
                <a:gd name="connsiteX5-101" fmla="*/ 1471456 w 2509838"/>
                <a:gd name="connsiteY5-102" fmla="*/ 1086842 h 1826460"/>
                <a:gd name="connsiteX6-103" fmla="*/ 352582 w 2509838"/>
                <a:gd name="connsiteY6-104" fmla="*/ 1086842 h 1826460"/>
                <a:gd name="connsiteX7-105" fmla="*/ 0 w 2509838"/>
                <a:gd name="connsiteY7-106" fmla="*/ 734260 h 1826460"/>
                <a:gd name="connsiteX8-107" fmla="*/ 0 w 2509838"/>
                <a:gd name="connsiteY8-108" fmla="*/ 352582 h 1826460"/>
                <a:gd name="connsiteX0-109" fmla="*/ 0 w 2509838"/>
                <a:gd name="connsiteY0-110" fmla="*/ 352582 h 1826460"/>
                <a:gd name="connsiteX1-111" fmla="*/ 352582 w 2509838"/>
                <a:gd name="connsiteY1-112" fmla="*/ 0 h 1826460"/>
                <a:gd name="connsiteX2-113" fmla="*/ 2144556 w 2509838"/>
                <a:gd name="connsiteY2-114" fmla="*/ 0 h 1826460"/>
                <a:gd name="connsiteX3-115" fmla="*/ 2497138 w 2509838"/>
                <a:gd name="connsiteY3-116" fmla="*/ 352582 h 1826460"/>
                <a:gd name="connsiteX4-117" fmla="*/ 2509838 w 2509838"/>
                <a:gd name="connsiteY4-118" fmla="*/ 1826460 h 1826460"/>
                <a:gd name="connsiteX5-119" fmla="*/ 1471456 w 2509838"/>
                <a:gd name="connsiteY5-120" fmla="*/ 1086842 h 1826460"/>
                <a:gd name="connsiteX6-121" fmla="*/ 352582 w 2509838"/>
                <a:gd name="connsiteY6-122" fmla="*/ 1086842 h 1826460"/>
                <a:gd name="connsiteX7-123" fmla="*/ 0 w 2509838"/>
                <a:gd name="connsiteY7-124" fmla="*/ 734260 h 1826460"/>
                <a:gd name="connsiteX8-125" fmla="*/ 0 w 2509838"/>
                <a:gd name="connsiteY8-126" fmla="*/ 352582 h 1826460"/>
                <a:gd name="connsiteX0-127" fmla="*/ 0 w 2509838"/>
                <a:gd name="connsiteY0-128" fmla="*/ 352582 h 1826460"/>
                <a:gd name="connsiteX1-129" fmla="*/ 352582 w 2509838"/>
                <a:gd name="connsiteY1-130" fmla="*/ 0 h 1826460"/>
                <a:gd name="connsiteX2-131" fmla="*/ 2144556 w 2509838"/>
                <a:gd name="connsiteY2-132" fmla="*/ 0 h 1826460"/>
                <a:gd name="connsiteX3-133" fmla="*/ 2497138 w 2509838"/>
                <a:gd name="connsiteY3-134" fmla="*/ 352582 h 1826460"/>
                <a:gd name="connsiteX4-135" fmla="*/ 2509838 w 2509838"/>
                <a:gd name="connsiteY4-136" fmla="*/ 1826460 h 1826460"/>
                <a:gd name="connsiteX5-137" fmla="*/ 1471456 w 2509838"/>
                <a:gd name="connsiteY5-138" fmla="*/ 1086842 h 1826460"/>
                <a:gd name="connsiteX6-139" fmla="*/ 352582 w 2509838"/>
                <a:gd name="connsiteY6-140" fmla="*/ 1086842 h 1826460"/>
                <a:gd name="connsiteX7-141" fmla="*/ 0 w 2509838"/>
                <a:gd name="connsiteY7-142" fmla="*/ 734260 h 1826460"/>
                <a:gd name="connsiteX8-143" fmla="*/ 0 w 2509838"/>
                <a:gd name="connsiteY8-144" fmla="*/ 352582 h 1826460"/>
                <a:gd name="connsiteX0-145" fmla="*/ 0 w 2509838"/>
                <a:gd name="connsiteY0-146" fmla="*/ 352582 h 1826460"/>
                <a:gd name="connsiteX1-147" fmla="*/ 352582 w 2509838"/>
                <a:gd name="connsiteY1-148" fmla="*/ 0 h 1826460"/>
                <a:gd name="connsiteX2-149" fmla="*/ 2144556 w 2509838"/>
                <a:gd name="connsiteY2-150" fmla="*/ 0 h 1826460"/>
                <a:gd name="connsiteX3-151" fmla="*/ 2497138 w 2509838"/>
                <a:gd name="connsiteY3-152" fmla="*/ 352582 h 1826460"/>
                <a:gd name="connsiteX4-153" fmla="*/ 2509838 w 2509838"/>
                <a:gd name="connsiteY4-154" fmla="*/ 1826460 h 1826460"/>
                <a:gd name="connsiteX5-155" fmla="*/ 1471456 w 2509838"/>
                <a:gd name="connsiteY5-156" fmla="*/ 1086842 h 1826460"/>
                <a:gd name="connsiteX6-157" fmla="*/ 352582 w 2509838"/>
                <a:gd name="connsiteY6-158" fmla="*/ 1086842 h 1826460"/>
                <a:gd name="connsiteX7-159" fmla="*/ 0 w 2509838"/>
                <a:gd name="connsiteY7-160" fmla="*/ 734260 h 1826460"/>
                <a:gd name="connsiteX8-161" fmla="*/ 0 w 2509838"/>
                <a:gd name="connsiteY8-162" fmla="*/ 352582 h 1826460"/>
                <a:gd name="connsiteX0-163" fmla="*/ 0 w 2502694"/>
                <a:gd name="connsiteY0-164" fmla="*/ 352582 h 1821697"/>
                <a:gd name="connsiteX1-165" fmla="*/ 352582 w 2502694"/>
                <a:gd name="connsiteY1-166" fmla="*/ 0 h 1821697"/>
                <a:gd name="connsiteX2-167" fmla="*/ 2144556 w 2502694"/>
                <a:gd name="connsiteY2-168" fmla="*/ 0 h 1821697"/>
                <a:gd name="connsiteX3-169" fmla="*/ 2497138 w 2502694"/>
                <a:gd name="connsiteY3-170" fmla="*/ 352582 h 1821697"/>
                <a:gd name="connsiteX4-171" fmla="*/ 2502694 w 2502694"/>
                <a:gd name="connsiteY4-172" fmla="*/ 1821697 h 1821697"/>
                <a:gd name="connsiteX5-173" fmla="*/ 1471456 w 2502694"/>
                <a:gd name="connsiteY5-174" fmla="*/ 1086842 h 1821697"/>
                <a:gd name="connsiteX6-175" fmla="*/ 352582 w 2502694"/>
                <a:gd name="connsiteY6-176" fmla="*/ 1086842 h 1821697"/>
                <a:gd name="connsiteX7-177" fmla="*/ 0 w 2502694"/>
                <a:gd name="connsiteY7-178" fmla="*/ 734260 h 1821697"/>
                <a:gd name="connsiteX8-179" fmla="*/ 0 w 2502694"/>
                <a:gd name="connsiteY8-180" fmla="*/ 352582 h 1821697"/>
                <a:gd name="connsiteX0-181" fmla="*/ 0 w 2497932"/>
                <a:gd name="connsiteY0-182" fmla="*/ 352582 h 1807410"/>
                <a:gd name="connsiteX1-183" fmla="*/ 352582 w 2497932"/>
                <a:gd name="connsiteY1-184" fmla="*/ 0 h 1807410"/>
                <a:gd name="connsiteX2-185" fmla="*/ 2144556 w 2497932"/>
                <a:gd name="connsiteY2-186" fmla="*/ 0 h 1807410"/>
                <a:gd name="connsiteX3-187" fmla="*/ 2497138 w 2497932"/>
                <a:gd name="connsiteY3-188" fmla="*/ 352582 h 1807410"/>
                <a:gd name="connsiteX4-189" fmla="*/ 2497932 w 2497932"/>
                <a:gd name="connsiteY4-190" fmla="*/ 1807410 h 1807410"/>
                <a:gd name="connsiteX5-191" fmla="*/ 1471456 w 2497932"/>
                <a:gd name="connsiteY5-192" fmla="*/ 1086842 h 1807410"/>
                <a:gd name="connsiteX6-193" fmla="*/ 352582 w 2497932"/>
                <a:gd name="connsiteY6-194" fmla="*/ 1086842 h 1807410"/>
                <a:gd name="connsiteX7-195" fmla="*/ 0 w 2497932"/>
                <a:gd name="connsiteY7-196" fmla="*/ 734260 h 1807410"/>
                <a:gd name="connsiteX8-197" fmla="*/ 0 w 2497932"/>
                <a:gd name="connsiteY8-198" fmla="*/ 352582 h 180741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2497932" h="1807410">
                  <a:moveTo>
                    <a:pt x="0" y="352582"/>
                  </a:moveTo>
                  <a:cubicBezTo>
                    <a:pt x="0" y="157856"/>
                    <a:pt x="157856" y="0"/>
                    <a:pt x="352582" y="0"/>
                  </a:cubicBezTo>
                  <a:lnTo>
                    <a:pt x="2144556" y="0"/>
                  </a:lnTo>
                  <a:cubicBezTo>
                    <a:pt x="2339282" y="0"/>
                    <a:pt x="2497138" y="157856"/>
                    <a:pt x="2497138" y="352582"/>
                  </a:cubicBezTo>
                  <a:cubicBezTo>
                    <a:pt x="2497138" y="479808"/>
                    <a:pt x="2497932" y="1680184"/>
                    <a:pt x="2497932" y="1807410"/>
                  </a:cubicBezTo>
                  <a:cubicBezTo>
                    <a:pt x="2288382" y="1398886"/>
                    <a:pt x="1863032" y="1086842"/>
                    <a:pt x="1471456" y="1086842"/>
                  </a:cubicBezTo>
                  <a:lnTo>
                    <a:pt x="352582" y="1086842"/>
                  </a:lnTo>
                  <a:cubicBezTo>
                    <a:pt x="157856" y="1086842"/>
                    <a:pt x="0" y="928986"/>
                    <a:pt x="0" y="734260"/>
                  </a:cubicBezTo>
                  <a:lnTo>
                    <a:pt x="0" y="352582"/>
                  </a:lnTo>
                  <a:close/>
                </a:path>
              </a:pathLst>
            </a:custGeom>
            <a:solidFill>
              <a:srgbClr val="4643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5" name="圆角矩形 1446"/>
            <p:cNvSpPr/>
            <p:nvPr/>
          </p:nvSpPr>
          <p:spPr>
            <a:xfrm>
              <a:off x="1619672" y="213981"/>
              <a:ext cx="2497932" cy="1807410"/>
            </a:xfrm>
            <a:custGeom>
              <a:avLst/>
              <a:gdLst>
                <a:gd name="connsiteX0" fmla="*/ 0 w 2497138"/>
                <a:gd name="connsiteY0" fmla="*/ 352582 h 1086842"/>
                <a:gd name="connsiteX1" fmla="*/ 352582 w 2497138"/>
                <a:gd name="connsiteY1" fmla="*/ 0 h 1086842"/>
                <a:gd name="connsiteX2" fmla="*/ 2144556 w 2497138"/>
                <a:gd name="connsiteY2" fmla="*/ 0 h 1086842"/>
                <a:gd name="connsiteX3" fmla="*/ 2497138 w 2497138"/>
                <a:gd name="connsiteY3" fmla="*/ 352582 h 1086842"/>
                <a:gd name="connsiteX4" fmla="*/ 2497138 w 2497138"/>
                <a:gd name="connsiteY4" fmla="*/ 734260 h 1086842"/>
                <a:gd name="connsiteX5" fmla="*/ 2144556 w 2497138"/>
                <a:gd name="connsiteY5" fmla="*/ 1086842 h 1086842"/>
                <a:gd name="connsiteX6" fmla="*/ 352582 w 2497138"/>
                <a:gd name="connsiteY6" fmla="*/ 1086842 h 1086842"/>
                <a:gd name="connsiteX7" fmla="*/ 0 w 2497138"/>
                <a:gd name="connsiteY7" fmla="*/ 734260 h 1086842"/>
                <a:gd name="connsiteX8" fmla="*/ 0 w 2497138"/>
                <a:gd name="connsiteY8" fmla="*/ 352582 h 1086842"/>
                <a:gd name="connsiteX0-1" fmla="*/ 0 w 2509838"/>
                <a:gd name="connsiteY0-2" fmla="*/ 352582 h 1853157"/>
                <a:gd name="connsiteX1-3" fmla="*/ 352582 w 2509838"/>
                <a:gd name="connsiteY1-4" fmla="*/ 0 h 1853157"/>
                <a:gd name="connsiteX2-5" fmla="*/ 2144556 w 2509838"/>
                <a:gd name="connsiteY2-6" fmla="*/ 0 h 1853157"/>
                <a:gd name="connsiteX3-7" fmla="*/ 2497138 w 2509838"/>
                <a:gd name="connsiteY3-8" fmla="*/ 352582 h 1853157"/>
                <a:gd name="connsiteX4-9" fmla="*/ 2509838 w 2509838"/>
                <a:gd name="connsiteY4-10" fmla="*/ 1826460 h 1853157"/>
                <a:gd name="connsiteX5-11" fmla="*/ 2144556 w 2509838"/>
                <a:gd name="connsiteY5-12" fmla="*/ 1086842 h 1853157"/>
                <a:gd name="connsiteX6-13" fmla="*/ 352582 w 2509838"/>
                <a:gd name="connsiteY6-14" fmla="*/ 1086842 h 1853157"/>
                <a:gd name="connsiteX7-15" fmla="*/ 0 w 2509838"/>
                <a:gd name="connsiteY7-16" fmla="*/ 734260 h 1853157"/>
                <a:gd name="connsiteX8-17" fmla="*/ 0 w 2509838"/>
                <a:gd name="connsiteY8-18" fmla="*/ 352582 h 1853157"/>
                <a:gd name="connsiteX0-19" fmla="*/ 0 w 2509838"/>
                <a:gd name="connsiteY0-20" fmla="*/ 352582 h 1853157"/>
                <a:gd name="connsiteX1-21" fmla="*/ 352582 w 2509838"/>
                <a:gd name="connsiteY1-22" fmla="*/ 0 h 1853157"/>
                <a:gd name="connsiteX2-23" fmla="*/ 2144556 w 2509838"/>
                <a:gd name="connsiteY2-24" fmla="*/ 0 h 1853157"/>
                <a:gd name="connsiteX3-25" fmla="*/ 2497138 w 2509838"/>
                <a:gd name="connsiteY3-26" fmla="*/ 352582 h 1853157"/>
                <a:gd name="connsiteX4-27" fmla="*/ 2509838 w 2509838"/>
                <a:gd name="connsiteY4-28" fmla="*/ 1826460 h 1853157"/>
                <a:gd name="connsiteX5-29" fmla="*/ 1471456 w 2509838"/>
                <a:gd name="connsiteY5-30" fmla="*/ 1086842 h 1853157"/>
                <a:gd name="connsiteX6-31" fmla="*/ 352582 w 2509838"/>
                <a:gd name="connsiteY6-32" fmla="*/ 1086842 h 1853157"/>
                <a:gd name="connsiteX7-33" fmla="*/ 0 w 2509838"/>
                <a:gd name="connsiteY7-34" fmla="*/ 734260 h 1853157"/>
                <a:gd name="connsiteX8-35" fmla="*/ 0 w 2509838"/>
                <a:gd name="connsiteY8-36" fmla="*/ 352582 h 1853157"/>
                <a:gd name="connsiteX0-37" fmla="*/ 0 w 2509838"/>
                <a:gd name="connsiteY0-38" fmla="*/ 352582 h 1853312"/>
                <a:gd name="connsiteX1-39" fmla="*/ 352582 w 2509838"/>
                <a:gd name="connsiteY1-40" fmla="*/ 0 h 1853312"/>
                <a:gd name="connsiteX2-41" fmla="*/ 2144556 w 2509838"/>
                <a:gd name="connsiteY2-42" fmla="*/ 0 h 1853312"/>
                <a:gd name="connsiteX3-43" fmla="*/ 2497138 w 2509838"/>
                <a:gd name="connsiteY3-44" fmla="*/ 352582 h 1853312"/>
                <a:gd name="connsiteX4-45" fmla="*/ 2509838 w 2509838"/>
                <a:gd name="connsiteY4-46" fmla="*/ 1826460 h 1853312"/>
                <a:gd name="connsiteX5-47" fmla="*/ 1471456 w 2509838"/>
                <a:gd name="connsiteY5-48" fmla="*/ 1086842 h 1853312"/>
                <a:gd name="connsiteX6-49" fmla="*/ 352582 w 2509838"/>
                <a:gd name="connsiteY6-50" fmla="*/ 1086842 h 1853312"/>
                <a:gd name="connsiteX7-51" fmla="*/ 0 w 2509838"/>
                <a:gd name="connsiteY7-52" fmla="*/ 734260 h 1853312"/>
                <a:gd name="connsiteX8-53" fmla="*/ 0 w 2509838"/>
                <a:gd name="connsiteY8-54" fmla="*/ 352582 h 1853312"/>
                <a:gd name="connsiteX0-55" fmla="*/ 0 w 2509838"/>
                <a:gd name="connsiteY0-56" fmla="*/ 352582 h 1853157"/>
                <a:gd name="connsiteX1-57" fmla="*/ 352582 w 2509838"/>
                <a:gd name="connsiteY1-58" fmla="*/ 0 h 1853157"/>
                <a:gd name="connsiteX2-59" fmla="*/ 2144556 w 2509838"/>
                <a:gd name="connsiteY2-60" fmla="*/ 0 h 1853157"/>
                <a:gd name="connsiteX3-61" fmla="*/ 2497138 w 2509838"/>
                <a:gd name="connsiteY3-62" fmla="*/ 352582 h 1853157"/>
                <a:gd name="connsiteX4-63" fmla="*/ 2509838 w 2509838"/>
                <a:gd name="connsiteY4-64" fmla="*/ 1826460 h 1853157"/>
                <a:gd name="connsiteX5-65" fmla="*/ 1471456 w 2509838"/>
                <a:gd name="connsiteY5-66" fmla="*/ 1086842 h 1853157"/>
                <a:gd name="connsiteX6-67" fmla="*/ 352582 w 2509838"/>
                <a:gd name="connsiteY6-68" fmla="*/ 1086842 h 1853157"/>
                <a:gd name="connsiteX7-69" fmla="*/ 0 w 2509838"/>
                <a:gd name="connsiteY7-70" fmla="*/ 734260 h 1853157"/>
                <a:gd name="connsiteX8-71" fmla="*/ 0 w 2509838"/>
                <a:gd name="connsiteY8-72" fmla="*/ 352582 h 1853157"/>
                <a:gd name="connsiteX0-73" fmla="*/ 0 w 2509838"/>
                <a:gd name="connsiteY0-74" fmla="*/ 352582 h 1826460"/>
                <a:gd name="connsiteX1-75" fmla="*/ 352582 w 2509838"/>
                <a:gd name="connsiteY1-76" fmla="*/ 0 h 1826460"/>
                <a:gd name="connsiteX2-77" fmla="*/ 2144556 w 2509838"/>
                <a:gd name="connsiteY2-78" fmla="*/ 0 h 1826460"/>
                <a:gd name="connsiteX3-79" fmla="*/ 2497138 w 2509838"/>
                <a:gd name="connsiteY3-80" fmla="*/ 352582 h 1826460"/>
                <a:gd name="connsiteX4-81" fmla="*/ 2509838 w 2509838"/>
                <a:gd name="connsiteY4-82" fmla="*/ 1826460 h 1826460"/>
                <a:gd name="connsiteX5-83" fmla="*/ 1471456 w 2509838"/>
                <a:gd name="connsiteY5-84" fmla="*/ 1086842 h 1826460"/>
                <a:gd name="connsiteX6-85" fmla="*/ 352582 w 2509838"/>
                <a:gd name="connsiteY6-86" fmla="*/ 1086842 h 1826460"/>
                <a:gd name="connsiteX7-87" fmla="*/ 0 w 2509838"/>
                <a:gd name="connsiteY7-88" fmla="*/ 734260 h 1826460"/>
                <a:gd name="connsiteX8-89" fmla="*/ 0 w 2509838"/>
                <a:gd name="connsiteY8-90" fmla="*/ 352582 h 1826460"/>
                <a:gd name="connsiteX0-91" fmla="*/ 0 w 2509838"/>
                <a:gd name="connsiteY0-92" fmla="*/ 352582 h 1826460"/>
                <a:gd name="connsiteX1-93" fmla="*/ 352582 w 2509838"/>
                <a:gd name="connsiteY1-94" fmla="*/ 0 h 1826460"/>
                <a:gd name="connsiteX2-95" fmla="*/ 2144556 w 2509838"/>
                <a:gd name="connsiteY2-96" fmla="*/ 0 h 1826460"/>
                <a:gd name="connsiteX3-97" fmla="*/ 2497138 w 2509838"/>
                <a:gd name="connsiteY3-98" fmla="*/ 352582 h 1826460"/>
                <a:gd name="connsiteX4-99" fmla="*/ 2509838 w 2509838"/>
                <a:gd name="connsiteY4-100" fmla="*/ 1826460 h 1826460"/>
                <a:gd name="connsiteX5-101" fmla="*/ 1471456 w 2509838"/>
                <a:gd name="connsiteY5-102" fmla="*/ 1086842 h 1826460"/>
                <a:gd name="connsiteX6-103" fmla="*/ 352582 w 2509838"/>
                <a:gd name="connsiteY6-104" fmla="*/ 1086842 h 1826460"/>
                <a:gd name="connsiteX7-105" fmla="*/ 0 w 2509838"/>
                <a:gd name="connsiteY7-106" fmla="*/ 734260 h 1826460"/>
                <a:gd name="connsiteX8-107" fmla="*/ 0 w 2509838"/>
                <a:gd name="connsiteY8-108" fmla="*/ 352582 h 1826460"/>
                <a:gd name="connsiteX0-109" fmla="*/ 0 w 2509838"/>
                <a:gd name="connsiteY0-110" fmla="*/ 352582 h 1826460"/>
                <a:gd name="connsiteX1-111" fmla="*/ 352582 w 2509838"/>
                <a:gd name="connsiteY1-112" fmla="*/ 0 h 1826460"/>
                <a:gd name="connsiteX2-113" fmla="*/ 2144556 w 2509838"/>
                <a:gd name="connsiteY2-114" fmla="*/ 0 h 1826460"/>
                <a:gd name="connsiteX3-115" fmla="*/ 2497138 w 2509838"/>
                <a:gd name="connsiteY3-116" fmla="*/ 352582 h 1826460"/>
                <a:gd name="connsiteX4-117" fmla="*/ 2509838 w 2509838"/>
                <a:gd name="connsiteY4-118" fmla="*/ 1826460 h 1826460"/>
                <a:gd name="connsiteX5-119" fmla="*/ 1471456 w 2509838"/>
                <a:gd name="connsiteY5-120" fmla="*/ 1086842 h 1826460"/>
                <a:gd name="connsiteX6-121" fmla="*/ 352582 w 2509838"/>
                <a:gd name="connsiteY6-122" fmla="*/ 1086842 h 1826460"/>
                <a:gd name="connsiteX7-123" fmla="*/ 0 w 2509838"/>
                <a:gd name="connsiteY7-124" fmla="*/ 734260 h 1826460"/>
                <a:gd name="connsiteX8-125" fmla="*/ 0 w 2509838"/>
                <a:gd name="connsiteY8-126" fmla="*/ 352582 h 1826460"/>
                <a:gd name="connsiteX0-127" fmla="*/ 0 w 2509838"/>
                <a:gd name="connsiteY0-128" fmla="*/ 352582 h 1826460"/>
                <a:gd name="connsiteX1-129" fmla="*/ 352582 w 2509838"/>
                <a:gd name="connsiteY1-130" fmla="*/ 0 h 1826460"/>
                <a:gd name="connsiteX2-131" fmla="*/ 2144556 w 2509838"/>
                <a:gd name="connsiteY2-132" fmla="*/ 0 h 1826460"/>
                <a:gd name="connsiteX3-133" fmla="*/ 2497138 w 2509838"/>
                <a:gd name="connsiteY3-134" fmla="*/ 352582 h 1826460"/>
                <a:gd name="connsiteX4-135" fmla="*/ 2509838 w 2509838"/>
                <a:gd name="connsiteY4-136" fmla="*/ 1826460 h 1826460"/>
                <a:gd name="connsiteX5-137" fmla="*/ 1471456 w 2509838"/>
                <a:gd name="connsiteY5-138" fmla="*/ 1086842 h 1826460"/>
                <a:gd name="connsiteX6-139" fmla="*/ 352582 w 2509838"/>
                <a:gd name="connsiteY6-140" fmla="*/ 1086842 h 1826460"/>
                <a:gd name="connsiteX7-141" fmla="*/ 0 w 2509838"/>
                <a:gd name="connsiteY7-142" fmla="*/ 734260 h 1826460"/>
                <a:gd name="connsiteX8-143" fmla="*/ 0 w 2509838"/>
                <a:gd name="connsiteY8-144" fmla="*/ 352582 h 1826460"/>
                <a:gd name="connsiteX0-145" fmla="*/ 0 w 2509838"/>
                <a:gd name="connsiteY0-146" fmla="*/ 352582 h 1826460"/>
                <a:gd name="connsiteX1-147" fmla="*/ 352582 w 2509838"/>
                <a:gd name="connsiteY1-148" fmla="*/ 0 h 1826460"/>
                <a:gd name="connsiteX2-149" fmla="*/ 2144556 w 2509838"/>
                <a:gd name="connsiteY2-150" fmla="*/ 0 h 1826460"/>
                <a:gd name="connsiteX3-151" fmla="*/ 2497138 w 2509838"/>
                <a:gd name="connsiteY3-152" fmla="*/ 352582 h 1826460"/>
                <a:gd name="connsiteX4-153" fmla="*/ 2509838 w 2509838"/>
                <a:gd name="connsiteY4-154" fmla="*/ 1826460 h 1826460"/>
                <a:gd name="connsiteX5-155" fmla="*/ 1471456 w 2509838"/>
                <a:gd name="connsiteY5-156" fmla="*/ 1086842 h 1826460"/>
                <a:gd name="connsiteX6-157" fmla="*/ 352582 w 2509838"/>
                <a:gd name="connsiteY6-158" fmla="*/ 1086842 h 1826460"/>
                <a:gd name="connsiteX7-159" fmla="*/ 0 w 2509838"/>
                <a:gd name="connsiteY7-160" fmla="*/ 734260 h 1826460"/>
                <a:gd name="connsiteX8-161" fmla="*/ 0 w 2509838"/>
                <a:gd name="connsiteY8-162" fmla="*/ 352582 h 1826460"/>
                <a:gd name="connsiteX0-163" fmla="*/ 0 w 2502694"/>
                <a:gd name="connsiteY0-164" fmla="*/ 352582 h 1821697"/>
                <a:gd name="connsiteX1-165" fmla="*/ 352582 w 2502694"/>
                <a:gd name="connsiteY1-166" fmla="*/ 0 h 1821697"/>
                <a:gd name="connsiteX2-167" fmla="*/ 2144556 w 2502694"/>
                <a:gd name="connsiteY2-168" fmla="*/ 0 h 1821697"/>
                <a:gd name="connsiteX3-169" fmla="*/ 2497138 w 2502694"/>
                <a:gd name="connsiteY3-170" fmla="*/ 352582 h 1821697"/>
                <a:gd name="connsiteX4-171" fmla="*/ 2502694 w 2502694"/>
                <a:gd name="connsiteY4-172" fmla="*/ 1821697 h 1821697"/>
                <a:gd name="connsiteX5-173" fmla="*/ 1471456 w 2502694"/>
                <a:gd name="connsiteY5-174" fmla="*/ 1086842 h 1821697"/>
                <a:gd name="connsiteX6-175" fmla="*/ 352582 w 2502694"/>
                <a:gd name="connsiteY6-176" fmla="*/ 1086842 h 1821697"/>
                <a:gd name="connsiteX7-177" fmla="*/ 0 w 2502694"/>
                <a:gd name="connsiteY7-178" fmla="*/ 734260 h 1821697"/>
                <a:gd name="connsiteX8-179" fmla="*/ 0 w 2502694"/>
                <a:gd name="connsiteY8-180" fmla="*/ 352582 h 1821697"/>
                <a:gd name="connsiteX0-181" fmla="*/ 0 w 2497932"/>
                <a:gd name="connsiteY0-182" fmla="*/ 352582 h 1807410"/>
                <a:gd name="connsiteX1-183" fmla="*/ 352582 w 2497932"/>
                <a:gd name="connsiteY1-184" fmla="*/ 0 h 1807410"/>
                <a:gd name="connsiteX2-185" fmla="*/ 2144556 w 2497932"/>
                <a:gd name="connsiteY2-186" fmla="*/ 0 h 1807410"/>
                <a:gd name="connsiteX3-187" fmla="*/ 2497138 w 2497932"/>
                <a:gd name="connsiteY3-188" fmla="*/ 352582 h 1807410"/>
                <a:gd name="connsiteX4-189" fmla="*/ 2497932 w 2497932"/>
                <a:gd name="connsiteY4-190" fmla="*/ 1807410 h 1807410"/>
                <a:gd name="connsiteX5-191" fmla="*/ 1471456 w 2497932"/>
                <a:gd name="connsiteY5-192" fmla="*/ 1086842 h 1807410"/>
                <a:gd name="connsiteX6-193" fmla="*/ 352582 w 2497932"/>
                <a:gd name="connsiteY6-194" fmla="*/ 1086842 h 1807410"/>
                <a:gd name="connsiteX7-195" fmla="*/ 0 w 2497932"/>
                <a:gd name="connsiteY7-196" fmla="*/ 734260 h 1807410"/>
                <a:gd name="connsiteX8-197" fmla="*/ 0 w 2497932"/>
                <a:gd name="connsiteY8-198" fmla="*/ 352582 h 180741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2497932" h="1807410">
                  <a:moveTo>
                    <a:pt x="0" y="352582"/>
                  </a:moveTo>
                  <a:cubicBezTo>
                    <a:pt x="0" y="157856"/>
                    <a:pt x="157856" y="0"/>
                    <a:pt x="352582" y="0"/>
                  </a:cubicBezTo>
                  <a:lnTo>
                    <a:pt x="2144556" y="0"/>
                  </a:lnTo>
                  <a:cubicBezTo>
                    <a:pt x="2339282" y="0"/>
                    <a:pt x="2497138" y="157856"/>
                    <a:pt x="2497138" y="352582"/>
                  </a:cubicBezTo>
                  <a:cubicBezTo>
                    <a:pt x="2497138" y="479808"/>
                    <a:pt x="2497932" y="1680184"/>
                    <a:pt x="2497932" y="1807410"/>
                  </a:cubicBezTo>
                  <a:cubicBezTo>
                    <a:pt x="2288382" y="1398886"/>
                    <a:pt x="1863032" y="1086842"/>
                    <a:pt x="1471456" y="1086842"/>
                  </a:cubicBezTo>
                  <a:lnTo>
                    <a:pt x="352582" y="1086842"/>
                  </a:lnTo>
                  <a:cubicBezTo>
                    <a:pt x="157856" y="1086842"/>
                    <a:pt x="0" y="928986"/>
                    <a:pt x="0" y="734260"/>
                  </a:cubicBezTo>
                  <a:lnTo>
                    <a:pt x="0" y="352582"/>
                  </a:lnTo>
                  <a:close/>
                </a:path>
              </a:pathLst>
            </a:custGeom>
            <a:solidFill>
              <a:srgbClr val="F39E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2627784" y="987574"/>
            <a:ext cx="1507540" cy="3837890"/>
            <a:chOff x="2627784" y="987574"/>
            <a:chExt cx="1507540" cy="3837890"/>
          </a:xfrm>
        </p:grpSpPr>
        <p:sp>
          <p:nvSpPr>
            <p:cNvPr id="77" name="Freeform 8"/>
            <p:cNvSpPr/>
            <p:nvPr/>
          </p:nvSpPr>
          <p:spPr bwMode="auto">
            <a:xfrm flipH="1">
              <a:off x="3635895" y="1203599"/>
              <a:ext cx="191658" cy="3168352"/>
            </a:xfrm>
            <a:custGeom>
              <a:avLst/>
              <a:gdLst>
                <a:gd name="T0" fmla="*/ 60 w 66"/>
                <a:gd name="T1" fmla="*/ 795 h 846"/>
                <a:gd name="T2" fmla="*/ 40 w 66"/>
                <a:gd name="T3" fmla="*/ 716 h 846"/>
                <a:gd name="T4" fmla="*/ 40 w 66"/>
                <a:gd name="T5" fmla="*/ 0 h 846"/>
                <a:gd name="T6" fmla="*/ 26 w 66"/>
                <a:gd name="T7" fmla="*/ 0 h 846"/>
                <a:gd name="T8" fmla="*/ 26 w 66"/>
                <a:gd name="T9" fmla="*/ 712 h 846"/>
                <a:gd name="T10" fmla="*/ 3 w 66"/>
                <a:gd name="T11" fmla="*/ 799 h 846"/>
                <a:gd name="T12" fmla="*/ 3 w 66"/>
                <a:gd name="T13" fmla="*/ 799 h 846"/>
                <a:gd name="T14" fmla="*/ 3 w 66"/>
                <a:gd name="T15" fmla="*/ 799 h 846"/>
                <a:gd name="T16" fmla="*/ 3 w 66"/>
                <a:gd name="T17" fmla="*/ 799 h 846"/>
                <a:gd name="T18" fmla="*/ 0 w 66"/>
                <a:gd name="T19" fmla="*/ 813 h 846"/>
                <a:gd name="T20" fmla="*/ 33 w 66"/>
                <a:gd name="T21" fmla="*/ 846 h 846"/>
                <a:gd name="T22" fmla="*/ 66 w 66"/>
                <a:gd name="T23" fmla="*/ 813 h 846"/>
                <a:gd name="T24" fmla="*/ 60 w 66"/>
                <a:gd name="T25" fmla="*/ 795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" h="846">
                  <a:moveTo>
                    <a:pt x="60" y="795"/>
                  </a:moveTo>
                  <a:cubicBezTo>
                    <a:pt x="45" y="763"/>
                    <a:pt x="41" y="727"/>
                    <a:pt x="40" y="7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712"/>
                    <a:pt x="26" y="712"/>
                    <a:pt x="26" y="712"/>
                  </a:cubicBezTo>
                  <a:cubicBezTo>
                    <a:pt x="26" y="712"/>
                    <a:pt x="24" y="75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1" y="803"/>
                    <a:pt x="0" y="808"/>
                    <a:pt x="0" y="813"/>
                  </a:cubicBezTo>
                  <a:cubicBezTo>
                    <a:pt x="0" y="831"/>
                    <a:pt x="15" y="846"/>
                    <a:pt x="33" y="846"/>
                  </a:cubicBezTo>
                  <a:cubicBezTo>
                    <a:pt x="51" y="846"/>
                    <a:pt x="66" y="831"/>
                    <a:pt x="66" y="813"/>
                  </a:cubicBezTo>
                  <a:cubicBezTo>
                    <a:pt x="66" y="806"/>
                    <a:pt x="64" y="800"/>
                    <a:pt x="60" y="79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2627784" y="1059583"/>
              <a:ext cx="1081279" cy="1080120"/>
              <a:chOff x="1619672" y="213981"/>
              <a:chExt cx="2497932" cy="1839648"/>
            </a:xfrm>
          </p:grpSpPr>
          <p:sp>
            <p:nvSpPr>
              <p:cNvPr id="81" name="圆角矩形 1446"/>
              <p:cNvSpPr/>
              <p:nvPr/>
            </p:nvSpPr>
            <p:spPr>
              <a:xfrm>
                <a:off x="1619672" y="246219"/>
                <a:ext cx="2497932" cy="1807410"/>
              </a:xfrm>
              <a:custGeom>
                <a:avLst/>
                <a:gdLst>
                  <a:gd name="connsiteX0" fmla="*/ 0 w 2497138"/>
                  <a:gd name="connsiteY0" fmla="*/ 352582 h 1086842"/>
                  <a:gd name="connsiteX1" fmla="*/ 352582 w 2497138"/>
                  <a:gd name="connsiteY1" fmla="*/ 0 h 1086842"/>
                  <a:gd name="connsiteX2" fmla="*/ 2144556 w 2497138"/>
                  <a:gd name="connsiteY2" fmla="*/ 0 h 1086842"/>
                  <a:gd name="connsiteX3" fmla="*/ 2497138 w 2497138"/>
                  <a:gd name="connsiteY3" fmla="*/ 352582 h 1086842"/>
                  <a:gd name="connsiteX4" fmla="*/ 2497138 w 2497138"/>
                  <a:gd name="connsiteY4" fmla="*/ 734260 h 1086842"/>
                  <a:gd name="connsiteX5" fmla="*/ 2144556 w 2497138"/>
                  <a:gd name="connsiteY5" fmla="*/ 1086842 h 1086842"/>
                  <a:gd name="connsiteX6" fmla="*/ 352582 w 2497138"/>
                  <a:gd name="connsiteY6" fmla="*/ 1086842 h 1086842"/>
                  <a:gd name="connsiteX7" fmla="*/ 0 w 2497138"/>
                  <a:gd name="connsiteY7" fmla="*/ 734260 h 1086842"/>
                  <a:gd name="connsiteX8" fmla="*/ 0 w 2497138"/>
                  <a:gd name="connsiteY8" fmla="*/ 352582 h 1086842"/>
                  <a:gd name="connsiteX0-1" fmla="*/ 0 w 2509838"/>
                  <a:gd name="connsiteY0-2" fmla="*/ 352582 h 1853157"/>
                  <a:gd name="connsiteX1-3" fmla="*/ 352582 w 2509838"/>
                  <a:gd name="connsiteY1-4" fmla="*/ 0 h 1853157"/>
                  <a:gd name="connsiteX2-5" fmla="*/ 2144556 w 2509838"/>
                  <a:gd name="connsiteY2-6" fmla="*/ 0 h 1853157"/>
                  <a:gd name="connsiteX3-7" fmla="*/ 2497138 w 2509838"/>
                  <a:gd name="connsiteY3-8" fmla="*/ 352582 h 1853157"/>
                  <a:gd name="connsiteX4-9" fmla="*/ 2509838 w 2509838"/>
                  <a:gd name="connsiteY4-10" fmla="*/ 1826460 h 1853157"/>
                  <a:gd name="connsiteX5-11" fmla="*/ 2144556 w 2509838"/>
                  <a:gd name="connsiteY5-12" fmla="*/ 1086842 h 1853157"/>
                  <a:gd name="connsiteX6-13" fmla="*/ 352582 w 2509838"/>
                  <a:gd name="connsiteY6-14" fmla="*/ 1086842 h 1853157"/>
                  <a:gd name="connsiteX7-15" fmla="*/ 0 w 2509838"/>
                  <a:gd name="connsiteY7-16" fmla="*/ 734260 h 1853157"/>
                  <a:gd name="connsiteX8-17" fmla="*/ 0 w 2509838"/>
                  <a:gd name="connsiteY8-18" fmla="*/ 352582 h 1853157"/>
                  <a:gd name="connsiteX0-19" fmla="*/ 0 w 2509838"/>
                  <a:gd name="connsiteY0-20" fmla="*/ 352582 h 1853157"/>
                  <a:gd name="connsiteX1-21" fmla="*/ 352582 w 2509838"/>
                  <a:gd name="connsiteY1-22" fmla="*/ 0 h 1853157"/>
                  <a:gd name="connsiteX2-23" fmla="*/ 2144556 w 2509838"/>
                  <a:gd name="connsiteY2-24" fmla="*/ 0 h 1853157"/>
                  <a:gd name="connsiteX3-25" fmla="*/ 2497138 w 2509838"/>
                  <a:gd name="connsiteY3-26" fmla="*/ 352582 h 1853157"/>
                  <a:gd name="connsiteX4-27" fmla="*/ 2509838 w 2509838"/>
                  <a:gd name="connsiteY4-28" fmla="*/ 1826460 h 1853157"/>
                  <a:gd name="connsiteX5-29" fmla="*/ 1471456 w 2509838"/>
                  <a:gd name="connsiteY5-30" fmla="*/ 1086842 h 1853157"/>
                  <a:gd name="connsiteX6-31" fmla="*/ 352582 w 2509838"/>
                  <a:gd name="connsiteY6-32" fmla="*/ 1086842 h 1853157"/>
                  <a:gd name="connsiteX7-33" fmla="*/ 0 w 2509838"/>
                  <a:gd name="connsiteY7-34" fmla="*/ 734260 h 1853157"/>
                  <a:gd name="connsiteX8-35" fmla="*/ 0 w 2509838"/>
                  <a:gd name="connsiteY8-36" fmla="*/ 352582 h 1853157"/>
                  <a:gd name="connsiteX0-37" fmla="*/ 0 w 2509838"/>
                  <a:gd name="connsiteY0-38" fmla="*/ 352582 h 1853312"/>
                  <a:gd name="connsiteX1-39" fmla="*/ 352582 w 2509838"/>
                  <a:gd name="connsiteY1-40" fmla="*/ 0 h 1853312"/>
                  <a:gd name="connsiteX2-41" fmla="*/ 2144556 w 2509838"/>
                  <a:gd name="connsiteY2-42" fmla="*/ 0 h 1853312"/>
                  <a:gd name="connsiteX3-43" fmla="*/ 2497138 w 2509838"/>
                  <a:gd name="connsiteY3-44" fmla="*/ 352582 h 1853312"/>
                  <a:gd name="connsiteX4-45" fmla="*/ 2509838 w 2509838"/>
                  <a:gd name="connsiteY4-46" fmla="*/ 1826460 h 1853312"/>
                  <a:gd name="connsiteX5-47" fmla="*/ 1471456 w 2509838"/>
                  <a:gd name="connsiteY5-48" fmla="*/ 1086842 h 1853312"/>
                  <a:gd name="connsiteX6-49" fmla="*/ 352582 w 2509838"/>
                  <a:gd name="connsiteY6-50" fmla="*/ 1086842 h 1853312"/>
                  <a:gd name="connsiteX7-51" fmla="*/ 0 w 2509838"/>
                  <a:gd name="connsiteY7-52" fmla="*/ 734260 h 1853312"/>
                  <a:gd name="connsiteX8-53" fmla="*/ 0 w 2509838"/>
                  <a:gd name="connsiteY8-54" fmla="*/ 352582 h 1853312"/>
                  <a:gd name="connsiteX0-55" fmla="*/ 0 w 2509838"/>
                  <a:gd name="connsiteY0-56" fmla="*/ 352582 h 1853157"/>
                  <a:gd name="connsiteX1-57" fmla="*/ 352582 w 2509838"/>
                  <a:gd name="connsiteY1-58" fmla="*/ 0 h 1853157"/>
                  <a:gd name="connsiteX2-59" fmla="*/ 2144556 w 2509838"/>
                  <a:gd name="connsiteY2-60" fmla="*/ 0 h 1853157"/>
                  <a:gd name="connsiteX3-61" fmla="*/ 2497138 w 2509838"/>
                  <a:gd name="connsiteY3-62" fmla="*/ 352582 h 1853157"/>
                  <a:gd name="connsiteX4-63" fmla="*/ 2509838 w 2509838"/>
                  <a:gd name="connsiteY4-64" fmla="*/ 1826460 h 1853157"/>
                  <a:gd name="connsiteX5-65" fmla="*/ 1471456 w 2509838"/>
                  <a:gd name="connsiteY5-66" fmla="*/ 1086842 h 1853157"/>
                  <a:gd name="connsiteX6-67" fmla="*/ 352582 w 2509838"/>
                  <a:gd name="connsiteY6-68" fmla="*/ 1086842 h 1853157"/>
                  <a:gd name="connsiteX7-69" fmla="*/ 0 w 2509838"/>
                  <a:gd name="connsiteY7-70" fmla="*/ 734260 h 1853157"/>
                  <a:gd name="connsiteX8-71" fmla="*/ 0 w 2509838"/>
                  <a:gd name="connsiteY8-72" fmla="*/ 352582 h 1853157"/>
                  <a:gd name="connsiteX0-73" fmla="*/ 0 w 2509838"/>
                  <a:gd name="connsiteY0-74" fmla="*/ 352582 h 1826460"/>
                  <a:gd name="connsiteX1-75" fmla="*/ 352582 w 2509838"/>
                  <a:gd name="connsiteY1-76" fmla="*/ 0 h 1826460"/>
                  <a:gd name="connsiteX2-77" fmla="*/ 2144556 w 2509838"/>
                  <a:gd name="connsiteY2-78" fmla="*/ 0 h 1826460"/>
                  <a:gd name="connsiteX3-79" fmla="*/ 2497138 w 2509838"/>
                  <a:gd name="connsiteY3-80" fmla="*/ 352582 h 1826460"/>
                  <a:gd name="connsiteX4-81" fmla="*/ 2509838 w 2509838"/>
                  <a:gd name="connsiteY4-82" fmla="*/ 1826460 h 1826460"/>
                  <a:gd name="connsiteX5-83" fmla="*/ 1471456 w 2509838"/>
                  <a:gd name="connsiteY5-84" fmla="*/ 1086842 h 1826460"/>
                  <a:gd name="connsiteX6-85" fmla="*/ 352582 w 2509838"/>
                  <a:gd name="connsiteY6-86" fmla="*/ 1086842 h 1826460"/>
                  <a:gd name="connsiteX7-87" fmla="*/ 0 w 2509838"/>
                  <a:gd name="connsiteY7-88" fmla="*/ 734260 h 1826460"/>
                  <a:gd name="connsiteX8-89" fmla="*/ 0 w 2509838"/>
                  <a:gd name="connsiteY8-90" fmla="*/ 352582 h 1826460"/>
                  <a:gd name="connsiteX0-91" fmla="*/ 0 w 2509838"/>
                  <a:gd name="connsiteY0-92" fmla="*/ 352582 h 1826460"/>
                  <a:gd name="connsiteX1-93" fmla="*/ 352582 w 2509838"/>
                  <a:gd name="connsiteY1-94" fmla="*/ 0 h 1826460"/>
                  <a:gd name="connsiteX2-95" fmla="*/ 2144556 w 2509838"/>
                  <a:gd name="connsiteY2-96" fmla="*/ 0 h 1826460"/>
                  <a:gd name="connsiteX3-97" fmla="*/ 2497138 w 2509838"/>
                  <a:gd name="connsiteY3-98" fmla="*/ 352582 h 1826460"/>
                  <a:gd name="connsiteX4-99" fmla="*/ 2509838 w 2509838"/>
                  <a:gd name="connsiteY4-100" fmla="*/ 1826460 h 1826460"/>
                  <a:gd name="connsiteX5-101" fmla="*/ 1471456 w 2509838"/>
                  <a:gd name="connsiteY5-102" fmla="*/ 1086842 h 1826460"/>
                  <a:gd name="connsiteX6-103" fmla="*/ 352582 w 2509838"/>
                  <a:gd name="connsiteY6-104" fmla="*/ 1086842 h 1826460"/>
                  <a:gd name="connsiteX7-105" fmla="*/ 0 w 2509838"/>
                  <a:gd name="connsiteY7-106" fmla="*/ 734260 h 1826460"/>
                  <a:gd name="connsiteX8-107" fmla="*/ 0 w 2509838"/>
                  <a:gd name="connsiteY8-108" fmla="*/ 352582 h 1826460"/>
                  <a:gd name="connsiteX0-109" fmla="*/ 0 w 2509838"/>
                  <a:gd name="connsiteY0-110" fmla="*/ 352582 h 1826460"/>
                  <a:gd name="connsiteX1-111" fmla="*/ 352582 w 2509838"/>
                  <a:gd name="connsiteY1-112" fmla="*/ 0 h 1826460"/>
                  <a:gd name="connsiteX2-113" fmla="*/ 2144556 w 2509838"/>
                  <a:gd name="connsiteY2-114" fmla="*/ 0 h 1826460"/>
                  <a:gd name="connsiteX3-115" fmla="*/ 2497138 w 2509838"/>
                  <a:gd name="connsiteY3-116" fmla="*/ 352582 h 1826460"/>
                  <a:gd name="connsiteX4-117" fmla="*/ 2509838 w 2509838"/>
                  <a:gd name="connsiteY4-118" fmla="*/ 1826460 h 1826460"/>
                  <a:gd name="connsiteX5-119" fmla="*/ 1471456 w 2509838"/>
                  <a:gd name="connsiteY5-120" fmla="*/ 1086842 h 1826460"/>
                  <a:gd name="connsiteX6-121" fmla="*/ 352582 w 2509838"/>
                  <a:gd name="connsiteY6-122" fmla="*/ 1086842 h 1826460"/>
                  <a:gd name="connsiteX7-123" fmla="*/ 0 w 2509838"/>
                  <a:gd name="connsiteY7-124" fmla="*/ 734260 h 1826460"/>
                  <a:gd name="connsiteX8-125" fmla="*/ 0 w 2509838"/>
                  <a:gd name="connsiteY8-126" fmla="*/ 352582 h 1826460"/>
                  <a:gd name="connsiteX0-127" fmla="*/ 0 w 2509838"/>
                  <a:gd name="connsiteY0-128" fmla="*/ 352582 h 1826460"/>
                  <a:gd name="connsiteX1-129" fmla="*/ 352582 w 2509838"/>
                  <a:gd name="connsiteY1-130" fmla="*/ 0 h 1826460"/>
                  <a:gd name="connsiteX2-131" fmla="*/ 2144556 w 2509838"/>
                  <a:gd name="connsiteY2-132" fmla="*/ 0 h 1826460"/>
                  <a:gd name="connsiteX3-133" fmla="*/ 2497138 w 2509838"/>
                  <a:gd name="connsiteY3-134" fmla="*/ 352582 h 1826460"/>
                  <a:gd name="connsiteX4-135" fmla="*/ 2509838 w 2509838"/>
                  <a:gd name="connsiteY4-136" fmla="*/ 1826460 h 1826460"/>
                  <a:gd name="connsiteX5-137" fmla="*/ 1471456 w 2509838"/>
                  <a:gd name="connsiteY5-138" fmla="*/ 1086842 h 1826460"/>
                  <a:gd name="connsiteX6-139" fmla="*/ 352582 w 2509838"/>
                  <a:gd name="connsiteY6-140" fmla="*/ 1086842 h 1826460"/>
                  <a:gd name="connsiteX7-141" fmla="*/ 0 w 2509838"/>
                  <a:gd name="connsiteY7-142" fmla="*/ 734260 h 1826460"/>
                  <a:gd name="connsiteX8-143" fmla="*/ 0 w 2509838"/>
                  <a:gd name="connsiteY8-144" fmla="*/ 352582 h 1826460"/>
                  <a:gd name="connsiteX0-145" fmla="*/ 0 w 2509838"/>
                  <a:gd name="connsiteY0-146" fmla="*/ 352582 h 1826460"/>
                  <a:gd name="connsiteX1-147" fmla="*/ 352582 w 2509838"/>
                  <a:gd name="connsiteY1-148" fmla="*/ 0 h 1826460"/>
                  <a:gd name="connsiteX2-149" fmla="*/ 2144556 w 2509838"/>
                  <a:gd name="connsiteY2-150" fmla="*/ 0 h 1826460"/>
                  <a:gd name="connsiteX3-151" fmla="*/ 2497138 w 2509838"/>
                  <a:gd name="connsiteY3-152" fmla="*/ 352582 h 1826460"/>
                  <a:gd name="connsiteX4-153" fmla="*/ 2509838 w 2509838"/>
                  <a:gd name="connsiteY4-154" fmla="*/ 1826460 h 1826460"/>
                  <a:gd name="connsiteX5-155" fmla="*/ 1471456 w 2509838"/>
                  <a:gd name="connsiteY5-156" fmla="*/ 1086842 h 1826460"/>
                  <a:gd name="connsiteX6-157" fmla="*/ 352582 w 2509838"/>
                  <a:gd name="connsiteY6-158" fmla="*/ 1086842 h 1826460"/>
                  <a:gd name="connsiteX7-159" fmla="*/ 0 w 2509838"/>
                  <a:gd name="connsiteY7-160" fmla="*/ 734260 h 1826460"/>
                  <a:gd name="connsiteX8-161" fmla="*/ 0 w 2509838"/>
                  <a:gd name="connsiteY8-162" fmla="*/ 352582 h 1826460"/>
                  <a:gd name="connsiteX0-163" fmla="*/ 0 w 2502694"/>
                  <a:gd name="connsiteY0-164" fmla="*/ 352582 h 1821697"/>
                  <a:gd name="connsiteX1-165" fmla="*/ 352582 w 2502694"/>
                  <a:gd name="connsiteY1-166" fmla="*/ 0 h 1821697"/>
                  <a:gd name="connsiteX2-167" fmla="*/ 2144556 w 2502694"/>
                  <a:gd name="connsiteY2-168" fmla="*/ 0 h 1821697"/>
                  <a:gd name="connsiteX3-169" fmla="*/ 2497138 w 2502694"/>
                  <a:gd name="connsiteY3-170" fmla="*/ 352582 h 1821697"/>
                  <a:gd name="connsiteX4-171" fmla="*/ 2502694 w 2502694"/>
                  <a:gd name="connsiteY4-172" fmla="*/ 1821697 h 1821697"/>
                  <a:gd name="connsiteX5-173" fmla="*/ 1471456 w 2502694"/>
                  <a:gd name="connsiteY5-174" fmla="*/ 1086842 h 1821697"/>
                  <a:gd name="connsiteX6-175" fmla="*/ 352582 w 2502694"/>
                  <a:gd name="connsiteY6-176" fmla="*/ 1086842 h 1821697"/>
                  <a:gd name="connsiteX7-177" fmla="*/ 0 w 2502694"/>
                  <a:gd name="connsiteY7-178" fmla="*/ 734260 h 1821697"/>
                  <a:gd name="connsiteX8-179" fmla="*/ 0 w 2502694"/>
                  <a:gd name="connsiteY8-180" fmla="*/ 352582 h 1821697"/>
                  <a:gd name="connsiteX0-181" fmla="*/ 0 w 2497932"/>
                  <a:gd name="connsiteY0-182" fmla="*/ 352582 h 1807410"/>
                  <a:gd name="connsiteX1-183" fmla="*/ 352582 w 2497932"/>
                  <a:gd name="connsiteY1-184" fmla="*/ 0 h 1807410"/>
                  <a:gd name="connsiteX2-185" fmla="*/ 2144556 w 2497932"/>
                  <a:gd name="connsiteY2-186" fmla="*/ 0 h 1807410"/>
                  <a:gd name="connsiteX3-187" fmla="*/ 2497138 w 2497932"/>
                  <a:gd name="connsiteY3-188" fmla="*/ 352582 h 1807410"/>
                  <a:gd name="connsiteX4-189" fmla="*/ 2497932 w 2497932"/>
                  <a:gd name="connsiteY4-190" fmla="*/ 1807410 h 1807410"/>
                  <a:gd name="connsiteX5-191" fmla="*/ 1471456 w 2497932"/>
                  <a:gd name="connsiteY5-192" fmla="*/ 1086842 h 1807410"/>
                  <a:gd name="connsiteX6-193" fmla="*/ 352582 w 2497932"/>
                  <a:gd name="connsiteY6-194" fmla="*/ 1086842 h 1807410"/>
                  <a:gd name="connsiteX7-195" fmla="*/ 0 w 2497932"/>
                  <a:gd name="connsiteY7-196" fmla="*/ 734260 h 1807410"/>
                  <a:gd name="connsiteX8-197" fmla="*/ 0 w 2497932"/>
                  <a:gd name="connsiteY8-198" fmla="*/ 352582 h 18074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2497932" h="1807410">
                    <a:moveTo>
                      <a:pt x="0" y="352582"/>
                    </a:moveTo>
                    <a:cubicBezTo>
                      <a:pt x="0" y="157856"/>
                      <a:pt x="157856" y="0"/>
                      <a:pt x="352582" y="0"/>
                    </a:cubicBezTo>
                    <a:lnTo>
                      <a:pt x="2144556" y="0"/>
                    </a:lnTo>
                    <a:cubicBezTo>
                      <a:pt x="2339282" y="0"/>
                      <a:pt x="2497138" y="157856"/>
                      <a:pt x="2497138" y="352582"/>
                    </a:cubicBezTo>
                    <a:cubicBezTo>
                      <a:pt x="2497138" y="479808"/>
                      <a:pt x="2497932" y="1680184"/>
                      <a:pt x="2497932" y="1807410"/>
                    </a:cubicBezTo>
                    <a:cubicBezTo>
                      <a:pt x="2288382" y="1398886"/>
                      <a:pt x="1863032" y="1086842"/>
                      <a:pt x="1471456" y="1086842"/>
                    </a:cubicBezTo>
                    <a:lnTo>
                      <a:pt x="352582" y="1086842"/>
                    </a:lnTo>
                    <a:cubicBezTo>
                      <a:pt x="157856" y="1086842"/>
                      <a:pt x="0" y="928986"/>
                      <a:pt x="0" y="734260"/>
                    </a:cubicBezTo>
                    <a:lnTo>
                      <a:pt x="0" y="352582"/>
                    </a:lnTo>
                    <a:close/>
                  </a:path>
                </a:pathLst>
              </a:custGeom>
              <a:solidFill>
                <a:srgbClr val="4643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2" name="圆角矩形 1446"/>
              <p:cNvSpPr/>
              <p:nvPr/>
            </p:nvSpPr>
            <p:spPr>
              <a:xfrm>
                <a:off x="1619672" y="213981"/>
                <a:ext cx="2497932" cy="1807410"/>
              </a:xfrm>
              <a:custGeom>
                <a:avLst/>
                <a:gdLst>
                  <a:gd name="connsiteX0" fmla="*/ 0 w 2497138"/>
                  <a:gd name="connsiteY0" fmla="*/ 352582 h 1086842"/>
                  <a:gd name="connsiteX1" fmla="*/ 352582 w 2497138"/>
                  <a:gd name="connsiteY1" fmla="*/ 0 h 1086842"/>
                  <a:gd name="connsiteX2" fmla="*/ 2144556 w 2497138"/>
                  <a:gd name="connsiteY2" fmla="*/ 0 h 1086842"/>
                  <a:gd name="connsiteX3" fmla="*/ 2497138 w 2497138"/>
                  <a:gd name="connsiteY3" fmla="*/ 352582 h 1086842"/>
                  <a:gd name="connsiteX4" fmla="*/ 2497138 w 2497138"/>
                  <a:gd name="connsiteY4" fmla="*/ 734260 h 1086842"/>
                  <a:gd name="connsiteX5" fmla="*/ 2144556 w 2497138"/>
                  <a:gd name="connsiteY5" fmla="*/ 1086842 h 1086842"/>
                  <a:gd name="connsiteX6" fmla="*/ 352582 w 2497138"/>
                  <a:gd name="connsiteY6" fmla="*/ 1086842 h 1086842"/>
                  <a:gd name="connsiteX7" fmla="*/ 0 w 2497138"/>
                  <a:gd name="connsiteY7" fmla="*/ 734260 h 1086842"/>
                  <a:gd name="connsiteX8" fmla="*/ 0 w 2497138"/>
                  <a:gd name="connsiteY8" fmla="*/ 352582 h 1086842"/>
                  <a:gd name="connsiteX0-1" fmla="*/ 0 w 2509838"/>
                  <a:gd name="connsiteY0-2" fmla="*/ 352582 h 1853157"/>
                  <a:gd name="connsiteX1-3" fmla="*/ 352582 w 2509838"/>
                  <a:gd name="connsiteY1-4" fmla="*/ 0 h 1853157"/>
                  <a:gd name="connsiteX2-5" fmla="*/ 2144556 w 2509838"/>
                  <a:gd name="connsiteY2-6" fmla="*/ 0 h 1853157"/>
                  <a:gd name="connsiteX3-7" fmla="*/ 2497138 w 2509838"/>
                  <a:gd name="connsiteY3-8" fmla="*/ 352582 h 1853157"/>
                  <a:gd name="connsiteX4-9" fmla="*/ 2509838 w 2509838"/>
                  <a:gd name="connsiteY4-10" fmla="*/ 1826460 h 1853157"/>
                  <a:gd name="connsiteX5-11" fmla="*/ 2144556 w 2509838"/>
                  <a:gd name="connsiteY5-12" fmla="*/ 1086842 h 1853157"/>
                  <a:gd name="connsiteX6-13" fmla="*/ 352582 w 2509838"/>
                  <a:gd name="connsiteY6-14" fmla="*/ 1086842 h 1853157"/>
                  <a:gd name="connsiteX7-15" fmla="*/ 0 w 2509838"/>
                  <a:gd name="connsiteY7-16" fmla="*/ 734260 h 1853157"/>
                  <a:gd name="connsiteX8-17" fmla="*/ 0 w 2509838"/>
                  <a:gd name="connsiteY8-18" fmla="*/ 352582 h 1853157"/>
                  <a:gd name="connsiteX0-19" fmla="*/ 0 w 2509838"/>
                  <a:gd name="connsiteY0-20" fmla="*/ 352582 h 1853157"/>
                  <a:gd name="connsiteX1-21" fmla="*/ 352582 w 2509838"/>
                  <a:gd name="connsiteY1-22" fmla="*/ 0 h 1853157"/>
                  <a:gd name="connsiteX2-23" fmla="*/ 2144556 w 2509838"/>
                  <a:gd name="connsiteY2-24" fmla="*/ 0 h 1853157"/>
                  <a:gd name="connsiteX3-25" fmla="*/ 2497138 w 2509838"/>
                  <a:gd name="connsiteY3-26" fmla="*/ 352582 h 1853157"/>
                  <a:gd name="connsiteX4-27" fmla="*/ 2509838 w 2509838"/>
                  <a:gd name="connsiteY4-28" fmla="*/ 1826460 h 1853157"/>
                  <a:gd name="connsiteX5-29" fmla="*/ 1471456 w 2509838"/>
                  <a:gd name="connsiteY5-30" fmla="*/ 1086842 h 1853157"/>
                  <a:gd name="connsiteX6-31" fmla="*/ 352582 w 2509838"/>
                  <a:gd name="connsiteY6-32" fmla="*/ 1086842 h 1853157"/>
                  <a:gd name="connsiteX7-33" fmla="*/ 0 w 2509838"/>
                  <a:gd name="connsiteY7-34" fmla="*/ 734260 h 1853157"/>
                  <a:gd name="connsiteX8-35" fmla="*/ 0 w 2509838"/>
                  <a:gd name="connsiteY8-36" fmla="*/ 352582 h 1853157"/>
                  <a:gd name="connsiteX0-37" fmla="*/ 0 w 2509838"/>
                  <a:gd name="connsiteY0-38" fmla="*/ 352582 h 1853312"/>
                  <a:gd name="connsiteX1-39" fmla="*/ 352582 w 2509838"/>
                  <a:gd name="connsiteY1-40" fmla="*/ 0 h 1853312"/>
                  <a:gd name="connsiteX2-41" fmla="*/ 2144556 w 2509838"/>
                  <a:gd name="connsiteY2-42" fmla="*/ 0 h 1853312"/>
                  <a:gd name="connsiteX3-43" fmla="*/ 2497138 w 2509838"/>
                  <a:gd name="connsiteY3-44" fmla="*/ 352582 h 1853312"/>
                  <a:gd name="connsiteX4-45" fmla="*/ 2509838 w 2509838"/>
                  <a:gd name="connsiteY4-46" fmla="*/ 1826460 h 1853312"/>
                  <a:gd name="connsiteX5-47" fmla="*/ 1471456 w 2509838"/>
                  <a:gd name="connsiteY5-48" fmla="*/ 1086842 h 1853312"/>
                  <a:gd name="connsiteX6-49" fmla="*/ 352582 w 2509838"/>
                  <a:gd name="connsiteY6-50" fmla="*/ 1086842 h 1853312"/>
                  <a:gd name="connsiteX7-51" fmla="*/ 0 w 2509838"/>
                  <a:gd name="connsiteY7-52" fmla="*/ 734260 h 1853312"/>
                  <a:gd name="connsiteX8-53" fmla="*/ 0 w 2509838"/>
                  <a:gd name="connsiteY8-54" fmla="*/ 352582 h 1853312"/>
                  <a:gd name="connsiteX0-55" fmla="*/ 0 w 2509838"/>
                  <a:gd name="connsiteY0-56" fmla="*/ 352582 h 1853157"/>
                  <a:gd name="connsiteX1-57" fmla="*/ 352582 w 2509838"/>
                  <a:gd name="connsiteY1-58" fmla="*/ 0 h 1853157"/>
                  <a:gd name="connsiteX2-59" fmla="*/ 2144556 w 2509838"/>
                  <a:gd name="connsiteY2-60" fmla="*/ 0 h 1853157"/>
                  <a:gd name="connsiteX3-61" fmla="*/ 2497138 w 2509838"/>
                  <a:gd name="connsiteY3-62" fmla="*/ 352582 h 1853157"/>
                  <a:gd name="connsiteX4-63" fmla="*/ 2509838 w 2509838"/>
                  <a:gd name="connsiteY4-64" fmla="*/ 1826460 h 1853157"/>
                  <a:gd name="connsiteX5-65" fmla="*/ 1471456 w 2509838"/>
                  <a:gd name="connsiteY5-66" fmla="*/ 1086842 h 1853157"/>
                  <a:gd name="connsiteX6-67" fmla="*/ 352582 w 2509838"/>
                  <a:gd name="connsiteY6-68" fmla="*/ 1086842 h 1853157"/>
                  <a:gd name="connsiteX7-69" fmla="*/ 0 w 2509838"/>
                  <a:gd name="connsiteY7-70" fmla="*/ 734260 h 1853157"/>
                  <a:gd name="connsiteX8-71" fmla="*/ 0 w 2509838"/>
                  <a:gd name="connsiteY8-72" fmla="*/ 352582 h 1853157"/>
                  <a:gd name="connsiteX0-73" fmla="*/ 0 w 2509838"/>
                  <a:gd name="connsiteY0-74" fmla="*/ 352582 h 1826460"/>
                  <a:gd name="connsiteX1-75" fmla="*/ 352582 w 2509838"/>
                  <a:gd name="connsiteY1-76" fmla="*/ 0 h 1826460"/>
                  <a:gd name="connsiteX2-77" fmla="*/ 2144556 w 2509838"/>
                  <a:gd name="connsiteY2-78" fmla="*/ 0 h 1826460"/>
                  <a:gd name="connsiteX3-79" fmla="*/ 2497138 w 2509838"/>
                  <a:gd name="connsiteY3-80" fmla="*/ 352582 h 1826460"/>
                  <a:gd name="connsiteX4-81" fmla="*/ 2509838 w 2509838"/>
                  <a:gd name="connsiteY4-82" fmla="*/ 1826460 h 1826460"/>
                  <a:gd name="connsiteX5-83" fmla="*/ 1471456 w 2509838"/>
                  <a:gd name="connsiteY5-84" fmla="*/ 1086842 h 1826460"/>
                  <a:gd name="connsiteX6-85" fmla="*/ 352582 w 2509838"/>
                  <a:gd name="connsiteY6-86" fmla="*/ 1086842 h 1826460"/>
                  <a:gd name="connsiteX7-87" fmla="*/ 0 w 2509838"/>
                  <a:gd name="connsiteY7-88" fmla="*/ 734260 h 1826460"/>
                  <a:gd name="connsiteX8-89" fmla="*/ 0 w 2509838"/>
                  <a:gd name="connsiteY8-90" fmla="*/ 352582 h 1826460"/>
                  <a:gd name="connsiteX0-91" fmla="*/ 0 w 2509838"/>
                  <a:gd name="connsiteY0-92" fmla="*/ 352582 h 1826460"/>
                  <a:gd name="connsiteX1-93" fmla="*/ 352582 w 2509838"/>
                  <a:gd name="connsiteY1-94" fmla="*/ 0 h 1826460"/>
                  <a:gd name="connsiteX2-95" fmla="*/ 2144556 w 2509838"/>
                  <a:gd name="connsiteY2-96" fmla="*/ 0 h 1826460"/>
                  <a:gd name="connsiteX3-97" fmla="*/ 2497138 w 2509838"/>
                  <a:gd name="connsiteY3-98" fmla="*/ 352582 h 1826460"/>
                  <a:gd name="connsiteX4-99" fmla="*/ 2509838 w 2509838"/>
                  <a:gd name="connsiteY4-100" fmla="*/ 1826460 h 1826460"/>
                  <a:gd name="connsiteX5-101" fmla="*/ 1471456 w 2509838"/>
                  <a:gd name="connsiteY5-102" fmla="*/ 1086842 h 1826460"/>
                  <a:gd name="connsiteX6-103" fmla="*/ 352582 w 2509838"/>
                  <a:gd name="connsiteY6-104" fmla="*/ 1086842 h 1826460"/>
                  <a:gd name="connsiteX7-105" fmla="*/ 0 w 2509838"/>
                  <a:gd name="connsiteY7-106" fmla="*/ 734260 h 1826460"/>
                  <a:gd name="connsiteX8-107" fmla="*/ 0 w 2509838"/>
                  <a:gd name="connsiteY8-108" fmla="*/ 352582 h 1826460"/>
                  <a:gd name="connsiteX0-109" fmla="*/ 0 w 2509838"/>
                  <a:gd name="connsiteY0-110" fmla="*/ 352582 h 1826460"/>
                  <a:gd name="connsiteX1-111" fmla="*/ 352582 w 2509838"/>
                  <a:gd name="connsiteY1-112" fmla="*/ 0 h 1826460"/>
                  <a:gd name="connsiteX2-113" fmla="*/ 2144556 w 2509838"/>
                  <a:gd name="connsiteY2-114" fmla="*/ 0 h 1826460"/>
                  <a:gd name="connsiteX3-115" fmla="*/ 2497138 w 2509838"/>
                  <a:gd name="connsiteY3-116" fmla="*/ 352582 h 1826460"/>
                  <a:gd name="connsiteX4-117" fmla="*/ 2509838 w 2509838"/>
                  <a:gd name="connsiteY4-118" fmla="*/ 1826460 h 1826460"/>
                  <a:gd name="connsiteX5-119" fmla="*/ 1471456 w 2509838"/>
                  <a:gd name="connsiteY5-120" fmla="*/ 1086842 h 1826460"/>
                  <a:gd name="connsiteX6-121" fmla="*/ 352582 w 2509838"/>
                  <a:gd name="connsiteY6-122" fmla="*/ 1086842 h 1826460"/>
                  <a:gd name="connsiteX7-123" fmla="*/ 0 w 2509838"/>
                  <a:gd name="connsiteY7-124" fmla="*/ 734260 h 1826460"/>
                  <a:gd name="connsiteX8-125" fmla="*/ 0 w 2509838"/>
                  <a:gd name="connsiteY8-126" fmla="*/ 352582 h 1826460"/>
                  <a:gd name="connsiteX0-127" fmla="*/ 0 w 2509838"/>
                  <a:gd name="connsiteY0-128" fmla="*/ 352582 h 1826460"/>
                  <a:gd name="connsiteX1-129" fmla="*/ 352582 w 2509838"/>
                  <a:gd name="connsiteY1-130" fmla="*/ 0 h 1826460"/>
                  <a:gd name="connsiteX2-131" fmla="*/ 2144556 w 2509838"/>
                  <a:gd name="connsiteY2-132" fmla="*/ 0 h 1826460"/>
                  <a:gd name="connsiteX3-133" fmla="*/ 2497138 w 2509838"/>
                  <a:gd name="connsiteY3-134" fmla="*/ 352582 h 1826460"/>
                  <a:gd name="connsiteX4-135" fmla="*/ 2509838 w 2509838"/>
                  <a:gd name="connsiteY4-136" fmla="*/ 1826460 h 1826460"/>
                  <a:gd name="connsiteX5-137" fmla="*/ 1471456 w 2509838"/>
                  <a:gd name="connsiteY5-138" fmla="*/ 1086842 h 1826460"/>
                  <a:gd name="connsiteX6-139" fmla="*/ 352582 w 2509838"/>
                  <a:gd name="connsiteY6-140" fmla="*/ 1086842 h 1826460"/>
                  <a:gd name="connsiteX7-141" fmla="*/ 0 w 2509838"/>
                  <a:gd name="connsiteY7-142" fmla="*/ 734260 h 1826460"/>
                  <a:gd name="connsiteX8-143" fmla="*/ 0 w 2509838"/>
                  <a:gd name="connsiteY8-144" fmla="*/ 352582 h 1826460"/>
                  <a:gd name="connsiteX0-145" fmla="*/ 0 w 2509838"/>
                  <a:gd name="connsiteY0-146" fmla="*/ 352582 h 1826460"/>
                  <a:gd name="connsiteX1-147" fmla="*/ 352582 w 2509838"/>
                  <a:gd name="connsiteY1-148" fmla="*/ 0 h 1826460"/>
                  <a:gd name="connsiteX2-149" fmla="*/ 2144556 w 2509838"/>
                  <a:gd name="connsiteY2-150" fmla="*/ 0 h 1826460"/>
                  <a:gd name="connsiteX3-151" fmla="*/ 2497138 w 2509838"/>
                  <a:gd name="connsiteY3-152" fmla="*/ 352582 h 1826460"/>
                  <a:gd name="connsiteX4-153" fmla="*/ 2509838 w 2509838"/>
                  <a:gd name="connsiteY4-154" fmla="*/ 1826460 h 1826460"/>
                  <a:gd name="connsiteX5-155" fmla="*/ 1471456 w 2509838"/>
                  <a:gd name="connsiteY5-156" fmla="*/ 1086842 h 1826460"/>
                  <a:gd name="connsiteX6-157" fmla="*/ 352582 w 2509838"/>
                  <a:gd name="connsiteY6-158" fmla="*/ 1086842 h 1826460"/>
                  <a:gd name="connsiteX7-159" fmla="*/ 0 w 2509838"/>
                  <a:gd name="connsiteY7-160" fmla="*/ 734260 h 1826460"/>
                  <a:gd name="connsiteX8-161" fmla="*/ 0 w 2509838"/>
                  <a:gd name="connsiteY8-162" fmla="*/ 352582 h 1826460"/>
                  <a:gd name="connsiteX0-163" fmla="*/ 0 w 2502694"/>
                  <a:gd name="connsiteY0-164" fmla="*/ 352582 h 1821697"/>
                  <a:gd name="connsiteX1-165" fmla="*/ 352582 w 2502694"/>
                  <a:gd name="connsiteY1-166" fmla="*/ 0 h 1821697"/>
                  <a:gd name="connsiteX2-167" fmla="*/ 2144556 w 2502694"/>
                  <a:gd name="connsiteY2-168" fmla="*/ 0 h 1821697"/>
                  <a:gd name="connsiteX3-169" fmla="*/ 2497138 w 2502694"/>
                  <a:gd name="connsiteY3-170" fmla="*/ 352582 h 1821697"/>
                  <a:gd name="connsiteX4-171" fmla="*/ 2502694 w 2502694"/>
                  <a:gd name="connsiteY4-172" fmla="*/ 1821697 h 1821697"/>
                  <a:gd name="connsiteX5-173" fmla="*/ 1471456 w 2502694"/>
                  <a:gd name="connsiteY5-174" fmla="*/ 1086842 h 1821697"/>
                  <a:gd name="connsiteX6-175" fmla="*/ 352582 w 2502694"/>
                  <a:gd name="connsiteY6-176" fmla="*/ 1086842 h 1821697"/>
                  <a:gd name="connsiteX7-177" fmla="*/ 0 w 2502694"/>
                  <a:gd name="connsiteY7-178" fmla="*/ 734260 h 1821697"/>
                  <a:gd name="connsiteX8-179" fmla="*/ 0 w 2502694"/>
                  <a:gd name="connsiteY8-180" fmla="*/ 352582 h 1821697"/>
                  <a:gd name="connsiteX0-181" fmla="*/ 0 w 2497932"/>
                  <a:gd name="connsiteY0-182" fmla="*/ 352582 h 1807410"/>
                  <a:gd name="connsiteX1-183" fmla="*/ 352582 w 2497932"/>
                  <a:gd name="connsiteY1-184" fmla="*/ 0 h 1807410"/>
                  <a:gd name="connsiteX2-185" fmla="*/ 2144556 w 2497932"/>
                  <a:gd name="connsiteY2-186" fmla="*/ 0 h 1807410"/>
                  <a:gd name="connsiteX3-187" fmla="*/ 2497138 w 2497932"/>
                  <a:gd name="connsiteY3-188" fmla="*/ 352582 h 1807410"/>
                  <a:gd name="connsiteX4-189" fmla="*/ 2497932 w 2497932"/>
                  <a:gd name="connsiteY4-190" fmla="*/ 1807410 h 1807410"/>
                  <a:gd name="connsiteX5-191" fmla="*/ 1471456 w 2497932"/>
                  <a:gd name="connsiteY5-192" fmla="*/ 1086842 h 1807410"/>
                  <a:gd name="connsiteX6-193" fmla="*/ 352582 w 2497932"/>
                  <a:gd name="connsiteY6-194" fmla="*/ 1086842 h 1807410"/>
                  <a:gd name="connsiteX7-195" fmla="*/ 0 w 2497932"/>
                  <a:gd name="connsiteY7-196" fmla="*/ 734260 h 1807410"/>
                  <a:gd name="connsiteX8-197" fmla="*/ 0 w 2497932"/>
                  <a:gd name="connsiteY8-198" fmla="*/ 352582 h 18074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2497932" h="1807410">
                    <a:moveTo>
                      <a:pt x="0" y="352582"/>
                    </a:moveTo>
                    <a:cubicBezTo>
                      <a:pt x="0" y="157856"/>
                      <a:pt x="157856" y="0"/>
                      <a:pt x="352582" y="0"/>
                    </a:cubicBezTo>
                    <a:lnTo>
                      <a:pt x="2144556" y="0"/>
                    </a:lnTo>
                    <a:cubicBezTo>
                      <a:pt x="2339282" y="0"/>
                      <a:pt x="2497138" y="157856"/>
                      <a:pt x="2497138" y="352582"/>
                    </a:cubicBezTo>
                    <a:cubicBezTo>
                      <a:pt x="2497138" y="479808"/>
                      <a:pt x="2497932" y="1680184"/>
                      <a:pt x="2497932" y="1807410"/>
                    </a:cubicBezTo>
                    <a:cubicBezTo>
                      <a:pt x="2288382" y="1398886"/>
                      <a:pt x="1863032" y="1086842"/>
                      <a:pt x="1471456" y="1086842"/>
                    </a:cubicBezTo>
                    <a:lnTo>
                      <a:pt x="352582" y="1086842"/>
                    </a:lnTo>
                    <a:cubicBezTo>
                      <a:pt x="157856" y="1086842"/>
                      <a:pt x="0" y="928986"/>
                      <a:pt x="0" y="734260"/>
                    </a:cubicBezTo>
                    <a:lnTo>
                      <a:pt x="0" y="352582"/>
                    </a:lnTo>
                    <a:close/>
                  </a:path>
                </a:pathLst>
              </a:custGeom>
              <a:solidFill>
                <a:srgbClr val="00AF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79" name="椭圆 78"/>
            <p:cNvSpPr/>
            <p:nvPr/>
          </p:nvSpPr>
          <p:spPr>
            <a:xfrm>
              <a:off x="2994768" y="3788595"/>
              <a:ext cx="1140556" cy="103686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effectLst>
              <a:softEdge rad="368300"/>
            </a:effectLst>
            <a:scene3d>
              <a:camera prst="isometricOffAxis1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0" name="TextBox 13"/>
            <p:cNvSpPr txBox="1"/>
            <p:nvPr/>
          </p:nvSpPr>
          <p:spPr>
            <a:xfrm flipH="1">
              <a:off x="2627784" y="987574"/>
              <a:ext cx="1081561" cy="646331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/>
            <a:p>
              <a:pPr algn="r"/>
              <a:r>
                <a:rPr lang="zh-CN" altLang="en-US" sz="3600" b="1" dirty="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例</a:t>
              </a:r>
              <a:r>
                <a:rPr lang="en-US" altLang="zh-CN" sz="3600" b="1" dirty="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3600" b="1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3" name="圆角矩形 17"/>
          <p:cNvSpPr/>
          <p:nvPr/>
        </p:nvSpPr>
        <p:spPr>
          <a:xfrm>
            <a:off x="3851920" y="1275654"/>
            <a:ext cx="4968552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立方厘米的小正方体，分别搭出不同的长方体，并填写下来。</a:t>
            </a:r>
            <a:endParaRPr lang="zh-CN" altLang="en-US" sz="24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84" name="表格 83"/>
          <p:cNvGraphicFramePr>
            <a:graphicFrameLocks noGrp="1"/>
          </p:cNvGraphicFramePr>
          <p:nvPr/>
        </p:nvGraphicFramePr>
        <p:xfrm>
          <a:off x="3923928" y="2355726"/>
          <a:ext cx="4896545" cy="2158702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576065"/>
                <a:gridCol w="936104"/>
                <a:gridCol w="936104"/>
                <a:gridCol w="1008112"/>
                <a:gridCol w="1440160"/>
              </a:tblGrid>
              <a:tr h="436658"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图号</a:t>
                      </a:r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长（厘米）</a:t>
                      </a:r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宽（厘米）</a:t>
                      </a:r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高（厘米）</a:t>
                      </a:r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体积（立方厘米）</a:t>
                      </a:r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4305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①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4305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②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4305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③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</a:tr>
              <a:tr h="4305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④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5" name="圆角矩形 17"/>
          <p:cNvSpPr/>
          <p:nvPr/>
        </p:nvSpPr>
        <p:spPr>
          <a:xfrm>
            <a:off x="4355976" y="3651870"/>
            <a:ext cx="115456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0" noProof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圆角矩形 17"/>
          <p:cNvSpPr/>
          <p:nvPr/>
        </p:nvSpPr>
        <p:spPr>
          <a:xfrm>
            <a:off x="5292080" y="3651870"/>
            <a:ext cx="115456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0" noProof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圆角矩形 17"/>
          <p:cNvSpPr/>
          <p:nvPr/>
        </p:nvSpPr>
        <p:spPr>
          <a:xfrm>
            <a:off x="6300192" y="3651870"/>
            <a:ext cx="115456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0" noProof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圆角矩形 17"/>
          <p:cNvSpPr/>
          <p:nvPr/>
        </p:nvSpPr>
        <p:spPr>
          <a:xfrm>
            <a:off x="7524328" y="3651870"/>
            <a:ext cx="115456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0" noProof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7" name="圆角矩形 17"/>
          <p:cNvSpPr/>
          <p:nvPr/>
        </p:nvSpPr>
        <p:spPr>
          <a:xfrm>
            <a:off x="4355976" y="4083918"/>
            <a:ext cx="115456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0" noProof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8" name="圆角矩形 17"/>
          <p:cNvSpPr/>
          <p:nvPr/>
        </p:nvSpPr>
        <p:spPr>
          <a:xfrm>
            <a:off x="5292080" y="4083918"/>
            <a:ext cx="115456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0" noProof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圆角矩形 17"/>
          <p:cNvSpPr/>
          <p:nvPr/>
        </p:nvSpPr>
        <p:spPr>
          <a:xfrm>
            <a:off x="6300192" y="4083918"/>
            <a:ext cx="115456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0" noProof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圆角矩形 17"/>
          <p:cNvSpPr/>
          <p:nvPr/>
        </p:nvSpPr>
        <p:spPr>
          <a:xfrm>
            <a:off x="7524328" y="4083918"/>
            <a:ext cx="115456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0" noProof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1" name="组合 10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2" name="图片 10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7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00"/>
                            </p:stCondLst>
                            <p:childTnLst>
                              <p:par>
                                <p:cTn id="14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1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000"/>
                            </p:stCondLst>
                            <p:childTnLst>
                              <p:par>
                                <p:cTn id="15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5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500"/>
                            </p:stCondLst>
                            <p:childTnLst>
                              <p:par>
                                <p:cTn id="15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9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2000"/>
                            </p:stCondLst>
                            <p:childTnLst>
                              <p:par>
                                <p:cTn id="16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3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500"/>
                            </p:stCondLst>
                            <p:childTnLst>
                              <p:par>
                                <p:cTn id="16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7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3000"/>
                            </p:stCondLst>
                            <p:childTnLst>
                              <p:par>
                                <p:cTn id="16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1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3500"/>
                            </p:stCondLst>
                            <p:childTnLst>
                              <p:par>
                                <p:cTn id="173" presetID="26" presetClass="emp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5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8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500"/>
                            </p:stCondLst>
                            <p:childTnLst>
                              <p:par>
                                <p:cTn id="19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2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1000"/>
                            </p:stCondLst>
                            <p:childTnLst>
                              <p:par>
                                <p:cTn id="19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6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1500"/>
                            </p:stCondLst>
                            <p:childTnLst>
                              <p:par>
                                <p:cTn id="19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5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0" dur="25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2000"/>
                            </p:stCondLst>
                            <p:childTnLst>
                              <p:par>
                                <p:cTn id="20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500" tmFilter="0, 0; .2, .5; .8, .5; 1, 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4" dur="250" autoRev="1" fill="hold"/>
                                        <p:tgtEl>
                                          <p:spTgt spid="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6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7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6" grpId="1" animBg="1"/>
      <p:bldP spid="21" grpId="0" animBg="1"/>
      <p:bldP spid="22" grpId="0" animBg="1"/>
      <p:bldP spid="23" grpId="0" animBg="1"/>
      <p:bldP spid="24" grpId="0" animBg="1"/>
      <p:bldP spid="24" grpId="1" animBg="1"/>
      <p:bldP spid="25" grpId="0" animBg="1"/>
      <p:bldP spid="26" grpId="0" animBg="1"/>
      <p:bldP spid="27" grpId="0" animBg="1"/>
      <p:bldP spid="28" grpId="0" animBg="1"/>
      <p:bldP spid="28" grpId="1" animBg="1"/>
      <p:bldP spid="29" grpId="0" animBg="1"/>
      <p:bldP spid="30" grpId="0" animBg="1"/>
      <p:bldP spid="31" grpId="0" animBg="1"/>
      <p:bldP spid="32" grpId="0" animBg="1"/>
      <p:bldP spid="32" grpId="1" animBg="1"/>
      <p:bldP spid="33" grpId="0" animBg="1"/>
      <p:bldP spid="34" grpId="0" animBg="1"/>
      <p:bldP spid="35" grpId="0" animBg="1"/>
      <p:bldP spid="36" grpId="0" animBg="1"/>
      <p:bldP spid="36" grpId="1" animBg="1"/>
      <p:bldP spid="37" grpId="0" animBg="1"/>
      <p:bldP spid="38" grpId="0" animBg="1"/>
      <p:bldP spid="39" grpId="0" animBg="1"/>
      <p:bldP spid="40" grpId="0" animBg="1"/>
      <p:bldP spid="40" grpId="1" animBg="1"/>
      <p:bldP spid="41" grpId="0" animBg="1"/>
      <p:bldP spid="42" grpId="0" animBg="1"/>
      <p:bldP spid="43" grpId="0" animBg="1"/>
      <p:bldP spid="44" grpId="0" animBg="1"/>
      <p:bldP spid="44" grpId="1" animBg="1"/>
      <p:bldP spid="57" grpId="0" animBg="1"/>
      <p:bldP spid="58" grpId="0" animBg="1"/>
      <p:bldP spid="59" grpId="0" animBg="1"/>
      <p:bldP spid="60" grpId="0" animBg="1"/>
      <p:bldP spid="60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2" animBg="1"/>
      <p:bldP spid="72" grpId="3" animBg="1"/>
      <p:bldP spid="72" grpId="4" animBg="1"/>
      <p:bldP spid="2" grpId="0"/>
      <p:bldP spid="97" grpId="0"/>
      <p:bldP spid="98" grpId="0"/>
      <p:bldP spid="99" grpId="0"/>
      <p:bldP spid="10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组合 75"/>
          <p:cNvGrpSpPr/>
          <p:nvPr/>
        </p:nvGrpSpPr>
        <p:grpSpPr>
          <a:xfrm>
            <a:off x="760204" y="1203598"/>
            <a:ext cx="1507540" cy="3837890"/>
            <a:chOff x="2627784" y="987574"/>
            <a:chExt cx="1507540" cy="3837890"/>
          </a:xfrm>
        </p:grpSpPr>
        <p:sp>
          <p:nvSpPr>
            <p:cNvPr id="77" name="Freeform 8"/>
            <p:cNvSpPr/>
            <p:nvPr/>
          </p:nvSpPr>
          <p:spPr bwMode="auto">
            <a:xfrm flipH="1">
              <a:off x="3635895" y="1203599"/>
              <a:ext cx="191658" cy="3168352"/>
            </a:xfrm>
            <a:custGeom>
              <a:avLst/>
              <a:gdLst>
                <a:gd name="T0" fmla="*/ 60 w 66"/>
                <a:gd name="T1" fmla="*/ 795 h 846"/>
                <a:gd name="T2" fmla="*/ 40 w 66"/>
                <a:gd name="T3" fmla="*/ 716 h 846"/>
                <a:gd name="T4" fmla="*/ 40 w 66"/>
                <a:gd name="T5" fmla="*/ 0 h 846"/>
                <a:gd name="T6" fmla="*/ 26 w 66"/>
                <a:gd name="T7" fmla="*/ 0 h 846"/>
                <a:gd name="T8" fmla="*/ 26 w 66"/>
                <a:gd name="T9" fmla="*/ 712 h 846"/>
                <a:gd name="T10" fmla="*/ 3 w 66"/>
                <a:gd name="T11" fmla="*/ 799 h 846"/>
                <a:gd name="T12" fmla="*/ 3 w 66"/>
                <a:gd name="T13" fmla="*/ 799 h 846"/>
                <a:gd name="T14" fmla="*/ 3 w 66"/>
                <a:gd name="T15" fmla="*/ 799 h 846"/>
                <a:gd name="T16" fmla="*/ 3 w 66"/>
                <a:gd name="T17" fmla="*/ 799 h 846"/>
                <a:gd name="T18" fmla="*/ 0 w 66"/>
                <a:gd name="T19" fmla="*/ 813 h 846"/>
                <a:gd name="T20" fmla="*/ 33 w 66"/>
                <a:gd name="T21" fmla="*/ 846 h 846"/>
                <a:gd name="T22" fmla="*/ 66 w 66"/>
                <a:gd name="T23" fmla="*/ 813 h 846"/>
                <a:gd name="T24" fmla="*/ 60 w 66"/>
                <a:gd name="T25" fmla="*/ 795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" h="846">
                  <a:moveTo>
                    <a:pt x="60" y="795"/>
                  </a:moveTo>
                  <a:cubicBezTo>
                    <a:pt x="45" y="763"/>
                    <a:pt x="41" y="727"/>
                    <a:pt x="40" y="7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712"/>
                    <a:pt x="26" y="712"/>
                    <a:pt x="26" y="712"/>
                  </a:cubicBezTo>
                  <a:cubicBezTo>
                    <a:pt x="26" y="712"/>
                    <a:pt x="24" y="75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1" y="803"/>
                    <a:pt x="0" y="808"/>
                    <a:pt x="0" y="813"/>
                  </a:cubicBezTo>
                  <a:cubicBezTo>
                    <a:pt x="0" y="831"/>
                    <a:pt x="15" y="846"/>
                    <a:pt x="33" y="846"/>
                  </a:cubicBezTo>
                  <a:cubicBezTo>
                    <a:pt x="51" y="846"/>
                    <a:pt x="66" y="831"/>
                    <a:pt x="66" y="813"/>
                  </a:cubicBezTo>
                  <a:cubicBezTo>
                    <a:pt x="66" y="806"/>
                    <a:pt x="64" y="800"/>
                    <a:pt x="60" y="79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2627784" y="1059583"/>
              <a:ext cx="1081279" cy="1080120"/>
              <a:chOff x="1619672" y="213981"/>
              <a:chExt cx="2497932" cy="1839648"/>
            </a:xfrm>
          </p:grpSpPr>
          <p:sp>
            <p:nvSpPr>
              <p:cNvPr id="81" name="圆角矩形 1446"/>
              <p:cNvSpPr/>
              <p:nvPr/>
            </p:nvSpPr>
            <p:spPr>
              <a:xfrm>
                <a:off x="1619672" y="246219"/>
                <a:ext cx="2497932" cy="1807410"/>
              </a:xfrm>
              <a:custGeom>
                <a:avLst/>
                <a:gdLst>
                  <a:gd name="connsiteX0" fmla="*/ 0 w 2497138"/>
                  <a:gd name="connsiteY0" fmla="*/ 352582 h 1086842"/>
                  <a:gd name="connsiteX1" fmla="*/ 352582 w 2497138"/>
                  <a:gd name="connsiteY1" fmla="*/ 0 h 1086842"/>
                  <a:gd name="connsiteX2" fmla="*/ 2144556 w 2497138"/>
                  <a:gd name="connsiteY2" fmla="*/ 0 h 1086842"/>
                  <a:gd name="connsiteX3" fmla="*/ 2497138 w 2497138"/>
                  <a:gd name="connsiteY3" fmla="*/ 352582 h 1086842"/>
                  <a:gd name="connsiteX4" fmla="*/ 2497138 w 2497138"/>
                  <a:gd name="connsiteY4" fmla="*/ 734260 h 1086842"/>
                  <a:gd name="connsiteX5" fmla="*/ 2144556 w 2497138"/>
                  <a:gd name="connsiteY5" fmla="*/ 1086842 h 1086842"/>
                  <a:gd name="connsiteX6" fmla="*/ 352582 w 2497138"/>
                  <a:gd name="connsiteY6" fmla="*/ 1086842 h 1086842"/>
                  <a:gd name="connsiteX7" fmla="*/ 0 w 2497138"/>
                  <a:gd name="connsiteY7" fmla="*/ 734260 h 1086842"/>
                  <a:gd name="connsiteX8" fmla="*/ 0 w 2497138"/>
                  <a:gd name="connsiteY8" fmla="*/ 352582 h 1086842"/>
                  <a:gd name="connsiteX0-1" fmla="*/ 0 w 2509838"/>
                  <a:gd name="connsiteY0-2" fmla="*/ 352582 h 1853157"/>
                  <a:gd name="connsiteX1-3" fmla="*/ 352582 w 2509838"/>
                  <a:gd name="connsiteY1-4" fmla="*/ 0 h 1853157"/>
                  <a:gd name="connsiteX2-5" fmla="*/ 2144556 w 2509838"/>
                  <a:gd name="connsiteY2-6" fmla="*/ 0 h 1853157"/>
                  <a:gd name="connsiteX3-7" fmla="*/ 2497138 w 2509838"/>
                  <a:gd name="connsiteY3-8" fmla="*/ 352582 h 1853157"/>
                  <a:gd name="connsiteX4-9" fmla="*/ 2509838 w 2509838"/>
                  <a:gd name="connsiteY4-10" fmla="*/ 1826460 h 1853157"/>
                  <a:gd name="connsiteX5-11" fmla="*/ 2144556 w 2509838"/>
                  <a:gd name="connsiteY5-12" fmla="*/ 1086842 h 1853157"/>
                  <a:gd name="connsiteX6-13" fmla="*/ 352582 w 2509838"/>
                  <a:gd name="connsiteY6-14" fmla="*/ 1086842 h 1853157"/>
                  <a:gd name="connsiteX7-15" fmla="*/ 0 w 2509838"/>
                  <a:gd name="connsiteY7-16" fmla="*/ 734260 h 1853157"/>
                  <a:gd name="connsiteX8-17" fmla="*/ 0 w 2509838"/>
                  <a:gd name="connsiteY8-18" fmla="*/ 352582 h 1853157"/>
                  <a:gd name="connsiteX0-19" fmla="*/ 0 w 2509838"/>
                  <a:gd name="connsiteY0-20" fmla="*/ 352582 h 1853157"/>
                  <a:gd name="connsiteX1-21" fmla="*/ 352582 w 2509838"/>
                  <a:gd name="connsiteY1-22" fmla="*/ 0 h 1853157"/>
                  <a:gd name="connsiteX2-23" fmla="*/ 2144556 w 2509838"/>
                  <a:gd name="connsiteY2-24" fmla="*/ 0 h 1853157"/>
                  <a:gd name="connsiteX3-25" fmla="*/ 2497138 w 2509838"/>
                  <a:gd name="connsiteY3-26" fmla="*/ 352582 h 1853157"/>
                  <a:gd name="connsiteX4-27" fmla="*/ 2509838 w 2509838"/>
                  <a:gd name="connsiteY4-28" fmla="*/ 1826460 h 1853157"/>
                  <a:gd name="connsiteX5-29" fmla="*/ 1471456 w 2509838"/>
                  <a:gd name="connsiteY5-30" fmla="*/ 1086842 h 1853157"/>
                  <a:gd name="connsiteX6-31" fmla="*/ 352582 w 2509838"/>
                  <a:gd name="connsiteY6-32" fmla="*/ 1086842 h 1853157"/>
                  <a:gd name="connsiteX7-33" fmla="*/ 0 w 2509838"/>
                  <a:gd name="connsiteY7-34" fmla="*/ 734260 h 1853157"/>
                  <a:gd name="connsiteX8-35" fmla="*/ 0 w 2509838"/>
                  <a:gd name="connsiteY8-36" fmla="*/ 352582 h 1853157"/>
                  <a:gd name="connsiteX0-37" fmla="*/ 0 w 2509838"/>
                  <a:gd name="connsiteY0-38" fmla="*/ 352582 h 1853312"/>
                  <a:gd name="connsiteX1-39" fmla="*/ 352582 w 2509838"/>
                  <a:gd name="connsiteY1-40" fmla="*/ 0 h 1853312"/>
                  <a:gd name="connsiteX2-41" fmla="*/ 2144556 w 2509838"/>
                  <a:gd name="connsiteY2-42" fmla="*/ 0 h 1853312"/>
                  <a:gd name="connsiteX3-43" fmla="*/ 2497138 w 2509838"/>
                  <a:gd name="connsiteY3-44" fmla="*/ 352582 h 1853312"/>
                  <a:gd name="connsiteX4-45" fmla="*/ 2509838 w 2509838"/>
                  <a:gd name="connsiteY4-46" fmla="*/ 1826460 h 1853312"/>
                  <a:gd name="connsiteX5-47" fmla="*/ 1471456 w 2509838"/>
                  <a:gd name="connsiteY5-48" fmla="*/ 1086842 h 1853312"/>
                  <a:gd name="connsiteX6-49" fmla="*/ 352582 w 2509838"/>
                  <a:gd name="connsiteY6-50" fmla="*/ 1086842 h 1853312"/>
                  <a:gd name="connsiteX7-51" fmla="*/ 0 w 2509838"/>
                  <a:gd name="connsiteY7-52" fmla="*/ 734260 h 1853312"/>
                  <a:gd name="connsiteX8-53" fmla="*/ 0 w 2509838"/>
                  <a:gd name="connsiteY8-54" fmla="*/ 352582 h 1853312"/>
                  <a:gd name="connsiteX0-55" fmla="*/ 0 w 2509838"/>
                  <a:gd name="connsiteY0-56" fmla="*/ 352582 h 1853157"/>
                  <a:gd name="connsiteX1-57" fmla="*/ 352582 w 2509838"/>
                  <a:gd name="connsiteY1-58" fmla="*/ 0 h 1853157"/>
                  <a:gd name="connsiteX2-59" fmla="*/ 2144556 w 2509838"/>
                  <a:gd name="connsiteY2-60" fmla="*/ 0 h 1853157"/>
                  <a:gd name="connsiteX3-61" fmla="*/ 2497138 w 2509838"/>
                  <a:gd name="connsiteY3-62" fmla="*/ 352582 h 1853157"/>
                  <a:gd name="connsiteX4-63" fmla="*/ 2509838 w 2509838"/>
                  <a:gd name="connsiteY4-64" fmla="*/ 1826460 h 1853157"/>
                  <a:gd name="connsiteX5-65" fmla="*/ 1471456 w 2509838"/>
                  <a:gd name="connsiteY5-66" fmla="*/ 1086842 h 1853157"/>
                  <a:gd name="connsiteX6-67" fmla="*/ 352582 w 2509838"/>
                  <a:gd name="connsiteY6-68" fmla="*/ 1086842 h 1853157"/>
                  <a:gd name="connsiteX7-69" fmla="*/ 0 w 2509838"/>
                  <a:gd name="connsiteY7-70" fmla="*/ 734260 h 1853157"/>
                  <a:gd name="connsiteX8-71" fmla="*/ 0 w 2509838"/>
                  <a:gd name="connsiteY8-72" fmla="*/ 352582 h 1853157"/>
                  <a:gd name="connsiteX0-73" fmla="*/ 0 w 2509838"/>
                  <a:gd name="connsiteY0-74" fmla="*/ 352582 h 1826460"/>
                  <a:gd name="connsiteX1-75" fmla="*/ 352582 w 2509838"/>
                  <a:gd name="connsiteY1-76" fmla="*/ 0 h 1826460"/>
                  <a:gd name="connsiteX2-77" fmla="*/ 2144556 w 2509838"/>
                  <a:gd name="connsiteY2-78" fmla="*/ 0 h 1826460"/>
                  <a:gd name="connsiteX3-79" fmla="*/ 2497138 w 2509838"/>
                  <a:gd name="connsiteY3-80" fmla="*/ 352582 h 1826460"/>
                  <a:gd name="connsiteX4-81" fmla="*/ 2509838 w 2509838"/>
                  <a:gd name="connsiteY4-82" fmla="*/ 1826460 h 1826460"/>
                  <a:gd name="connsiteX5-83" fmla="*/ 1471456 w 2509838"/>
                  <a:gd name="connsiteY5-84" fmla="*/ 1086842 h 1826460"/>
                  <a:gd name="connsiteX6-85" fmla="*/ 352582 w 2509838"/>
                  <a:gd name="connsiteY6-86" fmla="*/ 1086842 h 1826460"/>
                  <a:gd name="connsiteX7-87" fmla="*/ 0 w 2509838"/>
                  <a:gd name="connsiteY7-88" fmla="*/ 734260 h 1826460"/>
                  <a:gd name="connsiteX8-89" fmla="*/ 0 w 2509838"/>
                  <a:gd name="connsiteY8-90" fmla="*/ 352582 h 1826460"/>
                  <a:gd name="connsiteX0-91" fmla="*/ 0 w 2509838"/>
                  <a:gd name="connsiteY0-92" fmla="*/ 352582 h 1826460"/>
                  <a:gd name="connsiteX1-93" fmla="*/ 352582 w 2509838"/>
                  <a:gd name="connsiteY1-94" fmla="*/ 0 h 1826460"/>
                  <a:gd name="connsiteX2-95" fmla="*/ 2144556 w 2509838"/>
                  <a:gd name="connsiteY2-96" fmla="*/ 0 h 1826460"/>
                  <a:gd name="connsiteX3-97" fmla="*/ 2497138 w 2509838"/>
                  <a:gd name="connsiteY3-98" fmla="*/ 352582 h 1826460"/>
                  <a:gd name="connsiteX4-99" fmla="*/ 2509838 w 2509838"/>
                  <a:gd name="connsiteY4-100" fmla="*/ 1826460 h 1826460"/>
                  <a:gd name="connsiteX5-101" fmla="*/ 1471456 w 2509838"/>
                  <a:gd name="connsiteY5-102" fmla="*/ 1086842 h 1826460"/>
                  <a:gd name="connsiteX6-103" fmla="*/ 352582 w 2509838"/>
                  <a:gd name="connsiteY6-104" fmla="*/ 1086842 h 1826460"/>
                  <a:gd name="connsiteX7-105" fmla="*/ 0 w 2509838"/>
                  <a:gd name="connsiteY7-106" fmla="*/ 734260 h 1826460"/>
                  <a:gd name="connsiteX8-107" fmla="*/ 0 w 2509838"/>
                  <a:gd name="connsiteY8-108" fmla="*/ 352582 h 1826460"/>
                  <a:gd name="connsiteX0-109" fmla="*/ 0 w 2509838"/>
                  <a:gd name="connsiteY0-110" fmla="*/ 352582 h 1826460"/>
                  <a:gd name="connsiteX1-111" fmla="*/ 352582 w 2509838"/>
                  <a:gd name="connsiteY1-112" fmla="*/ 0 h 1826460"/>
                  <a:gd name="connsiteX2-113" fmla="*/ 2144556 w 2509838"/>
                  <a:gd name="connsiteY2-114" fmla="*/ 0 h 1826460"/>
                  <a:gd name="connsiteX3-115" fmla="*/ 2497138 w 2509838"/>
                  <a:gd name="connsiteY3-116" fmla="*/ 352582 h 1826460"/>
                  <a:gd name="connsiteX4-117" fmla="*/ 2509838 w 2509838"/>
                  <a:gd name="connsiteY4-118" fmla="*/ 1826460 h 1826460"/>
                  <a:gd name="connsiteX5-119" fmla="*/ 1471456 w 2509838"/>
                  <a:gd name="connsiteY5-120" fmla="*/ 1086842 h 1826460"/>
                  <a:gd name="connsiteX6-121" fmla="*/ 352582 w 2509838"/>
                  <a:gd name="connsiteY6-122" fmla="*/ 1086842 h 1826460"/>
                  <a:gd name="connsiteX7-123" fmla="*/ 0 w 2509838"/>
                  <a:gd name="connsiteY7-124" fmla="*/ 734260 h 1826460"/>
                  <a:gd name="connsiteX8-125" fmla="*/ 0 w 2509838"/>
                  <a:gd name="connsiteY8-126" fmla="*/ 352582 h 1826460"/>
                  <a:gd name="connsiteX0-127" fmla="*/ 0 w 2509838"/>
                  <a:gd name="connsiteY0-128" fmla="*/ 352582 h 1826460"/>
                  <a:gd name="connsiteX1-129" fmla="*/ 352582 w 2509838"/>
                  <a:gd name="connsiteY1-130" fmla="*/ 0 h 1826460"/>
                  <a:gd name="connsiteX2-131" fmla="*/ 2144556 w 2509838"/>
                  <a:gd name="connsiteY2-132" fmla="*/ 0 h 1826460"/>
                  <a:gd name="connsiteX3-133" fmla="*/ 2497138 w 2509838"/>
                  <a:gd name="connsiteY3-134" fmla="*/ 352582 h 1826460"/>
                  <a:gd name="connsiteX4-135" fmla="*/ 2509838 w 2509838"/>
                  <a:gd name="connsiteY4-136" fmla="*/ 1826460 h 1826460"/>
                  <a:gd name="connsiteX5-137" fmla="*/ 1471456 w 2509838"/>
                  <a:gd name="connsiteY5-138" fmla="*/ 1086842 h 1826460"/>
                  <a:gd name="connsiteX6-139" fmla="*/ 352582 w 2509838"/>
                  <a:gd name="connsiteY6-140" fmla="*/ 1086842 h 1826460"/>
                  <a:gd name="connsiteX7-141" fmla="*/ 0 w 2509838"/>
                  <a:gd name="connsiteY7-142" fmla="*/ 734260 h 1826460"/>
                  <a:gd name="connsiteX8-143" fmla="*/ 0 w 2509838"/>
                  <a:gd name="connsiteY8-144" fmla="*/ 352582 h 1826460"/>
                  <a:gd name="connsiteX0-145" fmla="*/ 0 w 2509838"/>
                  <a:gd name="connsiteY0-146" fmla="*/ 352582 h 1826460"/>
                  <a:gd name="connsiteX1-147" fmla="*/ 352582 w 2509838"/>
                  <a:gd name="connsiteY1-148" fmla="*/ 0 h 1826460"/>
                  <a:gd name="connsiteX2-149" fmla="*/ 2144556 w 2509838"/>
                  <a:gd name="connsiteY2-150" fmla="*/ 0 h 1826460"/>
                  <a:gd name="connsiteX3-151" fmla="*/ 2497138 w 2509838"/>
                  <a:gd name="connsiteY3-152" fmla="*/ 352582 h 1826460"/>
                  <a:gd name="connsiteX4-153" fmla="*/ 2509838 w 2509838"/>
                  <a:gd name="connsiteY4-154" fmla="*/ 1826460 h 1826460"/>
                  <a:gd name="connsiteX5-155" fmla="*/ 1471456 w 2509838"/>
                  <a:gd name="connsiteY5-156" fmla="*/ 1086842 h 1826460"/>
                  <a:gd name="connsiteX6-157" fmla="*/ 352582 w 2509838"/>
                  <a:gd name="connsiteY6-158" fmla="*/ 1086842 h 1826460"/>
                  <a:gd name="connsiteX7-159" fmla="*/ 0 w 2509838"/>
                  <a:gd name="connsiteY7-160" fmla="*/ 734260 h 1826460"/>
                  <a:gd name="connsiteX8-161" fmla="*/ 0 w 2509838"/>
                  <a:gd name="connsiteY8-162" fmla="*/ 352582 h 1826460"/>
                  <a:gd name="connsiteX0-163" fmla="*/ 0 w 2502694"/>
                  <a:gd name="connsiteY0-164" fmla="*/ 352582 h 1821697"/>
                  <a:gd name="connsiteX1-165" fmla="*/ 352582 w 2502694"/>
                  <a:gd name="connsiteY1-166" fmla="*/ 0 h 1821697"/>
                  <a:gd name="connsiteX2-167" fmla="*/ 2144556 w 2502694"/>
                  <a:gd name="connsiteY2-168" fmla="*/ 0 h 1821697"/>
                  <a:gd name="connsiteX3-169" fmla="*/ 2497138 w 2502694"/>
                  <a:gd name="connsiteY3-170" fmla="*/ 352582 h 1821697"/>
                  <a:gd name="connsiteX4-171" fmla="*/ 2502694 w 2502694"/>
                  <a:gd name="connsiteY4-172" fmla="*/ 1821697 h 1821697"/>
                  <a:gd name="connsiteX5-173" fmla="*/ 1471456 w 2502694"/>
                  <a:gd name="connsiteY5-174" fmla="*/ 1086842 h 1821697"/>
                  <a:gd name="connsiteX6-175" fmla="*/ 352582 w 2502694"/>
                  <a:gd name="connsiteY6-176" fmla="*/ 1086842 h 1821697"/>
                  <a:gd name="connsiteX7-177" fmla="*/ 0 w 2502694"/>
                  <a:gd name="connsiteY7-178" fmla="*/ 734260 h 1821697"/>
                  <a:gd name="connsiteX8-179" fmla="*/ 0 w 2502694"/>
                  <a:gd name="connsiteY8-180" fmla="*/ 352582 h 1821697"/>
                  <a:gd name="connsiteX0-181" fmla="*/ 0 w 2497932"/>
                  <a:gd name="connsiteY0-182" fmla="*/ 352582 h 1807410"/>
                  <a:gd name="connsiteX1-183" fmla="*/ 352582 w 2497932"/>
                  <a:gd name="connsiteY1-184" fmla="*/ 0 h 1807410"/>
                  <a:gd name="connsiteX2-185" fmla="*/ 2144556 w 2497932"/>
                  <a:gd name="connsiteY2-186" fmla="*/ 0 h 1807410"/>
                  <a:gd name="connsiteX3-187" fmla="*/ 2497138 w 2497932"/>
                  <a:gd name="connsiteY3-188" fmla="*/ 352582 h 1807410"/>
                  <a:gd name="connsiteX4-189" fmla="*/ 2497932 w 2497932"/>
                  <a:gd name="connsiteY4-190" fmla="*/ 1807410 h 1807410"/>
                  <a:gd name="connsiteX5-191" fmla="*/ 1471456 w 2497932"/>
                  <a:gd name="connsiteY5-192" fmla="*/ 1086842 h 1807410"/>
                  <a:gd name="connsiteX6-193" fmla="*/ 352582 w 2497932"/>
                  <a:gd name="connsiteY6-194" fmla="*/ 1086842 h 1807410"/>
                  <a:gd name="connsiteX7-195" fmla="*/ 0 w 2497932"/>
                  <a:gd name="connsiteY7-196" fmla="*/ 734260 h 1807410"/>
                  <a:gd name="connsiteX8-197" fmla="*/ 0 w 2497932"/>
                  <a:gd name="connsiteY8-198" fmla="*/ 352582 h 18074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2497932" h="1807410">
                    <a:moveTo>
                      <a:pt x="0" y="352582"/>
                    </a:moveTo>
                    <a:cubicBezTo>
                      <a:pt x="0" y="157856"/>
                      <a:pt x="157856" y="0"/>
                      <a:pt x="352582" y="0"/>
                    </a:cubicBezTo>
                    <a:lnTo>
                      <a:pt x="2144556" y="0"/>
                    </a:lnTo>
                    <a:cubicBezTo>
                      <a:pt x="2339282" y="0"/>
                      <a:pt x="2497138" y="157856"/>
                      <a:pt x="2497138" y="352582"/>
                    </a:cubicBezTo>
                    <a:cubicBezTo>
                      <a:pt x="2497138" y="479808"/>
                      <a:pt x="2497932" y="1680184"/>
                      <a:pt x="2497932" y="1807410"/>
                    </a:cubicBezTo>
                    <a:cubicBezTo>
                      <a:pt x="2288382" y="1398886"/>
                      <a:pt x="1863032" y="1086842"/>
                      <a:pt x="1471456" y="1086842"/>
                    </a:cubicBezTo>
                    <a:lnTo>
                      <a:pt x="352582" y="1086842"/>
                    </a:lnTo>
                    <a:cubicBezTo>
                      <a:pt x="157856" y="1086842"/>
                      <a:pt x="0" y="928986"/>
                      <a:pt x="0" y="734260"/>
                    </a:cubicBezTo>
                    <a:lnTo>
                      <a:pt x="0" y="352582"/>
                    </a:lnTo>
                    <a:close/>
                  </a:path>
                </a:pathLst>
              </a:custGeom>
              <a:solidFill>
                <a:srgbClr val="4643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2" name="圆角矩形 1446"/>
              <p:cNvSpPr/>
              <p:nvPr/>
            </p:nvSpPr>
            <p:spPr>
              <a:xfrm>
                <a:off x="1619672" y="213981"/>
                <a:ext cx="2497932" cy="1807410"/>
              </a:xfrm>
              <a:custGeom>
                <a:avLst/>
                <a:gdLst>
                  <a:gd name="connsiteX0" fmla="*/ 0 w 2497138"/>
                  <a:gd name="connsiteY0" fmla="*/ 352582 h 1086842"/>
                  <a:gd name="connsiteX1" fmla="*/ 352582 w 2497138"/>
                  <a:gd name="connsiteY1" fmla="*/ 0 h 1086842"/>
                  <a:gd name="connsiteX2" fmla="*/ 2144556 w 2497138"/>
                  <a:gd name="connsiteY2" fmla="*/ 0 h 1086842"/>
                  <a:gd name="connsiteX3" fmla="*/ 2497138 w 2497138"/>
                  <a:gd name="connsiteY3" fmla="*/ 352582 h 1086842"/>
                  <a:gd name="connsiteX4" fmla="*/ 2497138 w 2497138"/>
                  <a:gd name="connsiteY4" fmla="*/ 734260 h 1086842"/>
                  <a:gd name="connsiteX5" fmla="*/ 2144556 w 2497138"/>
                  <a:gd name="connsiteY5" fmla="*/ 1086842 h 1086842"/>
                  <a:gd name="connsiteX6" fmla="*/ 352582 w 2497138"/>
                  <a:gd name="connsiteY6" fmla="*/ 1086842 h 1086842"/>
                  <a:gd name="connsiteX7" fmla="*/ 0 w 2497138"/>
                  <a:gd name="connsiteY7" fmla="*/ 734260 h 1086842"/>
                  <a:gd name="connsiteX8" fmla="*/ 0 w 2497138"/>
                  <a:gd name="connsiteY8" fmla="*/ 352582 h 1086842"/>
                  <a:gd name="connsiteX0-1" fmla="*/ 0 w 2509838"/>
                  <a:gd name="connsiteY0-2" fmla="*/ 352582 h 1853157"/>
                  <a:gd name="connsiteX1-3" fmla="*/ 352582 w 2509838"/>
                  <a:gd name="connsiteY1-4" fmla="*/ 0 h 1853157"/>
                  <a:gd name="connsiteX2-5" fmla="*/ 2144556 w 2509838"/>
                  <a:gd name="connsiteY2-6" fmla="*/ 0 h 1853157"/>
                  <a:gd name="connsiteX3-7" fmla="*/ 2497138 w 2509838"/>
                  <a:gd name="connsiteY3-8" fmla="*/ 352582 h 1853157"/>
                  <a:gd name="connsiteX4-9" fmla="*/ 2509838 w 2509838"/>
                  <a:gd name="connsiteY4-10" fmla="*/ 1826460 h 1853157"/>
                  <a:gd name="connsiteX5-11" fmla="*/ 2144556 w 2509838"/>
                  <a:gd name="connsiteY5-12" fmla="*/ 1086842 h 1853157"/>
                  <a:gd name="connsiteX6-13" fmla="*/ 352582 w 2509838"/>
                  <a:gd name="connsiteY6-14" fmla="*/ 1086842 h 1853157"/>
                  <a:gd name="connsiteX7-15" fmla="*/ 0 w 2509838"/>
                  <a:gd name="connsiteY7-16" fmla="*/ 734260 h 1853157"/>
                  <a:gd name="connsiteX8-17" fmla="*/ 0 w 2509838"/>
                  <a:gd name="connsiteY8-18" fmla="*/ 352582 h 1853157"/>
                  <a:gd name="connsiteX0-19" fmla="*/ 0 w 2509838"/>
                  <a:gd name="connsiteY0-20" fmla="*/ 352582 h 1853157"/>
                  <a:gd name="connsiteX1-21" fmla="*/ 352582 w 2509838"/>
                  <a:gd name="connsiteY1-22" fmla="*/ 0 h 1853157"/>
                  <a:gd name="connsiteX2-23" fmla="*/ 2144556 w 2509838"/>
                  <a:gd name="connsiteY2-24" fmla="*/ 0 h 1853157"/>
                  <a:gd name="connsiteX3-25" fmla="*/ 2497138 w 2509838"/>
                  <a:gd name="connsiteY3-26" fmla="*/ 352582 h 1853157"/>
                  <a:gd name="connsiteX4-27" fmla="*/ 2509838 w 2509838"/>
                  <a:gd name="connsiteY4-28" fmla="*/ 1826460 h 1853157"/>
                  <a:gd name="connsiteX5-29" fmla="*/ 1471456 w 2509838"/>
                  <a:gd name="connsiteY5-30" fmla="*/ 1086842 h 1853157"/>
                  <a:gd name="connsiteX6-31" fmla="*/ 352582 w 2509838"/>
                  <a:gd name="connsiteY6-32" fmla="*/ 1086842 h 1853157"/>
                  <a:gd name="connsiteX7-33" fmla="*/ 0 w 2509838"/>
                  <a:gd name="connsiteY7-34" fmla="*/ 734260 h 1853157"/>
                  <a:gd name="connsiteX8-35" fmla="*/ 0 w 2509838"/>
                  <a:gd name="connsiteY8-36" fmla="*/ 352582 h 1853157"/>
                  <a:gd name="connsiteX0-37" fmla="*/ 0 w 2509838"/>
                  <a:gd name="connsiteY0-38" fmla="*/ 352582 h 1853312"/>
                  <a:gd name="connsiteX1-39" fmla="*/ 352582 w 2509838"/>
                  <a:gd name="connsiteY1-40" fmla="*/ 0 h 1853312"/>
                  <a:gd name="connsiteX2-41" fmla="*/ 2144556 w 2509838"/>
                  <a:gd name="connsiteY2-42" fmla="*/ 0 h 1853312"/>
                  <a:gd name="connsiteX3-43" fmla="*/ 2497138 w 2509838"/>
                  <a:gd name="connsiteY3-44" fmla="*/ 352582 h 1853312"/>
                  <a:gd name="connsiteX4-45" fmla="*/ 2509838 w 2509838"/>
                  <a:gd name="connsiteY4-46" fmla="*/ 1826460 h 1853312"/>
                  <a:gd name="connsiteX5-47" fmla="*/ 1471456 w 2509838"/>
                  <a:gd name="connsiteY5-48" fmla="*/ 1086842 h 1853312"/>
                  <a:gd name="connsiteX6-49" fmla="*/ 352582 w 2509838"/>
                  <a:gd name="connsiteY6-50" fmla="*/ 1086842 h 1853312"/>
                  <a:gd name="connsiteX7-51" fmla="*/ 0 w 2509838"/>
                  <a:gd name="connsiteY7-52" fmla="*/ 734260 h 1853312"/>
                  <a:gd name="connsiteX8-53" fmla="*/ 0 w 2509838"/>
                  <a:gd name="connsiteY8-54" fmla="*/ 352582 h 1853312"/>
                  <a:gd name="connsiteX0-55" fmla="*/ 0 w 2509838"/>
                  <a:gd name="connsiteY0-56" fmla="*/ 352582 h 1853157"/>
                  <a:gd name="connsiteX1-57" fmla="*/ 352582 w 2509838"/>
                  <a:gd name="connsiteY1-58" fmla="*/ 0 h 1853157"/>
                  <a:gd name="connsiteX2-59" fmla="*/ 2144556 w 2509838"/>
                  <a:gd name="connsiteY2-60" fmla="*/ 0 h 1853157"/>
                  <a:gd name="connsiteX3-61" fmla="*/ 2497138 w 2509838"/>
                  <a:gd name="connsiteY3-62" fmla="*/ 352582 h 1853157"/>
                  <a:gd name="connsiteX4-63" fmla="*/ 2509838 w 2509838"/>
                  <a:gd name="connsiteY4-64" fmla="*/ 1826460 h 1853157"/>
                  <a:gd name="connsiteX5-65" fmla="*/ 1471456 w 2509838"/>
                  <a:gd name="connsiteY5-66" fmla="*/ 1086842 h 1853157"/>
                  <a:gd name="connsiteX6-67" fmla="*/ 352582 w 2509838"/>
                  <a:gd name="connsiteY6-68" fmla="*/ 1086842 h 1853157"/>
                  <a:gd name="connsiteX7-69" fmla="*/ 0 w 2509838"/>
                  <a:gd name="connsiteY7-70" fmla="*/ 734260 h 1853157"/>
                  <a:gd name="connsiteX8-71" fmla="*/ 0 w 2509838"/>
                  <a:gd name="connsiteY8-72" fmla="*/ 352582 h 1853157"/>
                  <a:gd name="connsiteX0-73" fmla="*/ 0 w 2509838"/>
                  <a:gd name="connsiteY0-74" fmla="*/ 352582 h 1826460"/>
                  <a:gd name="connsiteX1-75" fmla="*/ 352582 w 2509838"/>
                  <a:gd name="connsiteY1-76" fmla="*/ 0 h 1826460"/>
                  <a:gd name="connsiteX2-77" fmla="*/ 2144556 w 2509838"/>
                  <a:gd name="connsiteY2-78" fmla="*/ 0 h 1826460"/>
                  <a:gd name="connsiteX3-79" fmla="*/ 2497138 w 2509838"/>
                  <a:gd name="connsiteY3-80" fmla="*/ 352582 h 1826460"/>
                  <a:gd name="connsiteX4-81" fmla="*/ 2509838 w 2509838"/>
                  <a:gd name="connsiteY4-82" fmla="*/ 1826460 h 1826460"/>
                  <a:gd name="connsiteX5-83" fmla="*/ 1471456 w 2509838"/>
                  <a:gd name="connsiteY5-84" fmla="*/ 1086842 h 1826460"/>
                  <a:gd name="connsiteX6-85" fmla="*/ 352582 w 2509838"/>
                  <a:gd name="connsiteY6-86" fmla="*/ 1086842 h 1826460"/>
                  <a:gd name="connsiteX7-87" fmla="*/ 0 w 2509838"/>
                  <a:gd name="connsiteY7-88" fmla="*/ 734260 h 1826460"/>
                  <a:gd name="connsiteX8-89" fmla="*/ 0 w 2509838"/>
                  <a:gd name="connsiteY8-90" fmla="*/ 352582 h 1826460"/>
                  <a:gd name="connsiteX0-91" fmla="*/ 0 w 2509838"/>
                  <a:gd name="connsiteY0-92" fmla="*/ 352582 h 1826460"/>
                  <a:gd name="connsiteX1-93" fmla="*/ 352582 w 2509838"/>
                  <a:gd name="connsiteY1-94" fmla="*/ 0 h 1826460"/>
                  <a:gd name="connsiteX2-95" fmla="*/ 2144556 w 2509838"/>
                  <a:gd name="connsiteY2-96" fmla="*/ 0 h 1826460"/>
                  <a:gd name="connsiteX3-97" fmla="*/ 2497138 w 2509838"/>
                  <a:gd name="connsiteY3-98" fmla="*/ 352582 h 1826460"/>
                  <a:gd name="connsiteX4-99" fmla="*/ 2509838 w 2509838"/>
                  <a:gd name="connsiteY4-100" fmla="*/ 1826460 h 1826460"/>
                  <a:gd name="connsiteX5-101" fmla="*/ 1471456 w 2509838"/>
                  <a:gd name="connsiteY5-102" fmla="*/ 1086842 h 1826460"/>
                  <a:gd name="connsiteX6-103" fmla="*/ 352582 w 2509838"/>
                  <a:gd name="connsiteY6-104" fmla="*/ 1086842 h 1826460"/>
                  <a:gd name="connsiteX7-105" fmla="*/ 0 w 2509838"/>
                  <a:gd name="connsiteY7-106" fmla="*/ 734260 h 1826460"/>
                  <a:gd name="connsiteX8-107" fmla="*/ 0 w 2509838"/>
                  <a:gd name="connsiteY8-108" fmla="*/ 352582 h 1826460"/>
                  <a:gd name="connsiteX0-109" fmla="*/ 0 w 2509838"/>
                  <a:gd name="connsiteY0-110" fmla="*/ 352582 h 1826460"/>
                  <a:gd name="connsiteX1-111" fmla="*/ 352582 w 2509838"/>
                  <a:gd name="connsiteY1-112" fmla="*/ 0 h 1826460"/>
                  <a:gd name="connsiteX2-113" fmla="*/ 2144556 w 2509838"/>
                  <a:gd name="connsiteY2-114" fmla="*/ 0 h 1826460"/>
                  <a:gd name="connsiteX3-115" fmla="*/ 2497138 w 2509838"/>
                  <a:gd name="connsiteY3-116" fmla="*/ 352582 h 1826460"/>
                  <a:gd name="connsiteX4-117" fmla="*/ 2509838 w 2509838"/>
                  <a:gd name="connsiteY4-118" fmla="*/ 1826460 h 1826460"/>
                  <a:gd name="connsiteX5-119" fmla="*/ 1471456 w 2509838"/>
                  <a:gd name="connsiteY5-120" fmla="*/ 1086842 h 1826460"/>
                  <a:gd name="connsiteX6-121" fmla="*/ 352582 w 2509838"/>
                  <a:gd name="connsiteY6-122" fmla="*/ 1086842 h 1826460"/>
                  <a:gd name="connsiteX7-123" fmla="*/ 0 w 2509838"/>
                  <a:gd name="connsiteY7-124" fmla="*/ 734260 h 1826460"/>
                  <a:gd name="connsiteX8-125" fmla="*/ 0 w 2509838"/>
                  <a:gd name="connsiteY8-126" fmla="*/ 352582 h 1826460"/>
                  <a:gd name="connsiteX0-127" fmla="*/ 0 w 2509838"/>
                  <a:gd name="connsiteY0-128" fmla="*/ 352582 h 1826460"/>
                  <a:gd name="connsiteX1-129" fmla="*/ 352582 w 2509838"/>
                  <a:gd name="connsiteY1-130" fmla="*/ 0 h 1826460"/>
                  <a:gd name="connsiteX2-131" fmla="*/ 2144556 w 2509838"/>
                  <a:gd name="connsiteY2-132" fmla="*/ 0 h 1826460"/>
                  <a:gd name="connsiteX3-133" fmla="*/ 2497138 w 2509838"/>
                  <a:gd name="connsiteY3-134" fmla="*/ 352582 h 1826460"/>
                  <a:gd name="connsiteX4-135" fmla="*/ 2509838 w 2509838"/>
                  <a:gd name="connsiteY4-136" fmla="*/ 1826460 h 1826460"/>
                  <a:gd name="connsiteX5-137" fmla="*/ 1471456 w 2509838"/>
                  <a:gd name="connsiteY5-138" fmla="*/ 1086842 h 1826460"/>
                  <a:gd name="connsiteX6-139" fmla="*/ 352582 w 2509838"/>
                  <a:gd name="connsiteY6-140" fmla="*/ 1086842 h 1826460"/>
                  <a:gd name="connsiteX7-141" fmla="*/ 0 w 2509838"/>
                  <a:gd name="connsiteY7-142" fmla="*/ 734260 h 1826460"/>
                  <a:gd name="connsiteX8-143" fmla="*/ 0 w 2509838"/>
                  <a:gd name="connsiteY8-144" fmla="*/ 352582 h 1826460"/>
                  <a:gd name="connsiteX0-145" fmla="*/ 0 w 2509838"/>
                  <a:gd name="connsiteY0-146" fmla="*/ 352582 h 1826460"/>
                  <a:gd name="connsiteX1-147" fmla="*/ 352582 w 2509838"/>
                  <a:gd name="connsiteY1-148" fmla="*/ 0 h 1826460"/>
                  <a:gd name="connsiteX2-149" fmla="*/ 2144556 w 2509838"/>
                  <a:gd name="connsiteY2-150" fmla="*/ 0 h 1826460"/>
                  <a:gd name="connsiteX3-151" fmla="*/ 2497138 w 2509838"/>
                  <a:gd name="connsiteY3-152" fmla="*/ 352582 h 1826460"/>
                  <a:gd name="connsiteX4-153" fmla="*/ 2509838 w 2509838"/>
                  <a:gd name="connsiteY4-154" fmla="*/ 1826460 h 1826460"/>
                  <a:gd name="connsiteX5-155" fmla="*/ 1471456 w 2509838"/>
                  <a:gd name="connsiteY5-156" fmla="*/ 1086842 h 1826460"/>
                  <a:gd name="connsiteX6-157" fmla="*/ 352582 w 2509838"/>
                  <a:gd name="connsiteY6-158" fmla="*/ 1086842 h 1826460"/>
                  <a:gd name="connsiteX7-159" fmla="*/ 0 w 2509838"/>
                  <a:gd name="connsiteY7-160" fmla="*/ 734260 h 1826460"/>
                  <a:gd name="connsiteX8-161" fmla="*/ 0 w 2509838"/>
                  <a:gd name="connsiteY8-162" fmla="*/ 352582 h 1826460"/>
                  <a:gd name="connsiteX0-163" fmla="*/ 0 w 2502694"/>
                  <a:gd name="connsiteY0-164" fmla="*/ 352582 h 1821697"/>
                  <a:gd name="connsiteX1-165" fmla="*/ 352582 w 2502694"/>
                  <a:gd name="connsiteY1-166" fmla="*/ 0 h 1821697"/>
                  <a:gd name="connsiteX2-167" fmla="*/ 2144556 w 2502694"/>
                  <a:gd name="connsiteY2-168" fmla="*/ 0 h 1821697"/>
                  <a:gd name="connsiteX3-169" fmla="*/ 2497138 w 2502694"/>
                  <a:gd name="connsiteY3-170" fmla="*/ 352582 h 1821697"/>
                  <a:gd name="connsiteX4-171" fmla="*/ 2502694 w 2502694"/>
                  <a:gd name="connsiteY4-172" fmla="*/ 1821697 h 1821697"/>
                  <a:gd name="connsiteX5-173" fmla="*/ 1471456 w 2502694"/>
                  <a:gd name="connsiteY5-174" fmla="*/ 1086842 h 1821697"/>
                  <a:gd name="connsiteX6-175" fmla="*/ 352582 w 2502694"/>
                  <a:gd name="connsiteY6-176" fmla="*/ 1086842 h 1821697"/>
                  <a:gd name="connsiteX7-177" fmla="*/ 0 w 2502694"/>
                  <a:gd name="connsiteY7-178" fmla="*/ 734260 h 1821697"/>
                  <a:gd name="connsiteX8-179" fmla="*/ 0 w 2502694"/>
                  <a:gd name="connsiteY8-180" fmla="*/ 352582 h 1821697"/>
                  <a:gd name="connsiteX0-181" fmla="*/ 0 w 2497932"/>
                  <a:gd name="connsiteY0-182" fmla="*/ 352582 h 1807410"/>
                  <a:gd name="connsiteX1-183" fmla="*/ 352582 w 2497932"/>
                  <a:gd name="connsiteY1-184" fmla="*/ 0 h 1807410"/>
                  <a:gd name="connsiteX2-185" fmla="*/ 2144556 w 2497932"/>
                  <a:gd name="connsiteY2-186" fmla="*/ 0 h 1807410"/>
                  <a:gd name="connsiteX3-187" fmla="*/ 2497138 w 2497932"/>
                  <a:gd name="connsiteY3-188" fmla="*/ 352582 h 1807410"/>
                  <a:gd name="connsiteX4-189" fmla="*/ 2497932 w 2497932"/>
                  <a:gd name="connsiteY4-190" fmla="*/ 1807410 h 1807410"/>
                  <a:gd name="connsiteX5-191" fmla="*/ 1471456 w 2497932"/>
                  <a:gd name="connsiteY5-192" fmla="*/ 1086842 h 1807410"/>
                  <a:gd name="connsiteX6-193" fmla="*/ 352582 w 2497932"/>
                  <a:gd name="connsiteY6-194" fmla="*/ 1086842 h 1807410"/>
                  <a:gd name="connsiteX7-195" fmla="*/ 0 w 2497932"/>
                  <a:gd name="connsiteY7-196" fmla="*/ 734260 h 1807410"/>
                  <a:gd name="connsiteX8-197" fmla="*/ 0 w 2497932"/>
                  <a:gd name="connsiteY8-198" fmla="*/ 352582 h 18074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2497932" h="1807410">
                    <a:moveTo>
                      <a:pt x="0" y="352582"/>
                    </a:moveTo>
                    <a:cubicBezTo>
                      <a:pt x="0" y="157856"/>
                      <a:pt x="157856" y="0"/>
                      <a:pt x="352582" y="0"/>
                    </a:cubicBezTo>
                    <a:lnTo>
                      <a:pt x="2144556" y="0"/>
                    </a:lnTo>
                    <a:cubicBezTo>
                      <a:pt x="2339282" y="0"/>
                      <a:pt x="2497138" y="157856"/>
                      <a:pt x="2497138" y="352582"/>
                    </a:cubicBezTo>
                    <a:cubicBezTo>
                      <a:pt x="2497138" y="479808"/>
                      <a:pt x="2497932" y="1680184"/>
                      <a:pt x="2497932" y="1807410"/>
                    </a:cubicBezTo>
                    <a:cubicBezTo>
                      <a:pt x="2288382" y="1398886"/>
                      <a:pt x="1863032" y="1086842"/>
                      <a:pt x="1471456" y="1086842"/>
                    </a:cubicBezTo>
                    <a:lnTo>
                      <a:pt x="352582" y="1086842"/>
                    </a:lnTo>
                    <a:cubicBezTo>
                      <a:pt x="157856" y="1086842"/>
                      <a:pt x="0" y="928986"/>
                      <a:pt x="0" y="734260"/>
                    </a:cubicBezTo>
                    <a:lnTo>
                      <a:pt x="0" y="352582"/>
                    </a:lnTo>
                    <a:close/>
                  </a:path>
                </a:pathLst>
              </a:custGeom>
              <a:solidFill>
                <a:srgbClr val="00AF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79" name="椭圆 78"/>
            <p:cNvSpPr/>
            <p:nvPr/>
          </p:nvSpPr>
          <p:spPr>
            <a:xfrm>
              <a:off x="2994768" y="3788595"/>
              <a:ext cx="1140556" cy="103686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effectLst>
              <a:softEdge rad="368300"/>
            </a:effectLst>
            <a:scene3d>
              <a:camera prst="isometricOffAxis1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0" name="TextBox 13"/>
            <p:cNvSpPr txBox="1"/>
            <p:nvPr/>
          </p:nvSpPr>
          <p:spPr>
            <a:xfrm flipH="1">
              <a:off x="2627784" y="987574"/>
              <a:ext cx="1081561" cy="646331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/>
            <a:p>
              <a:pPr algn="r"/>
              <a:r>
                <a:rPr lang="zh-CN" altLang="en-US" sz="3600" b="1" dirty="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例</a:t>
              </a:r>
              <a:r>
                <a:rPr lang="en-US" altLang="zh-CN" sz="3600" b="1" dirty="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3600" b="1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715766"/>
            <a:ext cx="3096344" cy="1867636"/>
          </a:xfrm>
          <a:prstGeom prst="rect">
            <a:avLst/>
          </a:prstGeom>
        </p:spPr>
      </p:pic>
      <p:sp>
        <p:nvSpPr>
          <p:cNvPr id="93" name="立方体 92"/>
          <p:cNvSpPr/>
          <p:nvPr/>
        </p:nvSpPr>
        <p:spPr>
          <a:xfrm>
            <a:off x="1907704" y="285978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4" name="立方体 93"/>
          <p:cNvSpPr/>
          <p:nvPr/>
        </p:nvSpPr>
        <p:spPr>
          <a:xfrm>
            <a:off x="1835696" y="293179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5" name="立方体 94"/>
          <p:cNvSpPr/>
          <p:nvPr/>
        </p:nvSpPr>
        <p:spPr>
          <a:xfrm>
            <a:off x="2123728" y="285978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6" name="立方体 95"/>
          <p:cNvSpPr/>
          <p:nvPr/>
        </p:nvSpPr>
        <p:spPr>
          <a:xfrm>
            <a:off x="2051720" y="293179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7" name="立方体 96"/>
          <p:cNvSpPr/>
          <p:nvPr/>
        </p:nvSpPr>
        <p:spPr>
          <a:xfrm>
            <a:off x="2339752" y="285978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8" name="立方体 97"/>
          <p:cNvSpPr/>
          <p:nvPr/>
        </p:nvSpPr>
        <p:spPr>
          <a:xfrm>
            <a:off x="2267744" y="293179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9" name="立方体 98"/>
          <p:cNvSpPr/>
          <p:nvPr/>
        </p:nvSpPr>
        <p:spPr>
          <a:xfrm>
            <a:off x="2555776" y="285978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0" name="立方体 99"/>
          <p:cNvSpPr/>
          <p:nvPr/>
        </p:nvSpPr>
        <p:spPr>
          <a:xfrm>
            <a:off x="2483768" y="293179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1" name="立方体 100"/>
          <p:cNvSpPr/>
          <p:nvPr/>
        </p:nvSpPr>
        <p:spPr>
          <a:xfrm>
            <a:off x="2771800" y="285978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2" name="立方体 101"/>
          <p:cNvSpPr/>
          <p:nvPr/>
        </p:nvSpPr>
        <p:spPr>
          <a:xfrm>
            <a:off x="2699792" y="293179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3" name="立方体 102"/>
          <p:cNvSpPr/>
          <p:nvPr/>
        </p:nvSpPr>
        <p:spPr>
          <a:xfrm>
            <a:off x="2987824" y="285978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4" name="立方体 103"/>
          <p:cNvSpPr/>
          <p:nvPr/>
        </p:nvSpPr>
        <p:spPr>
          <a:xfrm>
            <a:off x="2915816" y="293179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5" name="立方体 104"/>
          <p:cNvSpPr/>
          <p:nvPr/>
        </p:nvSpPr>
        <p:spPr>
          <a:xfrm>
            <a:off x="3203848" y="285978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6" name="立方体 105"/>
          <p:cNvSpPr/>
          <p:nvPr/>
        </p:nvSpPr>
        <p:spPr>
          <a:xfrm>
            <a:off x="3131840" y="293179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7" name="立方体 106"/>
          <p:cNvSpPr/>
          <p:nvPr/>
        </p:nvSpPr>
        <p:spPr>
          <a:xfrm>
            <a:off x="3419872" y="285978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8" name="立方体 107"/>
          <p:cNvSpPr/>
          <p:nvPr/>
        </p:nvSpPr>
        <p:spPr>
          <a:xfrm>
            <a:off x="3347864" y="293179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9" name="立方体 108"/>
          <p:cNvSpPr/>
          <p:nvPr/>
        </p:nvSpPr>
        <p:spPr>
          <a:xfrm>
            <a:off x="3635896" y="285978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0" name="立方体 109"/>
          <p:cNvSpPr/>
          <p:nvPr/>
        </p:nvSpPr>
        <p:spPr>
          <a:xfrm>
            <a:off x="3563888" y="293179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1" name="立方体 110"/>
          <p:cNvSpPr/>
          <p:nvPr/>
        </p:nvSpPr>
        <p:spPr>
          <a:xfrm>
            <a:off x="3851920" y="2859782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6" name="立方体 115"/>
          <p:cNvSpPr/>
          <p:nvPr/>
        </p:nvSpPr>
        <p:spPr>
          <a:xfrm>
            <a:off x="3779912" y="2931790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立方体 117"/>
          <p:cNvSpPr/>
          <p:nvPr/>
        </p:nvSpPr>
        <p:spPr>
          <a:xfrm>
            <a:off x="1907704" y="264375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9" name="立方体 118"/>
          <p:cNvSpPr/>
          <p:nvPr/>
        </p:nvSpPr>
        <p:spPr>
          <a:xfrm>
            <a:off x="1835696" y="271576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0" name="立方体 119"/>
          <p:cNvSpPr/>
          <p:nvPr/>
        </p:nvSpPr>
        <p:spPr>
          <a:xfrm>
            <a:off x="2123728" y="264375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1" name="立方体 120"/>
          <p:cNvSpPr/>
          <p:nvPr/>
        </p:nvSpPr>
        <p:spPr>
          <a:xfrm>
            <a:off x="2051720" y="271576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2" name="立方体 121"/>
          <p:cNvSpPr/>
          <p:nvPr/>
        </p:nvSpPr>
        <p:spPr>
          <a:xfrm>
            <a:off x="2339752" y="264375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3" name="立方体 122"/>
          <p:cNvSpPr/>
          <p:nvPr/>
        </p:nvSpPr>
        <p:spPr>
          <a:xfrm>
            <a:off x="2267744" y="271576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4" name="立方体 123"/>
          <p:cNvSpPr/>
          <p:nvPr/>
        </p:nvSpPr>
        <p:spPr>
          <a:xfrm>
            <a:off x="2555776" y="264375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5" name="立方体 124"/>
          <p:cNvSpPr/>
          <p:nvPr/>
        </p:nvSpPr>
        <p:spPr>
          <a:xfrm>
            <a:off x="2483768" y="271576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6" name="立方体 125"/>
          <p:cNvSpPr/>
          <p:nvPr/>
        </p:nvSpPr>
        <p:spPr>
          <a:xfrm>
            <a:off x="2771800" y="264375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7" name="立方体 126"/>
          <p:cNvSpPr/>
          <p:nvPr/>
        </p:nvSpPr>
        <p:spPr>
          <a:xfrm>
            <a:off x="2699792" y="271576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8" name="立方体 127"/>
          <p:cNvSpPr/>
          <p:nvPr/>
        </p:nvSpPr>
        <p:spPr>
          <a:xfrm>
            <a:off x="2987824" y="264375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9" name="立方体 128"/>
          <p:cNvSpPr/>
          <p:nvPr/>
        </p:nvSpPr>
        <p:spPr>
          <a:xfrm>
            <a:off x="2915816" y="271576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0" name="立方体 129"/>
          <p:cNvSpPr/>
          <p:nvPr/>
        </p:nvSpPr>
        <p:spPr>
          <a:xfrm>
            <a:off x="3203848" y="264375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1" name="立方体 130"/>
          <p:cNvSpPr/>
          <p:nvPr/>
        </p:nvSpPr>
        <p:spPr>
          <a:xfrm>
            <a:off x="3131840" y="271576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2" name="立方体 131"/>
          <p:cNvSpPr/>
          <p:nvPr/>
        </p:nvSpPr>
        <p:spPr>
          <a:xfrm>
            <a:off x="3419872" y="264375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3" name="立方体 132"/>
          <p:cNvSpPr/>
          <p:nvPr/>
        </p:nvSpPr>
        <p:spPr>
          <a:xfrm>
            <a:off x="3347864" y="271576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4" name="立方体 133"/>
          <p:cNvSpPr/>
          <p:nvPr/>
        </p:nvSpPr>
        <p:spPr>
          <a:xfrm>
            <a:off x="3635896" y="264375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5" name="立方体 134"/>
          <p:cNvSpPr/>
          <p:nvPr/>
        </p:nvSpPr>
        <p:spPr>
          <a:xfrm>
            <a:off x="3563888" y="271576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6" name="立方体 135"/>
          <p:cNvSpPr/>
          <p:nvPr/>
        </p:nvSpPr>
        <p:spPr>
          <a:xfrm>
            <a:off x="3851920" y="2643758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7" name="立方体 136"/>
          <p:cNvSpPr/>
          <p:nvPr/>
        </p:nvSpPr>
        <p:spPr>
          <a:xfrm>
            <a:off x="3779912" y="2715766"/>
            <a:ext cx="358262" cy="360040"/>
          </a:xfrm>
          <a:prstGeom prst="cube">
            <a:avLst>
              <a:gd name="adj" fmla="val 32170"/>
            </a:avLst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835696" y="3291830"/>
            <a:ext cx="2160240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8" name="图片 13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66683">
            <a:off x="3901531" y="2976686"/>
            <a:ext cx="2033559" cy="1862803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 flipV="1">
            <a:off x="3995936" y="3075806"/>
            <a:ext cx="216024" cy="216026"/>
          </a:xfrm>
          <a:prstGeom prst="line">
            <a:avLst/>
          </a:prstGeom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9" name="图片 13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56693" flipV="1">
            <a:off x="3964052" y="2126279"/>
            <a:ext cx="1247341" cy="762615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>
            <a:off x="3995936" y="2859782"/>
            <a:ext cx="0" cy="43204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0" name="图片 1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29951">
            <a:off x="4215814" y="2919912"/>
            <a:ext cx="752157" cy="529172"/>
          </a:xfrm>
          <a:prstGeom prst="rect">
            <a:avLst/>
          </a:prstGeom>
        </p:spPr>
      </p:pic>
      <p:sp>
        <p:nvSpPr>
          <p:cNvPr id="141" name="Text Box 7"/>
          <p:cNvSpPr txBox="1">
            <a:spLocks noChangeArrowheads="1"/>
          </p:cNvSpPr>
          <p:nvPr/>
        </p:nvSpPr>
        <p:spPr bwMode="auto">
          <a:xfrm>
            <a:off x="5940152" y="4011910"/>
            <a:ext cx="432048" cy="624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" name="Text Box 7"/>
          <p:cNvSpPr txBox="1">
            <a:spLocks noChangeArrowheads="1"/>
          </p:cNvSpPr>
          <p:nvPr/>
        </p:nvSpPr>
        <p:spPr bwMode="auto">
          <a:xfrm>
            <a:off x="5004048" y="2859782"/>
            <a:ext cx="432048" cy="624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4" name="Text Box 7"/>
          <p:cNvSpPr txBox="1">
            <a:spLocks noChangeArrowheads="1"/>
          </p:cNvSpPr>
          <p:nvPr/>
        </p:nvSpPr>
        <p:spPr bwMode="auto">
          <a:xfrm>
            <a:off x="5220072" y="1779662"/>
            <a:ext cx="432048" cy="624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5" name="Picture 4" descr="7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020271" y="2427734"/>
            <a:ext cx="1749135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46" name="云形标注 3"/>
          <p:cNvSpPr/>
          <p:nvPr/>
        </p:nvSpPr>
        <p:spPr bwMode="auto">
          <a:xfrm flipH="1">
            <a:off x="2771800" y="411510"/>
            <a:ext cx="5184576" cy="1368152"/>
          </a:xfrm>
          <a:prstGeom prst="cloudCallout">
            <a:avLst>
              <a:gd name="adj1" fmla="val -40074"/>
              <a:gd name="adj2" fmla="val 113979"/>
            </a:avLst>
          </a:prstGeom>
          <a:solidFill>
            <a:schemeClr val="bg1"/>
          </a:solidFill>
          <a:ln w="19050">
            <a:solidFill>
              <a:srgbClr val="4896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b="1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47" name="圆角矩形 17"/>
          <p:cNvSpPr/>
          <p:nvPr/>
        </p:nvSpPr>
        <p:spPr>
          <a:xfrm>
            <a:off x="1763688" y="627534"/>
            <a:ext cx="5904656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  长方体体积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8" name="圆角矩形 17"/>
          <p:cNvSpPr/>
          <p:nvPr/>
        </p:nvSpPr>
        <p:spPr>
          <a:xfrm>
            <a:off x="4572000" y="843558"/>
            <a:ext cx="360040" cy="43204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kumimoji="0" lang="en-US" altLang="zh-CN" sz="4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V</a:t>
            </a:r>
            <a:endParaRPr kumimoji="0" lang="zh-CN" altLang="en-US" sz="44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9" name="圆角矩形 17"/>
          <p:cNvSpPr/>
          <p:nvPr/>
        </p:nvSpPr>
        <p:spPr>
          <a:xfrm>
            <a:off x="3779912" y="1059582"/>
            <a:ext cx="3888432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kumimoji="0" lang="en-US" altLang="zh-CN" sz="3200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kumimoji="0" lang="en-US" altLang="zh-CN" sz="4400" i="1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abh</a:t>
            </a:r>
            <a:endParaRPr kumimoji="0" lang="zh-CN" altLang="en-US" sz="4400" i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9" name="图片 68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0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"/>
                            </p:stCondLst>
                            <p:childTnLst>
                              <p:par>
                                <p:cTn id="6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" grpId="0"/>
      <p:bldP spid="143" grpId="0"/>
      <p:bldP spid="144" grpId="0"/>
      <p:bldP spid="146" grpId="0" animBg="1"/>
      <p:bldP spid="147" grpId="0"/>
      <p:bldP spid="148" grpId="0"/>
      <p:bldP spid="14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1044</Words>
  <Application>WPS 演示</Application>
  <PresentationFormat>全屏显示(16:9)</PresentationFormat>
  <Paragraphs>377</Paragraphs>
  <Slides>17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Arial</vt:lpstr>
      <vt:lpstr>宋体</vt:lpstr>
      <vt:lpstr>Wingdings</vt:lpstr>
      <vt:lpstr>黑体</vt:lpstr>
      <vt:lpstr>等线</vt:lpstr>
      <vt:lpstr>楷体</vt:lpstr>
      <vt:lpstr>幼圆</vt:lpstr>
      <vt:lpstr>Times New Roman</vt:lpstr>
      <vt:lpstr>微软雅黑</vt:lpstr>
      <vt:lpstr>楷体_GB2312</vt:lpstr>
      <vt:lpstr>新宋体</vt:lpstr>
      <vt:lpstr>Calibri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2021-02-25T01:43:58Z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