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  <p:sldMasterId id="2147483686" r:id="rId4"/>
  </p:sldMasterIdLst>
  <p:notesMasterIdLst>
    <p:notesMasterId r:id="rId10"/>
  </p:notesMasterIdLst>
  <p:sldIdLst>
    <p:sldId id="556" r:id="rId5"/>
    <p:sldId id="537" r:id="rId6"/>
    <p:sldId id="538" r:id="rId7"/>
    <p:sldId id="539" r:id="rId8"/>
    <p:sldId id="544" r:id="rId9"/>
    <p:sldId id="540" r:id="rId11"/>
    <p:sldId id="543" r:id="rId12"/>
    <p:sldId id="545" r:id="rId13"/>
    <p:sldId id="546" r:id="rId14"/>
    <p:sldId id="548" r:id="rId15"/>
    <p:sldId id="550" r:id="rId16"/>
    <p:sldId id="549" r:id="rId17"/>
    <p:sldId id="542" r:id="rId18"/>
    <p:sldId id="551" r:id="rId19"/>
    <p:sldId id="552" r:id="rId20"/>
    <p:sldId id="554" r:id="rId21"/>
    <p:sldId id="555" r:id="rId22"/>
    <p:sldId id="507" r:id="rId23"/>
    <p:sldId id="557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50569E"/>
    <a:srgbClr val="EDAA01"/>
    <a:srgbClr val="969AC5"/>
    <a:srgbClr val="EA2100"/>
    <a:srgbClr val="EF5339"/>
    <a:srgbClr val="FFC000"/>
    <a:srgbClr val="2B95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799"/>
        <p:guide orient="horz" pos="1711"/>
        <p:guide pos="38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B3B09-18F9-4387-A12F-3B8BF4C0F9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B3B09-18F9-4387-A12F-3B8BF4C0F9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B3B09-18F9-4387-A12F-3B8BF4C0F9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B3B09-18F9-4387-A12F-3B8BF4C0F9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B3B09-18F9-4387-A12F-3B8BF4C0F9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8" Type="http://schemas.openxmlformats.org/officeDocument/2006/relationships/theme" Target="../theme/theme3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56.xml"/><Relationship Id="rId2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图形的运动（二） 画轴对称图形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11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3.xml"/><Relationship Id="rId5" Type="http://schemas.openxmlformats.org/officeDocument/2006/relationships/slide" Target="slide19.xml"/><Relationship Id="rId4" Type="http://schemas.openxmlformats.org/officeDocument/2006/relationships/slide" Target="slide5.xml"/><Relationship Id="rId3" Type="http://schemas.openxmlformats.org/officeDocument/2006/relationships/slide" Target="slide2.xml"/><Relationship Id="rId2" Type="http://schemas.openxmlformats.org/officeDocument/2006/relationships/image" Target="../media/image3.emf"/><Relationship Id="rId1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" Target="slide10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2" Type="http://schemas.openxmlformats.org/officeDocument/2006/relationships/slideLayout" Target="../slideLayouts/slideLayout7.xml"/><Relationship Id="rId11" Type="http://schemas.openxmlformats.org/officeDocument/2006/relationships/slide" Target="slide1.xml"/><Relationship Id="rId10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10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6.xml"/><Relationship Id="rId7" Type="http://schemas.openxmlformats.org/officeDocument/2006/relationships/slide" Target="slide4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9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5" Type="http://schemas.openxmlformats.org/officeDocument/2006/relationships/slideLayout" Target="../slideLayouts/slideLayout1.xml"/><Relationship Id="rId14" Type="http://schemas.microsoft.com/office/2007/relationships/hdphoto" Target="../media/image28.wdp"/><Relationship Id="rId13" Type="http://schemas.openxmlformats.org/officeDocument/2006/relationships/image" Target="../media/image27.png"/><Relationship Id="rId12" Type="http://schemas.openxmlformats.org/officeDocument/2006/relationships/slide" Target="slide1.xml"/><Relationship Id="rId11" Type="http://schemas.openxmlformats.org/officeDocument/2006/relationships/image" Target="../media/image6.png"/><Relationship Id="rId10" Type="http://schemas.openxmlformats.org/officeDocument/2006/relationships/slide" Target="slide10.xml"/><Relationship Id="rId1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jpe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3.wav"/><Relationship Id="rId12" Type="http://schemas.openxmlformats.org/officeDocument/2006/relationships/slide" Target="slide1.xml"/><Relationship Id="rId11" Type="http://schemas.openxmlformats.org/officeDocument/2006/relationships/image" Target="../media/image6.png"/><Relationship Id="rId10" Type="http://schemas.openxmlformats.org/officeDocument/2006/relationships/slide" Target="slide10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10.xml"/><Relationship Id="rId4" Type="http://schemas.openxmlformats.org/officeDocument/2006/relationships/image" Target="../media/image16.png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0.xml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0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轴对称图形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图形的运动（</a:t>
            </a: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二）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44592" y="75201"/>
            <a:ext cx="13781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43608" y="1402568"/>
          <a:ext cx="3410580" cy="253733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</a:tblGrid>
              <a:tr h="27992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83" marB="34283"/>
                </a:tc>
              </a:tr>
            </a:tbl>
          </a:graphicData>
        </a:graphic>
      </p:graphicFrame>
      <p:grpSp>
        <p:nvGrpSpPr>
          <p:cNvPr id="136326" name="组合 19"/>
          <p:cNvGrpSpPr/>
          <p:nvPr/>
        </p:nvGrpSpPr>
        <p:grpSpPr bwMode="auto">
          <a:xfrm>
            <a:off x="1570913" y="1690160"/>
            <a:ext cx="1173956" cy="1962150"/>
            <a:chOff x="1268760" y="1388638"/>
            <a:chExt cx="1565920" cy="2616426"/>
          </a:xfrm>
        </p:grpSpPr>
        <p:sp>
          <p:nvSpPr>
            <p:cNvPr id="11" name="直角三角形 10"/>
            <p:cNvSpPr/>
            <p:nvPr/>
          </p:nvSpPr>
          <p:spPr>
            <a:xfrm flipH="1">
              <a:off x="2027898" y="1388638"/>
              <a:ext cx="797253" cy="360393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12" name="直角三角形 11"/>
            <p:cNvSpPr/>
            <p:nvPr/>
          </p:nvSpPr>
          <p:spPr>
            <a:xfrm flipH="1">
              <a:off x="1699149" y="1769671"/>
              <a:ext cx="1126002" cy="744601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flipH="1">
              <a:off x="1268760" y="2514272"/>
              <a:ext cx="1565920" cy="743014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14" name="流程图: 过程 13"/>
            <p:cNvSpPr/>
            <p:nvPr/>
          </p:nvSpPr>
          <p:spPr>
            <a:xfrm>
              <a:off x="2628220" y="3257286"/>
              <a:ext cx="196931" cy="747778"/>
            </a:xfrm>
            <a:prstGeom prst="flowChartProcess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</p:grpSp>
      <p:cxnSp>
        <p:nvCxnSpPr>
          <p:cNvPr id="8" name="直接连接符 7"/>
          <p:cNvCxnSpPr>
            <a:stCxn id="7" idx="0"/>
            <a:endCxn id="7" idx="2"/>
          </p:cNvCxnSpPr>
          <p:nvPr/>
        </p:nvCxnSpPr>
        <p:spPr>
          <a:xfrm>
            <a:off x="2748898" y="1402568"/>
            <a:ext cx="0" cy="253733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925414" y="402799"/>
            <a:ext cx="68869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方格纸上画出轴对称图形的另一半。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2000" y="1275606"/>
            <a:ext cx="3841956" cy="2880320"/>
            <a:chOff x="4572000" y="1275606"/>
            <a:chExt cx="3841956" cy="2880320"/>
          </a:xfrm>
        </p:grpSpPr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4860032" y="1475767"/>
              <a:ext cx="3372789" cy="9541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想一想怎样画出轴对称图形的另一半？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48264" y="2476838"/>
              <a:ext cx="1171672" cy="1679088"/>
            </a:xfrm>
            <a:prstGeom prst="rect">
              <a:avLst/>
            </a:prstGeom>
          </p:spPr>
        </p:pic>
        <p:sp>
          <p:nvSpPr>
            <p:cNvPr id="24" name="云形标注 23"/>
            <p:cNvSpPr/>
            <p:nvPr/>
          </p:nvSpPr>
          <p:spPr>
            <a:xfrm>
              <a:off x="4572000" y="1275606"/>
              <a:ext cx="3841956" cy="1424297"/>
            </a:xfrm>
            <a:prstGeom prst="cloudCallout">
              <a:avLst>
                <a:gd name="adj1" fmla="val 25075"/>
                <a:gd name="adj2" fmla="val 6077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67544" y="1402841"/>
          <a:ext cx="3410580" cy="253733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  <a:gridCol w="284215"/>
              </a:tblGrid>
              <a:tr h="279921"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  <a:tr h="279921"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3" marB="34283"/>
                </a:tc>
              </a:tr>
            </a:tbl>
          </a:graphicData>
        </a:graphic>
      </p:graphicFrame>
      <p:grpSp>
        <p:nvGrpSpPr>
          <p:cNvPr id="136326" name="组合 19"/>
          <p:cNvGrpSpPr/>
          <p:nvPr/>
        </p:nvGrpSpPr>
        <p:grpSpPr bwMode="auto">
          <a:xfrm>
            <a:off x="994849" y="1690433"/>
            <a:ext cx="1173956" cy="1962150"/>
            <a:chOff x="1268760" y="1388638"/>
            <a:chExt cx="1565920" cy="2616426"/>
          </a:xfrm>
        </p:grpSpPr>
        <p:sp>
          <p:nvSpPr>
            <p:cNvPr id="11" name="直角三角形 10"/>
            <p:cNvSpPr/>
            <p:nvPr/>
          </p:nvSpPr>
          <p:spPr>
            <a:xfrm flipH="1">
              <a:off x="2027898" y="1388638"/>
              <a:ext cx="797253" cy="360393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12" name="直角三角形 11"/>
            <p:cNvSpPr/>
            <p:nvPr/>
          </p:nvSpPr>
          <p:spPr>
            <a:xfrm flipH="1">
              <a:off x="1699149" y="1769671"/>
              <a:ext cx="1126002" cy="744601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flipH="1">
              <a:off x="1268760" y="2514272"/>
              <a:ext cx="1565920" cy="743014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14" name="流程图: 过程 13"/>
            <p:cNvSpPr/>
            <p:nvPr/>
          </p:nvSpPr>
          <p:spPr>
            <a:xfrm>
              <a:off x="2628220" y="3257286"/>
              <a:ext cx="196931" cy="747778"/>
            </a:xfrm>
            <a:prstGeom prst="flowChartProcess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</p:grpSp>
      <p:cxnSp>
        <p:nvCxnSpPr>
          <p:cNvPr id="8" name="直接连接符 7"/>
          <p:cNvCxnSpPr>
            <a:stCxn id="7" idx="0"/>
            <a:endCxn id="7" idx="2"/>
          </p:cNvCxnSpPr>
          <p:nvPr/>
        </p:nvCxnSpPr>
        <p:spPr>
          <a:xfrm>
            <a:off x="2172834" y="1402841"/>
            <a:ext cx="0" cy="253733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7"/>
          <p:cNvSpPr txBox="1">
            <a:spLocks noChangeArrowheads="1"/>
          </p:cNvSpPr>
          <p:nvPr/>
        </p:nvSpPr>
        <p:spPr bwMode="auto">
          <a:xfrm>
            <a:off x="4479284" y="4054274"/>
            <a:ext cx="42691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按照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已知图形的形状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连接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各点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69887" y="1883608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已知图形的关键点。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635" y="2571750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关键点到对称轴的距离。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83274" y="3341037"/>
            <a:ext cx="4660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对称轴的另一侧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描出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关键点的对应点。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9215"/>
          <p:cNvGrpSpPr/>
          <p:nvPr/>
        </p:nvGrpSpPr>
        <p:grpSpPr bwMode="auto">
          <a:xfrm>
            <a:off x="3995936" y="1091589"/>
            <a:ext cx="4974989" cy="835057"/>
            <a:chOff x="3223372" y="1139898"/>
            <a:chExt cx="3173589" cy="1261274"/>
          </a:xfrm>
        </p:grpSpPr>
        <p:grpSp>
          <p:nvGrpSpPr>
            <p:cNvPr id="23" name="组合 20"/>
            <p:cNvGrpSpPr/>
            <p:nvPr/>
          </p:nvGrpSpPr>
          <p:grpSpPr bwMode="auto">
            <a:xfrm>
              <a:off x="3223372" y="1139898"/>
              <a:ext cx="3173589" cy="1261274"/>
              <a:chOff x="3785490" y="2867918"/>
              <a:chExt cx="2617124" cy="1781330"/>
            </a:xfrm>
          </p:grpSpPr>
          <p:sp>
            <p:nvSpPr>
              <p:cNvPr id="30" name="任意多边形 29"/>
              <p:cNvSpPr/>
              <p:nvPr/>
            </p:nvSpPr>
            <p:spPr>
              <a:xfrm rot="16200000" flipH="1">
                <a:off x="3493919" y="3218376"/>
                <a:ext cx="898507" cy="197592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-1" fmla="*/ 142879 w 3693084"/>
                  <a:gd name="connsiteY0-2" fmla="*/ 0 h 857256"/>
                  <a:gd name="connsiteX1-3" fmla="*/ 3429021 w 3693084"/>
                  <a:gd name="connsiteY1-4" fmla="*/ 0 h 857256"/>
                  <a:gd name="connsiteX2-5" fmla="*/ 3530052 w 3693084"/>
                  <a:gd name="connsiteY2-6" fmla="*/ 41848 h 857256"/>
                  <a:gd name="connsiteX3-7" fmla="*/ 3571900 w 3693084"/>
                  <a:gd name="connsiteY3-8" fmla="*/ 142879 h 857256"/>
                  <a:gd name="connsiteX4-9" fmla="*/ 3571900 w 3693084"/>
                  <a:gd name="connsiteY4-10" fmla="*/ 450857 h 857256"/>
                  <a:gd name="connsiteX5-11" fmla="*/ 3165500 w 3693084"/>
                  <a:gd name="connsiteY5-12" fmla="*/ 857256 h 857256"/>
                  <a:gd name="connsiteX6-13" fmla="*/ 406399 w 3693084"/>
                  <a:gd name="connsiteY6-14" fmla="*/ 857256 h 857256"/>
                  <a:gd name="connsiteX7-15" fmla="*/ 119031 w 3693084"/>
                  <a:gd name="connsiteY7-16" fmla="*/ 738224 h 857256"/>
                  <a:gd name="connsiteX8-17" fmla="*/ 0 w 3693084"/>
                  <a:gd name="connsiteY8-18" fmla="*/ 450856 h 857256"/>
                  <a:gd name="connsiteX9-19" fmla="*/ 0 w 3693084"/>
                  <a:gd name="connsiteY9-20" fmla="*/ 142879 h 857256"/>
                  <a:gd name="connsiteX10-21" fmla="*/ 41848 w 3693084"/>
                  <a:gd name="connsiteY10-22" fmla="*/ 41848 h 857256"/>
                  <a:gd name="connsiteX11-23" fmla="*/ 142879 w 3693084"/>
                  <a:gd name="connsiteY11-24" fmla="*/ 0 h 857256"/>
                  <a:gd name="connsiteX0-25" fmla="*/ 142879 w 3571900"/>
                  <a:gd name="connsiteY0-26" fmla="*/ 0 h 857256"/>
                  <a:gd name="connsiteX1-27" fmla="*/ 3429021 w 3571900"/>
                  <a:gd name="connsiteY1-28" fmla="*/ 0 h 857256"/>
                  <a:gd name="connsiteX2-29" fmla="*/ 3530052 w 3571900"/>
                  <a:gd name="connsiteY2-30" fmla="*/ 41848 h 857256"/>
                  <a:gd name="connsiteX3-31" fmla="*/ 3571900 w 3571900"/>
                  <a:gd name="connsiteY3-32" fmla="*/ 142879 h 857256"/>
                  <a:gd name="connsiteX4-33" fmla="*/ 3165500 w 3571900"/>
                  <a:gd name="connsiteY4-34" fmla="*/ 857256 h 857256"/>
                  <a:gd name="connsiteX5-35" fmla="*/ 406399 w 3571900"/>
                  <a:gd name="connsiteY5-36" fmla="*/ 857256 h 857256"/>
                  <a:gd name="connsiteX6-37" fmla="*/ 119031 w 3571900"/>
                  <a:gd name="connsiteY6-38" fmla="*/ 738224 h 857256"/>
                  <a:gd name="connsiteX7-39" fmla="*/ 0 w 3571900"/>
                  <a:gd name="connsiteY7-40" fmla="*/ 450856 h 857256"/>
                  <a:gd name="connsiteX8-41" fmla="*/ 0 w 3571900"/>
                  <a:gd name="connsiteY8-42" fmla="*/ 142879 h 857256"/>
                  <a:gd name="connsiteX9-43" fmla="*/ 41848 w 3571900"/>
                  <a:gd name="connsiteY9-44" fmla="*/ 41848 h 857256"/>
                  <a:gd name="connsiteX10-45" fmla="*/ 142879 w 3571900"/>
                  <a:gd name="connsiteY10-46" fmla="*/ 0 h 857256"/>
                  <a:gd name="connsiteX0-47" fmla="*/ 142879 w 3571900"/>
                  <a:gd name="connsiteY0-48" fmla="*/ 0 h 857256"/>
                  <a:gd name="connsiteX1-49" fmla="*/ 3429021 w 3571900"/>
                  <a:gd name="connsiteY1-50" fmla="*/ 0 h 857256"/>
                  <a:gd name="connsiteX2-51" fmla="*/ 3530052 w 3571900"/>
                  <a:gd name="connsiteY2-52" fmla="*/ 41848 h 857256"/>
                  <a:gd name="connsiteX3-53" fmla="*/ 3571900 w 3571900"/>
                  <a:gd name="connsiteY3-54" fmla="*/ 142879 h 857256"/>
                  <a:gd name="connsiteX4-55" fmla="*/ 3165500 w 3571900"/>
                  <a:gd name="connsiteY4-56" fmla="*/ 857256 h 857256"/>
                  <a:gd name="connsiteX5-57" fmla="*/ 406399 w 3571900"/>
                  <a:gd name="connsiteY5-58" fmla="*/ 857256 h 857256"/>
                  <a:gd name="connsiteX6-59" fmla="*/ 119031 w 3571900"/>
                  <a:gd name="connsiteY6-60" fmla="*/ 738224 h 857256"/>
                  <a:gd name="connsiteX7-61" fmla="*/ 0 w 3571900"/>
                  <a:gd name="connsiteY7-62" fmla="*/ 450856 h 857256"/>
                  <a:gd name="connsiteX8-63" fmla="*/ 0 w 3571900"/>
                  <a:gd name="connsiteY8-64" fmla="*/ 142879 h 857256"/>
                  <a:gd name="connsiteX9-65" fmla="*/ 41848 w 3571900"/>
                  <a:gd name="connsiteY9-66" fmla="*/ 41848 h 857256"/>
                  <a:gd name="connsiteX10-67" fmla="*/ 142879 w 3571900"/>
                  <a:gd name="connsiteY10-68" fmla="*/ 0 h 857256"/>
                  <a:gd name="connsiteX0-69" fmla="*/ 142879 w 3571900"/>
                  <a:gd name="connsiteY0-70" fmla="*/ 0 h 857256"/>
                  <a:gd name="connsiteX1-71" fmla="*/ 3429021 w 3571900"/>
                  <a:gd name="connsiteY1-72" fmla="*/ 0 h 857256"/>
                  <a:gd name="connsiteX2-73" fmla="*/ 3530052 w 3571900"/>
                  <a:gd name="connsiteY2-74" fmla="*/ 41848 h 857256"/>
                  <a:gd name="connsiteX3-75" fmla="*/ 3571900 w 3571900"/>
                  <a:gd name="connsiteY3-76" fmla="*/ 142879 h 857256"/>
                  <a:gd name="connsiteX4-77" fmla="*/ 3165500 w 3571900"/>
                  <a:gd name="connsiteY4-78" fmla="*/ 857256 h 857256"/>
                  <a:gd name="connsiteX5-79" fmla="*/ 406399 w 3571900"/>
                  <a:gd name="connsiteY5-80" fmla="*/ 857256 h 857256"/>
                  <a:gd name="connsiteX6-81" fmla="*/ 119031 w 3571900"/>
                  <a:gd name="connsiteY6-82" fmla="*/ 738224 h 857256"/>
                  <a:gd name="connsiteX7-83" fmla="*/ 0 w 3571900"/>
                  <a:gd name="connsiteY7-84" fmla="*/ 450856 h 857256"/>
                  <a:gd name="connsiteX8-85" fmla="*/ 0 w 3571900"/>
                  <a:gd name="connsiteY8-86" fmla="*/ 142879 h 857256"/>
                  <a:gd name="connsiteX9-87" fmla="*/ 41848 w 3571900"/>
                  <a:gd name="connsiteY9-88" fmla="*/ 41848 h 857256"/>
                  <a:gd name="connsiteX10-89" fmla="*/ 142879 w 3571900"/>
                  <a:gd name="connsiteY10-90" fmla="*/ 0 h 857256"/>
                  <a:gd name="connsiteX0-91" fmla="*/ 142879 w 3571900"/>
                  <a:gd name="connsiteY0-92" fmla="*/ 0 h 857256"/>
                  <a:gd name="connsiteX1-93" fmla="*/ 3530052 w 3571900"/>
                  <a:gd name="connsiteY1-94" fmla="*/ 41848 h 857256"/>
                  <a:gd name="connsiteX2-95" fmla="*/ 3571900 w 3571900"/>
                  <a:gd name="connsiteY2-96" fmla="*/ 142879 h 857256"/>
                  <a:gd name="connsiteX3-97" fmla="*/ 3165500 w 3571900"/>
                  <a:gd name="connsiteY3-98" fmla="*/ 857256 h 857256"/>
                  <a:gd name="connsiteX4-99" fmla="*/ 406399 w 3571900"/>
                  <a:gd name="connsiteY4-100" fmla="*/ 857256 h 857256"/>
                  <a:gd name="connsiteX5-101" fmla="*/ 119031 w 3571900"/>
                  <a:gd name="connsiteY5-102" fmla="*/ 738224 h 857256"/>
                  <a:gd name="connsiteX6-103" fmla="*/ 0 w 3571900"/>
                  <a:gd name="connsiteY6-104" fmla="*/ 450856 h 857256"/>
                  <a:gd name="connsiteX7-105" fmla="*/ 0 w 3571900"/>
                  <a:gd name="connsiteY7-106" fmla="*/ 142879 h 857256"/>
                  <a:gd name="connsiteX8-107" fmla="*/ 41848 w 3571900"/>
                  <a:gd name="connsiteY8-108" fmla="*/ 41848 h 857256"/>
                  <a:gd name="connsiteX9-109" fmla="*/ 142879 w 3571900"/>
                  <a:gd name="connsiteY9-110" fmla="*/ 0 h 857256"/>
                  <a:gd name="connsiteX0-111" fmla="*/ 142879 w 3571900"/>
                  <a:gd name="connsiteY0-112" fmla="*/ 0 h 857256"/>
                  <a:gd name="connsiteX1-113" fmla="*/ 3571900 w 3571900"/>
                  <a:gd name="connsiteY1-114" fmla="*/ 142879 h 857256"/>
                  <a:gd name="connsiteX2-115" fmla="*/ 3165500 w 3571900"/>
                  <a:gd name="connsiteY2-116" fmla="*/ 857256 h 857256"/>
                  <a:gd name="connsiteX3-117" fmla="*/ 406399 w 3571900"/>
                  <a:gd name="connsiteY3-118" fmla="*/ 857256 h 857256"/>
                  <a:gd name="connsiteX4-119" fmla="*/ 119031 w 3571900"/>
                  <a:gd name="connsiteY4-120" fmla="*/ 738224 h 857256"/>
                  <a:gd name="connsiteX5-121" fmla="*/ 0 w 3571900"/>
                  <a:gd name="connsiteY5-122" fmla="*/ 450856 h 857256"/>
                  <a:gd name="connsiteX6-123" fmla="*/ 0 w 3571900"/>
                  <a:gd name="connsiteY6-124" fmla="*/ 142879 h 857256"/>
                  <a:gd name="connsiteX7-125" fmla="*/ 41848 w 3571900"/>
                  <a:gd name="connsiteY7-126" fmla="*/ 41848 h 857256"/>
                  <a:gd name="connsiteX8-127" fmla="*/ 142879 w 3571900"/>
                  <a:gd name="connsiteY8-128" fmla="*/ 0 h 857256"/>
                  <a:gd name="connsiteX0-129" fmla="*/ 152053 w 3571900"/>
                  <a:gd name="connsiteY0-130" fmla="*/ 0 h 948737"/>
                  <a:gd name="connsiteX1-131" fmla="*/ 3571900 w 3571900"/>
                  <a:gd name="connsiteY1-132" fmla="*/ 234360 h 948737"/>
                  <a:gd name="connsiteX2-133" fmla="*/ 3165500 w 3571900"/>
                  <a:gd name="connsiteY2-134" fmla="*/ 948737 h 948737"/>
                  <a:gd name="connsiteX3-135" fmla="*/ 406399 w 3571900"/>
                  <a:gd name="connsiteY3-136" fmla="*/ 948737 h 948737"/>
                  <a:gd name="connsiteX4-137" fmla="*/ 119031 w 3571900"/>
                  <a:gd name="connsiteY4-138" fmla="*/ 829705 h 948737"/>
                  <a:gd name="connsiteX5-139" fmla="*/ 0 w 3571900"/>
                  <a:gd name="connsiteY5-140" fmla="*/ 542337 h 948737"/>
                  <a:gd name="connsiteX6-141" fmla="*/ 0 w 3571900"/>
                  <a:gd name="connsiteY6-142" fmla="*/ 234360 h 948737"/>
                  <a:gd name="connsiteX7-143" fmla="*/ 41848 w 3571900"/>
                  <a:gd name="connsiteY7-144" fmla="*/ 133329 h 948737"/>
                  <a:gd name="connsiteX8-145" fmla="*/ 152053 w 3571900"/>
                  <a:gd name="connsiteY8-146" fmla="*/ 0 h 948737"/>
                  <a:gd name="connsiteX0-147" fmla="*/ 240871 w 3660718"/>
                  <a:gd name="connsiteY0-148" fmla="*/ 0 h 948737"/>
                  <a:gd name="connsiteX1-149" fmla="*/ 3660718 w 3660718"/>
                  <a:gd name="connsiteY1-150" fmla="*/ 234360 h 948737"/>
                  <a:gd name="connsiteX2-151" fmla="*/ 3254318 w 3660718"/>
                  <a:gd name="connsiteY2-152" fmla="*/ 948737 h 948737"/>
                  <a:gd name="connsiteX3-153" fmla="*/ 495217 w 3660718"/>
                  <a:gd name="connsiteY3-154" fmla="*/ 948737 h 948737"/>
                  <a:gd name="connsiteX4-155" fmla="*/ 207849 w 3660718"/>
                  <a:gd name="connsiteY4-156" fmla="*/ 829705 h 948737"/>
                  <a:gd name="connsiteX5-157" fmla="*/ 88818 w 3660718"/>
                  <a:gd name="connsiteY5-158" fmla="*/ 542337 h 948737"/>
                  <a:gd name="connsiteX6-159" fmla="*/ 88818 w 3660718"/>
                  <a:gd name="connsiteY6-160" fmla="*/ 234360 h 948737"/>
                  <a:gd name="connsiteX7-161" fmla="*/ 25342 w 3660718"/>
                  <a:gd name="connsiteY7-162" fmla="*/ 47604 h 948737"/>
                  <a:gd name="connsiteX8-163" fmla="*/ 240871 w 3660718"/>
                  <a:gd name="connsiteY8-164" fmla="*/ 0 h 948737"/>
                  <a:gd name="connsiteX0-165" fmla="*/ 252319 w 3672166"/>
                  <a:gd name="connsiteY0-166" fmla="*/ 0 h 948737"/>
                  <a:gd name="connsiteX1-167" fmla="*/ 3672166 w 3672166"/>
                  <a:gd name="connsiteY1-168" fmla="*/ 234360 h 948737"/>
                  <a:gd name="connsiteX2-169" fmla="*/ 3265766 w 3672166"/>
                  <a:gd name="connsiteY2-170" fmla="*/ 948737 h 948737"/>
                  <a:gd name="connsiteX3-171" fmla="*/ 506665 w 3672166"/>
                  <a:gd name="connsiteY3-172" fmla="*/ 948737 h 948737"/>
                  <a:gd name="connsiteX4-173" fmla="*/ 219297 w 3672166"/>
                  <a:gd name="connsiteY4-174" fmla="*/ 829705 h 948737"/>
                  <a:gd name="connsiteX5-175" fmla="*/ 100266 w 3672166"/>
                  <a:gd name="connsiteY5-176" fmla="*/ 542337 h 948737"/>
                  <a:gd name="connsiteX6-177" fmla="*/ 31576 w 3672166"/>
                  <a:gd name="connsiteY6-178" fmla="*/ 240076 h 948737"/>
                  <a:gd name="connsiteX7-179" fmla="*/ 36790 w 3672166"/>
                  <a:gd name="connsiteY7-180" fmla="*/ 47604 h 948737"/>
                  <a:gd name="connsiteX8-181" fmla="*/ 252319 w 3672166"/>
                  <a:gd name="connsiteY8-182" fmla="*/ 0 h 948737"/>
                  <a:gd name="connsiteX0-183" fmla="*/ 273237 w 3693084"/>
                  <a:gd name="connsiteY0-184" fmla="*/ 0 h 948737"/>
                  <a:gd name="connsiteX1-185" fmla="*/ 3693084 w 3693084"/>
                  <a:gd name="connsiteY1-186" fmla="*/ 234360 h 948737"/>
                  <a:gd name="connsiteX2-187" fmla="*/ 3286684 w 3693084"/>
                  <a:gd name="connsiteY2-188" fmla="*/ 948737 h 948737"/>
                  <a:gd name="connsiteX3-189" fmla="*/ 527583 w 3693084"/>
                  <a:gd name="connsiteY3-190" fmla="*/ 948737 h 948737"/>
                  <a:gd name="connsiteX4-191" fmla="*/ 121184 w 3693084"/>
                  <a:gd name="connsiteY4-192" fmla="*/ 542337 h 948737"/>
                  <a:gd name="connsiteX5-193" fmla="*/ 52494 w 3693084"/>
                  <a:gd name="connsiteY5-194" fmla="*/ 240076 h 948737"/>
                  <a:gd name="connsiteX6-195" fmla="*/ 57708 w 3693084"/>
                  <a:gd name="connsiteY6-196" fmla="*/ 47604 h 948737"/>
                  <a:gd name="connsiteX7-197" fmla="*/ 273237 w 3693084"/>
                  <a:gd name="connsiteY7-198" fmla="*/ 0 h 948737"/>
                  <a:gd name="connsiteX0-199" fmla="*/ 273237 w 3693084"/>
                  <a:gd name="connsiteY0-200" fmla="*/ 0 h 948737"/>
                  <a:gd name="connsiteX1-201" fmla="*/ 3693084 w 3693084"/>
                  <a:gd name="connsiteY1-202" fmla="*/ 234360 h 948737"/>
                  <a:gd name="connsiteX2-203" fmla="*/ 3286684 w 3693084"/>
                  <a:gd name="connsiteY2-204" fmla="*/ 948737 h 948737"/>
                  <a:gd name="connsiteX3-205" fmla="*/ 527583 w 3693084"/>
                  <a:gd name="connsiteY3-206" fmla="*/ 948737 h 948737"/>
                  <a:gd name="connsiteX4-207" fmla="*/ 121184 w 3693084"/>
                  <a:gd name="connsiteY4-208" fmla="*/ 542337 h 948737"/>
                  <a:gd name="connsiteX5-209" fmla="*/ 52494 w 3693084"/>
                  <a:gd name="connsiteY5-210" fmla="*/ 240076 h 948737"/>
                  <a:gd name="connsiteX6-211" fmla="*/ 57708 w 3693084"/>
                  <a:gd name="connsiteY6-212" fmla="*/ 47604 h 948737"/>
                  <a:gd name="connsiteX7-213" fmla="*/ 273237 w 3693084"/>
                  <a:gd name="connsiteY7-214" fmla="*/ 0 h 948737"/>
                  <a:gd name="connsiteX0-215" fmla="*/ 252319 w 3672166"/>
                  <a:gd name="connsiteY0-216" fmla="*/ 0 h 948737"/>
                  <a:gd name="connsiteX1-217" fmla="*/ 3672166 w 3672166"/>
                  <a:gd name="connsiteY1-218" fmla="*/ 234360 h 948737"/>
                  <a:gd name="connsiteX2-219" fmla="*/ 3265766 w 3672166"/>
                  <a:gd name="connsiteY2-220" fmla="*/ 948737 h 948737"/>
                  <a:gd name="connsiteX3-221" fmla="*/ 506665 w 3672166"/>
                  <a:gd name="connsiteY3-222" fmla="*/ 948737 h 948737"/>
                  <a:gd name="connsiteX4-223" fmla="*/ 100266 w 3672166"/>
                  <a:gd name="connsiteY4-224" fmla="*/ 542337 h 948737"/>
                  <a:gd name="connsiteX5-225" fmla="*/ 31576 w 3672166"/>
                  <a:gd name="connsiteY5-226" fmla="*/ 240076 h 948737"/>
                  <a:gd name="connsiteX6-227" fmla="*/ 36790 w 3672166"/>
                  <a:gd name="connsiteY6-228" fmla="*/ 47604 h 948737"/>
                  <a:gd name="connsiteX7-229" fmla="*/ 252319 w 3672166"/>
                  <a:gd name="connsiteY7-230" fmla="*/ 0 h 948737"/>
                  <a:gd name="connsiteX0-231" fmla="*/ 252319 w 3672166"/>
                  <a:gd name="connsiteY0-232" fmla="*/ 0 h 948737"/>
                  <a:gd name="connsiteX1-233" fmla="*/ 3672166 w 3672166"/>
                  <a:gd name="connsiteY1-234" fmla="*/ 234360 h 948737"/>
                  <a:gd name="connsiteX2-235" fmla="*/ 3265766 w 3672166"/>
                  <a:gd name="connsiteY2-236" fmla="*/ 948737 h 948737"/>
                  <a:gd name="connsiteX3-237" fmla="*/ 506665 w 3672166"/>
                  <a:gd name="connsiteY3-238" fmla="*/ 948737 h 948737"/>
                  <a:gd name="connsiteX4-239" fmla="*/ 100266 w 3672166"/>
                  <a:gd name="connsiteY4-240" fmla="*/ 542337 h 948737"/>
                  <a:gd name="connsiteX5-241" fmla="*/ 31576 w 3672166"/>
                  <a:gd name="connsiteY5-242" fmla="*/ 240076 h 948737"/>
                  <a:gd name="connsiteX6-243" fmla="*/ 36790 w 3672166"/>
                  <a:gd name="connsiteY6-244" fmla="*/ 47604 h 948737"/>
                  <a:gd name="connsiteX7-245" fmla="*/ 252319 w 3672166"/>
                  <a:gd name="connsiteY7-246" fmla="*/ 0 h 948737"/>
                  <a:gd name="connsiteX0-247" fmla="*/ 299056 w 3718903"/>
                  <a:gd name="connsiteY0-248" fmla="*/ 0 h 948737"/>
                  <a:gd name="connsiteX1-249" fmla="*/ 3718903 w 3718903"/>
                  <a:gd name="connsiteY1-250" fmla="*/ 234360 h 948737"/>
                  <a:gd name="connsiteX2-251" fmla="*/ 3312503 w 3718903"/>
                  <a:gd name="connsiteY2-252" fmla="*/ 948737 h 948737"/>
                  <a:gd name="connsiteX3-253" fmla="*/ 553402 w 3718903"/>
                  <a:gd name="connsiteY3-254" fmla="*/ 948737 h 948737"/>
                  <a:gd name="connsiteX4-255" fmla="*/ 78313 w 3718903"/>
                  <a:gd name="connsiteY4-256" fmla="*/ 240076 h 948737"/>
                  <a:gd name="connsiteX5-257" fmla="*/ 83527 w 3718903"/>
                  <a:gd name="connsiteY5-258" fmla="*/ 47604 h 948737"/>
                  <a:gd name="connsiteX6-259" fmla="*/ 299056 w 3718903"/>
                  <a:gd name="connsiteY6-260" fmla="*/ 0 h 948737"/>
                  <a:gd name="connsiteX0-261" fmla="*/ 299056 w 3718903"/>
                  <a:gd name="connsiteY0-262" fmla="*/ 0 h 948737"/>
                  <a:gd name="connsiteX1-263" fmla="*/ 3718903 w 3718903"/>
                  <a:gd name="connsiteY1-264" fmla="*/ 234360 h 948737"/>
                  <a:gd name="connsiteX2-265" fmla="*/ 3312503 w 3718903"/>
                  <a:gd name="connsiteY2-266" fmla="*/ 948737 h 948737"/>
                  <a:gd name="connsiteX3-267" fmla="*/ 553402 w 3718903"/>
                  <a:gd name="connsiteY3-268" fmla="*/ 948737 h 948737"/>
                  <a:gd name="connsiteX4-269" fmla="*/ 78313 w 3718903"/>
                  <a:gd name="connsiteY4-270" fmla="*/ 240076 h 948737"/>
                  <a:gd name="connsiteX5-271" fmla="*/ 83527 w 3718903"/>
                  <a:gd name="connsiteY5-272" fmla="*/ 47604 h 948737"/>
                  <a:gd name="connsiteX6-273" fmla="*/ 299056 w 3718903"/>
                  <a:gd name="connsiteY6-274" fmla="*/ 0 h 948737"/>
                  <a:gd name="connsiteX0-275" fmla="*/ 299056 w 3718903"/>
                  <a:gd name="connsiteY0-276" fmla="*/ 0 h 948737"/>
                  <a:gd name="connsiteX1-277" fmla="*/ 3718903 w 3718903"/>
                  <a:gd name="connsiteY1-278" fmla="*/ 234360 h 948737"/>
                  <a:gd name="connsiteX2-279" fmla="*/ 3312503 w 3718903"/>
                  <a:gd name="connsiteY2-280" fmla="*/ 948737 h 948737"/>
                  <a:gd name="connsiteX3-281" fmla="*/ 553402 w 3718903"/>
                  <a:gd name="connsiteY3-282" fmla="*/ 948737 h 948737"/>
                  <a:gd name="connsiteX4-283" fmla="*/ 78313 w 3718903"/>
                  <a:gd name="connsiteY4-284" fmla="*/ 240076 h 948737"/>
                  <a:gd name="connsiteX5-285" fmla="*/ 83527 w 3718903"/>
                  <a:gd name="connsiteY5-286" fmla="*/ 47604 h 948737"/>
                  <a:gd name="connsiteX6-287" fmla="*/ 299056 w 3718903"/>
                  <a:gd name="connsiteY6-288" fmla="*/ 0 h 948737"/>
                  <a:gd name="connsiteX0-289" fmla="*/ 606765 w 4026612"/>
                  <a:gd name="connsiteY0-290" fmla="*/ 0 h 948737"/>
                  <a:gd name="connsiteX1-291" fmla="*/ 4026612 w 4026612"/>
                  <a:gd name="connsiteY1-292" fmla="*/ 234360 h 948737"/>
                  <a:gd name="connsiteX2-293" fmla="*/ 3620212 w 4026612"/>
                  <a:gd name="connsiteY2-294" fmla="*/ 948737 h 948737"/>
                  <a:gd name="connsiteX3-295" fmla="*/ 861111 w 4026612"/>
                  <a:gd name="connsiteY3-296" fmla="*/ 948737 h 948737"/>
                  <a:gd name="connsiteX4-297" fmla="*/ 386022 w 4026612"/>
                  <a:gd name="connsiteY4-298" fmla="*/ 240076 h 948737"/>
                  <a:gd name="connsiteX5-299" fmla="*/ 606765 w 4026612"/>
                  <a:gd name="connsiteY5-300" fmla="*/ 0 h 948737"/>
                  <a:gd name="connsiteX0-301" fmla="*/ 263134 w 3682981"/>
                  <a:gd name="connsiteY0-302" fmla="*/ 21948 h 970685"/>
                  <a:gd name="connsiteX1-303" fmla="*/ 3682981 w 3682981"/>
                  <a:gd name="connsiteY1-304" fmla="*/ 256308 h 970685"/>
                  <a:gd name="connsiteX2-305" fmla="*/ 3276581 w 3682981"/>
                  <a:gd name="connsiteY2-306" fmla="*/ 970685 h 970685"/>
                  <a:gd name="connsiteX3-307" fmla="*/ 517480 w 3682981"/>
                  <a:gd name="connsiteY3-308" fmla="*/ 970685 h 970685"/>
                  <a:gd name="connsiteX4-309" fmla="*/ 42391 w 3682981"/>
                  <a:gd name="connsiteY4-310" fmla="*/ 262024 h 970685"/>
                  <a:gd name="connsiteX5-311" fmla="*/ 263134 w 3682981"/>
                  <a:gd name="connsiteY5-312" fmla="*/ 21948 h 9706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49B2CB"/>
                  </a:gs>
                  <a:gs pos="50000">
                    <a:srgbClr val="7CC8DA"/>
                  </a:gs>
                  <a:gs pos="80000">
                    <a:srgbClr val="49B2CB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ker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flipH="1" flipV="1">
                <a:off x="3820822" y="3159205"/>
                <a:ext cx="1325573" cy="1198756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-1" fmla="*/ 0 w 3000396"/>
                  <a:gd name="connsiteY0-2" fmla="*/ 0 h 3643338"/>
                  <a:gd name="connsiteX1-3" fmla="*/ 2363172 w 3000396"/>
                  <a:gd name="connsiteY1-4" fmla="*/ 0 h 3643338"/>
                  <a:gd name="connsiteX2-5" fmla="*/ 2813757 w 3000396"/>
                  <a:gd name="connsiteY2-6" fmla="*/ 186639 h 3643338"/>
                  <a:gd name="connsiteX3-7" fmla="*/ 3000395 w 3000396"/>
                  <a:gd name="connsiteY3-8" fmla="*/ 351475 h 3643338"/>
                  <a:gd name="connsiteX4-9" fmla="*/ 3000396 w 3000396"/>
                  <a:gd name="connsiteY4-10" fmla="*/ 3643338 h 3643338"/>
                  <a:gd name="connsiteX5-11" fmla="*/ 0 w 3000396"/>
                  <a:gd name="connsiteY5-12" fmla="*/ 3643338 h 3643338"/>
                  <a:gd name="connsiteX6-13" fmla="*/ 0 w 3000396"/>
                  <a:gd name="connsiteY6-14" fmla="*/ 0 h 3643338"/>
                  <a:gd name="connsiteX0-15" fmla="*/ 0 w 3000396"/>
                  <a:gd name="connsiteY0-16" fmla="*/ 0 h 3643338"/>
                  <a:gd name="connsiteX1-17" fmla="*/ 2363172 w 3000396"/>
                  <a:gd name="connsiteY1-18" fmla="*/ 0 h 3643338"/>
                  <a:gd name="connsiteX2-19" fmla="*/ 2813757 w 3000396"/>
                  <a:gd name="connsiteY2-20" fmla="*/ 148539 h 3643338"/>
                  <a:gd name="connsiteX3-21" fmla="*/ 3000395 w 3000396"/>
                  <a:gd name="connsiteY3-22" fmla="*/ 351475 h 3643338"/>
                  <a:gd name="connsiteX4-23" fmla="*/ 3000396 w 3000396"/>
                  <a:gd name="connsiteY4-24" fmla="*/ 3643338 h 3643338"/>
                  <a:gd name="connsiteX5-25" fmla="*/ 0 w 3000396"/>
                  <a:gd name="connsiteY5-26" fmla="*/ 3643338 h 3643338"/>
                  <a:gd name="connsiteX6-27" fmla="*/ 0 w 3000396"/>
                  <a:gd name="connsiteY6-28" fmla="*/ 0 h 3643338"/>
                  <a:gd name="connsiteX0-29" fmla="*/ 0 w 3000396"/>
                  <a:gd name="connsiteY0-30" fmla="*/ 0 h 3643338"/>
                  <a:gd name="connsiteX1-31" fmla="*/ 2363172 w 3000396"/>
                  <a:gd name="connsiteY1-32" fmla="*/ 0 h 3643338"/>
                  <a:gd name="connsiteX2-33" fmla="*/ 2813757 w 3000396"/>
                  <a:gd name="connsiteY2-34" fmla="*/ 148539 h 3643338"/>
                  <a:gd name="connsiteX3-35" fmla="*/ 3000395 w 3000396"/>
                  <a:gd name="connsiteY3-36" fmla="*/ 351475 h 3643338"/>
                  <a:gd name="connsiteX4-37" fmla="*/ 3000396 w 3000396"/>
                  <a:gd name="connsiteY4-38" fmla="*/ 3643338 h 3643338"/>
                  <a:gd name="connsiteX5-39" fmla="*/ 0 w 3000396"/>
                  <a:gd name="connsiteY5-40" fmla="*/ 3643338 h 3643338"/>
                  <a:gd name="connsiteX6-41" fmla="*/ 0 w 3000396"/>
                  <a:gd name="connsiteY6-42" fmla="*/ 0 h 3643338"/>
                  <a:gd name="connsiteX0-43" fmla="*/ 0 w 3000396"/>
                  <a:gd name="connsiteY0-44" fmla="*/ 0 h 3643338"/>
                  <a:gd name="connsiteX1-45" fmla="*/ 2363172 w 3000396"/>
                  <a:gd name="connsiteY1-46" fmla="*/ 0 h 3643338"/>
                  <a:gd name="connsiteX2-47" fmla="*/ 2813757 w 3000396"/>
                  <a:gd name="connsiteY2-48" fmla="*/ 148539 h 3643338"/>
                  <a:gd name="connsiteX3-49" fmla="*/ 3000395 w 3000396"/>
                  <a:gd name="connsiteY3-50" fmla="*/ 351475 h 3643338"/>
                  <a:gd name="connsiteX4-51" fmla="*/ 3000396 w 3000396"/>
                  <a:gd name="connsiteY4-52" fmla="*/ 3643338 h 3643338"/>
                  <a:gd name="connsiteX5-53" fmla="*/ 0 w 3000396"/>
                  <a:gd name="connsiteY5-54" fmla="*/ 3643338 h 3643338"/>
                  <a:gd name="connsiteX6-55" fmla="*/ 0 w 3000396"/>
                  <a:gd name="connsiteY6-56" fmla="*/ 0 h 3643338"/>
                  <a:gd name="connsiteX0-57" fmla="*/ 0 w 3000396"/>
                  <a:gd name="connsiteY0-58" fmla="*/ 255748 h 3899086"/>
                  <a:gd name="connsiteX1-59" fmla="*/ 2363172 w 3000396"/>
                  <a:gd name="connsiteY1-60" fmla="*/ 255748 h 3899086"/>
                  <a:gd name="connsiteX2-61" fmla="*/ 3000395 w 3000396"/>
                  <a:gd name="connsiteY2-62" fmla="*/ 607223 h 3899086"/>
                  <a:gd name="connsiteX3-63" fmla="*/ 3000396 w 3000396"/>
                  <a:gd name="connsiteY3-64" fmla="*/ 3899086 h 3899086"/>
                  <a:gd name="connsiteX4-65" fmla="*/ 0 w 3000396"/>
                  <a:gd name="connsiteY4-66" fmla="*/ 3899086 h 3899086"/>
                  <a:gd name="connsiteX5-67" fmla="*/ 0 w 3000396"/>
                  <a:gd name="connsiteY5-68" fmla="*/ 255748 h 3899086"/>
                  <a:gd name="connsiteX0-69" fmla="*/ 0 w 3000396"/>
                  <a:gd name="connsiteY0-70" fmla="*/ 0 h 3643338"/>
                  <a:gd name="connsiteX1-71" fmla="*/ 2363172 w 3000396"/>
                  <a:gd name="connsiteY1-72" fmla="*/ 0 h 3643338"/>
                  <a:gd name="connsiteX2-73" fmla="*/ 3000395 w 3000396"/>
                  <a:gd name="connsiteY2-74" fmla="*/ 351475 h 3643338"/>
                  <a:gd name="connsiteX3-75" fmla="*/ 3000396 w 3000396"/>
                  <a:gd name="connsiteY3-76" fmla="*/ 3643338 h 3643338"/>
                  <a:gd name="connsiteX4-77" fmla="*/ 0 w 3000396"/>
                  <a:gd name="connsiteY4-78" fmla="*/ 3643338 h 3643338"/>
                  <a:gd name="connsiteX5-79" fmla="*/ 0 w 3000396"/>
                  <a:gd name="connsiteY5-80" fmla="*/ 0 h 3643338"/>
                  <a:gd name="connsiteX0-81" fmla="*/ 0 w 3000396"/>
                  <a:gd name="connsiteY0-82" fmla="*/ 0 h 3643338"/>
                  <a:gd name="connsiteX1-83" fmla="*/ 2363172 w 3000396"/>
                  <a:gd name="connsiteY1-84" fmla="*/ 0 h 3643338"/>
                  <a:gd name="connsiteX2-85" fmla="*/ 3000395 w 3000396"/>
                  <a:gd name="connsiteY2-86" fmla="*/ 351475 h 3643338"/>
                  <a:gd name="connsiteX3-87" fmla="*/ 3000396 w 3000396"/>
                  <a:gd name="connsiteY3-88" fmla="*/ 3643338 h 3643338"/>
                  <a:gd name="connsiteX4-89" fmla="*/ 0 w 3000396"/>
                  <a:gd name="connsiteY4-90" fmla="*/ 3643338 h 3643338"/>
                  <a:gd name="connsiteX5-91" fmla="*/ 0 w 3000396"/>
                  <a:gd name="connsiteY5-92" fmla="*/ 0 h 3643338"/>
                  <a:gd name="connsiteX0-93" fmla="*/ 0 w 3129936"/>
                  <a:gd name="connsiteY0-94" fmla="*/ 0 h 3643338"/>
                  <a:gd name="connsiteX1-95" fmla="*/ 2363172 w 3129936"/>
                  <a:gd name="connsiteY1-96" fmla="*/ 0 h 3643338"/>
                  <a:gd name="connsiteX2-97" fmla="*/ 3000395 w 3129936"/>
                  <a:gd name="connsiteY2-98" fmla="*/ 351475 h 3643338"/>
                  <a:gd name="connsiteX3-99" fmla="*/ 3129936 w 3129936"/>
                  <a:gd name="connsiteY3-100" fmla="*/ 3643338 h 3643338"/>
                  <a:gd name="connsiteX4-101" fmla="*/ 0 w 3129936"/>
                  <a:gd name="connsiteY4-102" fmla="*/ 3643338 h 3643338"/>
                  <a:gd name="connsiteX5-103" fmla="*/ 0 w 3129936"/>
                  <a:gd name="connsiteY5-104" fmla="*/ 0 h 36433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B2CB"/>
              </a:solidFill>
              <a:ln w="25400" cap="flat" cmpd="sng" algn="ctr">
                <a:noFill/>
                <a:prstDash val="solid"/>
              </a:ln>
              <a:effectLst>
                <a:outerShdw blurRad="50800" dist="38100" dir="8100000" sx="96000" sy="96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ker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6200000" flipH="1">
                <a:off x="3313544" y="3449657"/>
                <a:ext cx="1259255" cy="315364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-1" fmla="*/ 142879 w 3693084"/>
                  <a:gd name="connsiteY0-2" fmla="*/ 0 h 857256"/>
                  <a:gd name="connsiteX1-3" fmla="*/ 3429021 w 3693084"/>
                  <a:gd name="connsiteY1-4" fmla="*/ 0 h 857256"/>
                  <a:gd name="connsiteX2-5" fmla="*/ 3530052 w 3693084"/>
                  <a:gd name="connsiteY2-6" fmla="*/ 41848 h 857256"/>
                  <a:gd name="connsiteX3-7" fmla="*/ 3571900 w 3693084"/>
                  <a:gd name="connsiteY3-8" fmla="*/ 142879 h 857256"/>
                  <a:gd name="connsiteX4-9" fmla="*/ 3571900 w 3693084"/>
                  <a:gd name="connsiteY4-10" fmla="*/ 450857 h 857256"/>
                  <a:gd name="connsiteX5-11" fmla="*/ 3165500 w 3693084"/>
                  <a:gd name="connsiteY5-12" fmla="*/ 857256 h 857256"/>
                  <a:gd name="connsiteX6-13" fmla="*/ 406399 w 3693084"/>
                  <a:gd name="connsiteY6-14" fmla="*/ 857256 h 857256"/>
                  <a:gd name="connsiteX7-15" fmla="*/ 119031 w 3693084"/>
                  <a:gd name="connsiteY7-16" fmla="*/ 738224 h 857256"/>
                  <a:gd name="connsiteX8-17" fmla="*/ 0 w 3693084"/>
                  <a:gd name="connsiteY8-18" fmla="*/ 450856 h 857256"/>
                  <a:gd name="connsiteX9-19" fmla="*/ 0 w 3693084"/>
                  <a:gd name="connsiteY9-20" fmla="*/ 142879 h 857256"/>
                  <a:gd name="connsiteX10-21" fmla="*/ 41848 w 3693084"/>
                  <a:gd name="connsiteY10-22" fmla="*/ 41848 h 857256"/>
                  <a:gd name="connsiteX11-23" fmla="*/ 142879 w 3693084"/>
                  <a:gd name="connsiteY11-24" fmla="*/ 0 h 857256"/>
                  <a:gd name="connsiteX0-25" fmla="*/ 142879 w 3571900"/>
                  <a:gd name="connsiteY0-26" fmla="*/ 0 h 857256"/>
                  <a:gd name="connsiteX1-27" fmla="*/ 3429021 w 3571900"/>
                  <a:gd name="connsiteY1-28" fmla="*/ 0 h 857256"/>
                  <a:gd name="connsiteX2-29" fmla="*/ 3530052 w 3571900"/>
                  <a:gd name="connsiteY2-30" fmla="*/ 41848 h 857256"/>
                  <a:gd name="connsiteX3-31" fmla="*/ 3571900 w 3571900"/>
                  <a:gd name="connsiteY3-32" fmla="*/ 142879 h 857256"/>
                  <a:gd name="connsiteX4-33" fmla="*/ 3165500 w 3571900"/>
                  <a:gd name="connsiteY4-34" fmla="*/ 857256 h 857256"/>
                  <a:gd name="connsiteX5-35" fmla="*/ 406399 w 3571900"/>
                  <a:gd name="connsiteY5-36" fmla="*/ 857256 h 857256"/>
                  <a:gd name="connsiteX6-37" fmla="*/ 119031 w 3571900"/>
                  <a:gd name="connsiteY6-38" fmla="*/ 738224 h 857256"/>
                  <a:gd name="connsiteX7-39" fmla="*/ 0 w 3571900"/>
                  <a:gd name="connsiteY7-40" fmla="*/ 450856 h 857256"/>
                  <a:gd name="connsiteX8-41" fmla="*/ 0 w 3571900"/>
                  <a:gd name="connsiteY8-42" fmla="*/ 142879 h 857256"/>
                  <a:gd name="connsiteX9-43" fmla="*/ 41848 w 3571900"/>
                  <a:gd name="connsiteY9-44" fmla="*/ 41848 h 857256"/>
                  <a:gd name="connsiteX10-45" fmla="*/ 142879 w 3571900"/>
                  <a:gd name="connsiteY10-46" fmla="*/ 0 h 857256"/>
                  <a:gd name="connsiteX0-47" fmla="*/ 142879 w 3571900"/>
                  <a:gd name="connsiteY0-48" fmla="*/ 0 h 857256"/>
                  <a:gd name="connsiteX1-49" fmla="*/ 3429021 w 3571900"/>
                  <a:gd name="connsiteY1-50" fmla="*/ 0 h 857256"/>
                  <a:gd name="connsiteX2-51" fmla="*/ 3530052 w 3571900"/>
                  <a:gd name="connsiteY2-52" fmla="*/ 41848 h 857256"/>
                  <a:gd name="connsiteX3-53" fmla="*/ 3571900 w 3571900"/>
                  <a:gd name="connsiteY3-54" fmla="*/ 142879 h 857256"/>
                  <a:gd name="connsiteX4-55" fmla="*/ 3165500 w 3571900"/>
                  <a:gd name="connsiteY4-56" fmla="*/ 857256 h 857256"/>
                  <a:gd name="connsiteX5-57" fmla="*/ 406399 w 3571900"/>
                  <a:gd name="connsiteY5-58" fmla="*/ 857256 h 857256"/>
                  <a:gd name="connsiteX6-59" fmla="*/ 119031 w 3571900"/>
                  <a:gd name="connsiteY6-60" fmla="*/ 738224 h 857256"/>
                  <a:gd name="connsiteX7-61" fmla="*/ 0 w 3571900"/>
                  <a:gd name="connsiteY7-62" fmla="*/ 450856 h 857256"/>
                  <a:gd name="connsiteX8-63" fmla="*/ 0 w 3571900"/>
                  <a:gd name="connsiteY8-64" fmla="*/ 142879 h 857256"/>
                  <a:gd name="connsiteX9-65" fmla="*/ 41848 w 3571900"/>
                  <a:gd name="connsiteY9-66" fmla="*/ 41848 h 857256"/>
                  <a:gd name="connsiteX10-67" fmla="*/ 142879 w 3571900"/>
                  <a:gd name="connsiteY10-68" fmla="*/ 0 h 857256"/>
                  <a:gd name="connsiteX0-69" fmla="*/ 142879 w 3571900"/>
                  <a:gd name="connsiteY0-70" fmla="*/ 0 h 857256"/>
                  <a:gd name="connsiteX1-71" fmla="*/ 3429021 w 3571900"/>
                  <a:gd name="connsiteY1-72" fmla="*/ 0 h 857256"/>
                  <a:gd name="connsiteX2-73" fmla="*/ 3530052 w 3571900"/>
                  <a:gd name="connsiteY2-74" fmla="*/ 41848 h 857256"/>
                  <a:gd name="connsiteX3-75" fmla="*/ 3571900 w 3571900"/>
                  <a:gd name="connsiteY3-76" fmla="*/ 142879 h 857256"/>
                  <a:gd name="connsiteX4-77" fmla="*/ 3165500 w 3571900"/>
                  <a:gd name="connsiteY4-78" fmla="*/ 857256 h 857256"/>
                  <a:gd name="connsiteX5-79" fmla="*/ 406399 w 3571900"/>
                  <a:gd name="connsiteY5-80" fmla="*/ 857256 h 857256"/>
                  <a:gd name="connsiteX6-81" fmla="*/ 119031 w 3571900"/>
                  <a:gd name="connsiteY6-82" fmla="*/ 738224 h 857256"/>
                  <a:gd name="connsiteX7-83" fmla="*/ 0 w 3571900"/>
                  <a:gd name="connsiteY7-84" fmla="*/ 450856 h 857256"/>
                  <a:gd name="connsiteX8-85" fmla="*/ 0 w 3571900"/>
                  <a:gd name="connsiteY8-86" fmla="*/ 142879 h 857256"/>
                  <a:gd name="connsiteX9-87" fmla="*/ 41848 w 3571900"/>
                  <a:gd name="connsiteY9-88" fmla="*/ 41848 h 857256"/>
                  <a:gd name="connsiteX10-89" fmla="*/ 142879 w 3571900"/>
                  <a:gd name="connsiteY10-90" fmla="*/ 0 h 857256"/>
                  <a:gd name="connsiteX0-91" fmla="*/ 142879 w 3571900"/>
                  <a:gd name="connsiteY0-92" fmla="*/ 0 h 857256"/>
                  <a:gd name="connsiteX1-93" fmla="*/ 3530052 w 3571900"/>
                  <a:gd name="connsiteY1-94" fmla="*/ 41848 h 857256"/>
                  <a:gd name="connsiteX2-95" fmla="*/ 3571900 w 3571900"/>
                  <a:gd name="connsiteY2-96" fmla="*/ 142879 h 857256"/>
                  <a:gd name="connsiteX3-97" fmla="*/ 3165500 w 3571900"/>
                  <a:gd name="connsiteY3-98" fmla="*/ 857256 h 857256"/>
                  <a:gd name="connsiteX4-99" fmla="*/ 406399 w 3571900"/>
                  <a:gd name="connsiteY4-100" fmla="*/ 857256 h 857256"/>
                  <a:gd name="connsiteX5-101" fmla="*/ 119031 w 3571900"/>
                  <a:gd name="connsiteY5-102" fmla="*/ 738224 h 857256"/>
                  <a:gd name="connsiteX6-103" fmla="*/ 0 w 3571900"/>
                  <a:gd name="connsiteY6-104" fmla="*/ 450856 h 857256"/>
                  <a:gd name="connsiteX7-105" fmla="*/ 0 w 3571900"/>
                  <a:gd name="connsiteY7-106" fmla="*/ 142879 h 857256"/>
                  <a:gd name="connsiteX8-107" fmla="*/ 41848 w 3571900"/>
                  <a:gd name="connsiteY8-108" fmla="*/ 41848 h 857256"/>
                  <a:gd name="connsiteX9-109" fmla="*/ 142879 w 3571900"/>
                  <a:gd name="connsiteY9-110" fmla="*/ 0 h 857256"/>
                  <a:gd name="connsiteX0-111" fmla="*/ 142879 w 3571900"/>
                  <a:gd name="connsiteY0-112" fmla="*/ 0 h 857256"/>
                  <a:gd name="connsiteX1-113" fmla="*/ 3571900 w 3571900"/>
                  <a:gd name="connsiteY1-114" fmla="*/ 142879 h 857256"/>
                  <a:gd name="connsiteX2-115" fmla="*/ 3165500 w 3571900"/>
                  <a:gd name="connsiteY2-116" fmla="*/ 857256 h 857256"/>
                  <a:gd name="connsiteX3-117" fmla="*/ 406399 w 3571900"/>
                  <a:gd name="connsiteY3-118" fmla="*/ 857256 h 857256"/>
                  <a:gd name="connsiteX4-119" fmla="*/ 119031 w 3571900"/>
                  <a:gd name="connsiteY4-120" fmla="*/ 738224 h 857256"/>
                  <a:gd name="connsiteX5-121" fmla="*/ 0 w 3571900"/>
                  <a:gd name="connsiteY5-122" fmla="*/ 450856 h 857256"/>
                  <a:gd name="connsiteX6-123" fmla="*/ 0 w 3571900"/>
                  <a:gd name="connsiteY6-124" fmla="*/ 142879 h 857256"/>
                  <a:gd name="connsiteX7-125" fmla="*/ 41848 w 3571900"/>
                  <a:gd name="connsiteY7-126" fmla="*/ 41848 h 857256"/>
                  <a:gd name="connsiteX8-127" fmla="*/ 142879 w 3571900"/>
                  <a:gd name="connsiteY8-128" fmla="*/ 0 h 857256"/>
                  <a:gd name="connsiteX0-129" fmla="*/ 152053 w 3571900"/>
                  <a:gd name="connsiteY0-130" fmla="*/ 0 h 948737"/>
                  <a:gd name="connsiteX1-131" fmla="*/ 3571900 w 3571900"/>
                  <a:gd name="connsiteY1-132" fmla="*/ 234360 h 948737"/>
                  <a:gd name="connsiteX2-133" fmla="*/ 3165500 w 3571900"/>
                  <a:gd name="connsiteY2-134" fmla="*/ 948737 h 948737"/>
                  <a:gd name="connsiteX3-135" fmla="*/ 406399 w 3571900"/>
                  <a:gd name="connsiteY3-136" fmla="*/ 948737 h 948737"/>
                  <a:gd name="connsiteX4-137" fmla="*/ 119031 w 3571900"/>
                  <a:gd name="connsiteY4-138" fmla="*/ 829705 h 948737"/>
                  <a:gd name="connsiteX5-139" fmla="*/ 0 w 3571900"/>
                  <a:gd name="connsiteY5-140" fmla="*/ 542337 h 948737"/>
                  <a:gd name="connsiteX6-141" fmla="*/ 0 w 3571900"/>
                  <a:gd name="connsiteY6-142" fmla="*/ 234360 h 948737"/>
                  <a:gd name="connsiteX7-143" fmla="*/ 41848 w 3571900"/>
                  <a:gd name="connsiteY7-144" fmla="*/ 133329 h 948737"/>
                  <a:gd name="connsiteX8-145" fmla="*/ 152053 w 3571900"/>
                  <a:gd name="connsiteY8-146" fmla="*/ 0 h 948737"/>
                  <a:gd name="connsiteX0-147" fmla="*/ 240871 w 3660718"/>
                  <a:gd name="connsiteY0-148" fmla="*/ 0 h 948737"/>
                  <a:gd name="connsiteX1-149" fmla="*/ 3660718 w 3660718"/>
                  <a:gd name="connsiteY1-150" fmla="*/ 234360 h 948737"/>
                  <a:gd name="connsiteX2-151" fmla="*/ 3254318 w 3660718"/>
                  <a:gd name="connsiteY2-152" fmla="*/ 948737 h 948737"/>
                  <a:gd name="connsiteX3-153" fmla="*/ 495217 w 3660718"/>
                  <a:gd name="connsiteY3-154" fmla="*/ 948737 h 948737"/>
                  <a:gd name="connsiteX4-155" fmla="*/ 207849 w 3660718"/>
                  <a:gd name="connsiteY4-156" fmla="*/ 829705 h 948737"/>
                  <a:gd name="connsiteX5-157" fmla="*/ 88818 w 3660718"/>
                  <a:gd name="connsiteY5-158" fmla="*/ 542337 h 948737"/>
                  <a:gd name="connsiteX6-159" fmla="*/ 88818 w 3660718"/>
                  <a:gd name="connsiteY6-160" fmla="*/ 234360 h 948737"/>
                  <a:gd name="connsiteX7-161" fmla="*/ 25342 w 3660718"/>
                  <a:gd name="connsiteY7-162" fmla="*/ 47604 h 948737"/>
                  <a:gd name="connsiteX8-163" fmla="*/ 240871 w 3660718"/>
                  <a:gd name="connsiteY8-164" fmla="*/ 0 h 948737"/>
                  <a:gd name="connsiteX0-165" fmla="*/ 252319 w 3672166"/>
                  <a:gd name="connsiteY0-166" fmla="*/ 0 h 948737"/>
                  <a:gd name="connsiteX1-167" fmla="*/ 3672166 w 3672166"/>
                  <a:gd name="connsiteY1-168" fmla="*/ 234360 h 948737"/>
                  <a:gd name="connsiteX2-169" fmla="*/ 3265766 w 3672166"/>
                  <a:gd name="connsiteY2-170" fmla="*/ 948737 h 948737"/>
                  <a:gd name="connsiteX3-171" fmla="*/ 506665 w 3672166"/>
                  <a:gd name="connsiteY3-172" fmla="*/ 948737 h 948737"/>
                  <a:gd name="connsiteX4-173" fmla="*/ 219297 w 3672166"/>
                  <a:gd name="connsiteY4-174" fmla="*/ 829705 h 948737"/>
                  <a:gd name="connsiteX5-175" fmla="*/ 100266 w 3672166"/>
                  <a:gd name="connsiteY5-176" fmla="*/ 542337 h 948737"/>
                  <a:gd name="connsiteX6-177" fmla="*/ 31576 w 3672166"/>
                  <a:gd name="connsiteY6-178" fmla="*/ 240076 h 948737"/>
                  <a:gd name="connsiteX7-179" fmla="*/ 36790 w 3672166"/>
                  <a:gd name="connsiteY7-180" fmla="*/ 47604 h 948737"/>
                  <a:gd name="connsiteX8-181" fmla="*/ 252319 w 3672166"/>
                  <a:gd name="connsiteY8-182" fmla="*/ 0 h 948737"/>
                  <a:gd name="connsiteX0-183" fmla="*/ 273237 w 3693084"/>
                  <a:gd name="connsiteY0-184" fmla="*/ 0 h 948737"/>
                  <a:gd name="connsiteX1-185" fmla="*/ 3693084 w 3693084"/>
                  <a:gd name="connsiteY1-186" fmla="*/ 234360 h 948737"/>
                  <a:gd name="connsiteX2-187" fmla="*/ 3286684 w 3693084"/>
                  <a:gd name="connsiteY2-188" fmla="*/ 948737 h 948737"/>
                  <a:gd name="connsiteX3-189" fmla="*/ 527583 w 3693084"/>
                  <a:gd name="connsiteY3-190" fmla="*/ 948737 h 948737"/>
                  <a:gd name="connsiteX4-191" fmla="*/ 121184 w 3693084"/>
                  <a:gd name="connsiteY4-192" fmla="*/ 542337 h 948737"/>
                  <a:gd name="connsiteX5-193" fmla="*/ 52494 w 3693084"/>
                  <a:gd name="connsiteY5-194" fmla="*/ 240076 h 948737"/>
                  <a:gd name="connsiteX6-195" fmla="*/ 57708 w 3693084"/>
                  <a:gd name="connsiteY6-196" fmla="*/ 47604 h 948737"/>
                  <a:gd name="connsiteX7-197" fmla="*/ 273237 w 3693084"/>
                  <a:gd name="connsiteY7-198" fmla="*/ 0 h 948737"/>
                  <a:gd name="connsiteX0-199" fmla="*/ 273237 w 3693084"/>
                  <a:gd name="connsiteY0-200" fmla="*/ 0 h 948737"/>
                  <a:gd name="connsiteX1-201" fmla="*/ 3693084 w 3693084"/>
                  <a:gd name="connsiteY1-202" fmla="*/ 234360 h 948737"/>
                  <a:gd name="connsiteX2-203" fmla="*/ 3286684 w 3693084"/>
                  <a:gd name="connsiteY2-204" fmla="*/ 948737 h 948737"/>
                  <a:gd name="connsiteX3-205" fmla="*/ 527583 w 3693084"/>
                  <a:gd name="connsiteY3-206" fmla="*/ 948737 h 948737"/>
                  <a:gd name="connsiteX4-207" fmla="*/ 121184 w 3693084"/>
                  <a:gd name="connsiteY4-208" fmla="*/ 542337 h 948737"/>
                  <a:gd name="connsiteX5-209" fmla="*/ 52494 w 3693084"/>
                  <a:gd name="connsiteY5-210" fmla="*/ 240076 h 948737"/>
                  <a:gd name="connsiteX6-211" fmla="*/ 57708 w 3693084"/>
                  <a:gd name="connsiteY6-212" fmla="*/ 47604 h 948737"/>
                  <a:gd name="connsiteX7-213" fmla="*/ 273237 w 3693084"/>
                  <a:gd name="connsiteY7-214" fmla="*/ 0 h 948737"/>
                  <a:gd name="connsiteX0-215" fmla="*/ 252319 w 3672166"/>
                  <a:gd name="connsiteY0-216" fmla="*/ 0 h 948737"/>
                  <a:gd name="connsiteX1-217" fmla="*/ 3672166 w 3672166"/>
                  <a:gd name="connsiteY1-218" fmla="*/ 234360 h 948737"/>
                  <a:gd name="connsiteX2-219" fmla="*/ 3265766 w 3672166"/>
                  <a:gd name="connsiteY2-220" fmla="*/ 948737 h 948737"/>
                  <a:gd name="connsiteX3-221" fmla="*/ 506665 w 3672166"/>
                  <a:gd name="connsiteY3-222" fmla="*/ 948737 h 948737"/>
                  <a:gd name="connsiteX4-223" fmla="*/ 100266 w 3672166"/>
                  <a:gd name="connsiteY4-224" fmla="*/ 542337 h 948737"/>
                  <a:gd name="connsiteX5-225" fmla="*/ 31576 w 3672166"/>
                  <a:gd name="connsiteY5-226" fmla="*/ 240076 h 948737"/>
                  <a:gd name="connsiteX6-227" fmla="*/ 36790 w 3672166"/>
                  <a:gd name="connsiteY6-228" fmla="*/ 47604 h 948737"/>
                  <a:gd name="connsiteX7-229" fmla="*/ 252319 w 3672166"/>
                  <a:gd name="connsiteY7-230" fmla="*/ 0 h 948737"/>
                  <a:gd name="connsiteX0-231" fmla="*/ 252319 w 3672166"/>
                  <a:gd name="connsiteY0-232" fmla="*/ 0 h 948737"/>
                  <a:gd name="connsiteX1-233" fmla="*/ 3672166 w 3672166"/>
                  <a:gd name="connsiteY1-234" fmla="*/ 234360 h 948737"/>
                  <a:gd name="connsiteX2-235" fmla="*/ 3265766 w 3672166"/>
                  <a:gd name="connsiteY2-236" fmla="*/ 948737 h 948737"/>
                  <a:gd name="connsiteX3-237" fmla="*/ 506665 w 3672166"/>
                  <a:gd name="connsiteY3-238" fmla="*/ 948737 h 948737"/>
                  <a:gd name="connsiteX4-239" fmla="*/ 100266 w 3672166"/>
                  <a:gd name="connsiteY4-240" fmla="*/ 542337 h 948737"/>
                  <a:gd name="connsiteX5-241" fmla="*/ 31576 w 3672166"/>
                  <a:gd name="connsiteY5-242" fmla="*/ 240076 h 948737"/>
                  <a:gd name="connsiteX6-243" fmla="*/ 36790 w 3672166"/>
                  <a:gd name="connsiteY6-244" fmla="*/ 47604 h 948737"/>
                  <a:gd name="connsiteX7-245" fmla="*/ 252319 w 3672166"/>
                  <a:gd name="connsiteY7-246" fmla="*/ 0 h 948737"/>
                  <a:gd name="connsiteX0-247" fmla="*/ 299056 w 3718903"/>
                  <a:gd name="connsiteY0-248" fmla="*/ 0 h 948737"/>
                  <a:gd name="connsiteX1-249" fmla="*/ 3718903 w 3718903"/>
                  <a:gd name="connsiteY1-250" fmla="*/ 234360 h 948737"/>
                  <a:gd name="connsiteX2-251" fmla="*/ 3312503 w 3718903"/>
                  <a:gd name="connsiteY2-252" fmla="*/ 948737 h 948737"/>
                  <a:gd name="connsiteX3-253" fmla="*/ 553402 w 3718903"/>
                  <a:gd name="connsiteY3-254" fmla="*/ 948737 h 948737"/>
                  <a:gd name="connsiteX4-255" fmla="*/ 78313 w 3718903"/>
                  <a:gd name="connsiteY4-256" fmla="*/ 240076 h 948737"/>
                  <a:gd name="connsiteX5-257" fmla="*/ 83527 w 3718903"/>
                  <a:gd name="connsiteY5-258" fmla="*/ 47604 h 948737"/>
                  <a:gd name="connsiteX6-259" fmla="*/ 299056 w 3718903"/>
                  <a:gd name="connsiteY6-260" fmla="*/ 0 h 948737"/>
                  <a:gd name="connsiteX0-261" fmla="*/ 299056 w 3718903"/>
                  <a:gd name="connsiteY0-262" fmla="*/ 0 h 948737"/>
                  <a:gd name="connsiteX1-263" fmla="*/ 3718903 w 3718903"/>
                  <a:gd name="connsiteY1-264" fmla="*/ 234360 h 948737"/>
                  <a:gd name="connsiteX2-265" fmla="*/ 3312503 w 3718903"/>
                  <a:gd name="connsiteY2-266" fmla="*/ 948737 h 948737"/>
                  <a:gd name="connsiteX3-267" fmla="*/ 553402 w 3718903"/>
                  <a:gd name="connsiteY3-268" fmla="*/ 948737 h 948737"/>
                  <a:gd name="connsiteX4-269" fmla="*/ 78313 w 3718903"/>
                  <a:gd name="connsiteY4-270" fmla="*/ 240076 h 948737"/>
                  <a:gd name="connsiteX5-271" fmla="*/ 83527 w 3718903"/>
                  <a:gd name="connsiteY5-272" fmla="*/ 47604 h 948737"/>
                  <a:gd name="connsiteX6-273" fmla="*/ 299056 w 3718903"/>
                  <a:gd name="connsiteY6-274" fmla="*/ 0 h 948737"/>
                  <a:gd name="connsiteX0-275" fmla="*/ 299056 w 3718903"/>
                  <a:gd name="connsiteY0-276" fmla="*/ 0 h 948737"/>
                  <a:gd name="connsiteX1-277" fmla="*/ 3718903 w 3718903"/>
                  <a:gd name="connsiteY1-278" fmla="*/ 234360 h 948737"/>
                  <a:gd name="connsiteX2-279" fmla="*/ 3312503 w 3718903"/>
                  <a:gd name="connsiteY2-280" fmla="*/ 948737 h 948737"/>
                  <a:gd name="connsiteX3-281" fmla="*/ 553402 w 3718903"/>
                  <a:gd name="connsiteY3-282" fmla="*/ 948737 h 948737"/>
                  <a:gd name="connsiteX4-283" fmla="*/ 78313 w 3718903"/>
                  <a:gd name="connsiteY4-284" fmla="*/ 240076 h 948737"/>
                  <a:gd name="connsiteX5-285" fmla="*/ 83527 w 3718903"/>
                  <a:gd name="connsiteY5-286" fmla="*/ 47604 h 948737"/>
                  <a:gd name="connsiteX6-287" fmla="*/ 299056 w 3718903"/>
                  <a:gd name="connsiteY6-288" fmla="*/ 0 h 948737"/>
                  <a:gd name="connsiteX0-289" fmla="*/ 606765 w 4026612"/>
                  <a:gd name="connsiteY0-290" fmla="*/ 0 h 948737"/>
                  <a:gd name="connsiteX1-291" fmla="*/ 4026612 w 4026612"/>
                  <a:gd name="connsiteY1-292" fmla="*/ 234360 h 948737"/>
                  <a:gd name="connsiteX2-293" fmla="*/ 3620212 w 4026612"/>
                  <a:gd name="connsiteY2-294" fmla="*/ 948737 h 948737"/>
                  <a:gd name="connsiteX3-295" fmla="*/ 861111 w 4026612"/>
                  <a:gd name="connsiteY3-296" fmla="*/ 948737 h 948737"/>
                  <a:gd name="connsiteX4-297" fmla="*/ 386022 w 4026612"/>
                  <a:gd name="connsiteY4-298" fmla="*/ 240076 h 948737"/>
                  <a:gd name="connsiteX5-299" fmla="*/ 606765 w 4026612"/>
                  <a:gd name="connsiteY5-300" fmla="*/ 0 h 948737"/>
                  <a:gd name="connsiteX0-301" fmla="*/ 263134 w 3682981"/>
                  <a:gd name="connsiteY0-302" fmla="*/ 21948 h 970685"/>
                  <a:gd name="connsiteX1-303" fmla="*/ 3682981 w 3682981"/>
                  <a:gd name="connsiteY1-304" fmla="*/ 256308 h 970685"/>
                  <a:gd name="connsiteX2-305" fmla="*/ 3276581 w 3682981"/>
                  <a:gd name="connsiteY2-306" fmla="*/ 970685 h 970685"/>
                  <a:gd name="connsiteX3-307" fmla="*/ 517480 w 3682981"/>
                  <a:gd name="connsiteY3-308" fmla="*/ 970685 h 970685"/>
                  <a:gd name="connsiteX4-309" fmla="*/ 42391 w 3682981"/>
                  <a:gd name="connsiteY4-310" fmla="*/ 262024 h 970685"/>
                  <a:gd name="connsiteX5-311" fmla="*/ 263134 w 3682981"/>
                  <a:gd name="connsiteY5-312" fmla="*/ 21948 h 9706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49B2CB"/>
                  </a:gs>
                  <a:gs pos="50000">
                    <a:srgbClr val="7CC8DA"/>
                  </a:gs>
                  <a:gs pos="80000">
                    <a:srgbClr val="49B2CB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ker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5400000" flipH="1">
                <a:off x="5795679" y="4101198"/>
                <a:ext cx="898507" cy="197593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-1" fmla="*/ 142879 w 3693084"/>
                  <a:gd name="connsiteY0-2" fmla="*/ 0 h 857256"/>
                  <a:gd name="connsiteX1-3" fmla="*/ 3429021 w 3693084"/>
                  <a:gd name="connsiteY1-4" fmla="*/ 0 h 857256"/>
                  <a:gd name="connsiteX2-5" fmla="*/ 3530052 w 3693084"/>
                  <a:gd name="connsiteY2-6" fmla="*/ 41848 h 857256"/>
                  <a:gd name="connsiteX3-7" fmla="*/ 3571900 w 3693084"/>
                  <a:gd name="connsiteY3-8" fmla="*/ 142879 h 857256"/>
                  <a:gd name="connsiteX4-9" fmla="*/ 3571900 w 3693084"/>
                  <a:gd name="connsiteY4-10" fmla="*/ 450857 h 857256"/>
                  <a:gd name="connsiteX5-11" fmla="*/ 3165500 w 3693084"/>
                  <a:gd name="connsiteY5-12" fmla="*/ 857256 h 857256"/>
                  <a:gd name="connsiteX6-13" fmla="*/ 406399 w 3693084"/>
                  <a:gd name="connsiteY6-14" fmla="*/ 857256 h 857256"/>
                  <a:gd name="connsiteX7-15" fmla="*/ 119031 w 3693084"/>
                  <a:gd name="connsiteY7-16" fmla="*/ 738224 h 857256"/>
                  <a:gd name="connsiteX8-17" fmla="*/ 0 w 3693084"/>
                  <a:gd name="connsiteY8-18" fmla="*/ 450856 h 857256"/>
                  <a:gd name="connsiteX9-19" fmla="*/ 0 w 3693084"/>
                  <a:gd name="connsiteY9-20" fmla="*/ 142879 h 857256"/>
                  <a:gd name="connsiteX10-21" fmla="*/ 41848 w 3693084"/>
                  <a:gd name="connsiteY10-22" fmla="*/ 41848 h 857256"/>
                  <a:gd name="connsiteX11-23" fmla="*/ 142879 w 3693084"/>
                  <a:gd name="connsiteY11-24" fmla="*/ 0 h 857256"/>
                  <a:gd name="connsiteX0-25" fmla="*/ 142879 w 3571900"/>
                  <a:gd name="connsiteY0-26" fmla="*/ 0 h 857256"/>
                  <a:gd name="connsiteX1-27" fmla="*/ 3429021 w 3571900"/>
                  <a:gd name="connsiteY1-28" fmla="*/ 0 h 857256"/>
                  <a:gd name="connsiteX2-29" fmla="*/ 3530052 w 3571900"/>
                  <a:gd name="connsiteY2-30" fmla="*/ 41848 h 857256"/>
                  <a:gd name="connsiteX3-31" fmla="*/ 3571900 w 3571900"/>
                  <a:gd name="connsiteY3-32" fmla="*/ 142879 h 857256"/>
                  <a:gd name="connsiteX4-33" fmla="*/ 3165500 w 3571900"/>
                  <a:gd name="connsiteY4-34" fmla="*/ 857256 h 857256"/>
                  <a:gd name="connsiteX5-35" fmla="*/ 406399 w 3571900"/>
                  <a:gd name="connsiteY5-36" fmla="*/ 857256 h 857256"/>
                  <a:gd name="connsiteX6-37" fmla="*/ 119031 w 3571900"/>
                  <a:gd name="connsiteY6-38" fmla="*/ 738224 h 857256"/>
                  <a:gd name="connsiteX7-39" fmla="*/ 0 w 3571900"/>
                  <a:gd name="connsiteY7-40" fmla="*/ 450856 h 857256"/>
                  <a:gd name="connsiteX8-41" fmla="*/ 0 w 3571900"/>
                  <a:gd name="connsiteY8-42" fmla="*/ 142879 h 857256"/>
                  <a:gd name="connsiteX9-43" fmla="*/ 41848 w 3571900"/>
                  <a:gd name="connsiteY9-44" fmla="*/ 41848 h 857256"/>
                  <a:gd name="connsiteX10-45" fmla="*/ 142879 w 3571900"/>
                  <a:gd name="connsiteY10-46" fmla="*/ 0 h 857256"/>
                  <a:gd name="connsiteX0-47" fmla="*/ 142879 w 3571900"/>
                  <a:gd name="connsiteY0-48" fmla="*/ 0 h 857256"/>
                  <a:gd name="connsiteX1-49" fmla="*/ 3429021 w 3571900"/>
                  <a:gd name="connsiteY1-50" fmla="*/ 0 h 857256"/>
                  <a:gd name="connsiteX2-51" fmla="*/ 3530052 w 3571900"/>
                  <a:gd name="connsiteY2-52" fmla="*/ 41848 h 857256"/>
                  <a:gd name="connsiteX3-53" fmla="*/ 3571900 w 3571900"/>
                  <a:gd name="connsiteY3-54" fmla="*/ 142879 h 857256"/>
                  <a:gd name="connsiteX4-55" fmla="*/ 3165500 w 3571900"/>
                  <a:gd name="connsiteY4-56" fmla="*/ 857256 h 857256"/>
                  <a:gd name="connsiteX5-57" fmla="*/ 406399 w 3571900"/>
                  <a:gd name="connsiteY5-58" fmla="*/ 857256 h 857256"/>
                  <a:gd name="connsiteX6-59" fmla="*/ 119031 w 3571900"/>
                  <a:gd name="connsiteY6-60" fmla="*/ 738224 h 857256"/>
                  <a:gd name="connsiteX7-61" fmla="*/ 0 w 3571900"/>
                  <a:gd name="connsiteY7-62" fmla="*/ 450856 h 857256"/>
                  <a:gd name="connsiteX8-63" fmla="*/ 0 w 3571900"/>
                  <a:gd name="connsiteY8-64" fmla="*/ 142879 h 857256"/>
                  <a:gd name="connsiteX9-65" fmla="*/ 41848 w 3571900"/>
                  <a:gd name="connsiteY9-66" fmla="*/ 41848 h 857256"/>
                  <a:gd name="connsiteX10-67" fmla="*/ 142879 w 3571900"/>
                  <a:gd name="connsiteY10-68" fmla="*/ 0 h 857256"/>
                  <a:gd name="connsiteX0-69" fmla="*/ 142879 w 3571900"/>
                  <a:gd name="connsiteY0-70" fmla="*/ 0 h 857256"/>
                  <a:gd name="connsiteX1-71" fmla="*/ 3429021 w 3571900"/>
                  <a:gd name="connsiteY1-72" fmla="*/ 0 h 857256"/>
                  <a:gd name="connsiteX2-73" fmla="*/ 3530052 w 3571900"/>
                  <a:gd name="connsiteY2-74" fmla="*/ 41848 h 857256"/>
                  <a:gd name="connsiteX3-75" fmla="*/ 3571900 w 3571900"/>
                  <a:gd name="connsiteY3-76" fmla="*/ 142879 h 857256"/>
                  <a:gd name="connsiteX4-77" fmla="*/ 3165500 w 3571900"/>
                  <a:gd name="connsiteY4-78" fmla="*/ 857256 h 857256"/>
                  <a:gd name="connsiteX5-79" fmla="*/ 406399 w 3571900"/>
                  <a:gd name="connsiteY5-80" fmla="*/ 857256 h 857256"/>
                  <a:gd name="connsiteX6-81" fmla="*/ 119031 w 3571900"/>
                  <a:gd name="connsiteY6-82" fmla="*/ 738224 h 857256"/>
                  <a:gd name="connsiteX7-83" fmla="*/ 0 w 3571900"/>
                  <a:gd name="connsiteY7-84" fmla="*/ 450856 h 857256"/>
                  <a:gd name="connsiteX8-85" fmla="*/ 0 w 3571900"/>
                  <a:gd name="connsiteY8-86" fmla="*/ 142879 h 857256"/>
                  <a:gd name="connsiteX9-87" fmla="*/ 41848 w 3571900"/>
                  <a:gd name="connsiteY9-88" fmla="*/ 41848 h 857256"/>
                  <a:gd name="connsiteX10-89" fmla="*/ 142879 w 3571900"/>
                  <a:gd name="connsiteY10-90" fmla="*/ 0 h 857256"/>
                  <a:gd name="connsiteX0-91" fmla="*/ 142879 w 3571900"/>
                  <a:gd name="connsiteY0-92" fmla="*/ 0 h 857256"/>
                  <a:gd name="connsiteX1-93" fmla="*/ 3530052 w 3571900"/>
                  <a:gd name="connsiteY1-94" fmla="*/ 41848 h 857256"/>
                  <a:gd name="connsiteX2-95" fmla="*/ 3571900 w 3571900"/>
                  <a:gd name="connsiteY2-96" fmla="*/ 142879 h 857256"/>
                  <a:gd name="connsiteX3-97" fmla="*/ 3165500 w 3571900"/>
                  <a:gd name="connsiteY3-98" fmla="*/ 857256 h 857256"/>
                  <a:gd name="connsiteX4-99" fmla="*/ 406399 w 3571900"/>
                  <a:gd name="connsiteY4-100" fmla="*/ 857256 h 857256"/>
                  <a:gd name="connsiteX5-101" fmla="*/ 119031 w 3571900"/>
                  <a:gd name="connsiteY5-102" fmla="*/ 738224 h 857256"/>
                  <a:gd name="connsiteX6-103" fmla="*/ 0 w 3571900"/>
                  <a:gd name="connsiteY6-104" fmla="*/ 450856 h 857256"/>
                  <a:gd name="connsiteX7-105" fmla="*/ 0 w 3571900"/>
                  <a:gd name="connsiteY7-106" fmla="*/ 142879 h 857256"/>
                  <a:gd name="connsiteX8-107" fmla="*/ 41848 w 3571900"/>
                  <a:gd name="connsiteY8-108" fmla="*/ 41848 h 857256"/>
                  <a:gd name="connsiteX9-109" fmla="*/ 142879 w 3571900"/>
                  <a:gd name="connsiteY9-110" fmla="*/ 0 h 857256"/>
                  <a:gd name="connsiteX0-111" fmla="*/ 142879 w 3571900"/>
                  <a:gd name="connsiteY0-112" fmla="*/ 0 h 857256"/>
                  <a:gd name="connsiteX1-113" fmla="*/ 3571900 w 3571900"/>
                  <a:gd name="connsiteY1-114" fmla="*/ 142879 h 857256"/>
                  <a:gd name="connsiteX2-115" fmla="*/ 3165500 w 3571900"/>
                  <a:gd name="connsiteY2-116" fmla="*/ 857256 h 857256"/>
                  <a:gd name="connsiteX3-117" fmla="*/ 406399 w 3571900"/>
                  <a:gd name="connsiteY3-118" fmla="*/ 857256 h 857256"/>
                  <a:gd name="connsiteX4-119" fmla="*/ 119031 w 3571900"/>
                  <a:gd name="connsiteY4-120" fmla="*/ 738224 h 857256"/>
                  <a:gd name="connsiteX5-121" fmla="*/ 0 w 3571900"/>
                  <a:gd name="connsiteY5-122" fmla="*/ 450856 h 857256"/>
                  <a:gd name="connsiteX6-123" fmla="*/ 0 w 3571900"/>
                  <a:gd name="connsiteY6-124" fmla="*/ 142879 h 857256"/>
                  <a:gd name="connsiteX7-125" fmla="*/ 41848 w 3571900"/>
                  <a:gd name="connsiteY7-126" fmla="*/ 41848 h 857256"/>
                  <a:gd name="connsiteX8-127" fmla="*/ 142879 w 3571900"/>
                  <a:gd name="connsiteY8-128" fmla="*/ 0 h 857256"/>
                  <a:gd name="connsiteX0-129" fmla="*/ 152053 w 3571900"/>
                  <a:gd name="connsiteY0-130" fmla="*/ 0 h 948737"/>
                  <a:gd name="connsiteX1-131" fmla="*/ 3571900 w 3571900"/>
                  <a:gd name="connsiteY1-132" fmla="*/ 234360 h 948737"/>
                  <a:gd name="connsiteX2-133" fmla="*/ 3165500 w 3571900"/>
                  <a:gd name="connsiteY2-134" fmla="*/ 948737 h 948737"/>
                  <a:gd name="connsiteX3-135" fmla="*/ 406399 w 3571900"/>
                  <a:gd name="connsiteY3-136" fmla="*/ 948737 h 948737"/>
                  <a:gd name="connsiteX4-137" fmla="*/ 119031 w 3571900"/>
                  <a:gd name="connsiteY4-138" fmla="*/ 829705 h 948737"/>
                  <a:gd name="connsiteX5-139" fmla="*/ 0 w 3571900"/>
                  <a:gd name="connsiteY5-140" fmla="*/ 542337 h 948737"/>
                  <a:gd name="connsiteX6-141" fmla="*/ 0 w 3571900"/>
                  <a:gd name="connsiteY6-142" fmla="*/ 234360 h 948737"/>
                  <a:gd name="connsiteX7-143" fmla="*/ 41848 w 3571900"/>
                  <a:gd name="connsiteY7-144" fmla="*/ 133329 h 948737"/>
                  <a:gd name="connsiteX8-145" fmla="*/ 152053 w 3571900"/>
                  <a:gd name="connsiteY8-146" fmla="*/ 0 h 948737"/>
                  <a:gd name="connsiteX0-147" fmla="*/ 240871 w 3660718"/>
                  <a:gd name="connsiteY0-148" fmla="*/ 0 h 948737"/>
                  <a:gd name="connsiteX1-149" fmla="*/ 3660718 w 3660718"/>
                  <a:gd name="connsiteY1-150" fmla="*/ 234360 h 948737"/>
                  <a:gd name="connsiteX2-151" fmla="*/ 3254318 w 3660718"/>
                  <a:gd name="connsiteY2-152" fmla="*/ 948737 h 948737"/>
                  <a:gd name="connsiteX3-153" fmla="*/ 495217 w 3660718"/>
                  <a:gd name="connsiteY3-154" fmla="*/ 948737 h 948737"/>
                  <a:gd name="connsiteX4-155" fmla="*/ 207849 w 3660718"/>
                  <a:gd name="connsiteY4-156" fmla="*/ 829705 h 948737"/>
                  <a:gd name="connsiteX5-157" fmla="*/ 88818 w 3660718"/>
                  <a:gd name="connsiteY5-158" fmla="*/ 542337 h 948737"/>
                  <a:gd name="connsiteX6-159" fmla="*/ 88818 w 3660718"/>
                  <a:gd name="connsiteY6-160" fmla="*/ 234360 h 948737"/>
                  <a:gd name="connsiteX7-161" fmla="*/ 25342 w 3660718"/>
                  <a:gd name="connsiteY7-162" fmla="*/ 47604 h 948737"/>
                  <a:gd name="connsiteX8-163" fmla="*/ 240871 w 3660718"/>
                  <a:gd name="connsiteY8-164" fmla="*/ 0 h 948737"/>
                  <a:gd name="connsiteX0-165" fmla="*/ 252319 w 3672166"/>
                  <a:gd name="connsiteY0-166" fmla="*/ 0 h 948737"/>
                  <a:gd name="connsiteX1-167" fmla="*/ 3672166 w 3672166"/>
                  <a:gd name="connsiteY1-168" fmla="*/ 234360 h 948737"/>
                  <a:gd name="connsiteX2-169" fmla="*/ 3265766 w 3672166"/>
                  <a:gd name="connsiteY2-170" fmla="*/ 948737 h 948737"/>
                  <a:gd name="connsiteX3-171" fmla="*/ 506665 w 3672166"/>
                  <a:gd name="connsiteY3-172" fmla="*/ 948737 h 948737"/>
                  <a:gd name="connsiteX4-173" fmla="*/ 219297 w 3672166"/>
                  <a:gd name="connsiteY4-174" fmla="*/ 829705 h 948737"/>
                  <a:gd name="connsiteX5-175" fmla="*/ 100266 w 3672166"/>
                  <a:gd name="connsiteY5-176" fmla="*/ 542337 h 948737"/>
                  <a:gd name="connsiteX6-177" fmla="*/ 31576 w 3672166"/>
                  <a:gd name="connsiteY6-178" fmla="*/ 240076 h 948737"/>
                  <a:gd name="connsiteX7-179" fmla="*/ 36790 w 3672166"/>
                  <a:gd name="connsiteY7-180" fmla="*/ 47604 h 948737"/>
                  <a:gd name="connsiteX8-181" fmla="*/ 252319 w 3672166"/>
                  <a:gd name="connsiteY8-182" fmla="*/ 0 h 948737"/>
                  <a:gd name="connsiteX0-183" fmla="*/ 273237 w 3693084"/>
                  <a:gd name="connsiteY0-184" fmla="*/ 0 h 948737"/>
                  <a:gd name="connsiteX1-185" fmla="*/ 3693084 w 3693084"/>
                  <a:gd name="connsiteY1-186" fmla="*/ 234360 h 948737"/>
                  <a:gd name="connsiteX2-187" fmla="*/ 3286684 w 3693084"/>
                  <a:gd name="connsiteY2-188" fmla="*/ 948737 h 948737"/>
                  <a:gd name="connsiteX3-189" fmla="*/ 527583 w 3693084"/>
                  <a:gd name="connsiteY3-190" fmla="*/ 948737 h 948737"/>
                  <a:gd name="connsiteX4-191" fmla="*/ 121184 w 3693084"/>
                  <a:gd name="connsiteY4-192" fmla="*/ 542337 h 948737"/>
                  <a:gd name="connsiteX5-193" fmla="*/ 52494 w 3693084"/>
                  <a:gd name="connsiteY5-194" fmla="*/ 240076 h 948737"/>
                  <a:gd name="connsiteX6-195" fmla="*/ 57708 w 3693084"/>
                  <a:gd name="connsiteY6-196" fmla="*/ 47604 h 948737"/>
                  <a:gd name="connsiteX7-197" fmla="*/ 273237 w 3693084"/>
                  <a:gd name="connsiteY7-198" fmla="*/ 0 h 948737"/>
                  <a:gd name="connsiteX0-199" fmla="*/ 273237 w 3693084"/>
                  <a:gd name="connsiteY0-200" fmla="*/ 0 h 948737"/>
                  <a:gd name="connsiteX1-201" fmla="*/ 3693084 w 3693084"/>
                  <a:gd name="connsiteY1-202" fmla="*/ 234360 h 948737"/>
                  <a:gd name="connsiteX2-203" fmla="*/ 3286684 w 3693084"/>
                  <a:gd name="connsiteY2-204" fmla="*/ 948737 h 948737"/>
                  <a:gd name="connsiteX3-205" fmla="*/ 527583 w 3693084"/>
                  <a:gd name="connsiteY3-206" fmla="*/ 948737 h 948737"/>
                  <a:gd name="connsiteX4-207" fmla="*/ 121184 w 3693084"/>
                  <a:gd name="connsiteY4-208" fmla="*/ 542337 h 948737"/>
                  <a:gd name="connsiteX5-209" fmla="*/ 52494 w 3693084"/>
                  <a:gd name="connsiteY5-210" fmla="*/ 240076 h 948737"/>
                  <a:gd name="connsiteX6-211" fmla="*/ 57708 w 3693084"/>
                  <a:gd name="connsiteY6-212" fmla="*/ 47604 h 948737"/>
                  <a:gd name="connsiteX7-213" fmla="*/ 273237 w 3693084"/>
                  <a:gd name="connsiteY7-214" fmla="*/ 0 h 948737"/>
                  <a:gd name="connsiteX0-215" fmla="*/ 252319 w 3672166"/>
                  <a:gd name="connsiteY0-216" fmla="*/ 0 h 948737"/>
                  <a:gd name="connsiteX1-217" fmla="*/ 3672166 w 3672166"/>
                  <a:gd name="connsiteY1-218" fmla="*/ 234360 h 948737"/>
                  <a:gd name="connsiteX2-219" fmla="*/ 3265766 w 3672166"/>
                  <a:gd name="connsiteY2-220" fmla="*/ 948737 h 948737"/>
                  <a:gd name="connsiteX3-221" fmla="*/ 506665 w 3672166"/>
                  <a:gd name="connsiteY3-222" fmla="*/ 948737 h 948737"/>
                  <a:gd name="connsiteX4-223" fmla="*/ 100266 w 3672166"/>
                  <a:gd name="connsiteY4-224" fmla="*/ 542337 h 948737"/>
                  <a:gd name="connsiteX5-225" fmla="*/ 31576 w 3672166"/>
                  <a:gd name="connsiteY5-226" fmla="*/ 240076 h 948737"/>
                  <a:gd name="connsiteX6-227" fmla="*/ 36790 w 3672166"/>
                  <a:gd name="connsiteY6-228" fmla="*/ 47604 h 948737"/>
                  <a:gd name="connsiteX7-229" fmla="*/ 252319 w 3672166"/>
                  <a:gd name="connsiteY7-230" fmla="*/ 0 h 948737"/>
                  <a:gd name="connsiteX0-231" fmla="*/ 252319 w 3672166"/>
                  <a:gd name="connsiteY0-232" fmla="*/ 0 h 948737"/>
                  <a:gd name="connsiteX1-233" fmla="*/ 3672166 w 3672166"/>
                  <a:gd name="connsiteY1-234" fmla="*/ 234360 h 948737"/>
                  <a:gd name="connsiteX2-235" fmla="*/ 3265766 w 3672166"/>
                  <a:gd name="connsiteY2-236" fmla="*/ 948737 h 948737"/>
                  <a:gd name="connsiteX3-237" fmla="*/ 506665 w 3672166"/>
                  <a:gd name="connsiteY3-238" fmla="*/ 948737 h 948737"/>
                  <a:gd name="connsiteX4-239" fmla="*/ 100266 w 3672166"/>
                  <a:gd name="connsiteY4-240" fmla="*/ 542337 h 948737"/>
                  <a:gd name="connsiteX5-241" fmla="*/ 31576 w 3672166"/>
                  <a:gd name="connsiteY5-242" fmla="*/ 240076 h 948737"/>
                  <a:gd name="connsiteX6-243" fmla="*/ 36790 w 3672166"/>
                  <a:gd name="connsiteY6-244" fmla="*/ 47604 h 948737"/>
                  <a:gd name="connsiteX7-245" fmla="*/ 252319 w 3672166"/>
                  <a:gd name="connsiteY7-246" fmla="*/ 0 h 948737"/>
                  <a:gd name="connsiteX0-247" fmla="*/ 299056 w 3718903"/>
                  <a:gd name="connsiteY0-248" fmla="*/ 0 h 948737"/>
                  <a:gd name="connsiteX1-249" fmla="*/ 3718903 w 3718903"/>
                  <a:gd name="connsiteY1-250" fmla="*/ 234360 h 948737"/>
                  <a:gd name="connsiteX2-251" fmla="*/ 3312503 w 3718903"/>
                  <a:gd name="connsiteY2-252" fmla="*/ 948737 h 948737"/>
                  <a:gd name="connsiteX3-253" fmla="*/ 553402 w 3718903"/>
                  <a:gd name="connsiteY3-254" fmla="*/ 948737 h 948737"/>
                  <a:gd name="connsiteX4-255" fmla="*/ 78313 w 3718903"/>
                  <a:gd name="connsiteY4-256" fmla="*/ 240076 h 948737"/>
                  <a:gd name="connsiteX5-257" fmla="*/ 83527 w 3718903"/>
                  <a:gd name="connsiteY5-258" fmla="*/ 47604 h 948737"/>
                  <a:gd name="connsiteX6-259" fmla="*/ 299056 w 3718903"/>
                  <a:gd name="connsiteY6-260" fmla="*/ 0 h 948737"/>
                  <a:gd name="connsiteX0-261" fmla="*/ 299056 w 3718903"/>
                  <a:gd name="connsiteY0-262" fmla="*/ 0 h 948737"/>
                  <a:gd name="connsiteX1-263" fmla="*/ 3718903 w 3718903"/>
                  <a:gd name="connsiteY1-264" fmla="*/ 234360 h 948737"/>
                  <a:gd name="connsiteX2-265" fmla="*/ 3312503 w 3718903"/>
                  <a:gd name="connsiteY2-266" fmla="*/ 948737 h 948737"/>
                  <a:gd name="connsiteX3-267" fmla="*/ 553402 w 3718903"/>
                  <a:gd name="connsiteY3-268" fmla="*/ 948737 h 948737"/>
                  <a:gd name="connsiteX4-269" fmla="*/ 78313 w 3718903"/>
                  <a:gd name="connsiteY4-270" fmla="*/ 240076 h 948737"/>
                  <a:gd name="connsiteX5-271" fmla="*/ 83527 w 3718903"/>
                  <a:gd name="connsiteY5-272" fmla="*/ 47604 h 948737"/>
                  <a:gd name="connsiteX6-273" fmla="*/ 299056 w 3718903"/>
                  <a:gd name="connsiteY6-274" fmla="*/ 0 h 948737"/>
                  <a:gd name="connsiteX0-275" fmla="*/ 299056 w 3718903"/>
                  <a:gd name="connsiteY0-276" fmla="*/ 0 h 948737"/>
                  <a:gd name="connsiteX1-277" fmla="*/ 3718903 w 3718903"/>
                  <a:gd name="connsiteY1-278" fmla="*/ 234360 h 948737"/>
                  <a:gd name="connsiteX2-279" fmla="*/ 3312503 w 3718903"/>
                  <a:gd name="connsiteY2-280" fmla="*/ 948737 h 948737"/>
                  <a:gd name="connsiteX3-281" fmla="*/ 553402 w 3718903"/>
                  <a:gd name="connsiteY3-282" fmla="*/ 948737 h 948737"/>
                  <a:gd name="connsiteX4-283" fmla="*/ 78313 w 3718903"/>
                  <a:gd name="connsiteY4-284" fmla="*/ 240076 h 948737"/>
                  <a:gd name="connsiteX5-285" fmla="*/ 83527 w 3718903"/>
                  <a:gd name="connsiteY5-286" fmla="*/ 47604 h 948737"/>
                  <a:gd name="connsiteX6-287" fmla="*/ 299056 w 3718903"/>
                  <a:gd name="connsiteY6-288" fmla="*/ 0 h 948737"/>
                  <a:gd name="connsiteX0-289" fmla="*/ 606765 w 4026612"/>
                  <a:gd name="connsiteY0-290" fmla="*/ 0 h 948737"/>
                  <a:gd name="connsiteX1-291" fmla="*/ 4026612 w 4026612"/>
                  <a:gd name="connsiteY1-292" fmla="*/ 234360 h 948737"/>
                  <a:gd name="connsiteX2-293" fmla="*/ 3620212 w 4026612"/>
                  <a:gd name="connsiteY2-294" fmla="*/ 948737 h 948737"/>
                  <a:gd name="connsiteX3-295" fmla="*/ 861111 w 4026612"/>
                  <a:gd name="connsiteY3-296" fmla="*/ 948737 h 948737"/>
                  <a:gd name="connsiteX4-297" fmla="*/ 386022 w 4026612"/>
                  <a:gd name="connsiteY4-298" fmla="*/ 240076 h 948737"/>
                  <a:gd name="connsiteX5-299" fmla="*/ 606765 w 4026612"/>
                  <a:gd name="connsiteY5-300" fmla="*/ 0 h 948737"/>
                  <a:gd name="connsiteX0-301" fmla="*/ 263134 w 3682981"/>
                  <a:gd name="connsiteY0-302" fmla="*/ 21948 h 970685"/>
                  <a:gd name="connsiteX1-303" fmla="*/ 3682981 w 3682981"/>
                  <a:gd name="connsiteY1-304" fmla="*/ 256308 h 970685"/>
                  <a:gd name="connsiteX2-305" fmla="*/ 3276581 w 3682981"/>
                  <a:gd name="connsiteY2-306" fmla="*/ 970685 h 970685"/>
                  <a:gd name="connsiteX3-307" fmla="*/ 517480 w 3682981"/>
                  <a:gd name="connsiteY3-308" fmla="*/ 970685 h 970685"/>
                  <a:gd name="connsiteX4-309" fmla="*/ 42391 w 3682981"/>
                  <a:gd name="connsiteY4-310" fmla="*/ 262024 h 970685"/>
                  <a:gd name="connsiteX5-311" fmla="*/ 263134 w 3682981"/>
                  <a:gd name="connsiteY5-312" fmla="*/ 21948 h 9706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49B2CB"/>
                  </a:gs>
                  <a:gs pos="50000">
                    <a:srgbClr val="7CC8DA"/>
                  </a:gs>
                  <a:gs pos="80000">
                    <a:srgbClr val="49B2CB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10800000" sx="104000" sy="104000" algn="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ker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10800000" flipH="1" flipV="1">
                <a:off x="5041710" y="3159205"/>
                <a:ext cx="1325573" cy="1198756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-1" fmla="*/ 0 w 3000396"/>
                  <a:gd name="connsiteY0-2" fmla="*/ 0 h 3643338"/>
                  <a:gd name="connsiteX1-3" fmla="*/ 2363172 w 3000396"/>
                  <a:gd name="connsiteY1-4" fmla="*/ 0 h 3643338"/>
                  <a:gd name="connsiteX2-5" fmla="*/ 2813757 w 3000396"/>
                  <a:gd name="connsiteY2-6" fmla="*/ 186639 h 3643338"/>
                  <a:gd name="connsiteX3-7" fmla="*/ 3000395 w 3000396"/>
                  <a:gd name="connsiteY3-8" fmla="*/ 351475 h 3643338"/>
                  <a:gd name="connsiteX4-9" fmla="*/ 3000396 w 3000396"/>
                  <a:gd name="connsiteY4-10" fmla="*/ 3643338 h 3643338"/>
                  <a:gd name="connsiteX5-11" fmla="*/ 0 w 3000396"/>
                  <a:gd name="connsiteY5-12" fmla="*/ 3643338 h 3643338"/>
                  <a:gd name="connsiteX6-13" fmla="*/ 0 w 3000396"/>
                  <a:gd name="connsiteY6-14" fmla="*/ 0 h 3643338"/>
                  <a:gd name="connsiteX0-15" fmla="*/ 0 w 3000396"/>
                  <a:gd name="connsiteY0-16" fmla="*/ 0 h 3643338"/>
                  <a:gd name="connsiteX1-17" fmla="*/ 2363172 w 3000396"/>
                  <a:gd name="connsiteY1-18" fmla="*/ 0 h 3643338"/>
                  <a:gd name="connsiteX2-19" fmla="*/ 2813757 w 3000396"/>
                  <a:gd name="connsiteY2-20" fmla="*/ 148539 h 3643338"/>
                  <a:gd name="connsiteX3-21" fmla="*/ 3000395 w 3000396"/>
                  <a:gd name="connsiteY3-22" fmla="*/ 351475 h 3643338"/>
                  <a:gd name="connsiteX4-23" fmla="*/ 3000396 w 3000396"/>
                  <a:gd name="connsiteY4-24" fmla="*/ 3643338 h 3643338"/>
                  <a:gd name="connsiteX5-25" fmla="*/ 0 w 3000396"/>
                  <a:gd name="connsiteY5-26" fmla="*/ 3643338 h 3643338"/>
                  <a:gd name="connsiteX6-27" fmla="*/ 0 w 3000396"/>
                  <a:gd name="connsiteY6-28" fmla="*/ 0 h 3643338"/>
                  <a:gd name="connsiteX0-29" fmla="*/ 0 w 3000396"/>
                  <a:gd name="connsiteY0-30" fmla="*/ 0 h 3643338"/>
                  <a:gd name="connsiteX1-31" fmla="*/ 2363172 w 3000396"/>
                  <a:gd name="connsiteY1-32" fmla="*/ 0 h 3643338"/>
                  <a:gd name="connsiteX2-33" fmla="*/ 2813757 w 3000396"/>
                  <a:gd name="connsiteY2-34" fmla="*/ 148539 h 3643338"/>
                  <a:gd name="connsiteX3-35" fmla="*/ 3000395 w 3000396"/>
                  <a:gd name="connsiteY3-36" fmla="*/ 351475 h 3643338"/>
                  <a:gd name="connsiteX4-37" fmla="*/ 3000396 w 3000396"/>
                  <a:gd name="connsiteY4-38" fmla="*/ 3643338 h 3643338"/>
                  <a:gd name="connsiteX5-39" fmla="*/ 0 w 3000396"/>
                  <a:gd name="connsiteY5-40" fmla="*/ 3643338 h 3643338"/>
                  <a:gd name="connsiteX6-41" fmla="*/ 0 w 3000396"/>
                  <a:gd name="connsiteY6-42" fmla="*/ 0 h 3643338"/>
                  <a:gd name="connsiteX0-43" fmla="*/ 0 w 3000396"/>
                  <a:gd name="connsiteY0-44" fmla="*/ 0 h 3643338"/>
                  <a:gd name="connsiteX1-45" fmla="*/ 2363172 w 3000396"/>
                  <a:gd name="connsiteY1-46" fmla="*/ 0 h 3643338"/>
                  <a:gd name="connsiteX2-47" fmla="*/ 2813757 w 3000396"/>
                  <a:gd name="connsiteY2-48" fmla="*/ 148539 h 3643338"/>
                  <a:gd name="connsiteX3-49" fmla="*/ 3000395 w 3000396"/>
                  <a:gd name="connsiteY3-50" fmla="*/ 351475 h 3643338"/>
                  <a:gd name="connsiteX4-51" fmla="*/ 3000396 w 3000396"/>
                  <a:gd name="connsiteY4-52" fmla="*/ 3643338 h 3643338"/>
                  <a:gd name="connsiteX5-53" fmla="*/ 0 w 3000396"/>
                  <a:gd name="connsiteY5-54" fmla="*/ 3643338 h 3643338"/>
                  <a:gd name="connsiteX6-55" fmla="*/ 0 w 3000396"/>
                  <a:gd name="connsiteY6-56" fmla="*/ 0 h 3643338"/>
                  <a:gd name="connsiteX0-57" fmla="*/ 0 w 3000396"/>
                  <a:gd name="connsiteY0-58" fmla="*/ 255748 h 3899086"/>
                  <a:gd name="connsiteX1-59" fmla="*/ 2363172 w 3000396"/>
                  <a:gd name="connsiteY1-60" fmla="*/ 255748 h 3899086"/>
                  <a:gd name="connsiteX2-61" fmla="*/ 3000395 w 3000396"/>
                  <a:gd name="connsiteY2-62" fmla="*/ 607223 h 3899086"/>
                  <a:gd name="connsiteX3-63" fmla="*/ 3000396 w 3000396"/>
                  <a:gd name="connsiteY3-64" fmla="*/ 3899086 h 3899086"/>
                  <a:gd name="connsiteX4-65" fmla="*/ 0 w 3000396"/>
                  <a:gd name="connsiteY4-66" fmla="*/ 3899086 h 3899086"/>
                  <a:gd name="connsiteX5-67" fmla="*/ 0 w 3000396"/>
                  <a:gd name="connsiteY5-68" fmla="*/ 255748 h 3899086"/>
                  <a:gd name="connsiteX0-69" fmla="*/ 0 w 3000396"/>
                  <a:gd name="connsiteY0-70" fmla="*/ 0 h 3643338"/>
                  <a:gd name="connsiteX1-71" fmla="*/ 2363172 w 3000396"/>
                  <a:gd name="connsiteY1-72" fmla="*/ 0 h 3643338"/>
                  <a:gd name="connsiteX2-73" fmla="*/ 3000395 w 3000396"/>
                  <a:gd name="connsiteY2-74" fmla="*/ 351475 h 3643338"/>
                  <a:gd name="connsiteX3-75" fmla="*/ 3000396 w 3000396"/>
                  <a:gd name="connsiteY3-76" fmla="*/ 3643338 h 3643338"/>
                  <a:gd name="connsiteX4-77" fmla="*/ 0 w 3000396"/>
                  <a:gd name="connsiteY4-78" fmla="*/ 3643338 h 3643338"/>
                  <a:gd name="connsiteX5-79" fmla="*/ 0 w 3000396"/>
                  <a:gd name="connsiteY5-80" fmla="*/ 0 h 3643338"/>
                  <a:gd name="connsiteX0-81" fmla="*/ 0 w 3000396"/>
                  <a:gd name="connsiteY0-82" fmla="*/ 0 h 3643338"/>
                  <a:gd name="connsiteX1-83" fmla="*/ 2363172 w 3000396"/>
                  <a:gd name="connsiteY1-84" fmla="*/ 0 h 3643338"/>
                  <a:gd name="connsiteX2-85" fmla="*/ 3000395 w 3000396"/>
                  <a:gd name="connsiteY2-86" fmla="*/ 351475 h 3643338"/>
                  <a:gd name="connsiteX3-87" fmla="*/ 3000396 w 3000396"/>
                  <a:gd name="connsiteY3-88" fmla="*/ 3643338 h 3643338"/>
                  <a:gd name="connsiteX4-89" fmla="*/ 0 w 3000396"/>
                  <a:gd name="connsiteY4-90" fmla="*/ 3643338 h 3643338"/>
                  <a:gd name="connsiteX5-91" fmla="*/ 0 w 3000396"/>
                  <a:gd name="connsiteY5-92" fmla="*/ 0 h 3643338"/>
                  <a:gd name="connsiteX0-93" fmla="*/ 0 w 3129936"/>
                  <a:gd name="connsiteY0-94" fmla="*/ 0 h 3643338"/>
                  <a:gd name="connsiteX1-95" fmla="*/ 2363172 w 3129936"/>
                  <a:gd name="connsiteY1-96" fmla="*/ 0 h 3643338"/>
                  <a:gd name="connsiteX2-97" fmla="*/ 3000395 w 3129936"/>
                  <a:gd name="connsiteY2-98" fmla="*/ 351475 h 3643338"/>
                  <a:gd name="connsiteX3-99" fmla="*/ 3129936 w 3129936"/>
                  <a:gd name="connsiteY3-100" fmla="*/ 3643338 h 3643338"/>
                  <a:gd name="connsiteX4-101" fmla="*/ 0 w 3129936"/>
                  <a:gd name="connsiteY4-102" fmla="*/ 3643338 h 3643338"/>
                  <a:gd name="connsiteX5-103" fmla="*/ 0 w 3129936"/>
                  <a:gd name="connsiteY5-104" fmla="*/ 0 h 36433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B2CB"/>
              </a:solidFill>
              <a:ln w="25400" cap="flat" cmpd="sng" algn="ctr">
                <a:noFill/>
                <a:prstDash val="solid"/>
              </a:ln>
              <a:effectLst>
                <a:outerShdw blurRad="50800" dist="38100" dir="8100000" sx="96000" sy="96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ker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5400000" flipH="1">
                <a:off x="5615305" y="3752147"/>
                <a:ext cx="1259255" cy="315363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-1" fmla="*/ 142879 w 3693084"/>
                  <a:gd name="connsiteY0-2" fmla="*/ 0 h 857256"/>
                  <a:gd name="connsiteX1-3" fmla="*/ 3429021 w 3693084"/>
                  <a:gd name="connsiteY1-4" fmla="*/ 0 h 857256"/>
                  <a:gd name="connsiteX2-5" fmla="*/ 3530052 w 3693084"/>
                  <a:gd name="connsiteY2-6" fmla="*/ 41848 h 857256"/>
                  <a:gd name="connsiteX3-7" fmla="*/ 3571900 w 3693084"/>
                  <a:gd name="connsiteY3-8" fmla="*/ 142879 h 857256"/>
                  <a:gd name="connsiteX4-9" fmla="*/ 3571900 w 3693084"/>
                  <a:gd name="connsiteY4-10" fmla="*/ 450857 h 857256"/>
                  <a:gd name="connsiteX5-11" fmla="*/ 3165500 w 3693084"/>
                  <a:gd name="connsiteY5-12" fmla="*/ 857256 h 857256"/>
                  <a:gd name="connsiteX6-13" fmla="*/ 406399 w 3693084"/>
                  <a:gd name="connsiteY6-14" fmla="*/ 857256 h 857256"/>
                  <a:gd name="connsiteX7-15" fmla="*/ 119031 w 3693084"/>
                  <a:gd name="connsiteY7-16" fmla="*/ 738224 h 857256"/>
                  <a:gd name="connsiteX8-17" fmla="*/ 0 w 3693084"/>
                  <a:gd name="connsiteY8-18" fmla="*/ 450856 h 857256"/>
                  <a:gd name="connsiteX9-19" fmla="*/ 0 w 3693084"/>
                  <a:gd name="connsiteY9-20" fmla="*/ 142879 h 857256"/>
                  <a:gd name="connsiteX10-21" fmla="*/ 41848 w 3693084"/>
                  <a:gd name="connsiteY10-22" fmla="*/ 41848 h 857256"/>
                  <a:gd name="connsiteX11-23" fmla="*/ 142879 w 3693084"/>
                  <a:gd name="connsiteY11-24" fmla="*/ 0 h 857256"/>
                  <a:gd name="connsiteX0-25" fmla="*/ 142879 w 3571900"/>
                  <a:gd name="connsiteY0-26" fmla="*/ 0 h 857256"/>
                  <a:gd name="connsiteX1-27" fmla="*/ 3429021 w 3571900"/>
                  <a:gd name="connsiteY1-28" fmla="*/ 0 h 857256"/>
                  <a:gd name="connsiteX2-29" fmla="*/ 3530052 w 3571900"/>
                  <a:gd name="connsiteY2-30" fmla="*/ 41848 h 857256"/>
                  <a:gd name="connsiteX3-31" fmla="*/ 3571900 w 3571900"/>
                  <a:gd name="connsiteY3-32" fmla="*/ 142879 h 857256"/>
                  <a:gd name="connsiteX4-33" fmla="*/ 3165500 w 3571900"/>
                  <a:gd name="connsiteY4-34" fmla="*/ 857256 h 857256"/>
                  <a:gd name="connsiteX5-35" fmla="*/ 406399 w 3571900"/>
                  <a:gd name="connsiteY5-36" fmla="*/ 857256 h 857256"/>
                  <a:gd name="connsiteX6-37" fmla="*/ 119031 w 3571900"/>
                  <a:gd name="connsiteY6-38" fmla="*/ 738224 h 857256"/>
                  <a:gd name="connsiteX7-39" fmla="*/ 0 w 3571900"/>
                  <a:gd name="connsiteY7-40" fmla="*/ 450856 h 857256"/>
                  <a:gd name="connsiteX8-41" fmla="*/ 0 w 3571900"/>
                  <a:gd name="connsiteY8-42" fmla="*/ 142879 h 857256"/>
                  <a:gd name="connsiteX9-43" fmla="*/ 41848 w 3571900"/>
                  <a:gd name="connsiteY9-44" fmla="*/ 41848 h 857256"/>
                  <a:gd name="connsiteX10-45" fmla="*/ 142879 w 3571900"/>
                  <a:gd name="connsiteY10-46" fmla="*/ 0 h 857256"/>
                  <a:gd name="connsiteX0-47" fmla="*/ 142879 w 3571900"/>
                  <a:gd name="connsiteY0-48" fmla="*/ 0 h 857256"/>
                  <a:gd name="connsiteX1-49" fmla="*/ 3429021 w 3571900"/>
                  <a:gd name="connsiteY1-50" fmla="*/ 0 h 857256"/>
                  <a:gd name="connsiteX2-51" fmla="*/ 3530052 w 3571900"/>
                  <a:gd name="connsiteY2-52" fmla="*/ 41848 h 857256"/>
                  <a:gd name="connsiteX3-53" fmla="*/ 3571900 w 3571900"/>
                  <a:gd name="connsiteY3-54" fmla="*/ 142879 h 857256"/>
                  <a:gd name="connsiteX4-55" fmla="*/ 3165500 w 3571900"/>
                  <a:gd name="connsiteY4-56" fmla="*/ 857256 h 857256"/>
                  <a:gd name="connsiteX5-57" fmla="*/ 406399 w 3571900"/>
                  <a:gd name="connsiteY5-58" fmla="*/ 857256 h 857256"/>
                  <a:gd name="connsiteX6-59" fmla="*/ 119031 w 3571900"/>
                  <a:gd name="connsiteY6-60" fmla="*/ 738224 h 857256"/>
                  <a:gd name="connsiteX7-61" fmla="*/ 0 w 3571900"/>
                  <a:gd name="connsiteY7-62" fmla="*/ 450856 h 857256"/>
                  <a:gd name="connsiteX8-63" fmla="*/ 0 w 3571900"/>
                  <a:gd name="connsiteY8-64" fmla="*/ 142879 h 857256"/>
                  <a:gd name="connsiteX9-65" fmla="*/ 41848 w 3571900"/>
                  <a:gd name="connsiteY9-66" fmla="*/ 41848 h 857256"/>
                  <a:gd name="connsiteX10-67" fmla="*/ 142879 w 3571900"/>
                  <a:gd name="connsiteY10-68" fmla="*/ 0 h 857256"/>
                  <a:gd name="connsiteX0-69" fmla="*/ 142879 w 3571900"/>
                  <a:gd name="connsiteY0-70" fmla="*/ 0 h 857256"/>
                  <a:gd name="connsiteX1-71" fmla="*/ 3429021 w 3571900"/>
                  <a:gd name="connsiteY1-72" fmla="*/ 0 h 857256"/>
                  <a:gd name="connsiteX2-73" fmla="*/ 3530052 w 3571900"/>
                  <a:gd name="connsiteY2-74" fmla="*/ 41848 h 857256"/>
                  <a:gd name="connsiteX3-75" fmla="*/ 3571900 w 3571900"/>
                  <a:gd name="connsiteY3-76" fmla="*/ 142879 h 857256"/>
                  <a:gd name="connsiteX4-77" fmla="*/ 3165500 w 3571900"/>
                  <a:gd name="connsiteY4-78" fmla="*/ 857256 h 857256"/>
                  <a:gd name="connsiteX5-79" fmla="*/ 406399 w 3571900"/>
                  <a:gd name="connsiteY5-80" fmla="*/ 857256 h 857256"/>
                  <a:gd name="connsiteX6-81" fmla="*/ 119031 w 3571900"/>
                  <a:gd name="connsiteY6-82" fmla="*/ 738224 h 857256"/>
                  <a:gd name="connsiteX7-83" fmla="*/ 0 w 3571900"/>
                  <a:gd name="connsiteY7-84" fmla="*/ 450856 h 857256"/>
                  <a:gd name="connsiteX8-85" fmla="*/ 0 w 3571900"/>
                  <a:gd name="connsiteY8-86" fmla="*/ 142879 h 857256"/>
                  <a:gd name="connsiteX9-87" fmla="*/ 41848 w 3571900"/>
                  <a:gd name="connsiteY9-88" fmla="*/ 41848 h 857256"/>
                  <a:gd name="connsiteX10-89" fmla="*/ 142879 w 3571900"/>
                  <a:gd name="connsiteY10-90" fmla="*/ 0 h 857256"/>
                  <a:gd name="connsiteX0-91" fmla="*/ 142879 w 3571900"/>
                  <a:gd name="connsiteY0-92" fmla="*/ 0 h 857256"/>
                  <a:gd name="connsiteX1-93" fmla="*/ 3530052 w 3571900"/>
                  <a:gd name="connsiteY1-94" fmla="*/ 41848 h 857256"/>
                  <a:gd name="connsiteX2-95" fmla="*/ 3571900 w 3571900"/>
                  <a:gd name="connsiteY2-96" fmla="*/ 142879 h 857256"/>
                  <a:gd name="connsiteX3-97" fmla="*/ 3165500 w 3571900"/>
                  <a:gd name="connsiteY3-98" fmla="*/ 857256 h 857256"/>
                  <a:gd name="connsiteX4-99" fmla="*/ 406399 w 3571900"/>
                  <a:gd name="connsiteY4-100" fmla="*/ 857256 h 857256"/>
                  <a:gd name="connsiteX5-101" fmla="*/ 119031 w 3571900"/>
                  <a:gd name="connsiteY5-102" fmla="*/ 738224 h 857256"/>
                  <a:gd name="connsiteX6-103" fmla="*/ 0 w 3571900"/>
                  <a:gd name="connsiteY6-104" fmla="*/ 450856 h 857256"/>
                  <a:gd name="connsiteX7-105" fmla="*/ 0 w 3571900"/>
                  <a:gd name="connsiteY7-106" fmla="*/ 142879 h 857256"/>
                  <a:gd name="connsiteX8-107" fmla="*/ 41848 w 3571900"/>
                  <a:gd name="connsiteY8-108" fmla="*/ 41848 h 857256"/>
                  <a:gd name="connsiteX9-109" fmla="*/ 142879 w 3571900"/>
                  <a:gd name="connsiteY9-110" fmla="*/ 0 h 857256"/>
                  <a:gd name="connsiteX0-111" fmla="*/ 142879 w 3571900"/>
                  <a:gd name="connsiteY0-112" fmla="*/ 0 h 857256"/>
                  <a:gd name="connsiteX1-113" fmla="*/ 3571900 w 3571900"/>
                  <a:gd name="connsiteY1-114" fmla="*/ 142879 h 857256"/>
                  <a:gd name="connsiteX2-115" fmla="*/ 3165500 w 3571900"/>
                  <a:gd name="connsiteY2-116" fmla="*/ 857256 h 857256"/>
                  <a:gd name="connsiteX3-117" fmla="*/ 406399 w 3571900"/>
                  <a:gd name="connsiteY3-118" fmla="*/ 857256 h 857256"/>
                  <a:gd name="connsiteX4-119" fmla="*/ 119031 w 3571900"/>
                  <a:gd name="connsiteY4-120" fmla="*/ 738224 h 857256"/>
                  <a:gd name="connsiteX5-121" fmla="*/ 0 w 3571900"/>
                  <a:gd name="connsiteY5-122" fmla="*/ 450856 h 857256"/>
                  <a:gd name="connsiteX6-123" fmla="*/ 0 w 3571900"/>
                  <a:gd name="connsiteY6-124" fmla="*/ 142879 h 857256"/>
                  <a:gd name="connsiteX7-125" fmla="*/ 41848 w 3571900"/>
                  <a:gd name="connsiteY7-126" fmla="*/ 41848 h 857256"/>
                  <a:gd name="connsiteX8-127" fmla="*/ 142879 w 3571900"/>
                  <a:gd name="connsiteY8-128" fmla="*/ 0 h 857256"/>
                  <a:gd name="connsiteX0-129" fmla="*/ 152053 w 3571900"/>
                  <a:gd name="connsiteY0-130" fmla="*/ 0 h 948737"/>
                  <a:gd name="connsiteX1-131" fmla="*/ 3571900 w 3571900"/>
                  <a:gd name="connsiteY1-132" fmla="*/ 234360 h 948737"/>
                  <a:gd name="connsiteX2-133" fmla="*/ 3165500 w 3571900"/>
                  <a:gd name="connsiteY2-134" fmla="*/ 948737 h 948737"/>
                  <a:gd name="connsiteX3-135" fmla="*/ 406399 w 3571900"/>
                  <a:gd name="connsiteY3-136" fmla="*/ 948737 h 948737"/>
                  <a:gd name="connsiteX4-137" fmla="*/ 119031 w 3571900"/>
                  <a:gd name="connsiteY4-138" fmla="*/ 829705 h 948737"/>
                  <a:gd name="connsiteX5-139" fmla="*/ 0 w 3571900"/>
                  <a:gd name="connsiteY5-140" fmla="*/ 542337 h 948737"/>
                  <a:gd name="connsiteX6-141" fmla="*/ 0 w 3571900"/>
                  <a:gd name="connsiteY6-142" fmla="*/ 234360 h 948737"/>
                  <a:gd name="connsiteX7-143" fmla="*/ 41848 w 3571900"/>
                  <a:gd name="connsiteY7-144" fmla="*/ 133329 h 948737"/>
                  <a:gd name="connsiteX8-145" fmla="*/ 152053 w 3571900"/>
                  <a:gd name="connsiteY8-146" fmla="*/ 0 h 948737"/>
                  <a:gd name="connsiteX0-147" fmla="*/ 240871 w 3660718"/>
                  <a:gd name="connsiteY0-148" fmla="*/ 0 h 948737"/>
                  <a:gd name="connsiteX1-149" fmla="*/ 3660718 w 3660718"/>
                  <a:gd name="connsiteY1-150" fmla="*/ 234360 h 948737"/>
                  <a:gd name="connsiteX2-151" fmla="*/ 3254318 w 3660718"/>
                  <a:gd name="connsiteY2-152" fmla="*/ 948737 h 948737"/>
                  <a:gd name="connsiteX3-153" fmla="*/ 495217 w 3660718"/>
                  <a:gd name="connsiteY3-154" fmla="*/ 948737 h 948737"/>
                  <a:gd name="connsiteX4-155" fmla="*/ 207849 w 3660718"/>
                  <a:gd name="connsiteY4-156" fmla="*/ 829705 h 948737"/>
                  <a:gd name="connsiteX5-157" fmla="*/ 88818 w 3660718"/>
                  <a:gd name="connsiteY5-158" fmla="*/ 542337 h 948737"/>
                  <a:gd name="connsiteX6-159" fmla="*/ 88818 w 3660718"/>
                  <a:gd name="connsiteY6-160" fmla="*/ 234360 h 948737"/>
                  <a:gd name="connsiteX7-161" fmla="*/ 25342 w 3660718"/>
                  <a:gd name="connsiteY7-162" fmla="*/ 47604 h 948737"/>
                  <a:gd name="connsiteX8-163" fmla="*/ 240871 w 3660718"/>
                  <a:gd name="connsiteY8-164" fmla="*/ 0 h 948737"/>
                  <a:gd name="connsiteX0-165" fmla="*/ 252319 w 3672166"/>
                  <a:gd name="connsiteY0-166" fmla="*/ 0 h 948737"/>
                  <a:gd name="connsiteX1-167" fmla="*/ 3672166 w 3672166"/>
                  <a:gd name="connsiteY1-168" fmla="*/ 234360 h 948737"/>
                  <a:gd name="connsiteX2-169" fmla="*/ 3265766 w 3672166"/>
                  <a:gd name="connsiteY2-170" fmla="*/ 948737 h 948737"/>
                  <a:gd name="connsiteX3-171" fmla="*/ 506665 w 3672166"/>
                  <a:gd name="connsiteY3-172" fmla="*/ 948737 h 948737"/>
                  <a:gd name="connsiteX4-173" fmla="*/ 219297 w 3672166"/>
                  <a:gd name="connsiteY4-174" fmla="*/ 829705 h 948737"/>
                  <a:gd name="connsiteX5-175" fmla="*/ 100266 w 3672166"/>
                  <a:gd name="connsiteY5-176" fmla="*/ 542337 h 948737"/>
                  <a:gd name="connsiteX6-177" fmla="*/ 31576 w 3672166"/>
                  <a:gd name="connsiteY6-178" fmla="*/ 240076 h 948737"/>
                  <a:gd name="connsiteX7-179" fmla="*/ 36790 w 3672166"/>
                  <a:gd name="connsiteY7-180" fmla="*/ 47604 h 948737"/>
                  <a:gd name="connsiteX8-181" fmla="*/ 252319 w 3672166"/>
                  <a:gd name="connsiteY8-182" fmla="*/ 0 h 948737"/>
                  <a:gd name="connsiteX0-183" fmla="*/ 273237 w 3693084"/>
                  <a:gd name="connsiteY0-184" fmla="*/ 0 h 948737"/>
                  <a:gd name="connsiteX1-185" fmla="*/ 3693084 w 3693084"/>
                  <a:gd name="connsiteY1-186" fmla="*/ 234360 h 948737"/>
                  <a:gd name="connsiteX2-187" fmla="*/ 3286684 w 3693084"/>
                  <a:gd name="connsiteY2-188" fmla="*/ 948737 h 948737"/>
                  <a:gd name="connsiteX3-189" fmla="*/ 527583 w 3693084"/>
                  <a:gd name="connsiteY3-190" fmla="*/ 948737 h 948737"/>
                  <a:gd name="connsiteX4-191" fmla="*/ 121184 w 3693084"/>
                  <a:gd name="connsiteY4-192" fmla="*/ 542337 h 948737"/>
                  <a:gd name="connsiteX5-193" fmla="*/ 52494 w 3693084"/>
                  <a:gd name="connsiteY5-194" fmla="*/ 240076 h 948737"/>
                  <a:gd name="connsiteX6-195" fmla="*/ 57708 w 3693084"/>
                  <a:gd name="connsiteY6-196" fmla="*/ 47604 h 948737"/>
                  <a:gd name="connsiteX7-197" fmla="*/ 273237 w 3693084"/>
                  <a:gd name="connsiteY7-198" fmla="*/ 0 h 948737"/>
                  <a:gd name="connsiteX0-199" fmla="*/ 273237 w 3693084"/>
                  <a:gd name="connsiteY0-200" fmla="*/ 0 h 948737"/>
                  <a:gd name="connsiteX1-201" fmla="*/ 3693084 w 3693084"/>
                  <a:gd name="connsiteY1-202" fmla="*/ 234360 h 948737"/>
                  <a:gd name="connsiteX2-203" fmla="*/ 3286684 w 3693084"/>
                  <a:gd name="connsiteY2-204" fmla="*/ 948737 h 948737"/>
                  <a:gd name="connsiteX3-205" fmla="*/ 527583 w 3693084"/>
                  <a:gd name="connsiteY3-206" fmla="*/ 948737 h 948737"/>
                  <a:gd name="connsiteX4-207" fmla="*/ 121184 w 3693084"/>
                  <a:gd name="connsiteY4-208" fmla="*/ 542337 h 948737"/>
                  <a:gd name="connsiteX5-209" fmla="*/ 52494 w 3693084"/>
                  <a:gd name="connsiteY5-210" fmla="*/ 240076 h 948737"/>
                  <a:gd name="connsiteX6-211" fmla="*/ 57708 w 3693084"/>
                  <a:gd name="connsiteY6-212" fmla="*/ 47604 h 948737"/>
                  <a:gd name="connsiteX7-213" fmla="*/ 273237 w 3693084"/>
                  <a:gd name="connsiteY7-214" fmla="*/ 0 h 948737"/>
                  <a:gd name="connsiteX0-215" fmla="*/ 252319 w 3672166"/>
                  <a:gd name="connsiteY0-216" fmla="*/ 0 h 948737"/>
                  <a:gd name="connsiteX1-217" fmla="*/ 3672166 w 3672166"/>
                  <a:gd name="connsiteY1-218" fmla="*/ 234360 h 948737"/>
                  <a:gd name="connsiteX2-219" fmla="*/ 3265766 w 3672166"/>
                  <a:gd name="connsiteY2-220" fmla="*/ 948737 h 948737"/>
                  <a:gd name="connsiteX3-221" fmla="*/ 506665 w 3672166"/>
                  <a:gd name="connsiteY3-222" fmla="*/ 948737 h 948737"/>
                  <a:gd name="connsiteX4-223" fmla="*/ 100266 w 3672166"/>
                  <a:gd name="connsiteY4-224" fmla="*/ 542337 h 948737"/>
                  <a:gd name="connsiteX5-225" fmla="*/ 31576 w 3672166"/>
                  <a:gd name="connsiteY5-226" fmla="*/ 240076 h 948737"/>
                  <a:gd name="connsiteX6-227" fmla="*/ 36790 w 3672166"/>
                  <a:gd name="connsiteY6-228" fmla="*/ 47604 h 948737"/>
                  <a:gd name="connsiteX7-229" fmla="*/ 252319 w 3672166"/>
                  <a:gd name="connsiteY7-230" fmla="*/ 0 h 948737"/>
                  <a:gd name="connsiteX0-231" fmla="*/ 252319 w 3672166"/>
                  <a:gd name="connsiteY0-232" fmla="*/ 0 h 948737"/>
                  <a:gd name="connsiteX1-233" fmla="*/ 3672166 w 3672166"/>
                  <a:gd name="connsiteY1-234" fmla="*/ 234360 h 948737"/>
                  <a:gd name="connsiteX2-235" fmla="*/ 3265766 w 3672166"/>
                  <a:gd name="connsiteY2-236" fmla="*/ 948737 h 948737"/>
                  <a:gd name="connsiteX3-237" fmla="*/ 506665 w 3672166"/>
                  <a:gd name="connsiteY3-238" fmla="*/ 948737 h 948737"/>
                  <a:gd name="connsiteX4-239" fmla="*/ 100266 w 3672166"/>
                  <a:gd name="connsiteY4-240" fmla="*/ 542337 h 948737"/>
                  <a:gd name="connsiteX5-241" fmla="*/ 31576 w 3672166"/>
                  <a:gd name="connsiteY5-242" fmla="*/ 240076 h 948737"/>
                  <a:gd name="connsiteX6-243" fmla="*/ 36790 w 3672166"/>
                  <a:gd name="connsiteY6-244" fmla="*/ 47604 h 948737"/>
                  <a:gd name="connsiteX7-245" fmla="*/ 252319 w 3672166"/>
                  <a:gd name="connsiteY7-246" fmla="*/ 0 h 948737"/>
                  <a:gd name="connsiteX0-247" fmla="*/ 299056 w 3718903"/>
                  <a:gd name="connsiteY0-248" fmla="*/ 0 h 948737"/>
                  <a:gd name="connsiteX1-249" fmla="*/ 3718903 w 3718903"/>
                  <a:gd name="connsiteY1-250" fmla="*/ 234360 h 948737"/>
                  <a:gd name="connsiteX2-251" fmla="*/ 3312503 w 3718903"/>
                  <a:gd name="connsiteY2-252" fmla="*/ 948737 h 948737"/>
                  <a:gd name="connsiteX3-253" fmla="*/ 553402 w 3718903"/>
                  <a:gd name="connsiteY3-254" fmla="*/ 948737 h 948737"/>
                  <a:gd name="connsiteX4-255" fmla="*/ 78313 w 3718903"/>
                  <a:gd name="connsiteY4-256" fmla="*/ 240076 h 948737"/>
                  <a:gd name="connsiteX5-257" fmla="*/ 83527 w 3718903"/>
                  <a:gd name="connsiteY5-258" fmla="*/ 47604 h 948737"/>
                  <a:gd name="connsiteX6-259" fmla="*/ 299056 w 3718903"/>
                  <a:gd name="connsiteY6-260" fmla="*/ 0 h 948737"/>
                  <a:gd name="connsiteX0-261" fmla="*/ 299056 w 3718903"/>
                  <a:gd name="connsiteY0-262" fmla="*/ 0 h 948737"/>
                  <a:gd name="connsiteX1-263" fmla="*/ 3718903 w 3718903"/>
                  <a:gd name="connsiteY1-264" fmla="*/ 234360 h 948737"/>
                  <a:gd name="connsiteX2-265" fmla="*/ 3312503 w 3718903"/>
                  <a:gd name="connsiteY2-266" fmla="*/ 948737 h 948737"/>
                  <a:gd name="connsiteX3-267" fmla="*/ 553402 w 3718903"/>
                  <a:gd name="connsiteY3-268" fmla="*/ 948737 h 948737"/>
                  <a:gd name="connsiteX4-269" fmla="*/ 78313 w 3718903"/>
                  <a:gd name="connsiteY4-270" fmla="*/ 240076 h 948737"/>
                  <a:gd name="connsiteX5-271" fmla="*/ 83527 w 3718903"/>
                  <a:gd name="connsiteY5-272" fmla="*/ 47604 h 948737"/>
                  <a:gd name="connsiteX6-273" fmla="*/ 299056 w 3718903"/>
                  <a:gd name="connsiteY6-274" fmla="*/ 0 h 948737"/>
                  <a:gd name="connsiteX0-275" fmla="*/ 299056 w 3718903"/>
                  <a:gd name="connsiteY0-276" fmla="*/ 0 h 948737"/>
                  <a:gd name="connsiteX1-277" fmla="*/ 3718903 w 3718903"/>
                  <a:gd name="connsiteY1-278" fmla="*/ 234360 h 948737"/>
                  <a:gd name="connsiteX2-279" fmla="*/ 3312503 w 3718903"/>
                  <a:gd name="connsiteY2-280" fmla="*/ 948737 h 948737"/>
                  <a:gd name="connsiteX3-281" fmla="*/ 553402 w 3718903"/>
                  <a:gd name="connsiteY3-282" fmla="*/ 948737 h 948737"/>
                  <a:gd name="connsiteX4-283" fmla="*/ 78313 w 3718903"/>
                  <a:gd name="connsiteY4-284" fmla="*/ 240076 h 948737"/>
                  <a:gd name="connsiteX5-285" fmla="*/ 83527 w 3718903"/>
                  <a:gd name="connsiteY5-286" fmla="*/ 47604 h 948737"/>
                  <a:gd name="connsiteX6-287" fmla="*/ 299056 w 3718903"/>
                  <a:gd name="connsiteY6-288" fmla="*/ 0 h 948737"/>
                  <a:gd name="connsiteX0-289" fmla="*/ 606765 w 4026612"/>
                  <a:gd name="connsiteY0-290" fmla="*/ 0 h 948737"/>
                  <a:gd name="connsiteX1-291" fmla="*/ 4026612 w 4026612"/>
                  <a:gd name="connsiteY1-292" fmla="*/ 234360 h 948737"/>
                  <a:gd name="connsiteX2-293" fmla="*/ 3620212 w 4026612"/>
                  <a:gd name="connsiteY2-294" fmla="*/ 948737 h 948737"/>
                  <a:gd name="connsiteX3-295" fmla="*/ 861111 w 4026612"/>
                  <a:gd name="connsiteY3-296" fmla="*/ 948737 h 948737"/>
                  <a:gd name="connsiteX4-297" fmla="*/ 386022 w 4026612"/>
                  <a:gd name="connsiteY4-298" fmla="*/ 240076 h 948737"/>
                  <a:gd name="connsiteX5-299" fmla="*/ 606765 w 4026612"/>
                  <a:gd name="connsiteY5-300" fmla="*/ 0 h 948737"/>
                  <a:gd name="connsiteX0-301" fmla="*/ 263134 w 3682981"/>
                  <a:gd name="connsiteY0-302" fmla="*/ 21948 h 970685"/>
                  <a:gd name="connsiteX1-303" fmla="*/ 3682981 w 3682981"/>
                  <a:gd name="connsiteY1-304" fmla="*/ 256308 h 970685"/>
                  <a:gd name="connsiteX2-305" fmla="*/ 3276581 w 3682981"/>
                  <a:gd name="connsiteY2-306" fmla="*/ 970685 h 970685"/>
                  <a:gd name="connsiteX3-307" fmla="*/ 517480 w 3682981"/>
                  <a:gd name="connsiteY3-308" fmla="*/ 970685 h 970685"/>
                  <a:gd name="connsiteX4-309" fmla="*/ 42391 w 3682981"/>
                  <a:gd name="connsiteY4-310" fmla="*/ 262024 h 970685"/>
                  <a:gd name="connsiteX5-311" fmla="*/ 263134 w 3682981"/>
                  <a:gd name="connsiteY5-312" fmla="*/ 21948 h 9706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49B2CB"/>
                  </a:gs>
                  <a:gs pos="50000">
                    <a:srgbClr val="7CC8DA"/>
                  </a:gs>
                  <a:gs pos="80000">
                    <a:srgbClr val="49B2CB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10800000" sx="104000" sy="104000" algn="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ker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" name="矩形 33"/>
            <p:cNvSpPr>
              <a:spLocks noChangeArrowheads="1"/>
            </p:cNvSpPr>
            <p:nvPr/>
          </p:nvSpPr>
          <p:spPr bwMode="auto">
            <a:xfrm>
              <a:off x="3691456" y="1417838"/>
              <a:ext cx="2662663" cy="604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画轴对称图形的另一半的方法：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05995" y="1832902"/>
            <a:ext cx="663764" cy="542925"/>
            <a:chOff x="3694510" y="1730278"/>
            <a:chExt cx="663764" cy="542925"/>
          </a:xfrm>
        </p:grpSpPr>
        <p:sp>
          <p:nvSpPr>
            <p:cNvPr id="40" name="文本框 7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780821" y="1730278"/>
              <a:ext cx="577453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0F6FC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燕尾形 48"/>
            <p:cNvSpPr/>
            <p:nvPr>
              <p:custDataLst>
                <p:tags r:id="rId2"/>
              </p:custDataLst>
            </p:nvPr>
          </p:nvSpPr>
          <p:spPr>
            <a:xfrm>
              <a:off x="3694510" y="1876425"/>
              <a:ext cx="276225" cy="276225"/>
            </a:xfrm>
            <a:prstGeom prst="chevron">
              <a:avLst/>
            </a:prstGeom>
            <a:solidFill>
              <a:srgbClr val="0F6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39267" y="2521974"/>
            <a:ext cx="663764" cy="542925"/>
            <a:chOff x="3694510" y="1730278"/>
            <a:chExt cx="663764" cy="542925"/>
          </a:xfrm>
        </p:grpSpPr>
        <p:sp>
          <p:nvSpPr>
            <p:cNvPr id="51" name="文本框 7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80821" y="1730278"/>
              <a:ext cx="577453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0F6FC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燕尾形 52"/>
            <p:cNvSpPr/>
            <p:nvPr>
              <p:custDataLst>
                <p:tags r:id="rId4"/>
              </p:custDataLst>
            </p:nvPr>
          </p:nvSpPr>
          <p:spPr>
            <a:xfrm>
              <a:off x="3694510" y="1876425"/>
              <a:ext cx="276225" cy="276225"/>
            </a:xfrm>
            <a:prstGeom prst="chevron">
              <a:avLst/>
            </a:prstGeom>
            <a:solidFill>
              <a:srgbClr val="0F6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67944" y="3252961"/>
            <a:ext cx="663764" cy="542925"/>
            <a:chOff x="3694510" y="1730278"/>
            <a:chExt cx="663764" cy="542925"/>
          </a:xfrm>
        </p:grpSpPr>
        <p:sp>
          <p:nvSpPr>
            <p:cNvPr id="55" name="文本框 7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780821" y="1730278"/>
              <a:ext cx="577453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0F6FC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燕尾形 56"/>
            <p:cNvSpPr/>
            <p:nvPr>
              <p:custDataLst>
                <p:tags r:id="rId6"/>
              </p:custDataLst>
            </p:nvPr>
          </p:nvSpPr>
          <p:spPr>
            <a:xfrm>
              <a:off x="3694510" y="1876425"/>
              <a:ext cx="276225" cy="276225"/>
            </a:xfrm>
            <a:prstGeom prst="chevron">
              <a:avLst/>
            </a:prstGeom>
            <a:solidFill>
              <a:srgbClr val="0F6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052252" y="3999028"/>
            <a:ext cx="663764" cy="542925"/>
            <a:chOff x="3694510" y="1730278"/>
            <a:chExt cx="663764" cy="542925"/>
          </a:xfrm>
        </p:grpSpPr>
        <p:sp>
          <p:nvSpPr>
            <p:cNvPr id="59" name="文本框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780821" y="1730278"/>
              <a:ext cx="577453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0F6FC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燕尾形 60"/>
            <p:cNvSpPr/>
            <p:nvPr>
              <p:custDataLst>
                <p:tags r:id="rId8"/>
              </p:custDataLst>
            </p:nvPr>
          </p:nvSpPr>
          <p:spPr>
            <a:xfrm>
              <a:off x="3694510" y="1876425"/>
              <a:ext cx="276225" cy="276225"/>
            </a:xfrm>
            <a:prstGeom prst="chevron">
              <a:avLst/>
            </a:prstGeom>
            <a:solidFill>
              <a:srgbClr val="0F6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0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矩形 1"/>
          <p:cNvSpPr>
            <a:spLocks noChangeArrowheads="1"/>
          </p:cNvSpPr>
          <p:nvPr/>
        </p:nvSpPr>
        <p:spPr bwMode="auto">
          <a:xfrm>
            <a:off x="925414" y="402799"/>
            <a:ext cx="68869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方格纸上画出轴对称图形的另一半。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1763688" y="1203598"/>
          <a:ext cx="4417968" cy="3286791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68164"/>
                <a:gridCol w="368164"/>
                <a:gridCol w="368164"/>
                <a:gridCol w="368164"/>
                <a:gridCol w="368164"/>
                <a:gridCol w="368164"/>
                <a:gridCol w="368164"/>
                <a:gridCol w="368164"/>
                <a:gridCol w="368164"/>
                <a:gridCol w="368164"/>
                <a:gridCol w="368164"/>
                <a:gridCol w="368164"/>
              </a:tblGrid>
              <a:tr h="36519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</a:tr>
              <a:tr h="36519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</a:tr>
              <a:tr h="36519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</a:tr>
              <a:tr h="36519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</a:tr>
              <a:tr h="36519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</a:tr>
              <a:tr h="36519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</a:tr>
              <a:tr h="36519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</a:tr>
              <a:tr h="36519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</a:tr>
              <a:tr h="36519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8837" marR="88837" marT="44409" marB="44409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8837" marR="88837" marT="44409" marB="44409"/>
                </a:tc>
              </a:tr>
            </a:tbl>
          </a:graphicData>
        </a:graphic>
      </p:graphicFrame>
      <p:grpSp>
        <p:nvGrpSpPr>
          <p:cNvPr id="29" name="组合 19"/>
          <p:cNvGrpSpPr/>
          <p:nvPr/>
        </p:nvGrpSpPr>
        <p:grpSpPr bwMode="auto">
          <a:xfrm>
            <a:off x="2135179" y="1553028"/>
            <a:ext cx="1453946" cy="2550688"/>
            <a:chOff x="1191911" y="1456066"/>
            <a:chExt cx="1657206" cy="3089996"/>
          </a:xfrm>
        </p:grpSpPr>
        <p:sp>
          <p:nvSpPr>
            <p:cNvPr id="30" name="直角三角形 29"/>
            <p:cNvSpPr/>
            <p:nvPr/>
          </p:nvSpPr>
          <p:spPr>
            <a:xfrm flipH="1">
              <a:off x="2012656" y="1456066"/>
              <a:ext cx="836461" cy="435682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 i="1">
                <a:solidFill>
                  <a:srgbClr val="FFFFFF"/>
                </a:solidFill>
              </a:endParaRPr>
            </a:p>
          </p:txBody>
        </p:sp>
        <p:sp>
          <p:nvSpPr>
            <p:cNvPr id="31" name="直角三角形 30"/>
            <p:cNvSpPr/>
            <p:nvPr/>
          </p:nvSpPr>
          <p:spPr>
            <a:xfrm flipH="1">
              <a:off x="1587082" y="1919651"/>
              <a:ext cx="1262033" cy="857765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 i="1">
                <a:solidFill>
                  <a:srgbClr val="FFFFFF"/>
                </a:solidFill>
              </a:endParaRPr>
            </a:p>
          </p:txBody>
        </p:sp>
        <p:sp>
          <p:nvSpPr>
            <p:cNvPr id="32" name="直角三角形 31"/>
            <p:cNvSpPr/>
            <p:nvPr/>
          </p:nvSpPr>
          <p:spPr>
            <a:xfrm flipH="1">
              <a:off x="1191911" y="2800783"/>
              <a:ext cx="1657205" cy="863530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 i="1">
                <a:solidFill>
                  <a:srgbClr val="FFFFFF"/>
                </a:solidFill>
              </a:endParaRPr>
            </a:p>
          </p:txBody>
        </p:sp>
        <p:sp>
          <p:nvSpPr>
            <p:cNvPr id="33" name="流程图: 过程 32"/>
            <p:cNvSpPr/>
            <p:nvPr/>
          </p:nvSpPr>
          <p:spPr>
            <a:xfrm>
              <a:off x="2618965" y="3675382"/>
              <a:ext cx="223789" cy="870680"/>
            </a:xfrm>
            <a:prstGeom prst="flowChartProcess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 i="1">
                <a:solidFill>
                  <a:srgbClr val="FFFFFF"/>
                </a:solidFill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3589123" y="1184309"/>
            <a:ext cx="0" cy="328679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61"/>
          <p:cNvSpPr txBox="1">
            <a:spLocks noChangeArrowheads="1"/>
          </p:cNvSpPr>
          <p:nvPr/>
        </p:nvSpPr>
        <p:spPr bwMode="auto">
          <a:xfrm>
            <a:off x="3204981" y="1212164"/>
            <a:ext cx="53181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0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61"/>
          <p:cNvSpPr txBox="1">
            <a:spLocks noChangeArrowheads="1"/>
          </p:cNvSpPr>
          <p:nvPr/>
        </p:nvSpPr>
        <p:spPr bwMode="auto">
          <a:xfrm>
            <a:off x="2498306" y="1612274"/>
            <a:ext cx="53181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61"/>
          <p:cNvSpPr txBox="1">
            <a:spLocks noChangeArrowheads="1"/>
          </p:cNvSpPr>
          <p:nvPr/>
        </p:nvSpPr>
        <p:spPr bwMode="auto">
          <a:xfrm>
            <a:off x="3220261" y="1611648"/>
            <a:ext cx="5302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000" b="1" i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61"/>
          <p:cNvSpPr txBox="1">
            <a:spLocks noChangeArrowheads="1"/>
          </p:cNvSpPr>
          <p:nvPr/>
        </p:nvSpPr>
        <p:spPr bwMode="auto">
          <a:xfrm>
            <a:off x="2135179" y="2350179"/>
            <a:ext cx="5318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000" b="1" i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61"/>
          <p:cNvSpPr txBox="1">
            <a:spLocks noChangeArrowheads="1"/>
          </p:cNvSpPr>
          <p:nvPr/>
        </p:nvSpPr>
        <p:spPr bwMode="auto">
          <a:xfrm>
            <a:off x="3204981" y="2304800"/>
            <a:ext cx="5318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endParaRPr lang="zh-CN" altLang="en-US" sz="2000" b="1" i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61"/>
          <p:cNvSpPr txBox="1">
            <a:spLocks noChangeArrowheads="1"/>
          </p:cNvSpPr>
          <p:nvPr/>
        </p:nvSpPr>
        <p:spPr bwMode="auto">
          <a:xfrm>
            <a:off x="1780517" y="3184944"/>
            <a:ext cx="5318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2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61"/>
          <p:cNvSpPr txBox="1">
            <a:spLocks noChangeArrowheads="1"/>
          </p:cNvSpPr>
          <p:nvPr/>
        </p:nvSpPr>
        <p:spPr bwMode="auto">
          <a:xfrm>
            <a:off x="3195203" y="3071976"/>
            <a:ext cx="5318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smtClean="0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endParaRPr lang="zh-CN" altLang="en-US" sz="2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61"/>
          <p:cNvSpPr txBox="1">
            <a:spLocks noChangeArrowheads="1"/>
          </p:cNvSpPr>
          <p:nvPr/>
        </p:nvSpPr>
        <p:spPr bwMode="auto">
          <a:xfrm>
            <a:off x="3003965" y="3280133"/>
            <a:ext cx="5318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smtClean="0">
                <a:solidFill>
                  <a:srgbClr val="2B95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2000" b="1" i="1" dirty="0">
              <a:solidFill>
                <a:srgbClr val="2B95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61"/>
          <p:cNvSpPr txBox="1">
            <a:spLocks noChangeArrowheads="1"/>
          </p:cNvSpPr>
          <p:nvPr/>
        </p:nvSpPr>
        <p:spPr bwMode="auto">
          <a:xfrm>
            <a:off x="3037826" y="3894575"/>
            <a:ext cx="5318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zh-CN" altLang="en-US" sz="2000" b="1" i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3220261" y="3776253"/>
            <a:ext cx="5318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smtClean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endParaRPr lang="zh-CN" altLang="en-US" sz="2000" b="1" i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61"/>
          <p:cNvSpPr txBox="1">
            <a:spLocks noChangeArrowheads="1"/>
          </p:cNvSpPr>
          <p:nvPr/>
        </p:nvSpPr>
        <p:spPr bwMode="auto">
          <a:xfrm>
            <a:off x="3535777" y="1201837"/>
            <a:ext cx="65566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A'</a:t>
            </a:r>
            <a:endParaRPr lang="zh-CN" altLang="en-US" sz="2000" b="1" i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流程图: 联系 46"/>
          <p:cNvSpPr>
            <a:spLocks noChangeArrowheads="1"/>
          </p:cNvSpPr>
          <p:nvPr/>
        </p:nvSpPr>
        <p:spPr bwMode="auto">
          <a:xfrm>
            <a:off x="3576965" y="1495823"/>
            <a:ext cx="101600" cy="136525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61"/>
          <p:cNvSpPr txBox="1">
            <a:spLocks noChangeArrowheads="1"/>
          </p:cNvSpPr>
          <p:nvPr/>
        </p:nvSpPr>
        <p:spPr bwMode="auto">
          <a:xfrm>
            <a:off x="4395179" y="1644028"/>
            <a:ext cx="4603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>
                <a:latin typeface="楷体" panose="02010609060101010101" pitchFamily="49" charset="-122"/>
                <a:ea typeface="楷体" panose="02010609060101010101" pitchFamily="49" charset="-122"/>
              </a:rPr>
              <a:t>B'</a:t>
            </a:r>
            <a:endParaRPr lang="zh-CN" altLang="en-US" sz="20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流程图: 联系 50"/>
          <p:cNvSpPr>
            <a:spLocks noChangeArrowheads="1"/>
          </p:cNvSpPr>
          <p:nvPr/>
        </p:nvSpPr>
        <p:spPr bwMode="auto">
          <a:xfrm>
            <a:off x="4317985" y="1866645"/>
            <a:ext cx="100012" cy="138113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TextBox 61"/>
          <p:cNvSpPr txBox="1">
            <a:spLocks noChangeArrowheads="1"/>
          </p:cNvSpPr>
          <p:nvPr/>
        </p:nvSpPr>
        <p:spPr bwMode="auto">
          <a:xfrm>
            <a:off x="4753699" y="2410425"/>
            <a:ext cx="72234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D'</a:t>
            </a:r>
            <a:endParaRPr lang="zh-CN" altLang="en-US" sz="2000" b="1" i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流程图: 联系 54"/>
          <p:cNvSpPr>
            <a:spLocks noChangeArrowheads="1"/>
          </p:cNvSpPr>
          <p:nvPr/>
        </p:nvSpPr>
        <p:spPr bwMode="auto">
          <a:xfrm>
            <a:off x="4656861" y="2579241"/>
            <a:ext cx="101600" cy="136525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流程图: 联系 57"/>
          <p:cNvSpPr>
            <a:spLocks noChangeArrowheads="1"/>
          </p:cNvSpPr>
          <p:nvPr/>
        </p:nvSpPr>
        <p:spPr bwMode="auto">
          <a:xfrm>
            <a:off x="5021626" y="3296005"/>
            <a:ext cx="101600" cy="138113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TextBox 61"/>
          <p:cNvSpPr txBox="1">
            <a:spLocks noChangeArrowheads="1"/>
          </p:cNvSpPr>
          <p:nvPr/>
        </p:nvSpPr>
        <p:spPr bwMode="auto">
          <a:xfrm>
            <a:off x="5118721" y="3158014"/>
            <a:ext cx="45878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zh-CN" altLang="en-US" sz="2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流程图: 联系 67"/>
          <p:cNvSpPr>
            <a:spLocks noChangeArrowheads="1"/>
          </p:cNvSpPr>
          <p:nvPr/>
        </p:nvSpPr>
        <p:spPr bwMode="auto">
          <a:xfrm>
            <a:off x="3783100" y="4017299"/>
            <a:ext cx="101600" cy="138113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TextBox 61"/>
          <p:cNvSpPr txBox="1">
            <a:spLocks noChangeArrowheads="1"/>
          </p:cNvSpPr>
          <p:nvPr/>
        </p:nvSpPr>
        <p:spPr bwMode="auto">
          <a:xfrm>
            <a:off x="3795816" y="3843611"/>
            <a:ext cx="45878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000" b="1" i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zh-CN" altLang="en-US" sz="2000" b="1" i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流程图: 联系 69"/>
          <p:cNvSpPr>
            <a:spLocks noChangeArrowheads="1"/>
          </p:cNvSpPr>
          <p:nvPr/>
        </p:nvSpPr>
        <p:spPr bwMode="auto">
          <a:xfrm>
            <a:off x="3549865" y="3994095"/>
            <a:ext cx="101600" cy="138113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TextBox 61"/>
          <p:cNvSpPr txBox="1">
            <a:spLocks noChangeArrowheads="1"/>
          </p:cNvSpPr>
          <p:nvPr/>
        </p:nvSpPr>
        <p:spPr bwMode="auto">
          <a:xfrm>
            <a:off x="3543367" y="3786627"/>
            <a:ext cx="45878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smtClean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2000" b="1" i="1" smtClean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zh-CN" altLang="en-US" sz="2000" b="1" i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Line 10"/>
          <p:cNvSpPr>
            <a:spLocks noChangeShapeType="1"/>
          </p:cNvSpPr>
          <p:nvPr/>
        </p:nvSpPr>
        <p:spPr bwMode="auto">
          <a:xfrm>
            <a:off x="3658009" y="1553131"/>
            <a:ext cx="690518" cy="365977"/>
          </a:xfrm>
          <a:prstGeom prst="line">
            <a:avLst/>
          </a:prstGeom>
          <a:noFill/>
          <a:ln w="25400">
            <a:solidFill>
              <a:srgbClr val="6600FF"/>
            </a:solidFill>
            <a:miter lim="800000"/>
          </a:ln>
        </p:spPr>
        <p:txBody>
          <a:bodyPr/>
          <a:lstStyle/>
          <a:p>
            <a:endParaRPr lang="zh-CN" altLang="en-US" sz="2000" b="1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Line 15"/>
          <p:cNvSpPr>
            <a:spLocks noChangeShapeType="1"/>
          </p:cNvSpPr>
          <p:nvPr/>
        </p:nvSpPr>
        <p:spPr bwMode="auto">
          <a:xfrm flipH="1" flipV="1">
            <a:off x="3590673" y="1920306"/>
            <a:ext cx="757853" cy="0"/>
          </a:xfrm>
          <a:prstGeom prst="line">
            <a:avLst/>
          </a:prstGeom>
          <a:noFill/>
          <a:ln w="25400">
            <a:solidFill>
              <a:srgbClr val="6600FF"/>
            </a:solidFill>
            <a:miter lim="800000"/>
          </a:ln>
        </p:spPr>
        <p:txBody>
          <a:bodyPr/>
          <a:lstStyle/>
          <a:p>
            <a:endParaRPr lang="zh-CN" altLang="en-US" sz="2000" b="1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Line 10"/>
          <p:cNvSpPr>
            <a:spLocks noChangeShapeType="1"/>
          </p:cNvSpPr>
          <p:nvPr/>
        </p:nvSpPr>
        <p:spPr bwMode="auto">
          <a:xfrm>
            <a:off x="3576965" y="1943170"/>
            <a:ext cx="1079895" cy="688551"/>
          </a:xfrm>
          <a:prstGeom prst="line">
            <a:avLst/>
          </a:prstGeom>
          <a:noFill/>
          <a:ln w="25400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 sz="2000" b="1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Line 10"/>
          <p:cNvSpPr>
            <a:spLocks noChangeShapeType="1"/>
          </p:cNvSpPr>
          <p:nvPr/>
        </p:nvSpPr>
        <p:spPr bwMode="auto">
          <a:xfrm flipV="1">
            <a:off x="3600665" y="2663047"/>
            <a:ext cx="1056195" cy="3476"/>
          </a:xfrm>
          <a:prstGeom prst="line">
            <a:avLst/>
          </a:prstGeom>
          <a:noFill/>
          <a:ln w="25400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 sz="2000" b="1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Line 10"/>
          <p:cNvSpPr>
            <a:spLocks noChangeShapeType="1"/>
          </p:cNvSpPr>
          <p:nvPr/>
        </p:nvSpPr>
        <p:spPr bwMode="auto">
          <a:xfrm flipH="1" flipV="1">
            <a:off x="3600604" y="2681449"/>
            <a:ext cx="1442463" cy="694412"/>
          </a:xfrm>
          <a:prstGeom prst="line">
            <a:avLst/>
          </a:prstGeom>
          <a:noFill/>
          <a:ln w="25400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 sz="2000" b="1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Line 10"/>
          <p:cNvSpPr>
            <a:spLocks noChangeShapeType="1"/>
          </p:cNvSpPr>
          <p:nvPr/>
        </p:nvSpPr>
        <p:spPr bwMode="auto">
          <a:xfrm flipH="1">
            <a:off x="3604627" y="3375861"/>
            <a:ext cx="1432859" cy="20418"/>
          </a:xfrm>
          <a:prstGeom prst="line">
            <a:avLst/>
          </a:prstGeom>
          <a:noFill/>
          <a:ln w="25400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 sz="2000" b="1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 flipV="1">
            <a:off x="3836139" y="3411370"/>
            <a:ext cx="0" cy="709756"/>
          </a:xfrm>
          <a:prstGeom prst="line">
            <a:avLst/>
          </a:prstGeom>
          <a:noFill/>
          <a:ln w="25400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 sz="2000" b="1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Line 10"/>
          <p:cNvSpPr>
            <a:spLocks noChangeShapeType="1"/>
          </p:cNvSpPr>
          <p:nvPr/>
        </p:nvSpPr>
        <p:spPr bwMode="auto">
          <a:xfrm flipH="1">
            <a:off x="3583543" y="4103716"/>
            <a:ext cx="252596" cy="0"/>
          </a:xfrm>
          <a:prstGeom prst="line">
            <a:avLst/>
          </a:prstGeom>
          <a:noFill/>
          <a:ln w="25400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 sz="2000" b="1" i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合 19"/>
          <p:cNvGrpSpPr/>
          <p:nvPr/>
        </p:nvGrpSpPr>
        <p:grpSpPr bwMode="auto">
          <a:xfrm flipH="1">
            <a:off x="3610826" y="1564085"/>
            <a:ext cx="1453946" cy="2550688"/>
            <a:chOff x="1191911" y="1456066"/>
            <a:chExt cx="1657206" cy="3089996"/>
          </a:xfrm>
        </p:grpSpPr>
        <p:sp>
          <p:nvSpPr>
            <p:cNvPr id="81" name="直角三角形 80"/>
            <p:cNvSpPr/>
            <p:nvPr/>
          </p:nvSpPr>
          <p:spPr>
            <a:xfrm flipH="1">
              <a:off x="2012656" y="1456066"/>
              <a:ext cx="836461" cy="435682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 i="1">
                <a:solidFill>
                  <a:srgbClr val="FFFFFF"/>
                </a:solidFill>
              </a:endParaRPr>
            </a:p>
          </p:txBody>
        </p:sp>
        <p:sp>
          <p:nvSpPr>
            <p:cNvPr id="82" name="直角三角形 81"/>
            <p:cNvSpPr/>
            <p:nvPr/>
          </p:nvSpPr>
          <p:spPr>
            <a:xfrm flipH="1">
              <a:off x="1587081" y="1919651"/>
              <a:ext cx="1262033" cy="857765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 i="1">
                <a:solidFill>
                  <a:srgbClr val="FFFFFF"/>
                </a:solidFill>
              </a:endParaRPr>
            </a:p>
          </p:txBody>
        </p:sp>
        <p:sp>
          <p:nvSpPr>
            <p:cNvPr id="83" name="直角三角形 82"/>
            <p:cNvSpPr/>
            <p:nvPr/>
          </p:nvSpPr>
          <p:spPr>
            <a:xfrm flipH="1">
              <a:off x="1191911" y="2800783"/>
              <a:ext cx="1657205" cy="863530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 i="1">
                <a:solidFill>
                  <a:srgbClr val="FFFFFF"/>
                </a:solidFill>
              </a:endParaRPr>
            </a:p>
          </p:txBody>
        </p:sp>
        <p:sp>
          <p:nvSpPr>
            <p:cNvPr id="84" name="流程图: 过程 83"/>
            <p:cNvSpPr/>
            <p:nvPr/>
          </p:nvSpPr>
          <p:spPr>
            <a:xfrm>
              <a:off x="2618965" y="3675382"/>
              <a:ext cx="223789" cy="870680"/>
            </a:xfrm>
            <a:prstGeom prst="flowChartProcess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 i="1">
                <a:solidFill>
                  <a:srgbClr val="FFFFFF"/>
                </a:solidFill>
              </a:endParaRPr>
            </a:p>
          </p:txBody>
        </p:sp>
      </p:grpSp>
      <p:sp>
        <p:nvSpPr>
          <p:cNvPr id="52" name="TextBox 61"/>
          <p:cNvSpPr txBox="1">
            <a:spLocks noChangeArrowheads="1"/>
          </p:cNvSpPr>
          <p:nvPr/>
        </p:nvSpPr>
        <p:spPr bwMode="auto">
          <a:xfrm>
            <a:off x="3615183" y="1619475"/>
            <a:ext cx="4603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C'</a:t>
            </a:r>
            <a:endParaRPr lang="zh-CN" altLang="en-US" sz="2000" b="1" i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流程图: 联系 52"/>
          <p:cNvSpPr>
            <a:spLocks noChangeArrowheads="1"/>
          </p:cNvSpPr>
          <p:nvPr/>
        </p:nvSpPr>
        <p:spPr bwMode="auto">
          <a:xfrm>
            <a:off x="3555226" y="1796086"/>
            <a:ext cx="101600" cy="136525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TextBox 61"/>
          <p:cNvSpPr txBox="1">
            <a:spLocks noChangeArrowheads="1"/>
          </p:cNvSpPr>
          <p:nvPr/>
        </p:nvSpPr>
        <p:spPr bwMode="auto">
          <a:xfrm>
            <a:off x="3607865" y="2315191"/>
            <a:ext cx="45878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zh-CN" altLang="en-US" sz="2000" b="1" i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E'</a:t>
            </a:r>
            <a:endParaRPr lang="zh-CN" altLang="en-US" sz="2000" b="1" i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流程图: 联系 56"/>
          <p:cNvSpPr>
            <a:spLocks noChangeArrowheads="1"/>
          </p:cNvSpPr>
          <p:nvPr/>
        </p:nvSpPr>
        <p:spPr bwMode="auto">
          <a:xfrm>
            <a:off x="3557065" y="2543164"/>
            <a:ext cx="101600" cy="136525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流程图: 联系 59"/>
          <p:cNvSpPr>
            <a:spLocks noChangeArrowheads="1"/>
          </p:cNvSpPr>
          <p:nvPr/>
        </p:nvSpPr>
        <p:spPr bwMode="auto">
          <a:xfrm>
            <a:off x="3559731" y="3265934"/>
            <a:ext cx="101600" cy="138113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TextBox 61"/>
          <p:cNvSpPr txBox="1">
            <a:spLocks noChangeArrowheads="1"/>
          </p:cNvSpPr>
          <p:nvPr/>
        </p:nvSpPr>
        <p:spPr bwMode="auto">
          <a:xfrm>
            <a:off x="3549865" y="3077116"/>
            <a:ext cx="45878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smtClean="0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2000" b="1" i="1" smtClean="0"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zh-CN" altLang="en-US" sz="2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流程图: 联系 61"/>
          <p:cNvSpPr>
            <a:spLocks noChangeArrowheads="1"/>
          </p:cNvSpPr>
          <p:nvPr/>
        </p:nvSpPr>
        <p:spPr bwMode="auto">
          <a:xfrm>
            <a:off x="3788839" y="3265041"/>
            <a:ext cx="101600" cy="138113"/>
          </a:xfrm>
          <a:prstGeom prst="flowChartConnector">
            <a:avLst/>
          </a:prstGeom>
          <a:solidFill>
            <a:srgbClr val="FF0000"/>
          </a:solidFill>
          <a:ln w="12700" algn="ctr">
            <a:noFill/>
            <a:round/>
          </a:ln>
        </p:spPr>
        <p:txBody>
          <a:bodyPr anchor="ctr"/>
          <a:lstStyle/>
          <a:p>
            <a:endParaRPr lang="zh-CN" altLang="en-US" sz="2000" b="1" i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TextBox 61"/>
          <p:cNvSpPr txBox="1">
            <a:spLocks noChangeArrowheads="1"/>
          </p:cNvSpPr>
          <p:nvPr/>
        </p:nvSpPr>
        <p:spPr bwMode="auto">
          <a:xfrm>
            <a:off x="3789591" y="3071976"/>
            <a:ext cx="5255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2000" b="1" i="1" smtClean="0">
                <a:solidFill>
                  <a:srgbClr val="2B95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2000" b="1" i="1" smtClean="0">
                <a:solidFill>
                  <a:srgbClr val="2B95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zh-CN" altLang="en-US" sz="2000" b="1" i="1" dirty="0">
              <a:solidFill>
                <a:srgbClr val="2B95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72200" y="1707654"/>
            <a:ext cx="2293253" cy="2376268"/>
            <a:chOff x="6372200" y="1707654"/>
            <a:chExt cx="2293253" cy="2376268"/>
          </a:xfrm>
        </p:grpSpPr>
        <p:grpSp>
          <p:nvGrpSpPr>
            <p:cNvPr id="85" name="组合 25"/>
            <p:cNvGrpSpPr/>
            <p:nvPr/>
          </p:nvGrpSpPr>
          <p:grpSpPr bwMode="auto">
            <a:xfrm>
              <a:off x="6372200" y="1707654"/>
              <a:ext cx="2293253" cy="674579"/>
              <a:chOff x="5024008" y="2894979"/>
              <a:chExt cx="3057728" cy="898463"/>
            </a:xfrm>
          </p:grpSpPr>
          <p:sp>
            <p:nvSpPr>
              <p:cNvPr id="86" name="云形标注 85"/>
              <p:cNvSpPr/>
              <p:nvPr/>
            </p:nvSpPr>
            <p:spPr>
              <a:xfrm>
                <a:off x="5024008" y="2894979"/>
                <a:ext cx="2963341" cy="898463"/>
              </a:xfrm>
              <a:prstGeom prst="cloudCallout">
                <a:avLst>
                  <a:gd name="adj1" fmla="val -4723"/>
                  <a:gd name="adj2" fmla="val 121435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TextBox 27"/>
              <p:cNvSpPr txBox="1">
                <a:spLocks noChangeArrowheads="1"/>
              </p:cNvSpPr>
              <p:nvPr/>
            </p:nvSpPr>
            <p:spPr bwMode="auto">
              <a:xfrm>
                <a:off x="5136884" y="3002023"/>
                <a:ext cx="2944852" cy="614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这是一颗塔松。</a:t>
                </a:r>
                <a:endPara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2638" y="2691939"/>
              <a:ext cx="1039163" cy="13919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8" name="组合 8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4" name="矩形 1"/>
          <p:cNvSpPr>
            <a:spLocks noChangeArrowheads="1"/>
          </p:cNvSpPr>
          <p:nvPr/>
        </p:nvSpPr>
        <p:spPr bwMode="auto">
          <a:xfrm>
            <a:off x="925414" y="402799"/>
            <a:ext cx="68869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方格纸上画出轴对称图形的另一半。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nimBg="1"/>
      <p:bldP spid="49" grpId="0" autoUpdateAnimBg="0"/>
      <p:bldP spid="51" grpId="0" animBg="1"/>
      <p:bldP spid="54" grpId="0" autoUpdateAnimBg="0"/>
      <p:bldP spid="55" grpId="0" animBg="1"/>
      <p:bldP spid="58" grpId="0" animBg="1"/>
      <p:bldP spid="59" grpId="0" autoUpdateAnimBg="0"/>
      <p:bldP spid="68" grpId="0" animBg="1"/>
      <p:bldP spid="69" grpId="0" autoUpdateAnimBg="0"/>
      <p:bldP spid="70" grpId="0" animBg="1"/>
      <p:bldP spid="71" grpId="0" autoUpdateAnimBg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52" grpId="0" autoUpdateAnimBg="0"/>
      <p:bldP spid="53" grpId="0" animBg="1"/>
      <p:bldP spid="56" grpId="0" autoUpdateAnimBg="0"/>
      <p:bldP spid="57" grpId="0" animBg="1"/>
      <p:bldP spid="60" grpId="0" animBg="1"/>
      <p:bldP spid="61" grpId="0" autoUpdateAnimBg="0"/>
      <p:bldP spid="62" grpId="0" animBg="1"/>
      <p:bldP spid="6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6" t="47200" b="29000"/>
          <a:stretch>
            <a:fillRect/>
          </a:stretch>
        </p:blipFill>
        <p:spPr>
          <a:xfrm>
            <a:off x="852252" y="1419622"/>
            <a:ext cx="8040228" cy="30240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23730" y="1563638"/>
            <a:ext cx="5956582" cy="2511825"/>
          </a:xfrm>
          <a:prstGeom prst="rect">
            <a:avLst/>
          </a:prstGeom>
          <a:solidFill>
            <a:schemeClr val="bg1">
              <a:alpha val="4000"/>
            </a:scheme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960234" y="1618592"/>
            <a:ext cx="0" cy="2537334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6200000">
            <a:off x="2692397" y="1591116"/>
            <a:ext cx="0" cy="2537334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8" t="49784" r="59966" b="40582"/>
          <a:stretch>
            <a:fillRect/>
          </a:stretch>
        </p:blipFill>
        <p:spPr>
          <a:xfrm flipV="1">
            <a:off x="1567746" y="2787774"/>
            <a:ext cx="1944216" cy="12241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5" t="51260" r="30247" b="36272"/>
          <a:stretch>
            <a:fillRect/>
          </a:stretch>
        </p:blipFill>
        <p:spPr>
          <a:xfrm flipH="1">
            <a:off x="5744210" y="1923678"/>
            <a:ext cx="1296144" cy="1584177"/>
          </a:xfrm>
          <a:prstGeom prst="rect">
            <a:avLst/>
          </a:prstGeom>
        </p:spPr>
      </p:pic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827584" y="846460"/>
            <a:ext cx="71052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方格纸上画出轴对称图形的另一半。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文本框 2"/>
          <p:cNvSpPr txBox="1">
            <a:spLocks noChangeArrowheads="1"/>
          </p:cNvSpPr>
          <p:nvPr/>
        </p:nvSpPr>
        <p:spPr bwMode="auto">
          <a:xfrm>
            <a:off x="225702" y="339502"/>
            <a:ext cx="69385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方格纸上画出轴对称图形的另一半。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2164556" y="1759744"/>
          <a:ext cx="4572000" cy="16914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01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</a:tbl>
          </a:graphicData>
        </a:graphic>
      </p:graphicFrame>
      <p:cxnSp>
        <p:nvCxnSpPr>
          <p:cNvPr id="27" name="直接连接符 26"/>
          <p:cNvCxnSpPr/>
          <p:nvPr/>
        </p:nvCxnSpPr>
        <p:spPr>
          <a:xfrm>
            <a:off x="3588544" y="1819275"/>
            <a:ext cx="21431" cy="17145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>
            <a:off x="3022997" y="2045493"/>
            <a:ext cx="571500" cy="1405709"/>
          </a:xfrm>
          <a:custGeom>
            <a:avLst/>
            <a:gdLst>
              <a:gd name="connsiteX0" fmla="*/ 746760 w 762000"/>
              <a:gd name="connsiteY0" fmla="*/ 0 h 1828800"/>
              <a:gd name="connsiteX1" fmla="*/ 381000 w 762000"/>
              <a:gd name="connsiteY1" fmla="*/ 342900 h 1828800"/>
              <a:gd name="connsiteX2" fmla="*/ 373380 w 762000"/>
              <a:gd name="connsiteY2" fmla="*/ 1470660 h 1828800"/>
              <a:gd name="connsiteX3" fmla="*/ 0 w 762000"/>
              <a:gd name="connsiteY3" fmla="*/ 1828800 h 1828800"/>
              <a:gd name="connsiteX4" fmla="*/ 762000 w 762000"/>
              <a:gd name="connsiteY4" fmla="*/ 182118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" h="1828800">
                <a:moveTo>
                  <a:pt x="746760" y="0"/>
                </a:moveTo>
                <a:lnTo>
                  <a:pt x="381000" y="342900"/>
                </a:lnTo>
                <a:lnTo>
                  <a:pt x="373380" y="1470660"/>
                </a:lnTo>
                <a:lnTo>
                  <a:pt x="0" y="1828800"/>
                </a:lnTo>
                <a:lnTo>
                  <a:pt x="762000" y="1821180"/>
                </a:lnTo>
              </a:path>
            </a:pathLst>
          </a:custGeom>
          <a:solidFill>
            <a:srgbClr val="CBF8FB"/>
          </a:solidFill>
          <a:ln>
            <a:solidFill>
              <a:srgbClr val="92D9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36" name="任意多边形 35"/>
          <p:cNvSpPr/>
          <p:nvPr/>
        </p:nvSpPr>
        <p:spPr>
          <a:xfrm>
            <a:off x="3619500" y="2057400"/>
            <a:ext cx="533400" cy="1393803"/>
          </a:xfrm>
          <a:custGeom>
            <a:avLst/>
            <a:gdLst>
              <a:gd name="connsiteX0" fmla="*/ 0 w 711200"/>
              <a:gd name="connsiteY0" fmla="*/ 0 h 1841500"/>
              <a:gd name="connsiteX1" fmla="*/ 355600 w 711200"/>
              <a:gd name="connsiteY1" fmla="*/ 355600 h 1841500"/>
              <a:gd name="connsiteX2" fmla="*/ 355600 w 711200"/>
              <a:gd name="connsiteY2" fmla="*/ 1460500 h 1841500"/>
              <a:gd name="connsiteX3" fmla="*/ 711200 w 711200"/>
              <a:gd name="connsiteY3" fmla="*/ 1828800 h 1841500"/>
              <a:gd name="connsiteX4" fmla="*/ 12700 w 711200"/>
              <a:gd name="connsiteY4" fmla="*/ 1841500 h 184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200" h="1841500">
                <a:moveTo>
                  <a:pt x="0" y="0"/>
                </a:moveTo>
                <a:lnTo>
                  <a:pt x="355600" y="355600"/>
                </a:lnTo>
                <a:lnTo>
                  <a:pt x="355600" y="1460500"/>
                </a:lnTo>
                <a:lnTo>
                  <a:pt x="711200" y="1828800"/>
                </a:lnTo>
                <a:lnTo>
                  <a:pt x="12700" y="1841500"/>
                </a:lnTo>
              </a:path>
            </a:pathLst>
          </a:custGeom>
          <a:solidFill>
            <a:srgbClr val="CBF8FB"/>
          </a:solidFill>
          <a:ln>
            <a:solidFill>
              <a:srgbClr val="92D9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cxnSp>
        <p:nvCxnSpPr>
          <p:cNvPr id="37" name="直接连接符 36"/>
          <p:cNvCxnSpPr/>
          <p:nvPr/>
        </p:nvCxnSpPr>
        <p:spPr>
          <a:xfrm>
            <a:off x="5588794" y="1781175"/>
            <a:ext cx="21431" cy="17145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 37"/>
          <p:cNvSpPr/>
          <p:nvPr/>
        </p:nvSpPr>
        <p:spPr>
          <a:xfrm>
            <a:off x="5019675" y="2038350"/>
            <a:ext cx="581025" cy="1114425"/>
          </a:xfrm>
          <a:custGeom>
            <a:avLst/>
            <a:gdLst>
              <a:gd name="connsiteX0" fmla="*/ 774700 w 774700"/>
              <a:gd name="connsiteY0" fmla="*/ 0 h 1485900"/>
              <a:gd name="connsiteX1" fmla="*/ 0 w 774700"/>
              <a:gd name="connsiteY1" fmla="*/ 762000 h 1485900"/>
              <a:gd name="connsiteX2" fmla="*/ 749300 w 774700"/>
              <a:gd name="connsiteY2" fmla="*/ 148590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4700" h="1485900">
                <a:moveTo>
                  <a:pt x="774700" y="0"/>
                </a:moveTo>
                <a:lnTo>
                  <a:pt x="0" y="762000"/>
                </a:lnTo>
                <a:lnTo>
                  <a:pt x="749300" y="1485900"/>
                </a:lnTo>
              </a:path>
            </a:pathLst>
          </a:custGeom>
          <a:solidFill>
            <a:srgbClr val="CBF8FB"/>
          </a:solidFill>
          <a:ln>
            <a:solidFill>
              <a:srgbClr val="92D9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39" name="任意多边形 38"/>
          <p:cNvSpPr/>
          <p:nvPr/>
        </p:nvSpPr>
        <p:spPr>
          <a:xfrm>
            <a:off x="5619750" y="2047875"/>
            <a:ext cx="542925" cy="1104900"/>
          </a:xfrm>
          <a:custGeom>
            <a:avLst/>
            <a:gdLst>
              <a:gd name="connsiteX0" fmla="*/ 12700 w 723900"/>
              <a:gd name="connsiteY0" fmla="*/ 0 h 1473200"/>
              <a:gd name="connsiteX1" fmla="*/ 723900 w 723900"/>
              <a:gd name="connsiteY1" fmla="*/ 736600 h 1473200"/>
              <a:gd name="connsiteX2" fmla="*/ 0 w 723900"/>
              <a:gd name="connsiteY2" fmla="*/ 14732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1473200">
                <a:moveTo>
                  <a:pt x="12700" y="0"/>
                </a:moveTo>
                <a:lnTo>
                  <a:pt x="723900" y="736600"/>
                </a:lnTo>
                <a:lnTo>
                  <a:pt x="0" y="1473200"/>
                </a:lnTo>
              </a:path>
            </a:pathLst>
          </a:custGeom>
          <a:solidFill>
            <a:srgbClr val="CBF8FB"/>
          </a:solidFill>
          <a:ln>
            <a:solidFill>
              <a:srgbClr val="92D9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31119" y="195486"/>
            <a:ext cx="6515100" cy="47434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050">
              <a:solidFill>
                <a:srgbClr val="99FF66"/>
              </a:solidFill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15809" y="339558"/>
            <a:ext cx="6696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你能按对称轴画出它的另一半吗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 flipH="1">
            <a:off x="4440800" y="1293515"/>
            <a:ext cx="0" cy="2808684"/>
          </a:xfrm>
          <a:prstGeom prst="line">
            <a:avLst/>
          </a:prstGeom>
          <a:noFill/>
          <a:ln w="76200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143001" y="0"/>
            <a:ext cx="18473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143001" y="0"/>
            <a:ext cx="18473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graphicFrame>
        <p:nvGraphicFramePr>
          <p:cNvPr id="3080" name="Group 8"/>
          <p:cNvGraphicFramePr>
            <a:graphicFrameLocks noGrp="1"/>
          </p:cNvGraphicFramePr>
          <p:nvPr/>
        </p:nvGraphicFramePr>
        <p:xfrm>
          <a:off x="2334584" y="1131590"/>
          <a:ext cx="4572000" cy="3108856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04800"/>
                <a:gridCol w="304800"/>
                <a:gridCol w="304800"/>
                <a:gridCol w="304800"/>
                <a:gridCol w="304800"/>
                <a:gridCol w="304800"/>
                <a:gridCol w="277416"/>
                <a:gridCol w="332184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</a:tblGrid>
              <a:tr h="38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</a:tr>
              <a:tr h="38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</a:tr>
              <a:tr h="38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</a:tr>
              <a:tr h="38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</a:tr>
              <a:tr h="38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</a:tr>
              <a:tr h="38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</a:tr>
              <a:tr h="38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</a:tr>
              <a:tr h="38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83" marB="34283" horzOverflow="overflow"/>
                </a:tc>
              </a:tr>
            </a:tbl>
          </a:graphicData>
        </a:graphic>
      </p:graphicFrame>
      <p:sp>
        <p:nvSpPr>
          <p:cNvPr id="2202" name="未知"/>
          <p:cNvSpPr/>
          <p:nvPr/>
        </p:nvSpPr>
        <p:spPr bwMode="auto">
          <a:xfrm>
            <a:off x="3197788" y="1509018"/>
            <a:ext cx="1243013" cy="2321719"/>
          </a:xfrm>
          <a:custGeom>
            <a:avLst/>
            <a:gdLst>
              <a:gd name="T0" fmla="*/ 2147483647 w 1044"/>
              <a:gd name="T1" fmla="*/ 0 h 1950"/>
              <a:gd name="T2" fmla="*/ 0 w 1044"/>
              <a:gd name="T3" fmla="*/ 2147483647 h 1950"/>
              <a:gd name="T4" fmla="*/ 2147483647 w 1044"/>
              <a:gd name="T5" fmla="*/ 2147483647 h 1950"/>
              <a:gd name="T6" fmla="*/ 2147483647 w 1044"/>
              <a:gd name="T7" fmla="*/ 2147483647 h 1950"/>
              <a:gd name="T8" fmla="*/ 2147483647 w 1044"/>
              <a:gd name="T9" fmla="*/ 2147483647 h 1950"/>
              <a:gd name="T10" fmla="*/ 2147483647 w 1044"/>
              <a:gd name="T11" fmla="*/ 2147483647 h 19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4"/>
              <a:gd name="T19" fmla="*/ 0 h 1950"/>
              <a:gd name="T20" fmla="*/ 1044 w 1044"/>
              <a:gd name="T21" fmla="*/ 1950 h 19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4" h="1950">
                <a:moveTo>
                  <a:pt x="1044" y="0"/>
                </a:moveTo>
                <a:lnTo>
                  <a:pt x="0" y="635"/>
                </a:lnTo>
                <a:lnTo>
                  <a:pt x="1044" y="635"/>
                </a:lnTo>
                <a:lnTo>
                  <a:pt x="272" y="635"/>
                </a:lnTo>
                <a:lnTo>
                  <a:pt x="272" y="1950"/>
                </a:lnTo>
                <a:lnTo>
                  <a:pt x="1044" y="1950"/>
                </a:lnTo>
              </a:path>
            </a:pathLst>
          </a:cu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227" name="Oval 155"/>
          <p:cNvSpPr>
            <a:spLocks noChangeArrowheads="1"/>
          </p:cNvSpPr>
          <p:nvPr/>
        </p:nvSpPr>
        <p:spPr bwMode="auto">
          <a:xfrm>
            <a:off x="3165641" y="2211487"/>
            <a:ext cx="108347" cy="108347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accent2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3228" name="未知"/>
          <p:cNvSpPr/>
          <p:nvPr/>
        </p:nvSpPr>
        <p:spPr bwMode="auto">
          <a:xfrm>
            <a:off x="4440800" y="1509018"/>
            <a:ext cx="1241822" cy="2322910"/>
          </a:xfrm>
          <a:custGeom>
            <a:avLst/>
            <a:gdLst>
              <a:gd name="T0" fmla="*/ 0 w 1043"/>
              <a:gd name="T1" fmla="*/ 0 h 1951"/>
              <a:gd name="T2" fmla="*/ 2147483647 w 1043"/>
              <a:gd name="T3" fmla="*/ 2147483647 h 1951"/>
              <a:gd name="T4" fmla="*/ 0 w 1043"/>
              <a:gd name="T5" fmla="*/ 2147483647 h 1951"/>
              <a:gd name="T6" fmla="*/ 2147483647 w 1043"/>
              <a:gd name="T7" fmla="*/ 2147483647 h 1951"/>
              <a:gd name="T8" fmla="*/ 2147483647 w 1043"/>
              <a:gd name="T9" fmla="*/ 2147483647 h 1951"/>
              <a:gd name="T10" fmla="*/ 0 w 1043"/>
              <a:gd name="T11" fmla="*/ 2147483647 h 19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3"/>
              <a:gd name="T19" fmla="*/ 0 h 1951"/>
              <a:gd name="T20" fmla="*/ 1043 w 1043"/>
              <a:gd name="T21" fmla="*/ 1951 h 19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3" h="1951">
                <a:moveTo>
                  <a:pt x="0" y="0"/>
                </a:moveTo>
                <a:lnTo>
                  <a:pt x="1043" y="635"/>
                </a:lnTo>
                <a:lnTo>
                  <a:pt x="0" y="635"/>
                </a:lnTo>
                <a:lnTo>
                  <a:pt x="771" y="635"/>
                </a:lnTo>
                <a:lnTo>
                  <a:pt x="771" y="1951"/>
                </a:lnTo>
                <a:lnTo>
                  <a:pt x="0" y="1951"/>
                </a:lnTo>
              </a:path>
            </a:pathLst>
          </a:cu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229" name="Oval 157"/>
          <p:cNvSpPr>
            <a:spLocks noChangeArrowheads="1"/>
          </p:cNvSpPr>
          <p:nvPr/>
        </p:nvSpPr>
        <p:spPr bwMode="auto">
          <a:xfrm>
            <a:off x="5627854" y="2211487"/>
            <a:ext cx="108347" cy="108347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accent2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3230" name="Oval 158"/>
          <p:cNvSpPr>
            <a:spLocks noChangeArrowheads="1"/>
          </p:cNvSpPr>
          <p:nvPr/>
        </p:nvSpPr>
        <p:spPr bwMode="auto">
          <a:xfrm>
            <a:off x="3468060" y="3778349"/>
            <a:ext cx="108347" cy="108347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accent2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3231" name="Oval 159"/>
          <p:cNvSpPr>
            <a:spLocks noChangeArrowheads="1"/>
          </p:cNvSpPr>
          <p:nvPr/>
        </p:nvSpPr>
        <p:spPr bwMode="auto">
          <a:xfrm>
            <a:off x="5304004" y="3778349"/>
            <a:ext cx="108347" cy="108347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accent2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cxnSp>
        <p:nvCxnSpPr>
          <p:cNvPr id="19" name="直接连接符 18"/>
          <p:cNvCxnSpPr/>
          <p:nvPr/>
        </p:nvCxnSpPr>
        <p:spPr>
          <a:xfrm>
            <a:off x="4440800" y="1349362"/>
            <a:ext cx="0" cy="2752837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7" grpId="0" animBg="1"/>
      <p:bldP spid="3228" grpId="0" animBg="1"/>
      <p:bldP spid="3229" grpId="0" animBg="1"/>
      <p:bldP spid="3230" grpId="0" animBg="1"/>
      <p:bldP spid="32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39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0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1" name="Rectangl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2" name="Rectangle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11403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3" name="Rectangl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375797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5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6" name="Rectangl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952750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7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8" name="Rectangle 1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274469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49" name="Rectangl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407944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243357" y="267494"/>
            <a:ext cx="83358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画出下列各图形的对称轴，再找一找各图形中点</a:t>
            </a:r>
            <a:r>
              <a:rPr lang="en-US" altLang="zh-CN" sz="32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的对称点。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4" name="Line 31"/>
          <p:cNvSpPr>
            <a:spLocks noChangeShapeType="1"/>
          </p:cNvSpPr>
          <p:nvPr/>
        </p:nvSpPr>
        <p:spPr bwMode="auto">
          <a:xfrm>
            <a:off x="2132360" y="2115278"/>
            <a:ext cx="1345406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5" name="Line 32"/>
          <p:cNvSpPr>
            <a:spLocks noChangeShapeType="1"/>
          </p:cNvSpPr>
          <p:nvPr/>
        </p:nvSpPr>
        <p:spPr bwMode="auto">
          <a:xfrm>
            <a:off x="3477766" y="2115279"/>
            <a:ext cx="0" cy="803672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6" name="Line 33"/>
          <p:cNvSpPr>
            <a:spLocks noChangeShapeType="1"/>
          </p:cNvSpPr>
          <p:nvPr/>
        </p:nvSpPr>
        <p:spPr bwMode="auto">
          <a:xfrm>
            <a:off x="2132360" y="2918951"/>
            <a:ext cx="1345406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7" name="Line 34"/>
          <p:cNvSpPr>
            <a:spLocks noChangeShapeType="1"/>
          </p:cNvSpPr>
          <p:nvPr/>
        </p:nvSpPr>
        <p:spPr bwMode="auto">
          <a:xfrm>
            <a:off x="2132359" y="2115279"/>
            <a:ext cx="0" cy="803672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7" name="Line 35"/>
          <p:cNvSpPr>
            <a:spLocks noChangeShapeType="1"/>
          </p:cNvSpPr>
          <p:nvPr/>
        </p:nvSpPr>
        <p:spPr bwMode="auto">
          <a:xfrm>
            <a:off x="1862087" y="2514138"/>
            <a:ext cx="1885950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8" name="Line 36"/>
          <p:cNvSpPr>
            <a:spLocks noChangeShapeType="1"/>
          </p:cNvSpPr>
          <p:nvPr/>
        </p:nvSpPr>
        <p:spPr bwMode="auto">
          <a:xfrm>
            <a:off x="2802681" y="1845007"/>
            <a:ext cx="0" cy="134421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0" name="Text Box 47"/>
          <p:cNvSpPr txBox="1">
            <a:spLocks noChangeArrowheads="1"/>
          </p:cNvSpPr>
          <p:nvPr/>
        </p:nvSpPr>
        <p:spPr bwMode="auto">
          <a:xfrm>
            <a:off x="1804937" y="1912872"/>
            <a:ext cx="22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i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1" name="Text Box 48"/>
          <p:cNvSpPr txBox="1">
            <a:spLocks noChangeArrowheads="1"/>
          </p:cNvSpPr>
          <p:nvPr/>
        </p:nvSpPr>
        <p:spPr bwMode="auto">
          <a:xfrm>
            <a:off x="1804937" y="2770122"/>
            <a:ext cx="22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i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2" name="Text Box 49"/>
          <p:cNvSpPr txBox="1">
            <a:spLocks noChangeArrowheads="1"/>
          </p:cNvSpPr>
          <p:nvPr/>
        </p:nvSpPr>
        <p:spPr bwMode="auto">
          <a:xfrm>
            <a:off x="3519437" y="2770122"/>
            <a:ext cx="22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i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3" name="Text Box 50"/>
          <p:cNvSpPr txBox="1">
            <a:spLocks noChangeArrowheads="1"/>
          </p:cNvSpPr>
          <p:nvPr/>
        </p:nvSpPr>
        <p:spPr bwMode="auto">
          <a:xfrm>
            <a:off x="3519437" y="1912872"/>
            <a:ext cx="22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i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1" name="Text Box 59"/>
          <p:cNvSpPr txBox="1">
            <a:spLocks noChangeArrowheads="1"/>
          </p:cNvSpPr>
          <p:nvPr/>
        </p:nvSpPr>
        <p:spPr bwMode="auto">
          <a:xfrm>
            <a:off x="1621954" y="2355726"/>
            <a:ext cx="2857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400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2" name="Text Box 60"/>
          <p:cNvSpPr txBox="1">
            <a:spLocks noChangeArrowheads="1"/>
          </p:cNvSpPr>
          <p:nvPr/>
        </p:nvSpPr>
        <p:spPr bwMode="auto">
          <a:xfrm>
            <a:off x="2776487" y="1542588"/>
            <a:ext cx="2857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i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5" name="Text Box 63"/>
          <p:cNvSpPr txBox="1">
            <a:spLocks noChangeArrowheads="1"/>
          </p:cNvSpPr>
          <p:nvPr/>
        </p:nvSpPr>
        <p:spPr bwMode="auto">
          <a:xfrm>
            <a:off x="4932040" y="1707654"/>
            <a:ext cx="82820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6" name="Text Box 64"/>
          <p:cNvSpPr txBox="1">
            <a:spLocks noChangeArrowheads="1"/>
          </p:cNvSpPr>
          <p:nvPr/>
        </p:nvSpPr>
        <p:spPr bwMode="auto">
          <a:xfrm>
            <a:off x="4880315" y="3190205"/>
            <a:ext cx="86409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58365" y="1117476"/>
            <a:ext cx="3305720" cy="1238250"/>
            <a:chOff x="4466074" y="1117476"/>
            <a:chExt cx="3305720" cy="1238250"/>
          </a:xfrm>
        </p:grpSpPr>
        <p:sp>
          <p:nvSpPr>
            <p:cNvPr id="28733" name="Text Box 61"/>
            <p:cNvSpPr txBox="1">
              <a:spLocks noChangeArrowheads="1"/>
            </p:cNvSpPr>
            <p:nvPr/>
          </p:nvSpPr>
          <p:spPr bwMode="auto">
            <a:xfrm>
              <a:off x="4479709" y="1196047"/>
              <a:ext cx="329208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以</a:t>
              </a:r>
              <a:r>
                <a:rPr lang="en-US" altLang="zh-CN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作为对称轴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，点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）是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的对称点。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KSO_Shape"/>
            <p:cNvSpPr/>
            <p:nvPr/>
          </p:nvSpPr>
          <p:spPr>
            <a:xfrm flipH="1">
              <a:off x="4466074" y="1117476"/>
              <a:ext cx="3202270" cy="12382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20275" y="2552470"/>
            <a:ext cx="3240000" cy="1238250"/>
            <a:chOff x="4429147" y="2552470"/>
            <a:chExt cx="2950019" cy="1238250"/>
          </a:xfrm>
        </p:grpSpPr>
        <p:sp>
          <p:nvSpPr>
            <p:cNvPr id="28734" name="Text Box 62"/>
            <p:cNvSpPr txBox="1">
              <a:spLocks noChangeArrowheads="1"/>
            </p:cNvSpPr>
            <p:nvPr/>
          </p:nvSpPr>
          <p:spPr bwMode="auto">
            <a:xfrm>
              <a:off x="4429147" y="2607870"/>
              <a:ext cx="2950019" cy="10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</a:t>
              </a:r>
              <a:r>
                <a:rPr lang="en-US" altLang="zh-CN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作为对称轴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，点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）是点</a:t>
              </a:r>
              <a:r>
                <a:rPr lang="en-US" altLang="zh-CN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的对称点。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KSO_Shape"/>
            <p:cNvSpPr/>
            <p:nvPr/>
          </p:nvSpPr>
          <p:spPr>
            <a:xfrm flipH="1">
              <a:off x="4466075" y="2552470"/>
              <a:ext cx="2857501" cy="12382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3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9592" y="3428379"/>
            <a:ext cx="6264696" cy="1447627"/>
            <a:chOff x="899592" y="3219822"/>
            <a:chExt cx="6264696" cy="1447627"/>
          </a:xfrm>
        </p:grpSpPr>
        <p:grpSp>
          <p:nvGrpSpPr>
            <p:cNvPr id="2" name="组合 1"/>
            <p:cNvGrpSpPr/>
            <p:nvPr/>
          </p:nvGrpSpPr>
          <p:grpSpPr>
            <a:xfrm>
              <a:off x="2634580" y="3629720"/>
              <a:ext cx="4457700" cy="865364"/>
              <a:chOff x="2634580" y="3629720"/>
              <a:chExt cx="4457700" cy="865364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472797" y="4236091"/>
                <a:ext cx="1571023" cy="258993"/>
                <a:chOff x="3533141" y="2360296"/>
                <a:chExt cx="357187" cy="169863"/>
              </a:xfrm>
              <a:solidFill>
                <a:schemeClr val="accent3">
                  <a:lumMod val="20000"/>
                  <a:lumOff val="80000"/>
                </a:schemeClr>
              </a:solidFill>
            </p:grpSpPr>
            <p:sp>
              <p:nvSpPr>
                <p:cNvPr id="38" name="Freeform 125"/>
                <p:cNvSpPr/>
                <p:nvPr/>
              </p:nvSpPr>
              <p:spPr bwMode="auto">
                <a:xfrm>
                  <a:off x="3868103" y="2384109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4" name="Freeform 127"/>
                <p:cNvSpPr/>
                <p:nvPr/>
              </p:nvSpPr>
              <p:spPr bwMode="auto">
                <a:xfrm>
                  <a:off x="3866516" y="2384109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5" name="Freeform 128"/>
                <p:cNvSpPr/>
                <p:nvPr/>
              </p:nvSpPr>
              <p:spPr bwMode="auto">
                <a:xfrm>
                  <a:off x="3868103" y="2360296"/>
                  <a:ext cx="9525" cy="11113"/>
                </a:xfrm>
                <a:custGeom>
                  <a:avLst/>
                  <a:gdLst>
                    <a:gd name="T0" fmla="*/ 1 w 4"/>
                    <a:gd name="T1" fmla="*/ 0 h 5"/>
                    <a:gd name="T2" fmla="*/ 2 w 4"/>
                    <a:gd name="T3" fmla="*/ 2 h 5"/>
                    <a:gd name="T4" fmla="*/ 1 w 4"/>
                    <a:gd name="T5" fmla="*/ 5 h 5"/>
                    <a:gd name="T6" fmla="*/ 3 w 4"/>
                    <a:gd name="T7" fmla="*/ 5 h 5"/>
                    <a:gd name="T8" fmla="*/ 1 w 4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cubicBezTo>
                        <a:pt x="0" y="2"/>
                        <a:pt x="2" y="0"/>
                        <a:pt x="2" y="2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4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Freeform 129"/>
                <p:cNvSpPr/>
                <p:nvPr/>
              </p:nvSpPr>
              <p:spPr bwMode="auto">
                <a:xfrm>
                  <a:off x="3883978" y="2363471"/>
                  <a:ext cx="6350" cy="7938"/>
                </a:xfrm>
                <a:custGeom>
                  <a:avLst/>
                  <a:gdLst>
                    <a:gd name="T0" fmla="*/ 4 w 4"/>
                    <a:gd name="T1" fmla="*/ 5 h 5"/>
                    <a:gd name="T2" fmla="*/ 3 w 4"/>
                    <a:gd name="T3" fmla="*/ 0 h 5"/>
                    <a:gd name="T4" fmla="*/ 0 w 4"/>
                    <a:gd name="T5" fmla="*/ 0 h 5"/>
                    <a:gd name="T6" fmla="*/ 4 w 4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4" y="5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7" name="Freeform 130"/>
                <p:cNvSpPr/>
                <p:nvPr/>
              </p:nvSpPr>
              <p:spPr bwMode="auto">
                <a:xfrm>
                  <a:off x="3536316" y="2523809"/>
                  <a:ext cx="6350" cy="6350"/>
                </a:xfrm>
                <a:custGeom>
                  <a:avLst/>
                  <a:gdLst>
                    <a:gd name="T0" fmla="*/ 0 w 3"/>
                    <a:gd name="T1" fmla="*/ 2 h 3"/>
                    <a:gd name="T2" fmla="*/ 3 w 3"/>
                    <a:gd name="T3" fmla="*/ 3 h 3"/>
                    <a:gd name="T4" fmla="*/ 2 w 3"/>
                    <a:gd name="T5" fmla="*/ 1 h 3"/>
                    <a:gd name="T6" fmla="*/ 0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8" name="Freeform 131"/>
                <p:cNvSpPr/>
                <p:nvPr/>
              </p:nvSpPr>
              <p:spPr bwMode="auto">
                <a:xfrm>
                  <a:off x="3533141" y="2528571"/>
                  <a:ext cx="3175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8737" name="Text Box 65"/>
              <p:cNvSpPr txBox="1">
                <a:spLocks noChangeArrowheads="1"/>
              </p:cNvSpPr>
              <p:nvPr/>
            </p:nvSpPr>
            <p:spPr bwMode="auto">
              <a:xfrm>
                <a:off x="2634580" y="3629720"/>
                <a:ext cx="4457700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对称轴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不同，对称点也不同。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99592" y="3219822"/>
              <a:ext cx="869874" cy="1447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云形标注 4"/>
            <p:cNvSpPr/>
            <p:nvPr/>
          </p:nvSpPr>
          <p:spPr>
            <a:xfrm>
              <a:off x="2276375" y="3515321"/>
              <a:ext cx="4887913" cy="713911"/>
            </a:xfrm>
            <a:prstGeom prst="cloudCallout">
              <a:avLst>
                <a:gd name="adj1" fmla="val -62256"/>
                <a:gd name="adj2" fmla="val -1983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8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7" grpId="0" animBg="1"/>
      <p:bldP spid="28708" grpId="0" animBg="1"/>
      <p:bldP spid="28731" grpId="0"/>
      <p:bldP spid="28732" grpId="0"/>
      <p:bldP spid="28735" grpId="0"/>
      <p:bldP spid="287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" name="表格 292"/>
          <p:cNvGraphicFramePr>
            <a:graphicFrameLocks noGrp="1"/>
          </p:cNvGraphicFramePr>
          <p:nvPr/>
        </p:nvGraphicFramePr>
        <p:xfrm>
          <a:off x="4809573" y="1845504"/>
          <a:ext cx="2571750" cy="197337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01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</a:tbl>
          </a:graphicData>
        </a:graphic>
      </p:graphicFrame>
      <p:graphicFrame>
        <p:nvGraphicFramePr>
          <p:cNvPr id="291" name="表格 290"/>
          <p:cNvGraphicFramePr>
            <a:graphicFrameLocks noGrp="1"/>
          </p:cNvGraphicFramePr>
          <p:nvPr/>
        </p:nvGraphicFramePr>
        <p:xfrm>
          <a:off x="1530613" y="1711285"/>
          <a:ext cx="2000250" cy="22552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011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  <a:tr h="278011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75" marB="34275"/>
                </a:tc>
              </a:tr>
            </a:tbl>
          </a:graphicData>
        </a:graphic>
      </p:graphicFrame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25151" y="267494"/>
            <a:ext cx="835400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找出下列各点的对称点，再画出下面图形的轴对称图形。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Line 28"/>
          <p:cNvSpPr>
            <a:spLocks noChangeShapeType="1"/>
          </p:cNvSpPr>
          <p:nvPr/>
        </p:nvSpPr>
        <p:spPr bwMode="auto">
          <a:xfrm>
            <a:off x="2388900" y="1987701"/>
            <a:ext cx="271463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3" name="Line 31"/>
          <p:cNvSpPr>
            <a:spLocks noChangeShapeType="1"/>
          </p:cNvSpPr>
          <p:nvPr/>
        </p:nvSpPr>
        <p:spPr bwMode="auto">
          <a:xfrm>
            <a:off x="2096039" y="1990714"/>
            <a:ext cx="264319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121" name="Line 129"/>
          <p:cNvSpPr>
            <a:spLocks noChangeShapeType="1"/>
          </p:cNvSpPr>
          <p:nvPr/>
        </p:nvSpPr>
        <p:spPr bwMode="auto">
          <a:xfrm flipH="1">
            <a:off x="1787012" y="2008574"/>
            <a:ext cx="271463" cy="807244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122" name="Line 130"/>
          <p:cNvSpPr>
            <a:spLocks noChangeShapeType="1"/>
          </p:cNvSpPr>
          <p:nvPr/>
        </p:nvSpPr>
        <p:spPr bwMode="auto">
          <a:xfrm>
            <a:off x="1808444" y="2824197"/>
            <a:ext cx="535781" cy="814388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123" name="Line 131"/>
          <p:cNvSpPr>
            <a:spLocks noChangeShapeType="1"/>
          </p:cNvSpPr>
          <p:nvPr/>
        </p:nvSpPr>
        <p:spPr bwMode="auto">
          <a:xfrm>
            <a:off x="2691447" y="2008574"/>
            <a:ext cx="271463" cy="807244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124" name="Line 132"/>
          <p:cNvSpPr>
            <a:spLocks noChangeShapeType="1"/>
          </p:cNvSpPr>
          <p:nvPr/>
        </p:nvSpPr>
        <p:spPr bwMode="auto">
          <a:xfrm flipH="1">
            <a:off x="2426545" y="2769549"/>
            <a:ext cx="557734" cy="83660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125" name="Oval 133"/>
          <p:cNvSpPr>
            <a:spLocks noChangeArrowheads="1"/>
          </p:cNvSpPr>
          <p:nvPr/>
        </p:nvSpPr>
        <p:spPr bwMode="auto">
          <a:xfrm>
            <a:off x="2952105" y="2780099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126" name="Oval 134"/>
          <p:cNvSpPr>
            <a:spLocks noChangeArrowheads="1"/>
          </p:cNvSpPr>
          <p:nvPr/>
        </p:nvSpPr>
        <p:spPr bwMode="auto">
          <a:xfrm>
            <a:off x="2664073" y="1972855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127" name="Oval 135"/>
          <p:cNvSpPr>
            <a:spLocks noChangeArrowheads="1"/>
          </p:cNvSpPr>
          <p:nvPr/>
        </p:nvSpPr>
        <p:spPr bwMode="auto">
          <a:xfrm>
            <a:off x="2366041" y="3606151"/>
            <a:ext cx="45719" cy="4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128" name="Oval 136"/>
          <p:cNvSpPr>
            <a:spLocks noChangeArrowheads="1"/>
          </p:cNvSpPr>
          <p:nvPr/>
        </p:nvSpPr>
        <p:spPr bwMode="auto">
          <a:xfrm>
            <a:off x="1794932" y="2780099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129" name="Oval 137"/>
          <p:cNvSpPr>
            <a:spLocks noChangeArrowheads="1"/>
          </p:cNvSpPr>
          <p:nvPr/>
        </p:nvSpPr>
        <p:spPr bwMode="auto">
          <a:xfrm>
            <a:off x="2066395" y="1972855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130" name="Text Box 138"/>
          <p:cNvSpPr txBox="1">
            <a:spLocks noChangeArrowheads="1"/>
          </p:cNvSpPr>
          <p:nvPr/>
        </p:nvSpPr>
        <p:spPr bwMode="auto">
          <a:xfrm>
            <a:off x="1565557" y="2560604"/>
            <a:ext cx="22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Text Box 139"/>
          <p:cNvSpPr txBox="1">
            <a:spLocks noChangeArrowheads="1"/>
          </p:cNvSpPr>
          <p:nvPr/>
        </p:nvSpPr>
        <p:spPr bwMode="auto">
          <a:xfrm>
            <a:off x="2008854" y="3406096"/>
            <a:ext cx="22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Text Box 140"/>
          <p:cNvSpPr txBox="1">
            <a:spLocks noChangeArrowheads="1"/>
          </p:cNvSpPr>
          <p:nvPr/>
        </p:nvSpPr>
        <p:spPr bwMode="auto">
          <a:xfrm>
            <a:off x="1848511" y="1708481"/>
            <a:ext cx="22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Text Box 141"/>
          <p:cNvSpPr txBox="1">
            <a:spLocks noChangeArrowheads="1"/>
          </p:cNvSpPr>
          <p:nvPr/>
        </p:nvSpPr>
        <p:spPr bwMode="auto">
          <a:xfrm>
            <a:off x="2555776" y="1706048"/>
            <a:ext cx="670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2400" b="1" i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Text Box 142"/>
          <p:cNvSpPr txBox="1">
            <a:spLocks noChangeArrowheads="1"/>
          </p:cNvSpPr>
          <p:nvPr/>
        </p:nvSpPr>
        <p:spPr bwMode="auto">
          <a:xfrm>
            <a:off x="2840468" y="2522347"/>
            <a:ext cx="795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2400" b="1" i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Text Box 143"/>
          <p:cNvSpPr txBox="1">
            <a:spLocks noChangeArrowheads="1"/>
          </p:cNvSpPr>
          <p:nvPr/>
        </p:nvSpPr>
        <p:spPr bwMode="auto">
          <a:xfrm>
            <a:off x="2267744" y="3406229"/>
            <a:ext cx="686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2400" b="1" i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Text Box 149"/>
          <p:cNvSpPr txBox="1">
            <a:spLocks noChangeArrowheads="1"/>
          </p:cNvSpPr>
          <p:nvPr/>
        </p:nvSpPr>
        <p:spPr bwMode="auto">
          <a:xfrm>
            <a:off x="960918" y="1612440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Text Box 20"/>
          <p:cNvSpPr txBox="1">
            <a:spLocks noChangeArrowheads="1"/>
          </p:cNvSpPr>
          <p:nvPr/>
        </p:nvSpPr>
        <p:spPr bwMode="auto">
          <a:xfrm>
            <a:off x="4243958" y="1546512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7" name="Line 72"/>
          <p:cNvSpPr>
            <a:spLocks noChangeShapeType="1"/>
          </p:cNvSpPr>
          <p:nvPr/>
        </p:nvSpPr>
        <p:spPr bwMode="auto">
          <a:xfrm>
            <a:off x="6498233" y="2674179"/>
            <a:ext cx="0" cy="264319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66" name="Line 151"/>
          <p:cNvSpPr>
            <a:spLocks noChangeShapeType="1"/>
          </p:cNvSpPr>
          <p:nvPr/>
        </p:nvSpPr>
        <p:spPr bwMode="auto">
          <a:xfrm flipH="1">
            <a:off x="5121373" y="2118498"/>
            <a:ext cx="271463" cy="54292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67" name="Line 152"/>
          <p:cNvSpPr>
            <a:spLocks noChangeShapeType="1"/>
          </p:cNvSpPr>
          <p:nvPr/>
        </p:nvSpPr>
        <p:spPr bwMode="auto">
          <a:xfrm>
            <a:off x="5401044" y="2131817"/>
            <a:ext cx="264319" cy="271463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68" name="Line 153"/>
          <p:cNvSpPr>
            <a:spLocks noChangeShapeType="1"/>
          </p:cNvSpPr>
          <p:nvPr/>
        </p:nvSpPr>
        <p:spPr bwMode="auto">
          <a:xfrm flipH="1">
            <a:off x="5705278" y="1854393"/>
            <a:ext cx="271463" cy="54292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69" name="Line 154"/>
          <p:cNvSpPr>
            <a:spLocks noChangeShapeType="1"/>
          </p:cNvSpPr>
          <p:nvPr/>
        </p:nvSpPr>
        <p:spPr bwMode="auto">
          <a:xfrm>
            <a:off x="5968357" y="1845504"/>
            <a:ext cx="542925" cy="54292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70" name="Line 155"/>
          <p:cNvSpPr>
            <a:spLocks noChangeShapeType="1"/>
          </p:cNvSpPr>
          <p:nvPr/>
        </p:nvSpPr>
        <p:spPr bwMode="auto">
          <a:xfrm>
            <a:off x="5102545" y="2675002"/>
            <a:ext cx="271463" cy="53578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71" name="Line 156"/>
          <p:cNvSpPr>
            <a:spLocks noChangeShapeType="1"/>
          </p:cNvSpPr>
          <p:nvPr/>
        </p:nvSpPr>
        <p:spPr bwMode="auto">
          <a:xfrm flipH="1">
            <a:off x="5399807" y="2956358"/>
            <a:ext cx="264319" cy="2714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72" name="Line 157"/>
          <p:cNvSpPr>
            <a:spLocks noChangeShapeType="1"/>
          </p:cNvSpPr>
          <p:nvPr/>
        </p:nvSpPr>
        <p:spPr bwMode="auto">
          <a:xfrm>
            <a:off x="5705278" y="2945876"/>
            <a:ext cx="260038" cy="57014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73" name="Line 158"/>
          <p:cNvSpPr>
            <a:spLocks noChangeShapeType="1"/>
          </p:cNvSpPr>
          <p:nvPr/>
        </p:nvSpPr>
        <p:spPr bwMode="auto">
          <a:xfrm flipH="1">
            <a:off x="5950304" y="2981595"/>
            <a:ext cx="550131" cy="55013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sp>
        <p:nvSpPr>
          <p:cNvPr id="274" name="Oval 159"/>
          <p:cNvSpPr>
            <a:spLocks noChangeArrowheads="1"/>
          </p:cNvSpPr>
          <p:nvPr/>
        </p:nvSpPr>
        <p:spPr bwMode="auto">
          <a:xfrm>
            <a:off x="6483946" y="2924210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275" name="Oval 160"/>
          <p:cNvSpPr>
            <a:spLocks noChangeArrowheads="1"/>
          </p:cNvSpPr>
          <p:nvPr/>
        </p:nvSpPr>
        <p:spPr bwMode="auto">
          <a:xfrm>
            <a:off x="5941021" y="3507854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276" name="Oval 161"/>
          <p:cNvSpPr>
            <a:spLocks noChangeArrowheads="1"/>
          </p:cNvSpPr>
          <p:nvPr/>
        </p:nvSpPr>
        <p:spPr bwMode="auto">
          <a:xfrm>
            <a:off x="5669559" y="2924210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277" name="Oval 162"/>
          <p:cNvSpPr>
            <a:spLocks noChangeArrowheads="1"/>
          </p:cNvSpPr>
          <p:nvPr/>
        </p:nvSpPr>
        <p:spPr bwMode="auto">
          <a:xfrm>
            <a:off x="5364088" y="3195672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278" name="Oval 163"/>
          <p:cNvSpPr>
            <a:spLocks noChangeArrowheads="1"/>
          </p:cNvSpPr>
          <p:nvPr/>
        </p:nvSpPr>
        <p:spPr bwMode="auto">
          <a:xfrm>
            <a:off x="6483946" y="2388429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279" name="Oval 164"/>
          <p:cNvSpPr>
            <a:spLocks noChangeArrowheads="1"/>
          </p:cNvSpPr>
          <p:nvPr/>
        </p:nvSpPr>
        <p:spPr bwMode="auto">
          <a:xfrm>
            <a:off x="5941021" y="1845504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280" name="Oval 165"/>
          <p:cNvSpPr>
            <a:spLocks noChangeArrowheads="1"/>
          </p:cNvSpPr>
          <p:nvPr/>
        </p:nvSpPr>
        <p:spPr bwMode="auto">
          <a:xfrm>
            <a:off x="5669559" y="2388429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281" name="Oval 166"/>
          <p:cNvSpPr>
            <a:spLocks noChangeArrowheads="1"/>
          </p:cNvSpPr>
          <p:nvPr/>
        </p:nvSpPr>
        <p:spPr bwMode="auto">
          <a:xfrm>
            <a:off x="5364088" y="2116966"/>
            <a:ext cx="35719" cy="357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i="1"/>
          </a:p>
        </p:txBody>
      </p:sp>
      <p:sp>
        <p:nvSpPr>
          <p:cNvPr id="282" name="Text Box 167"/>
          <p:cNvSpPr txBox="1">
            <a:spLocks noChangeArrowheads="1"/>
          </p:cNvSpPr>
          <p:nvPr/>
        </p:nvSpPr>
        <p:spPr bwMode="auto">
          <a:xfrm>
            <a:off x="5078733" y="1839390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3" name="Text Box 168"/>
          <p:cNvSpPr txBox="1">
            <a:spLocks noChangeArrowheads="1"/>
          </p:cNvSpPr>
          <p:nvPr/>
        </p:nvSpPr>
        <p:spPr bwMode="auto">
          <a:xfrm>
            <a:off x="6489286" y="2152685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4" name="Text Box 169"/>
          <p:cNvSpPr txBox="1">
            <a:spLocks noChangeArrowheads="1"/>
          </p:cNvSpPr>
          <p:nvPr/>
        </p:nvSpPr>
        <p:spPr bwMode="auto">
          <a:xfrm>
            <a:off x="5778854" y="1488050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5" name="Text Box 170"/>
          <p:cNvSpPr txBox="1">
            <a:spLocks noChangeArrowheads="1"/>
          </p:cNvSpPr>
          <p:nvPr/>
        </p:nvSpPr>
        <p:spPr bwMode="auto">
          <a:xfrm>
            <a:off x="5508104" y="1923678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" name="Text Box 171"/>
          <p:cNvSpPr txBox="1">
            <a:spLocks noChangeArrowheads="1"/>
          </p:cNvSpPr>
          <p:nvPr/>
        </p:nvSpPr>
        <p:spPr bwMode="auto">
          <a:xfrm>
            <a:off x="5068276" y="3147814"/>
            <a:ext cx="727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2400" b="1" i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" name="Text Box 172"/>
          <p:cNvSpPr txBox="1">
            <a:spLocks noChangeArrowheads="1"/>
          </p:cNvSpPr>
          <p:nvPr/>
        </p:nvSpPr>
        <p:spPr bwMode="auto">
          <a:xfrm>
            <a:off x="5448625" y="2571750"/>
            <a:ext cx="8515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2400" b="1" i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8" name="Text Box 173"/>
          <p:cNvSpPr txBox="1">
            <a:spLocks noChangeArrowheads="1"/>
          </p:cNvSpPr>
          <p:nvPr/>
        </p:nvSpPr>
        <p:spPr bwMode="auto">
          <a:xfrm>
            <a:off x="5659551" y="3406229"/>
            <a:ext cx="824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2400" b="1" i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9" name="Text Box 174"/>
          <p:cNvSpPr txBox="1">
            <a:spLocks noChangeArrowheads="1"/>
          </p:cNvSpPr>
          <p:nvPr/>
        </p:nvSpPr>
        <p:spPr bwMode="auto">
          <a:xfrm>
            <a:off x="6228184" y="2858512"/>
            <a:ext cx="783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i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'</a:t>
            </a:r>
            <a:endParaRPr lang="en-US" altLang="zh-CN" sz="2400" b="1" i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2" name="直接连接符 291"/>
          <p:cNvCxnSpPr/>
          <p:nvPr/>
        </p:nvCxnSpPr>
        <p:spPr>
          <a:xfrm>
            <a:off x="2382409" y="1706048"/>
            <a:ext cx="0" cy="2260517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接连接符 293"/>
          <p:cNvCxnSpPr/>
          <p:nvPr/>
        </p:nvCxnSpPr>
        <p:spPr>
          <a:xfrm rot="16200000">
            <a:off x="5965315" y="1550502"/>
            <a:ext cx="0" cy="2260517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5" name="Line 101"/>
          <p:cNvSpPr>
            <a:spLocks noChangeShapeType="1"/>
          </p:cNvSpPr>
          <p:nvPr/>
        </p:nvSpPr>
        <p:spPr bwMode="auto">
          <a:xfrm>
            <a:off x="6511282" y="2397318"/>
            <a:ext cx="0" cy="271463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 i="1"/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3" grpId="0" animBg="1"/>
      <p:bldP spid="124" grpId="0" animBg="1"/>
      <p:bldP spid="125" grpId="0" animBg="1"/>
      <p:bldP spid="126" grpId="0" animBg="1"/>
      <p:bldP spid="133" grpId="0"/>
      <p:bldP spid="134" grpId="0"/>
      <p:bldP spid="135" grpId="0"/>
      <p:bldP spid="187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86" grpId="0"/>
      <p:bldP spid="287" grpId="0"/>
      <p:bldP spid="288" grpId="0"/>
      <p:bldP spid="2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1683791" y="1934164"/>
            <a:ext cx="5624513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图形中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之间的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距离相等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对称图形的另一半，我们可以先找出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，再连接得到。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/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4050258" y="2967023"/>
            <a:ext cx="1079897" cy="1079897"/>
          </a:xfrm>
          <a:prstGeom prst="ellipse">
            <a:avLst/>
          </a:prstGeom>
          <a:noFill/>
          <a:ln w="1905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188294" y="1562086"/>
            <a:ext cx="1026319" cy="539353"/>
          </a:xfrm>
          <a:prstGeom prst="rect">
            <a:avLst/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679009" y="1454930"/>
            <a:ext cx="702469" cy="702469"/>
          </a:xfrm>
          <a:prstGeom prst="rect">
            <a:avLst/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4679900" y="1562086"/>
            <a:ext cx="1188244" cy="539353"/>
          </a:xfrm>
          <a:prstGeom prst="parallelogram">
            <a:avLst>
              <a:gd name="adj" fmla="val 55077"/>
            </a:avLst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6011862" y="967965"/>
            <a:ext cx="864394" cy="1296590"/>
          </a:xfrm>
          <a:prstGeom prst="triangle">
            <a:avLst>
              <a:gd name="adj" fmla="val 50000"/>
            </a:avLst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2627784" y="1131079"/>
            <a:ext cx="648891" cy="1079897"/>
          </a:xfrm>
          <a:prstGeom prst="rtTriangle">
            <a:avLst/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1134716" y="3128949"/>
            <a:ext cx="971550" cy="840581"/>
          </a:xfrm>
          <a:prstGeom prst="triangle">
            <a:avLst>
              <a:gd name="adj" fmla="val 50000"/>
            </a:avLst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18" name="AutoShape 9"/>
          <p:cNvSpPr/>
          <p:nvPr/>
        </p:nvSpPr>
        <p:spPr bwMode="auto">
          <a:xfrm rot="10800000">
            <a:off x="5616674" y="3128948"/>
            <a:ext cx="971550" cy="809625"/>
          </a:xfrm>
          <a:custGeom>
            <a:avLst/>
            <a:gdLst>
              <a:gd name="T0" fmla="*/ 4738 w 21600"/>
              <a:gd name="T1" fmla="*/ 4738 h 21600"/>
              <a:gd name="T2" fmla="*/ 16862 w 21600"/>
              <a:gd name="T3" fmla="*/ 16862 h 21600"/>
            </a:gdLst>
            <a:ahLst/>
            <a:cxnLst>
              <a:cxn ang="0">
                <a:pos x="0" y="0"/>
              </a:cxn>
              <a:cxn ang="0">
                <a:pos x="5876" y="21600"/>
              </a:cxn>
              <a:cxn ang="0">
                <a:pos x="15724" y="21600"/>
              </a:cxn>
              <a:cxn ang="0">
                <a:pos x="21600" y="0"/>
              </a:cxn>
            </a:cxnLst>
            <a:rect l="T0" t="T1" r="T2" b="T3"/>
            <a:pathLst>
              <a:path w="21600" h="21600">
                <a:moveTo>
                  <a:pt x="0" y="0"/>
                </a:moveTo>
                <a:lnTo>
                  <a:pt x="5876" y="21600"/>
                </a:lnTo>
                <a:lnTo>
                  <a:pt x="1572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19" name="Group 10"/>
          <p:cNvGrpSpPr/>
          <p:nvPr/>
        </p:nvGrpSpPr>
        <p:grpSpPr bwMode="auto">
          <a:xfrm>
            <a:off x="2652690" y="3182527"/>
            <a:ext cx="1026319" cy="756047"/>
            <a:chOff x="0" y="0"/>
            <a:chExt cx="862" cy="635"/>
          </a:xfrm>
        </p:grpSpPr>
        <p:sp>
          <p:nvSpPr>
            <p:cNvPr id="20" name="Line 11"/>
            <p:cNvSpPr>
              <a:spLocks noChangeShapeType="1"/>
            </p:cNvSpPr>
            <p:nvPr/>
          </p:nvSpPr>
          <p:spPr bwMode="auto">
            <a:xfrm>
              <a:off x="0" y="0"/>
              <a:ext cx="408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1" name="Line 12"/>
            <p:cNvSpPr>
              <a:spLocks noChangeShapeType="1"/>
            </p:cNvSpPr>
            <p:nvPr/>
          </p:nvSpPr>
          <p:spPr bwMode="auto">
            <a:xfrm>
              <a:off x="0" y="0"/>
              <a:ext cx="0" cy="635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2" name="Line 13"/>
            <p:cNvSpPr>
              <a:spLocks noChangeShapeType="1"/>
            </p:cNvSpPr>
            <p:nvPr/>
          </p:nvSpPr>
          <p:spPr bwMode="auto">
            <a:xfrm>
              <a:off x="0" y="635"/>
              <a:ext cx="862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3" name="Line 14"/>
            <p:cNvSpPr>
              <a:spLocks noChangeShapeType="1"/>
            </p:cNvSpPr>
            <p:nvPr/>
          </p:nvSpPr>
          <p:spPr bwMode="auto">
            <a:xfrm>
              <a:off x="408" y="0"/>
              <a:ext cx="454" cy="635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7101457" y="1400161"/>
            <a:ext cx="998935" cy="648890"/>
          </a:xfrm>
          <a:prstGeom prst="triangle">
            <a:avLst>
              <a:gd name="adj" fmla="val 76560"/>
            </a:avLst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grpSp>
        <p:nvGrpSpPr>
          <p:cNvPr id="25" name="Group 16"/>
          <p:cNvGrpSpPr/>
          <p:nvPr/>
        </p:nvGrpSpPr>
        <p:grpSpPr bwMode="auto">
          <a:xfrm>
            <a:off x="6966917" y="3290873"/>
            <a:ext cx="1133475" cy="647700"/>
            <a:chOff x="0" y="0"/>
            <a:chExt cx="952" cy="544"/>
          </a:xfrm>
        </p:grpSpPr>
        <p:sp>
          <p:nvSpPr>
            <p:cNvPr id="26" name="Line 17"/>
            <p:cNvSpPr>
              <a:spLocks noChangeShapeType="1"/>
            </p:cNvSpPr>
            <p:nvPr/>
          </p:nvSpPr>
          <p:spPr bwMode="auto">
            <a:xfrm>
              <a:off x="362" y="0"/>
              <a:ext cx="499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0" y="544"/>
              <a:ext cx="952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 flipV="1">
              <a:off x="0" y="0"/>
              <a:ext cx="362" cy="544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 flipH="1" flipV="1">
              <a:off x="861" y="0"/>
              <a:ext cx="91" cy="544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1188294" y="1562086"/>
            <a:ext cx="1026319" cy="539353"/>
          </a:xfrm>
          <a:prstGeom prst="rect">
            <a:avLst/>
          </a:prstGeom>
          <a:solidFill>
            <a:srgbClr val="66FF33"/>
          </a:solidFill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3679009" y="1454930"/>
            <a:ext cx="702469" cy="702469"/>
          </a:xfrm>
          <a:prstGeom prst="rect">
            <a:avLst/>
          </a:prstGeom>
          <a:solidFill>
            <a:srgbClr val="66FF33"/>
          </a:solidFill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32" name="AutoShape 24"/>
          <p:cNvSpPr>
            <a:spLocks noChangeArrowheads="1"/>
          </p:cNvSpPr>
          <p:nvPr/>
        </p:nvSpPr>
        <p:spPr bwMode="auto">
          <a:xfrm>
            <a:off x="6011862" y="967965"/>
            <a:ext cx="864394" cy="1296590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33" name="AutoShape 25"/>
          <p:cNvSpPr>
            <a:spLocks noChangeArrowheads="1"/>
          </p:cNvSpPr>
          <p:nvPr/>
        </p:nvSpPr>
        <p:spPr bwMode="auto">
          <a:xfrm>
            <a:off x="1134716" y="3128949"/>
            <a:ext cx="971550" cy="840581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34" name="AutoShape 26"/>
          <p:cNvSpPr/>
          <p:nvPr/>
        </p:nvSpPr>
        <p:spPr bwMode="auto">
          <a:xfrm rot="10800000">
            <a:off x="5616674" y="3128948"/>
            <a:ext cx="971550" cy="809625"/>
          </a:xfrm>
          <a:custGeom>
            <a:avLst/>
            <a:gdLst>
              <a:gd name="T0" fmla="*/ 4738 w 21600"/>
              <a:gd name="T1" fmla="*/ 4738 h 21600"/>
              <a:gd name="T2" fmla="*/ 16862 w 21600"/>
              <a:gd name="T3" fmla="*/ 16862 h 21600"/>
            </a:gdLst>
            <a:ahLst/>
            <a:cxnLst>
              <a:cxn ang="0">
                <a:pos x="0" y="0"/>
              </a:cxn>
              <a:cxn ang="0">
                <a:pos x="5876" y="21600"/>
              </a:cxn>
              <a:cxn ang="0">
                <a:pos x="15724" y="21600"/>
              </a:cxn>
              <a:cxn ang="0">
                <a:pos x="21600" y="0"/>
              </a:cxn>
            </a:cxnLst>
            <a:rect l="T0" t="T1" r="T2" b="T3"/>
            <a:pathLst>
              <a:path w="21600" h="21600">
                <a:moveTo>
                  <a:pt x="0" y="0"/>
                </a:moveTo>
                <a:lnTo>
                  <a:pt x="5876" y="21600"/>
                </a:lnTo>
                <a:lnTo>
                  <a:pt x="15724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6FF33"/>
          </a:solidFill>
          <a:ln w="1905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5" name="Oval 27"/>
          <p:cNvSpPr>
            <a:spLocks noChangeArrowheads="1"/>
          </p:cNvSpPr>
          <p:nvPr/>
        </p:nvSpPr>
        <p:spPr bwMode="auto">
          <a:xfrm>
            <a:off x="4050258" y="2967023"/>
            <a:ext cx="1079897" cy="1079897"/>
          </a:xfrm>
          <a:prstGeom prst="ellipse">
            <a:avLst/>
          </a:prstGeom>
          <a:solidFill>
            <a:srgbClr val="66FF33"/>
          </a:solidFill>
          <a:ln w="1905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sp>
        <p:nvSpPr>
          <p:cNvPr id="36" name="Line 28"/>
          <p:cNvSpPr>
            <a:spLocks noChangeShapeType="1"/>
          </p:cNvSpPr>
          <p:nvPr/>
        </p:nvSpPr>
        <p:spPr bwMode="auto">
          <a:xfrm>
            <a:off x="1674069" y="1346583"/>
            <a:ext cx="0" cy="102631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37" name="Line 29"/>
          <p:cNvSpPr>
            <a:spLocks noChangeShapeType="1"/>
          </p:cNvSpPr>
          <p:nvPr/>
        </p:nvSpPr>
        <p:spPr bwMode="auto">
          <a:xfrm>
            <a:off x="971600" y="1832357"/>
            <a:ext cx="1404938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38" name="Line 30"/>
          <p:cNvSpPr>
            <a:spLocks noChangeShapeType="1"/>
          </p:cNvSpPr>
          <p:nvPr/>
        </p:nvSpPr>
        <p:spPr bwMode="auto">
          <a:xfrm>
            <a:off x="4036215" y="1339445"/>
            <a:ext cx="0" cy="102631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39" name="Line 31"/>
          <p:cNvSpPr>
            <a:spLocks noChangeShapeType="1"/>
          </p:cNvSpPr>
          <p:nvPr/>
        </p:nvSpPr>
        <p:spPr bwMode="auto">
          <a:xfrm>
            <a:off x="3517084" y="1778780"/>
            <a:ext cx="971550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0" name="Line 32"/>
          <p:cNvSpPr>
            <a:spLocks noChangeShapeType="1"/>
          </p:cNvSpPr>
          <p:nvPr/>
        </p:nvSpPr>
        <p:spPr bwMode="auto">
          <a:xfrm>
            <a:off x="3571853" y="1346583"/>
            <a:ext cx="917972" cy="917972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1" name="Line 33"/>
          <p:cNvSpPr>
            <a:spLocks noChangeShapeType="1"/>
          </p:cNvSpPr>
          <p:nvPr/>
        </p:nvSpPr>
        <p:spPr bwMode="auto">
          <a:xfrm flipV="1">
            <a:off x="3571853" y="1346583"/>
            <a:ext cx="917972" cy="917972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2" name="Line 34"/>
          <p:cNvSpPr>
            <a:spLocks noChangeShapeType="1"/>
          </p:cNvSpPr>
          <p:nvPr/>
        </p:nvSpPr>
        <p:spPr bwMode="auto">
          <a:xfrm>
            <a:off x="6444058" y="860808"/>
            <a:ext cx="0" cy="1565672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3" name="Line 35"/>
          <p:cNvSpPr>
            <a:spLocks noChangeShapeType="1"/>
          </p:cNvSpPr>
          <p:nvPr/>
        </p:nvSpPr>
        <p:spPr bwMode="auto">
          <a:xfrm>
            <a:off x="1620491" y="3020601"/>
            <a:ext cx="0" cy="1134666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4" name="Line 36"/>
          <p:cNvSpPr>
            <a:spLocks noChangeShapeType="1"/>
          </p:cNvSpPr>
          <p:nvPr/>
        </p:nvSpPr>
        <p:spPr bwMode="auto">
          <a:xfrm flipH="1">
            <a:off x="971600" y="3399220"/>
            <a:ext cx="1081088" cy="6477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5" name="Line 37"/>
          <p:cNvSpPr>
            <a:spLocks noChangeShapeType="1"/>
          </p:cNvSpPr>
          <p:nvPr/>
        </p:nvSpPr>
        <p:spPr bwMode="auto">
          <a:xfrm flipH="1" flipV="1">
            <a:off x="1188294" y="3452799"/>
            <a:ext cx="971550" cy="540544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6" name="Line 38"/>
          <p:cNvSpPr>
            <a:spLocks noChangeShapeType="1"/>
          </p:cNvSpPr>
          <p:nvPr/>
        </p:nvSpPr>
        <p:spPr bwMode="auto">
          <a:xfrm flipH="1" flipV="1">
            <a:off x="3888333" y="3128948"/>
            <a:ext cx="1350169" cy="756047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7" name="Line 39"/>
          <p:cNvSpPr>
            <a:spLocks noChangeShapeType="1"/>
          </p:cNvSpPr>
          <p:nvPr/>
        </p:nvSpPr>
        <p:spPr bwMode="auto">
          <a:xfrm flipH="1">
            <a:off x="3888333" y="3506376"/>
            <a:ext cx="1350169" cy="5476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8" name="Line 40"/>
          <p:cNvSpPr>
            <a:spLocks noChangeShapeType="1"/>
          </p:cNvSpPr>
          <p:nvPr/>
        </p:nvSpPr>
        <p:spPr bwMode="auto">
          <a:xfrm flipH="1" flipV="1">
            <a:off x="4427686" y="2858676"/>
            <a:ext cx="270272" cy="1296591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49" name="Line 41"/>
          <p:cNvSpPr>
            <a:spLocks noChangeShapeType="1"/>
          </p:cNvSpPr>
          <p:nvPr/>
        </p:nvSpPr>
        <p:spPr bwMode="auto">
          <a:xfrm flipH="1">
            <a:off x="3941911" y="3237295"/>
            <a:ext cx="1350169" cy="539354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50" name="Text Box 42"/>
          <p:cNvSpPr txBox="1">
            <a:spLocks noChangeArrowheads="1"/>
          </p:cNvSpPr>
          <p:nvPr/>
        </p:nvSpPr>
        <p:spPr bwMode="auto">
          <a:xfrm>
            <a:off x="4137192" y="4461074"/>
            <a:ext cx="108715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Line 43"/>
          <p:cNvSpPr>
            <a:spLocks noChangeShapeType="1"/>
          </p:cNvSpPr>
          <p:nvPr/>
        </p:nvSpPr>
        <p:spPr bwMode="auto">
          <a:xfrm flipH="1" flipV="1">
            <a:off x="6103640" y="2912255"/>
            <a:ext cx="0" cy="129659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52" name="Text Box 44"/>
          <p:cNvSpPr txBox="1">
            <a:spLocks noChangeArrowheads="1"/>
          </p:cNvSpPr>
          <p:nvPr/>
        </p:nvSpPr>
        <p:spPr bwMode="auto">
          <a:xfrm>
            <a:off x="1508575" y="2357436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45"/>
          <p:cNvSpPr>
            <a:spLocks noChangeArrowheads="1"/>
          </p:cNvSpPr>
          <p:nvPr/>
        </p:nvSpPr>
        <p:spPr bwMode="auto">
          <a:xfrm>
            <a:off x="2627784" y="2357436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46"/>
          <p:cNvSpPr>
            <a:spLocks noChangeArrowheads="1"/>
          </p:cNvSpPr>
          <p:nvPr/>
        </p:nvSpPr>
        <p:spPr bwMode="auto">
          <a:xfrm>
            <a:off x="3821901" y="2357436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⑶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47"/>
          <p:cNvSpPr>
            <a:spLocks noChangeArrowheads="1"/>
          </p:cNvSpPr>
          <p:nvPr/>
        </p:nvSpPr>
        <p:spPr bwMode="auto">
          <a:xfrm>
            <a:off x="4982126" y="2357436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⑷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48"/>
          <p:cNvSpPr>
            <a:spLocks noChangeArrowheads="1"/>
          </p:cNvSpPr>
          <p:nvPr/>
        </p:nvSpPr>
        <p:spPr bwMode="auto">
          <a:xfrm>
            <a:off x="6234703" y="2365764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⑸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Rectangle 49"/>
          <p:cNvSpPr>
            <a:spLocks noChangeArrowheads="1"/>
          </p:cNvSpPr>
          <p:nvPr/>
        </p:nvSpPr>
        <p:spPr bwMode="auto">
          <a:xfrm>
            <a:off x="7380103" y="2357436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⑹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Rectangle 50"/>
          <p:cNvSpPr>
            <a:spLocks noChangeArrowheads="1"/>
          </p:cNvSpPr>
          <p:nvPr/>
        </p:nvSpPr>
        <p:spPr bwMode="auto">
          <a:xfrm>
            <a:off x="1350219" y="4100498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⑺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Rectangle 51"/>
          <p:cNvSpPr>
            <a:spLocks noChangeArrowheads="1"/>
          </p:cNvSpPr>
          <p:nvPr/>
        </p:nvSpPr>
        <p:spPr bwMode="auto">
          <a:xfrm>
            <a:off x="2815806" y="4100498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⑻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Rectangle 52"/>
          <p:cNvSpPr>
            <a:spLocks noChangeArrowheads="1"/>
          </p:cNvSpPr>
          <p:nvPr/>
        </p:nvSpPr>
        <p:spPr bwMode="auto">
          <a:xfrm>
            <a:off x="4365986" y="4100498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⑼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53"/>
          <p:cNvSpPr>
            <a:spLocks noChangeArrowheads="1"/>
          </p:cNvSpPr>
          <p:nvPr/>
        </p:nvSpPr>
        <p:spPr bwMode="auto">
          <a:xfrm>
            <a:off x="5868144" y="4125526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⑽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54"/>
          <p:cNvSpPr>
            <a:spLocks noChangeArrowheads="1"/>
          </p:cNvSpPr>
          <p:nvPr/>
        </p:nvSpPr>
        <p:spPr bwMode="auto">
          <a:xfrm>
            <a:off x="7358390" y="4100468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⑾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Line 40"/>
          <p:cNvSpPr>
            <a:spLocks noChangeShapeType="1"/>
          </p:cNvSpPr>
          <p:nvPr/>
        </p:nvSpPr>
        <p:spPr bwMode="auto">
          <a:xfrm flipV="1">
            <a:off x="4297927" y="2839642"/>
            <a:ext cx="535785" cy="1339463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65" name="Line 40"/>
          <p:cNvSpPr>
            <a:spLocks noChangeShapeType="1"/>
          </p:cNvSpPr>
          <p:nvPr/>
        </p:nvSpPr>
        <p:spPr bwMode="auto">
          <a:xfrm flipV="1">
            <a:off x="4512241" y="2786064"/>
            <a:ext cx="107157" cy="1339463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66" name="Line 40"/>
          <p:cNvSpPr>
            <a:spLocks noChangeShapeType="1"/>
          </p:cNvSpPr>
          <p:nvPr/>
        </p:nvSpPr>
        <p:spPr bwMode="auto">
          <a:xfrm flipH="1" flipV="1">
            <a:off x="4190770" y="3000378"/>
            <a:ext cx="803678" cy="112514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67" name="Line 40"/>
          <p:cNvSpPr>
            <a:spLocks noChangeShapeType="1"/>
          </p:cNvSpPr>
          <p:nvPr/>
        </p:nvSpPr>
        <p:spPr bwMode="auto">
          <a:xfrm flipV="1">
            <a:off x="4137192" y="3000378"/>
            <a:ext cx="857256" cy="107157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2" name="矩形 1"/>
          <p:cNvSpPr/>
          <p:nvPr/>
        </p:nvSpPr>
        <p:spPr>
          <a:xfrm>
            <a:off x="2288295" y="421907"/>
            <a:ext cx="631615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哪些图形是轴对称图形？画出对称轴。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75" name="组合 7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6" name="图片 7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6" grpId="0" animBg="1" autoUpdateAnimBg="0"/>
      <p:bldP spid="24" grpId="0" animBg="1" autoUpdateAnimBg="0"/>
      <p:bldP spid="30" grpId="0" animBg="1" autoUpdateAnimBg="0"/>
      <p:bldP spid="31" grpId="0" animBg="1" autoUpdateAnimBg="0"/>
      <p:bldP spid="32" grpId="0" animBg="1" autoUpdateAnimBg="0"/>
      <p:bldP spid="33" grpId="0" animBg="1" autoUpdateAnimBg="0"/>
      <p:bldP spid="34" grpId="0" animBg="1"/>
      <p:bldP spid="35" grpId="0" animBg="1" autoUpdateAnimBg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utoUpdateAnimBg="0"/>
      <p:bldP spid="51" grpId="0" animBg="1"/>
      <p:bldP spid="53" grpId="0" autoUpdateAnimBg="0"/>
      <p:bldP spid="55" grpId="0" autoUpdateAnimBg="0"/>
      <p:bldP spid="57" grpId="0" autoUpdateAnimBg="0"/>
      <p:bldP spid="59" grpId="0" autoUpdateAnimBg="0"/>
      <p:bldP spid="62" grpId="0" autoUpdateAnimBg="0"/>
      <p:bldP spid="64" grpId="0" animBg="1"/>
      <p:bldP spid="65" grpId="0" animBg="1"/>
      <p:bldP spid="66" grpId="0" animBg="1"/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4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00817" y="1275606"/>
            <a:ext cx="40838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3"/>
          <p:cNvGrpSpPr/>
          <p:nvPr/>
        </p:nvGrpSpPr>
        <p:grpSpPr bwMode="auto">
          <a:xfrm>
            <a:off x="4822010" y="1325612"/>
            <a:ext cx="972741" cy="810816"/>
            <a:chOff x="3070" y="1386"/>
            <a:chExt cx="817" cy="681"/>
          </a:xfrm>
        </p:grpSpPr>
        <p:pic>
          <p:nvPicPr>
            <p:cNvPr id="8" name="Picture 4" descr="3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70" y="1386"/>
              <a:ext cx="442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5" descr="3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79" y="1386"/>
              <a:ext cx="408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6" descr="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5404" y="1329185"/>
            <a:ext cx="485775" cy="81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32602" y="1332756"/>
            <a:ext cx="377428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75276" y="1343472"/>
            <a:ext cx="432197" cy="82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12"/>
          <p:cNvPicPr>
            <a:picLocks noChangeAspect="1" noChangeArrowheads="1"/>
          </p:cNvPicPr>
          <p:nvPr/>
        </p:nvPicPr>
        <p:blipFill>
          <a:blip r:embed="rId6"/>
          <a:srcRect r="43568"/>
          <a:stretch>
            <a:fillRect/>
          </a:stretch>
        </p:blipFill>
        <p:spPr bwMode="auto">
          <a:xfrm>
            <a:off x="1951414" y="1329185"/>
            <a:ext cx="485775" cy="82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79512" y="267494"/>
            <a:ext cx="8185979" cy="1077218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下面的图形各是从哪张对折的纸上剪下来的？连一连。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13" descr="未标题-1副本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0928" y="2866271"/>
            <a:ext cx="5722144" cy="128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3370" y="1330375"/>
            <a:ext cx="432197" cy="82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Line 15"/>
          <p:cNvSpPr>
            <a:spLocks noChangeShapeType="1"/>
          </p:cNvSpPr>
          <p:nvPr/>
        </p:nvSpPr>
        <p:spPr bwMode="auto">
          <a:xfrm>
            <a:off x="2627783" y="2139702"/>
            <a:ext cx="2460927" cy="8640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16"/>
          <p:cNvGrpSpPr/>
          <p:nvPr/>
        </p:nvGrpSpPr>
        <p:grpSpPr bwMode="auto">
          <a:xfrm>
            <a:off x="1958558" y="1329185"/>
            <a:ext cx="854869" cy="827484"/>
            <a:chOff x="2752" y="1525"/>
            <a:chExt cx="718" cy="695"/>
          </a:xfrm>
        </p:grpSpPr>
        <p:pic>
          <p:nvPicPr>
            <p:cNvPr id="23" name="Picture 17" descr="12"/>
            <p:cNvPicPr>
              <a:picLocks noChangeAspect="1" noChangeArrowheads="1"/>
            </p:cNvPicPr>
            <p:nvPr/>
          </p:nvPicPr>
          <p:blipFill>
            <a:blip r:embed="rId6"/>
            <a:srcRect r="43568"/>
            <a:stretch>
              <a:fillRect/>
            </a:stretch>
          </p:blipFill>
          <p:spPr bwMode="auto">
            <a:xfrm>
              <a:off x="2752" y="1525"/>
              <a:ext cx="408" cy="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8" descr="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07" y="1526"/>
              <a:ext cx="363" cy="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Picture 19" descr="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27839" y="1329185"/>
            <a:ext cx="377428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0" descr="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58745" y="1329185"/>
            <a:ext cx="377428" cy="809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7" name="Group 21"/>
          <p:cNvGrpSpPr/>
          <p:nvPr/>
        </p:nvGrpSpPr>
        <p:grpSpPr bwMode="auto">
          <a:xfrm>
            <a:off x="3465889" y="1329185"/>
            <a:ext cx="752475" cy="809625"/>
            <a:chOff x="3563" y="1434"/>
            <a:chExt cx="632" cy="680"/>
          </a:xfrm>
        </p:grpSpPr>
        <p:pic>
          <p:nvPicPr>
            <p:cNvPr id="28" name="Picture 22" descr="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78" y="1434"/>
              <a:ext cx="317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23" descr="2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563" y="1434"/>
              <a:ext cx="317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Line 24"/>
          <p:cNvSpPr>
            <a:spLocks noChangeShapeType="1"/>
          </p:cNvSpPr>
          <p:nvPr/>
        </p:nvSpPr>
        <p:spPr bwMode="auto">
          <a:xfrm flipH="1">
            <a:off x="2437188" y="2138809"/>
            <a:ext cx="970359" cy="8649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5" descr="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5583" y="1336329"/>
            <a:ext cx="526256" cy="81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Line 26"/>
          <p:cNvSpPr>
            <a:spLocks noChangeShapeType="1"/>
          </p:cNvSpPr>
          <p:nvPr/>
        </p:nvSpPr>
        <p:spPr bwMode="auto">
          <a:xfrm>
            <a:off x="5567343" y="2139702"/>
            <a:ext cx="1026318" cy="8640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27" descr="4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02008" y="1275606"/>
            <a:ext cx="408384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8" descr="4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03148" y="1275606"/>
            <a:ext cx="422672" cy="808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" name="Group 29"/>
          <p:cNvGrpSpPr/>
          <p:nvPr/>
        </p:nvGrpSpPr>
        <p:grpSpPr bwMode="auto">
          <a:xfrm>
            <a:off x="6300767" y="1275606"/>
            <a:ext cx="807244" cy="809625"/>
            <a:chOff x="4767" y="1843"/>
            <a:chExt cx="678" cy="680"/>
          </a:xfrm>
        </p:grpSpPr>
        <p:pic>
          <p:nvPicPr>
            <p:cNvPr id="36" name="Picture 30" descr="4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767" y="1843"/>
              <a:ext cx="355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31" descr="4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102" y="1843"/>
              <a:ext cx="3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" name="Line 32"/>
          <p:cNvSpPr>
            <a:spLocks noChangeShapeType="1"/>
          </p:cNvSpPr>
          <p:nvPr/>
        </p:nvSpPr>
        <p:spPr bwMode="auto">
          <a:xfrm flipH="1">
            <a:off x="4029649" y="2067694"/>
            <a:ext cx="2564011" cy="9369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33" descr="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5404" y="1329185"/>
            <a:ext cx="485775" cy="81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40826E-6 L 0.29931 0.3358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5" y="1677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3244E-6 L -0.22274 0.34475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6" y="1723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95 4.74561E-6 L 0.09792 0.33765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5" y="168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21215E-6 L -0.38958 0.37372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79" y="186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 animBg="1"/>
      <p:bldP spid="32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7171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7173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69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7177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6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7185" name="Line 20"/>
          <p:cNvSpPr>
            <a:spLocks noChangeShapeType="1"/>
          </p:cNvSpPr>
          <p:nvPr/>
        </p:nvSpPr>
        <p:spPr bwMode="auto">
          <a:xfrm>
            <a:off x="1300783" y="3254770"/>
            <a:ext cx="1081088" cy="0"/>
          </a:xfrm>
          <a:prstGeom prst="line">
            <a:avLst/>
          </a:prstGeom>
          <a:noFill/>
          <a:ln w="31750">
            <a:solidFill>
              <a:srgbClr val="2B95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i="1"/>
          </a:p>
        </p:txBody>
      </p:sp>
      <p:sp>
        <p:nvSpPr>
          <p:cNvPr id="7186" name="Line 21"/>
          <p:cNvSpPr>
            <a:spLocks noChangeShapeType="1"/>
          </p:cNvSpPr>
          <p:nvPr/>
        </p:nvSpPr>
        <p:spPr bwMode="auto">
          <a:xfrm flipH="1">
            <a:off x="1300783" y="1904602"/>
            <a:ext cx="544116" cy="1350169"/>
          </a:xfrm>
          <a:prstGeom prst="line">
            <a:avLst/>
          </a:prstGeom>
          <a:noFill/>
          <a:ln w="31750">
            <a:solidFill>
              <a:srgbClr val="2B95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i="1"/>
          </a:p>
        </p:txBody>
      </p:sp>
      <p:sp>
        <p:nvSpPr>
          <p:cNvPr id="7187" name="Line 22"/>
          <p:cNvSpPr>
            <a:spLocks noChangeShapeType="1"/>
          </p:cNvSpPr>
          <p:nvPr/>
        </p:nvSpPr>
        <p:spPr bwMode="auto">
          <a:xfrm>
            <a:off x="1844899" y="1904602"/>
            <a:ext cx="536972" cy="1350169"/>
          </a:xfrm>
          <a:prstGeom prst="line">
            <a:avLst/>
          </a:prstGeom>
          <a:noFill/>
          <a:ln w="31750">
            <a:solidFill>
              <a:srgbClr val="2B95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i="1"/>
          </a:p>
        </p:txBody>
      </p:sp>
      <p:sp>
        <p:nvSpPr>
          <p:cNvPr id="19479" name="Line 23"/>
          <p:cNvSpPr>
            <a:spLocks noChangeShapeType="1"/>
          </p:cNvSpPr>
          <p:nvPr/>
        </p:nvSpPr>
        <p:spPr bwMode="auto">
          <a:xfrm>
            <a:off x="1844899" y="1635646"/>
            <a:ext cx="0" cy="1893094"/>
          </a:xfrm>
          <a:prstGeom prst="line">
            <a:avLst/>
          </a:prstGeom>
          <a:noFill/>
          <a:ln w="31750">
            <a:solidFill>
              <a:schemeClr val="accent2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i="1"/>
          </a:p>
        </p:txBody>
      </p:sp>
      <p:sp>
        <p:nvSpPr>
          <p:cNvPr id="7189" name="Text Box 24"/>
          <p:cNvSpPr txBox="1">
            <a:spLocks noChangeArrowheads="1"/>
          </p:cNvSpPr>
          <p:nvPr/>
        </p:nvSpPr>
        <p:spPr bwMode="auto">
          <a:xfrm>
            <a:off x="1500808" y="1718864"/>
            <a:ext cx="22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i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8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90" name="Text Box 25"/>
          <p:cNvSpPr txBox="1">
            <a:spLocks noChangeArrowheads="1"/>
          </p:cNvSpPr>
          <p:nvPr/>
        </p:nvSpPr>
        <p:spPr bwMode="auto">
          <a:xfrm>
            <a:off x="1043608" y="3147614"/>
            <a:ext cx="22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91" name="Text Box 26"/>
          <p:cNvSpPr txBox="1">
            <a:spLocks noChangeArrowheads="1"/>
          </p:cNvSpPr>
          <p:nvPr/>
        </p:nvSpPr>
        <p:spPr bwMode="auto">
          <a:xfrm>
            <a:off x="2358058" y="3158330"/>
            <a:ext cx="22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i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i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55814" y="1779663"/>
            <a:ext cx="5232610" cy="1018005"/>
            <a:chOff x="3539642" y="2296922"/>
            <a:chExt cx="4195763" cy="682732"/>
          </a:xfrm>
        </p:grpSpPr>
        <p:grpSp>
          <p:nvGrpSpPr>
            <p:cNvPr id="39" name="组合 38"/>
            <p:cNvGrpSpPr/>
            <p:nvPr/>
          </p:nvGrpSpPr>
          <p:grpSpPr>
            <a:xfrm>
              <a:off x="3591866" y="2296922"/>
              <a:ext cx="4004470" cy="682732"/>
              <a:chOff x="4246563" y="2027239"/>
              <a:chExt cx="1042988" cy="493713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40" name="Freeform 7031"/>
              <p:cNvSpPr/>
              <p:nvPr/>
            </p:nvSpPr>
            <p:spPr bwMode="auto">
              <a:xfrm>
                <a:off x="4992688" y="2455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1" name="Freeform 7032"/>
              <p:cNvSpPr/>
              <p:nvPr/>
            </p:nvSpPr>
            <p:spPr bwMode="auto">
              <a:xfrm>
                <a:off x="4271963" y="2300289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2" name="Freeform 7033"/>
              <p:cNvSpPr>
                <a:spLocks noEditPoints="1"/>
              </p:cNvSpPr>
              <p:nvPr/>
            </p:nvSpPr>
            <p:spPr bwMode="auto">
              <a:xfrm>
                <a:off x="4246563" y="2027239"/>
                <a:ext cx="1033463" cy="493713"/>
              </a:xfrm>
              <a:custGeom>
                <a:avLst/>
                <a:gdLst>
                  <a:gd name="T0" fmla="*/ 642 w 664"/>
                  <a:gd name="T1" fmla="*/ 222 h 319"/>
                  <a:gd name="T2" fmla="*/ 647 w 664"/>
                  <a:gd name="T3" fmla="*/ 157 h 319"/>
                  <a:gd name="T4" fmla="*/ 647 w 664"/>
                  <a:gd name="T5" fmla="*/ 98 h 319"/>
                  <a:gd name="T6" fmla="*/ 645 w 664"/>
                  <a:gd name="T7" fmla="*/ 18 h 319"/>
                  <a:gd name="T8" fmla="*/ 616 w 664"/>
                  <a:gd name="T9" fmla="*/ 25 h 319"/>
                  <a:gd name="T10" fmla="*/ 558 w 664"/>
                  <a:gd name="T11" fmla="*/ 7 h 319"/>
                  <a:gd name="T12" fmla="*/ 544 w 664"/>
                  <a:gd name="T13" fmla="*/ 28 h 319"/>
                  <a:gd name="T14" fmla="*/ 432 w 664"/>
                  <a:gd name="T15" fmla="*/ 12 h 319"/>
                  <a:gd name="T16" fmla="*/ 321 w 664"/>
                  <a:gd name="T17" fmla="*/ 18 h 319"/>
                  <a:gd name="T18" fmla="*/ 213 w 664"/>
                  <a:gd name="T19" fmla="*/ 14 h 319"/>
                  <a:gd name="T20" fmla="*/ 178 w 664"/>
                  <a:gd name="T21" fmla="*/ 37 h 319"/>
                  <a:gd name="T22" fmla="*/ 115 w 664"/>
                  <a:gd name="T23" fmla="*/ 43 h 319"/>
                  <a:gd name="T24" fmla="*/ 52 w 664"/>
                  <a:gd name="T25" fmla="*/ 47 h 319"/>
                  <a:gd name="T26" fmla="*/ 24 w 664"/>
                  <a:gd name="T27" fmla="*/ 117 h 319"/>
                  <a:gd name="T28" fmla="*/ 39 w 664"/>
                  <a:gd name="T29" fmla="*/ 158 h 319"/>
                  <a:gd name="T30" fmla="*/ 38 w 664"/>
                  <a:gd name="T31" fmla="*/ 193 h 319"/>
                  <a:gd name="T32" fmla="*/ 44 w 664"/>
                  <a:gd name="T33" fmla="*/ 202 h 319"/>
                  <a:gd name="T34" fmla="*/ 22 w 664"/>
                  <a:gd name="T35" fmla="*/ 242 h 319"/>
                  <a:gd name="T36" fmla="*/ 17 w 664"/>
                  <a:gd name="T37" fmla="*/ 296 h 319"/>
                  <a:gd name="T38" fmla="*/ 126 w 664"/>
                  <a:gd name="T39" fmla="*/ 308 h 319"/>
                  <a:gd name="T40" fmla="*/ 219 w 664"/>
                  <a:gd name="T41" fmla="*/ 308 h 319"/>
                  <a:gd name="T42" fmla="*/ 287 w 664"/>
                  <a:gd name="T43" fmla="*/ 283 h 319"/>
                  <a:gd name="T44" fmla="*/ 366 w 664"/>
                  <a:gd name="T45" fmla="*/ 277 h 319"/>
                  <a:gd name="T46" fmla="*/ 409 w 664"/>
                  <a:gd name="T47" fmla="*/ 288 h 319"/>
                  <a:gd name="T48" fmla="*/ 480 w 664"/>
                  <a:gd name="T49" fmla="*/ 271 h 319"/>
                  <a:gd name="T50" fmla="*/ 535 w 664"/>
                  <a:gd name="T51" fmla="*/ 268 h 319"/>
                  <a:gd name="T52" fmla="*/ 571 w 664"/>
                  <a:gd name="T53" fmla="*/ 277 h 319"/>
                  <a:gd name="T54" fmla="*/ 607 w 664"/>
                  <a:gd name="T55" fmla="*/ 307 h 319"/>
                  <a:gd name="T56" fmla="*/ 529 w 664"/>
                  <a:gd name="T57" fmla="*/ 27 h 319"/>
                  <a:gd name="T58" fmla="*/ 13 w 664"/>
                  <a:gd name="T59" fmla="*/ 252 h 319"/>
                  <a:gd name="T60" fmla="*/ 232 w 664"/>
                  <a:gd name="T61" fmla="*/ 189 h 319"/>
                  <a:gd name="T62" fmla="*/ 188 w 664"/>
                  <a:gd name="T63" fmla="*/ 49 h 319"/>
                  <a:gd name="T64" fmla="*/ 134 w 664"/>
                  <a:gd name="T65" fmla="*/ 201 h 319"/>
                  <a:gd name="T66" fmla="*/ 160 w 664"/>
                  <a:gd name="T67" fmla="*/ 189 h 319"/>
                  <a:gd name="T68" fmla="*/ 192 w 664"/>
                  <a:gd name="T69" fmla="*/ 218 h 319"/>
                  <a:gd name="T70" fmla="*/ 215 w 664"/>
                  <a:gd name="T71" fmla="*/ 188 h 319"/>
                  <a:gd name="T72" fmla="*/ 256 w 664"/>
                  <a:gd name="T73" fmla="*/ 187 h 319"/>
                  <a:gd name="T74" fmla="*/ 283 w 664"/>
                  <a:gd name="T75" fmla="*/ 86 h 319"/>
                  <a:gd name="T76" fmla="*/ 310 w 664"/>
                  <a:gd name="T77" fmla="*/ 226 h 319"/>
                  <a:gd name="T78" fmla="*/ 301 w 664"/>
                  <a:gd name="T79" fmla="*/ 24 h 319"/>
                  <a:gd name="T80" fmla="*/ 321 w 664"/>
                  <a:gd name="T81" fmla="*/ 235 h 319"/>
                  <a:gd name="T82" fmla="*/ 348 w 664"/>
                  <a:gd name="T83" fmla="*/ 20 h 319"/>
                  <a:gd name="T84" fmla="*/ 586 w 664"/>
                  <a:gd name="T85" fmla="*/ 48 h 319"/>
                  <a:gd name="T86" fmla="*/ 599 w 664"/>
                  <a:gd name="T87" fmla="*/ 59 h 319"/>
                  <a:gd name="T88" fmla="*/ 551 w 664"/>
                  <a:gd name="T89" fmla="*/ 70 h 319"/>
                  <a:gd name="T90" fmla="*/ 519 w 664"/>
                  <a:gd name="T91" fmla="*/ 69 h 319"/>
                  <a:gd name="T92" fmla="*/ 559 w 664"/>
                  <a:gd name="T93" fmla="*/ 215 h 319"/>
                  <a:gd name="T94" fmla="*/ 524 w 664"/>
                  <a:gd name="T95" fmla="*/ 27 h 319"/>
                  <a:gd name="T96" fmla="*/ 436 w 664"/>
                  <a:gd name="T97" fmla="*/ 237 h 319"/>
                  <a:gd name="T98" fmla="*/ 408 w 664"/>
                  <a:gd name="T99" fmla="*/ 226 h 319"/>
                  <a:gd name="T100" fmla="*/ 373 w 664"/>
                  <a:gd name="T101" fmla="*/ 86 h 319"/>
                  <a:gd name="T102" fmla="*/ 375 w 664"/>
                  <a:gd name="T103" fmla="*/ 260 h 319"/>
                  <a:gd name="T104" fmla="*/ 396 w 664"/>
                  <a:gd name="T105" fmla="*/ 238 h 319"/>
                  <a:gd name="T106" fmla="*/ 414 w 664"/>
                  <a:gd name="T107" fmla="*/ 261 h 319"/>
                  <a:gd name="T108" fmla="*/ 480 w 664"/>
                  <a:gd name="T109" fmla="*/ 70 h 319"/>
                  <a:gd name="T110" fmla="*/ 449 w 664"/>
                  <a:gd name="T111" fmla="*/ 224 h 319"/>
                  <a:gd name="T112" fmla="*/ 483 w 664"/>
                  <a:gd name="T113" fmla="*/ 238 h 319"/>
                  <a:gd name="T114" fmla="*/ 538 w 664"/>
                  <a:gd name="T115" fmla="*/ 253 h 319"/>
                  <a:gd name="T116" fmla="*/ 519 w 664"/>
                  <a:gd name="T117" fmla="*/ 232 h 319"/>
                  <a:gd name="T118" fmla="*/ 526 w 664"/>
                  <a:gd name="T119" fmla="*/ 215 h 319"/>
                  <a:gd name="T120" fmla="*/ 581 w 664"/>
                  <a:gd name="T121" fmla="*/ 272 h 319"/>
                  <a:gd name="T122" fmla="*/ 605 w 664"/>
                  <a:gd name="T123" fmla="*/ 6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4" h="319">
                    <a:moveTo>
                      <a:pt x="651" y="265"/>
                    </a:moveTo>
                    <a:cubicBezTo>
                      <a:pt x="651" y="263"/>
                      <a:pt x="649" y="263"/>
                      <a:pt x="648" y="263"/>
                    </a:cubicBezTo>
                    <a:cubicBezTo>
                      <a:pt x="649" y="261"/>
                      <a:pt x="651" y="263"/>
                      <a:pt x="652" y="261"/>
                    </a:cubicBezTo>
                    <a:cubicBezTo>
                      <a:pt x="653" y="258"/>
                      <a:pt x="649" y="256"/>
                      <a:pt x="649" y="255"/>
                    </a:cubicBezTo>
                    <a:cubicBezTo>
                      <a:pt x="647" y="258"/>
                      <a:pt x="647" y="258"/>
                      <a:pt x="647" y="258"/>
                    </a:cubicBezTo>
                    <a:cubicBezTo>
                      <a:pt x="645" y="257"/>
                      <a:pt x="647" y="256"/>
                      <a:pt x="646" y="255"/>
                    </a:cubicBezTo>
                    <a:cubicBezTo>
                      <a:pt x="644" y="255"/>
                      <a:pt x="643" y="253"/>
                      <a:pt x="641" y="256"/>
                    </a:cubicBezTo>
                    <a:cubicBezTo>
                      <a:pt x="641" y="255"/>
                      <a:pt x="641" y="255"/>
                      <a:pt x="641" y="255"/>
                    </a:cubicBezTo>
                    <a:cubicBezTo>
                      <a:pt x="638" y="253"/>
                      <a:pt x="642" y="251"/>
                      <a:pt x="642" y="249"/>
                    </a:cubicBezTo>
                    <a:cubicBezTo>
                      <a:pt x="645" y="249"/>
                      <a:pt x="644" y="251"/>
                      <a:pt x="645" y="252"/>
                    </a:cubicBezTo>
                    <a:cubicBezTo>
                      <a:pt x="647" y="254"/>
                      <a:pt x="649" y="252"/>
                      <a:pt x="651" y="252"/>
                    </a:cubicBezTo>
                    <a:cubicBezTo>
                      <a:pt x="653" y="251"/>
                      <a:pt x="657" y="252"/>
                      <a:pt x="658" y="249"/>
                    </a:cubicBezTo>
                    <a:cubicBezTo>
                      <a:pt x="656" y="248"/>
                      <a:pt x="654" y="247"/>
                      <a:pt x="652" y="249"/>
                    </a:cubicBezTo>
                    <a:cubicBezTo>
                      <a:pt x="652" y="246"/>
                      <a:pt x="649" y="249"/>
                      <a:pt x="649" y="248"/>
                    </a:cubicBezTo>
                    <a:cubicBezTo>
                      <a:pt x="650" y="247"/>
                      <a:pt x="650" y="244"/>
                      <a:pt x="652" y="245"/>
                    </a:cubicBezTo>
                    <a:cubicBezTo>
                      <a:pt x="652" y="244"/>
                      <a:pt x="652" y="244"/>
                      <a:pt x="652" y="244"/>
                    </a:cubicBezTo>
                    <a:cubicBezTo>
                      <a:pt x="649" y="245"/>
                      <a:pt x="650" y="242"/>
                      <a:pt x="649" y="242"/>
                    </a:cubicBezTo>
                    <a:cubicBezTo>
                      <a:pt x="651" y="240"/>
                      <a:pt x="652" y="242"/>
                      <a:pt x="653" y="241"/>
                    </a:cubicBezTo>
                    <a:cubicBezTo>
                      <a:pt x="655" y="241"/>
                      <a:pt x="657" y="240"/>
                      <a:pt x="658" y="239"/>
                    </a:cubicBezTo>
                    <a:cubicBezTo>
                      <a:pt x="656" y="238"/>
                      <a:pt x="655" y="239"/>
                      <a:pt x="653" y="239"/>
                    </a:cubicBezTo>
                    <a:cubicBezTo>
                      <a:pt x="651" y="234"/>
                      <a:pt x="657" y="239"/>
                      <a:pt x="659" y="236"/>
                    </a:cubicBezTo>
                    <a:cubicBezTo>
                      <a:pt x="660" y="234"/>
                      <a:pt x="658" y="233"/>
                      <a:pt x="658" y="231"/>
                    </a:cubicBezTo>
                    <a:cubicBezTo>
                      <a:pt x="656" y="234"/>
                      <a:pt x="656" y="234"/>
                      <a:pt x="656" y="234"/>
                    </a:cubicBezTo>
                    <a:cubicBezTo>
                      <a:pt x="655" y="233"/>
                      <a:pt x="655" y="233"/>
                      <a:pt x="655" y="233"/>
                    </a:cubicBezTo>
                    <a:cubicBezTo>
                      <a:pt x="655" y="232"/>
                      <a:pt x="655" y="232"/>
                      <a:pt x="656" y="232"/>
                    </a:cubicBezTo>
                    <a:cubicBezTo>
                      <a:pt x="655" y="229"/>
                      <a:pt x="655" y="229"/>
                      <a:pt x="655" y="229"/>
                    </a:cubicBezTo>
                    <a:cubicBezTo>
                      <a:pt x="656" y="227"/>
                      <a:pt x="658" y="230"/>
                      <a:pt x="659" y="228"/>
                    </a:cubicBezTo>
                    <a:cubicBezTo>
                      <a:pt x="658" y="226"/>
                      <a:pt x="658" y="226"/>
                      <a:pt x="658" y="226"/>
                    </a:cubicBezTo>
                    <a:cubicBezTo>
                      <a:pt x="660" y="226"/>
                      <a:pt x="661" y="226"/>
                      <a:pt x="661" y="224"/>
                    </a:cubicBezTo>
                    <a:cubicBezTo>
                      <a:pt x="657" y="224"/>
                      <a:pt x="657" y="224"/>
                      <a:pt x="657" y="224"/>
                    </a:cubicBezTo>
                    <a:cubicBezTo>
                      <a:pt x="656" y="223"/>
                      <a:pt x="654" y="222"/>
                      <a:pt x="653" y="223"/>
                    </a:cubicBezTo>
                    <a:cubicBezTo>
                      <a:pt x="649" y="222"/>
                      <a:pt x="646" y="225"/>
                      <a:pt x="642" y="222"/>
                    </a:cubicBezTo>
                    <a:cubicBezTo>
                      <a:pt x="643" y="219"/>
                      <a:pt x="647" y="221"/>
                      <a:pt x="649" y="219"/>
                    </a:cubicBezTo>
                    <a:cubicBezTo>
                      <a:pt x="648" y="217"/>
                      <a:pt x="649" y="216"/>
                      <a:pt x="649" y="214"/>
                    </a:cubicBezTo>
                    <a:cubicBezTo>
                      <a:pt x="647" y="211"/>
                      <a:pt x="644" y="215"/>
                      <a:pt x="641" y="214"/>
                    </a:cubicBezTo>
                    <a:cubicBezTo>
                      <a:pt x="641" y="213"/>
                      <a:pt x="641" y="212"/>
                      <a:pt x="642" y="211"/>
                    </a:cubicBezTo>
                    <a:cubicBezTo>
                      <a:pt x="645" y="212"/>
                      <a:pt x="645" y="212"/>
                      <a:pt x="645" y="212"/>
                    </a:cubicBezTo>
                    <a:cubicBezTo>
                      <a:pt x="645" y="210"/>
                      <a:pt x="648" y="208"/>
                      <a:pt x="647" y="206"/>
                    </a:cubicBezTo>
                    <a:cubicBezTo>
                      <a:pt x="648" y="207"/>
                      <a:pt x="650" y="207"/>
                      <a:pt x="651" y="205"/>
                    </a:cubicBezTo>
                    <a:cubicBezTo>
                      <a:pt x="648" y="203"/>
                      <a:pt x="648" y="203"/>
                      <a:pt x="648" y="203"/>
                    </a:cubicBezTo>
                    <a:cubicBezTo>
                      <a:pt x="648" y="203"/>
                      <a:pt x="648" y="203"/>
                      <a:pt x="649" y="203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8" y="201"/>
                      <a:pt x="648" y="202"/>
                      <a:pt x="648" y="203"/>
                    </a:cubicBezTo>
                    <a:cubicBezTo>
                      <a:pt x="645" y="199"/>
                      <a:pt x="640" y="203"/>
                      <a:pt x="638" y="200"/>
                    </a:cubicBezTo>
                    <a:cubicBezTo>
                      <a:pt x="637" y="198"/>
                      <a:pt x="637" y="196"/>
                      <a:pt x="638" y="194"/>
                    </a:cubicBezTo>
                    <a:cubicBezTo>
                      <a:pt x="636" y="193"/>
                      <a:pt x="635" y="192"/>
                      <a:pt x="634" y="192"/>
                    </a:cubicBezTo>
                    <a:cubicBezTo>
                      <a:pt x="633" y="186"/>
                      <a:pt x="626" y="186"/>
                      <a:pt x="627" y="180"/>
                    </a:cubicBezTo>
                    <a:cubicBezTo>
                      <a:pt x="631" y="176"/>
                      <a:pt x="638" y="179"/>
                      <a:pt x="643" y="178"/>
                    </a:cubicBezTo>
                    <a:cubicBezTo>
                      <a:pt x="642" y="176"/>
                      <a:pt x="641" y="174"/>
                      <a:pt x="642" y="172"/>
                    </a:cubicBezTo>
                    <a:cubicBezTo>
                      <a:pt x="642" y="172"/>
                      <a:pt x="643" y="173"/>
                      <a:pt x="643" y="173"/>
                    </a:cubicBezTo>
                    <a:cubicBezTo>
                      <a:pt x="643" y="175"/>
                      <a:pt x="644" y="177"/>
                      <a:pt x="645" y="178"/>
                    </a:cubicBezTo>
                    <a:cubicBezTo>
                      <a:pt x="646" y="176"/>
                      <a:pt x="648" y="178"/>
                      <a:pt x="648" y="176"/>
                    </a:cubicBezTo>
                    <a:cubicBezTo>
                      <a:pt x="647" y="174"/>
                      <a:pt x="646" y="177"/>
                      <a:pt x="646" y="177"/>
                    </a:cubicBezTo>
                    <a:cubicBezTo>
                      <a:pt x="646" y="176"/>
                      <a:pt x="645" y="174"/>
                      <a:pt x="644" y="173"/>
                    </a:cubicBezTo>
                    <a:cubicBezTo>
                      <a:pt x="645" y="172"/>
                      <a:pt x="646" y="171"/>
                      <a:pt x="647" y="171"/>
                    </a:cubicBezTo>
                    <a:cubicBezTo>
                      <a:pt x="647" y="169"/>
                      <a:pt x="645" y="168"/>
                      <a:pt x="645" y="166"/>
                    </a:cubicBezTo>
                    <a:cubicBezTo>
                      <a:pt x="644" y="165"/>
                      <a:pt x="642" y="168"/>
                      <a:pt x="642" y="165"/>
                    </a:cubicBezTo>
                    <a:cubicBezTo>
                      <a:pt x="643" y="165"/>
                      <a:pt x="643" y="164"/>
                      <a:pt x="644" y="165"/>
                    </a:cubicBezTo>
                    <a:cubicBezTo>
                      <a:pt x="642" y="163"/>
                      <a:pt x="642" y="163"/>
                      <a:pt x="642" y="163"/>
                    </a:cubicBezTo>
                    <a:cubicBezTo>
                      <a:pt x="645" y="160"/>
                      <a:pt x="639" y="160"/>
                      <a:pt x="642" y="158"/>
                    </a:cubicBezTo>
                    <a:cubicBezTo>
                      <a:pt x="644" y="159"/>
                      <a:pt x="644" y="159"/>
                      <a:pt x="644" y="159"/>
                    </a:cubicBezTo>
                    <a:cubicBezTo>
                      <a:pt x="648" y="159"/>
                      <a:pt x="643" y="155"/>
                      <a:pt x="647" y="155"/>
                    </a:cubicBezTo>
                    <a:cubicBezTo>
                      <a:pt x="648" y="154"/>
                      <a:pt x="648" y="155"/>
                      <a:pt x="648" y="156"/>
                    </a:cubicBezTo>
                    <a:cubicBezTo>
                      <a:pt x="647" y="157"/>
                      <a:pt x="647" y="157"/>
                      <a:pt x="647" y="157"/>
                    </a:cubicBezTo>
                    <a:cubicBezTo>
                      <a:pt x="648" y="160"/>
                      <a:pt x="653" y="158"/>
                      <a:pt x="656" y="158"/>
                    </a:cubicBezTo>
                    <a:cubicBezTo>
                      <a:pt x="656" y="155"/>
                      <a:pt x="652" y="158"/>
                      <a:pt x="651" y="156"/>
                    </a:cubicBezTo>
                    <a:cubicBezTo>
                      <a:pt x="651" y="156"/>
                      <a:pt x="650" y="155"/>
                      <a:pt x="651" y="154"/>
                    </a:cubicBezTo>
                    <a:cubicBezTo>
                      <a:pt x="654" y="156"/>
                      <a:pt x="657" y="150"/>
                      <a:pt x="660" y="154"/>
                    </a:cubicBezTo>
                    <a:cubicBezTo>
                      <a:pt x="663" y="154"/>
                      <a:pt x="661" y="151"/>
                      <a:pt x="662" y="150"/>
                    </a:cubicBezTo>
                    <a:cubicBezTo>
                      <a:pt x="661" y="147"/>
                      <a:pt x="658" y="149"/>
                      <a:pt x="656" y="148"/>
                    </a:cubicBezTo>
                    <a:cubicBezTo>
                      <a:pt x="656" y="148"/>
                      <a:pt x="656" y="148"/>
                      <a:pt x="656" y="148"/>
                    </a:cubicBezTo>
                    <a:cubicBezTo>
                      <a:pt x="654" y="148"/>
                      <a:pt x="654" y="148"/>
                      <a:pt x="654" y="148"/>
                    </a:cubicBezTo>
                    <a:cubicBezTo>
                      <a:pt x="653" y="147"/>
                      <a:pt x="652" y="147"/>
                      <a:pt x="653" y="146"/>
                    </a:cubicBezTo>
                    <a:cubicBezTo>
                      <a:pt x="648" y="145"/>
                      <a:pt x="648" y="145"/>
                      <a:pt x="648" y="145"/>
                    </a:cubicBezTo>
                    <a:cubicBezTo>
                      <a:pt x="648" y="146"/>
                      <a:pt x="649" y="147"/>
                      <a:pt x="648" y="147"/>
                    </a:cubicBezTo>
                    <a:cubicBezTo>
                      <a:pt x="646" y="148"/>
                      <a:pt x="643" y="145"/>
                      <a:pt x="640" y="145"/>
                    </a:cubicBezTo>
                    <a:cubicBezTo>
                      <a:pt x="639" y="146"/>
                      <a:pt x="640" y="147"/>
                      <a:pt x="641" y="147"/>
                    </a:cubicBezTo>
                    <a:cubicBezTo>
                      <a:pt x="640" y="148"/>
                      <a:pt x="638" y="147"/>
                      <a:pt x="637" y="148"/>
                    </a:cubicBezTo>
                    <a:cubicBezTo>
                      <a:pt x="635" y="148"/>
                      <a:pt x="634" y="147"/>
                      <a:pt x="634" y="146"/>
                    </a:cubicBezTo>
                    <a:cubicBezTo>
                      <a:pt x="636" y="146"/>
                      <a:pt x="636" y="148"/>
                      <a:pt x="637" y="146"/>
                    </a:cubicBezTo>
                    <a:cubicBezTo>
                      <a:pt x="638" y="146"/>
                      <a:pt x="638" y="145"/>
                      <a:pt x="637" y="144"/>
                    </a:cubicBezTo>
                    <a:cubicBezTo>
                      <a:pt x="639" y="141"/>
                      <a:pt x="644" y="142"/>
                      <a:pt x="647" y="141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8" y="136"/>
                      <a:pt x="650" y="132"/>
                      <a:pt x="649" y="128"/>
                    </a:cubicBezTo>
                    <a:cubicBezTo>
                      <a:pt x="644" y="126"/>
                      <a:pt x="652" y="126"/>
                      <a:pt x="649" y="123"/>
                    </a:cubicBezTo>
                    <a:cubicBezTo>
                      <a:pt x="649" y="122"/>
                      <a:pt x="650" y="121"/>
                      <a:pt x="652" y="122"/>
                    </a:cubicBezTo>
                    <a:cubicBezTo>
                      <a:pt x="654" y="125"/>
                      <a:pt x="657" y="120"/>
                      <a:pt x="660" y="122"/>
                    </a:cubicBezTo>
                    <a:cubicBezTo>
                      <a:pt x="661" y="123"/>
                      <a:pt x="662" y="120"/>
                      <a:pt x="663" y="121"/>
                    </a:cubicBezTo>
                    <a:cubicBezTo>
                      <a:pt x="664" y="119"/>
                      <a:pt x="662" y="117"/>
                      <a:pt x="661" y="115"/>
                    </a:cubicBezTo>
                    <a:cubicBezTo>
                      <a:pt x="661" y="114"/>
                      <a:pt x="663" y="114"/>
                      <a:pt x="662" y="112"/>
                    </a:cubicBezTo>
                    <a:cubicBezTo>
                      <a:pt x="661" y="112"/>
                      <a:pt x="660" y="111"/>
                      <a:pt x="660" y="112"/>
                    </a:cubicBezTo>
                    <a:cubicBezTo>
                      <a:pt x="659" y="119"/>
                      <a:pt x="656" y="109"/>
                      <a:pt x="652" y="113"/>
                    </a:cubicBezTo>
                    <a:cubicBezTo>
                      <a:pt x="651" y="111"/>
                      <a:pt x="650" y="110"/>
                      <a:pt x="650" y="108"/>
                    </a:cubicBezTo>
                    <a:cubicBezTo>
                      <a:pt x="649" y="108"/>
                      <a:pt x="648" y="109"/>
                      <a:pt x="647" y="108"/>
                    </a:cubicBezTo>
                    <a:cubicBezTo>
                      <a:pt x="648" y="105"/>
                      <a:pt x="648" y="102"/>
                      <a:pt x="650" y="100"/>
                    </a:cubicBezTo>
                    <a:cubicBezTo>
                      <a:pt x="648" y="100"/>
                      <a:pt x="649" y="98"/>
                      <a:pt x="647" y="98"/>
                    </a:cubicBezTo>
                    <a:cubicBezTo>
                      <a:pt x="647" y="98"/>
                      <a:pt x="648" y="97"/>
                      <a:pt x="648" y="98"/>
                    </a:cubicBezTo>
                    <a:cubicBezTo>
                      <a:pt x="652" y="96"/>
                      <a:pt x="651" y="93"/>
                      <a:pt x="651" y="89"/>
                    </a:cubicBezTo>
                    <a:cubicBezTo>
                      <a:pt x="651" y="88"/>
                      <a:pt x="650" y="87"/>
                      <a:pt x="648" y="87"/>
                    </a:cubicBezTo>
                    <a:cubicBezTo>
                      <a:pt x="646" y="90"/>
                      <a:pt x="641" y="89"/>
                      <a:pt x="638" y="89"/>
                    </a:cubicBezTo>
                    <a:cubicBezTo>
                      <a:pt x="638" y="85"/>
                      <a:pt x="638" y="85"/>
                      <a:pt x="638" y="85"/>
                    </a:cubicBezTo>
                    <a:cubicBezTo>
                      <a:pt x="638" y="85"/>
                      <a:pt x="637" y="84"/>
                      <a:pt x="638" y="83"/>
                    </a:cubicBezTo>
                    <a:cubicBezTo>
                      <a:pt x="641" y="81"/>
                      <a:pt x="642" y="86"/>
                      <a:pt x="644" y="86"/>
                    </a:cubicBezTo>
                    <a:cubicBezTo>
                      <a:pt x="645" y="84"/>
                      <a:pt x="645" y="80"/>
                      <a:pt x="648" y="80"/>
                    </a:cubicBezTo>
                    <a:cubicBezTo>
                      <a:pt x="649" y="76"/>
                      <a:pt x="654" y="78"/>
                      <a:pt x="655" y="73"/>
                    </a:cubicBezTo>
                    <a:cubicBezTo>
                      <a:pt x="653" y="72"/>
                      <a:pt x="653" y="73"/>
                      <a:pt x="652" y="74"/>
                    </a:cubicBezTo>
                    <a:cubicBezTo>
                      <a:pt x="651" y="74"/>
                      <a:pt x="651" y="74"/>
                      <a:pt x="651" y="74"/>
                    </a:cubicBezTo>
                    <a:cubicBezTo>
                      <a:pt x="650" y="73"/>
                      <a:pt x="648" y="72"/>
                      <a:pt x="649" y="71"/>
                    </a:cubicBezTo>
                    <a:cubicBezTo>
                      <a:pt x="648" y="69"/>
                      <a:pt x="649" y="64"/>
                      <a:pt x="645" y="67"/>
                    </a:cubicBezTo>
                    <a:cubicBezTo>
                      <a:pt x="642" y="66"/>
                      <a:pt x="646" y="63"/>
                      <a:pt x="644" y="61"/>
                    </a:cubicBezTo>
                    <a:cubicBezTo>
                      <a:pt x="644" y="59"/>
                      <a:pt x="645" y="58"/>
                      <a:pt x="647" y="58"/>
                    </a:cubicBezTo>
                    <a:cubicBezTo>
                      <a:pt x="647" y="50"/>
                      <a:pt x="641" y="59"/>
                      <a:pt x="638" y="54"/>
                    </a:cubicBezTo>
                    <a:cubicBezTo>
                      <a:pt x="639" y="53"/>
                      <a:pt x="640" y="53"/>
                      <a:pt x="641" y="53"/>
                    </a:cubicBezTo>
                    <a:cubicBezTo>
                      <a:pt x="644" y="54"/>
                      <a:pt x="645" y="52"/>
                      <a:pt x="648" y="52"/>
                    </a:cubicBezTo>
                    <a:cubicBezTo>
                      <a:pt x="648" y="50"/>
                      <a:pt x="652" y="51"/>
                      <a:pt x="651" y="49"/>
                    </a:cubicBezTo>
                    <a:cubicBezTo>
                      <a:pt x="650" y="48"/>
                      <a:pt x="648" y="50"/>
                      <a:pt x="647" y="48"/>
                    </a:cubicBezTo>
                    <a:cubicBezTo>
                      <a:pt x="647" y="46"/>
                      <a:pt x="646" y="43"/>
                      <a:pt x="648" y="41"/>
                    </a:cubicBezTo>
                    <a:cubicBezTo>
                      <a:pt x="650" y="42"/>
                      <a:pt x="649" y="43"/>
                      <a:pt x="651" y="43"/>
                    </a:cubicBezTo>
                    <a:cubicBezTo>
                      <a:pt x="652" y="42"/>
                      <a:pt x="651" y="40"/>
                      <a:pt x="653" y="40"/>
                    </a:cubicBezTo>
                    <a:cubicBezTo>
                      <a:pt x="653" y="38"/>
                      <a:pt x="652" y="34"/>
                      <a:pt x="652" y="32"/>
                    </a:cubicBezTo>
                    <a:cubicBezTo>
                      <a:pt x="647" y="31"/>
                      <a:pt x="651" y="36"/>
                      <a:pt x="649" y="39"/>
                    </a:cubicBezTo>
                    <a:cubicBezTo>
                      <a:pt x="649" y="40"/>
                      <a:pt x="649" y="41"/>
                      <a:pt x="647" y="41"/>
                    </a:cubicBezTo>
                    <a:cubicBezTo>
                      <a:pt x="645" y="40"/>
                      <a:pt x="645" y="38"/>
                      <a:pt x="646" y="37"/>
                    </a:cubicBezTo>
                    <a:cubicBezTo>
                      <a:pt x="644" y="37"/>
                      <a:pt x="644" y="37"/>
                      <a:pt x="644" y="37"/>
                    </a:cubicBezTo>
                    <a:cubicBezTo>
                      <a:pt x="641" y="37"/>
                      <a:pt x="638" y="35"/>
                      <a:pt x="639" y="32"/>
                    </a:cubicBezTo>
                    <a:cubicBezTo>
                      <a:pt x="643" y="32"/>
                      <a:pt x="640" y="28"/>
                      <a:pt x="641" y="26"/>
                    </a:cubicBezTo>
                    <a:cubicBezTo>
                      <a:pt x="642" y="25"/>
                      <a:pt x="643" y="26"/>
                      <a:pt x="644" y="26"/>
                    </a:cubicBezTo>
                    <a:cubicBezTo>
                      <a:pt x="647" y="25"/>
                      <a:pt x="644" y="21"/>
                      <a:pt x="645" y="18"/>
                    </a:cubicBezTo>
                    <a:cubicBezTo>
                      <a:pt x="646" y="18"/>
                      <a:pt x="646" y="20"/>
                      <a:pt x="647" y="20"/>
                    </a:cubicBezTo>
                    <a:cubicBezTo>
                      <a:pt x="649" y="16"/>
                      <a:pt x="651" y="22"/>
                      <a:pt x="652" y="18"/>
                    </a:cubicBezTo>
                    <a:cubicBezTo>
                      <a:pt x="651" y="17"/>
                      <a:pt x="650" y="19"/>
                      <a:pt x="650" y="18"/>
                    </a:cubicBezTo>
                    <a:cubicBezTo>
                      <a:pt x="651" y="14"/>
                      <a:pt x="654" y="17"/>
                      <a:pt x="656" y="17"/>
                    </a:cubicBezTo>
                    <a:cubicBezTo>
                      <a:pt x="656" y="16"/>
                      <a:pt x="656" y="16"/>
                      <a:pt x="656" y="16"/>
                    </a:cubicBezTo>
                    <a:cubicBezTo>
                      <a:pt x="654" y="15"/>
                      <a:pt x="652" y="13"/>
                      <a:pt x="650" y="14"/>
                    </a:cubicBezTo>
                    <a:cubicBezTo>
                      <a:pt x="650" y="12"/>
                      <a:pt x="651" y="11"/>
                      <a:pt x="652" y="10"/>
                    </a:cubicBezTo>
                    <a:cubicBezTo>
                      <a:pt x="655" y="12"/>
                      <a:pt x="655" y="12"/>
                      <a:pt x="655" y="12"/>
                    </a:cubicBezTo>
                    <a:cubicBezTo>
                      <a:pt x="657" y="10"/>
                      <a:pt x="659" y="12"/>
                      <a:pt x="661" y="10"/>
                    </a:cubicBezTo>
                    <a:cubicBezTo>
                      <a:pt x="660" y="8"/>
                      <a:pt x="657" y="7"/>
                      <a:pt x="655" y="4"/>
                    </a:cubicBezTo>
                    <a:cubicBezTo>
                      <a:pt x="651" y="3"/>
                      <a:pt x="654" y="8"/>
                      <a:pt x="652" y="9"/>
                    </a:cubicBezTo>
                    <a:cubicBezTo>
                      <a:pt x="651" y="7"/>
                      <a:pt x="650" y="9"/>
                      <a:pt x="648" y="8"/>
                    </a:cubicBezTo>
                    <a:cubicBezTo>
                      <a:pt x="646" y="8"/>
                      <a:pt x="648" y="7"/>
                      <a:pt x="647" y="5"/>
                    </a:cubicBezTo>
                    <a:cubicBezTo>
                      <a:pt x="642" y="3"/>
                      <a:pt x="636" y="4"/>
                      <a:pt x="631" y="3"/>
                    </a:cubicBezTo>
                    <a:cubicBezTo>
                      <a:pt x="623" y="6"/>
                      <a:pt x="616" y="0"/>
                      <a:pt x="610" y="5"/>
                    </a:cubicBezTo>
                    <a:cubicBezTo>
                      <a:pt x="609" y="4"/>
                      <a:pt x="608" y="4"/>
                      <a:pt x="608" y="3"/>
                    </a:cubicBezTo>
                    <a:cubicBezTo>
                      <a:pt x="604" y="5"/>
                      <a:pt x="600" y="3"/>
                      <a:pt x="597" y="4"/>
                    </a:cubicBezTo>
                    <a:cubicBezTo>
                      <a:pt x="596" y="8"/>
                      <a:pt x="597" y="14"/>
                      <a:pt x="593" y="15"/>
                    </a:cubicBezTo>
                    <a:cubicBezTo>
                      <a:pt x="595" y="16"/>
                      <a:pt x="594" y="17"/>
                      <a:pt x="594" y="18"/>
                    </a:cubicBezTo>
                    <a:cubicBezTo>
                      <a:pt x="599" y="20"/>
                      <a:pt x="603" y="18"/>
                      <a:pt x="609" y="19"/>
                    </a:cubicBezTo>
                    <a:cubicBezTo>
                      <a:pt x="611" y="19"/>
                      <a:pt x="613" y="17"/>
                      <a:pt x="614" y="20"/>
                    </a:cubicBezTo>
                    <a:cubicBezTo>
                      <a:pt x="615" y="15"/>
                      <a:pt x="615" y="15"/>
                      <a:pt x="615" y="15"/>
                    </a:cubicBezTo>
                    <a:cubicBezTo>
                      <a:pt x="615" y="14"/>
                      <a:pt x="613" y="15"/>
                      <a:pt x="613" y="13"/>
                    </a:cubicBezTo>
                    <a:cubicBezTo>
                      <a:pt x="613" y="10"/>
                      <a:pt x="617" y="12"/>
                      <a:pt x="618" y="11"/>
                    </a:cubicBezTo>
                    <a:cubicBezTo>
                      <a:pt x="619" y="16"/>
                      <a:pt x="619" y="16"/>
                      <a:pt x="619" y="16"/>
                    </a:cubicBezTo>
                    <a:cubicBezTo>
                      <a:pt x="621" y="16"/>
                      <a:pt x="621" y="16"/>
                      <a:pt x="621" y="16"/>
                    </a:cubicBezTo>
                    <a:cubicBezTo>
                      <a:pt x="623" y="17"/>
                      <a:pt x="622" y="20"/>
                      <a:pt x="624" y="21"/>
                    </a:cubicBezTo>
                    <a:cubicBezTo>
                      <a:pt x="619" y="21"/>
                      <a:pt x="623" y="26"/>
                      <a:pt x="620" y="29"/>
                    </a:cubicBezTo>
                    <a:cubicBezTo>
                      <a:pt x="620" y="32"/>
                      <a:pt x="617" y="31"/>
                      <a:pt x="616" y="32"/>
                    </a:cubicBezTo>
                    <a:cubicBezTo>
                      <a:pt x="616" y="31"/>
                      <a:pt x="615" y="30"/>
                      <a:pt x="615" y="28"/>
                    </a:cubicBezTo>
                    <a:cubicBezTo>
                      <a:pt x="615" y="28"/>
                      <a:pt x="612" y="28"/>
                      <a:pt x="613" y="26"/>
                    </a:cubicBezTo>
                    <a:cubicBezTo>
                      <a:pt x="614" y="25"/>
                      <a:pt x="615" y="25"/>
                      <a:pt x="616" y="25"/>
                    </a:cubicBezTo>
                    <a:cubicBezTo>
                      <a:pt x="618" y="25"/>
                      <a:pt x="620" y="24"/>
                      <a:pt x="620" y="23"/>
                    </a:cubicBezTo>
                    <a:cubicBezTo>
                      <a:pt x="615" y="25"/>
                      <a:pt x="613" y="19"/>
                      <a:pt x="609" y="22"/>
                    </a:cubicBezTo>
                    <a:cubicBezTo>
                      <a:pt x="606" y="20"/>
                      <a:pt x="607" y="23"/>
                      <a:pt x="604" y="24"/>
                    </a:cubicBezTo>
                    <a:cubicBezTo>
                      <a:pt x="606" y="24"/>
                      <a:pt x="606" y="26"/>
                      <a:pt x="607" y="26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3" y="30"/>
                      <a:pt x="606" y="29"/>
                      <a:pt x="606" y="30"/>
                    </a:cubicBezTo>
                    <a:cubicBezTo>
                      <a:pt x="607" y="31"/>
                      <a:pt x="605" y="32"/>
                      <a:pt x="604" y="33"/>
                    </a:cubicBezTo>
                    <a:cubicBezTo>
                      <a:pt x="600" y="35"/>
                      <a:pt x="597" y="34"/>
                      <a:pt x="594" y="32"/>
                    </a:cubicBezTo>
                    <a:cubicBezTo>
                      <a:pt x="595" y="30"/>
                      <a:pt x="597" y="32"/>
                      <a:pt x="598" y="31"/>
                    </a:cubicBezTo>
                    <a:cubicBezTo>
                      <a:pt x="599" y="28"/>
                      <a:pt x="596" y="27"/>
                      <a:pt x="596" y="25"/>
                    </a:cubicBezTo>
                    <a:cubicBezTo>
                      <a:pt x="596" y="24"/>
                      <a:pt x="598" y="24"/>
                      <a:pt x="599" y="24"/>
                    </a:cubicBezTo>
                    <a:cubicBezTo>
                      <a:pt x="598" y="23"/>
                      <a:pt x="599" y="21"/>
                      <a:pt x="598" y="20"/>
                    </a:cubicBezTo>
                    <a:cubicBezTo>
                      <a:pt x="596" y="24"/>
                      <a:pt x="594" y="21"/>
                      <a:pt x="591" y="23"/>
                    </a:cubicBezTo>
                    <a:cubicBezTo>
                      <a:pt x="591" y="28"/>
                      <a:pt x="590" y="34"/>
                      <a:pt x="585" y="36"/>
                    </a:cubicBezTo>
                    <a:cubicBezTo>
                      <a:pt x="583" y="34"/>
                      <a:pt x="581" y="32"/>
                      <a:pt x="580" y="29"/>
                    </a:cubicBezTo>
                    <a:cubicBezTo>
                      <a:pt x="579" y="27"/>
                      <a:pt x="580" y="26"/>
                      <a:pt x="582" y="25"/>
                    </a:cubicBezTo>
                    <a:cubicBezTo>
                      <a:pt x="583" y="23"/>
                      <a:pt x="580" y="23"/>
                      <a:pt x="580" y="22"/>
                    </a:cubicBezTo>
                    <a:cubicBezTo>
                      <a:pt x="577" y="23"/>
                      <a:pt x="578" y="26"/>
                      <a:pt x="577" y="27"/>
                    </a:cubicBezTo>
                    <a:cubicBezTo>
                      <a:pt x="571" y="28"/>
                      <a:pt x="578" y="33"/>
                      <a:pt x="575" y="36"/>
                    </a:cubicBezTo>
                    <a:cubicBezTo>
                      <a:pt x="574" y="38"/>
                      <a:pt x="577" y="37"/>
                      <a:pt x="577" y="39"/>
                    </a:cubicBezTo>
                    <a:cubicBezTo>
                      <a:pt x="576" y="41"/>
                      <a:pt x="573" y="40"/>
                      <a:pt x="572" y="41"/>
                    </a:cubicBezTo>
                    <a:cubicBezTo>
                      <a:pt x="570" y="38"/>
                      <a:pt x="565" y="41"/>
                      <a:pt x="564" y="39"/>
                    </a:cubicBezTo>
                    <a:cubicBezTo>
                      <a:pt x="566" y="38"/>
                      <a:pt x="567" y="38"/>
                      <a:pt x="568" y="37"/>
                    </a:cubicBezTo>
                    <a:cubicBezTo>
                      <a:pt x="569" y="38"/>
                      <a:pt x="571" y="39"/>
                      <a:pt x="573" y="38"/>
                    </a:cubicBezTo>
                    <a:cubicBezTo>
                      <a:pt x="572" y="37"/>
                      <a:pt x="569" y="35"/>
                      <a:pt x="568" y="33"/>
                    </a:cubicBezTo>
                    <a:cubicBezTo>
                      <a:pt x="570" y="32"/>
                      <a:pt x="570" y="32"/>
                      <a:pt x="570" y="32"/>
                    </a:cubicBezTo>
                    <a:cubicBezTo>
                      <a:pt x="569" y="31"/>
                      <a:pt x="569" y="31"/>
                      <a:pt x="569" y="31"/>
                    </a:cubicBezTo>
                    <a:cubicBezTo>
                      <a:pt x="567" y="28"/>
                      <a:pt x="568" y="25"/>
                      <a:pt x="570" y="24"/>
                    </a:cubicBezTo>
                    <a:cubicBezTo>
                      <a:pt x="571" y="20"/>
                      <a:pt x="569" y="17"/>
                      <a:pt x="566" y="14"/>
                    </a:cubicBezTo>
                    <a:cubicBezTo>
                      <a:pt x="567" y="11"/>
                      <a:pt x="564" y="10"/>
                      <a:pt x="565" y="8"/>
                    </a:cubicBezTo>
                    <a:cubicBezTo>
                      <a:pt x="564" y="6"/>
                      <a:pt x="562" y="6"/>
                      <a:pt x="561" y="5"/>
                    </a:cubicBezTo>
                    <a:cubicBezTo>
                      <a:pt x="560" y="5"/>
                      <a:pt x="557" y="5"/>
                      <a:pt x="558" y="7"/>
                    </a:cubicBezTo>
                    <a:cubicBezTo>
                      <a:pt x="558" y="10"/>
                      <a:pt x="560" y="13"/>
                      <a:pt x="562" y="14"/>
                    </a:cubicBezTo>
                    <a:cubicBezTo>
                      <a:pt x="562" y="15"/>
                      <a:pt x="561" y="15"/>
                      <a:pt x="561" y="16"/>
                    </a:cubicBezTo>
                    <a:cubicBezTo>
                      <a:pt x="561" y="20"/>
                      <a:pt x="565" y="16"/>
                      <a:pt x="567" y="18"/>
                    </a:cubicBezTo>
                    <a:cubicBezTo>
                      <a:pt x="568" y="20"/>
                      <a:pt x="566" y="18"/>
                      <a:pt x="564" y="18"/>
                    </a:cubicBezTo>
                    <a:cubicBezTo>
                      <a:pt x="564" y="20"/>
                      <a:pt x="566" y="19"/>
                      <a:pt x="567" y="20"/>
                    </a:cubicBezTo>
                    <a:cubicBezTo>
                      <a:pt x="567" y="21"/>
                      <a:pt x="566" y="22"/>
                      <a:pt x="567" y="23"/>
                    </a:cubicBezTo>
                    <a:cubicBezTo>
                      <a:pt x="566" y="24"/>
                      <a:pt x="565" y="24"/>
                      <a:pt x="564" y="24"/>
                    </a:cubicBezTo>
                    <a:cubicBezTo>
                      <a:pt x="562" y="27"/>
                      <a:pt x="560" y="23"/>
                      <a:pt x="559" y="27"/>
                    </a:cubicBezTo>
                    <a:cubicBezTo>
                      <a:pt x="563" y="27"/>
                      <a:pt x="562" y="32"/>
                      <a:pt x="563" y="34"/>
                    </a:cubicBezTo>
                    <a:cubicBezTo>
                      <a:pt x="561" y="35"/>
                      <a:pt x="558" y="37"/>
                      <a:pt x="556" y="36"/>
                    </a:cubicBezTo>
                    <a:cubicBezTo>
                      <a:pt x="555" y="33"/>
                      <a:pt x="553" y="36"/>
                      <a:pt x="552" y="34"/>
                    </a:cubicBezTo>
                    <a:cubicBezTo>
                      <a:pt x="551" y="31"/>
                      <a:pt x="555" y="33"/>
                      <a:pt x="555" y="32"/>
                    </a:cubicBezTo>
                    <a:cubicBezTo>
                      <a:pt x="555" y="31"/>
                      <a:pt x="555" y="31"/>
                      <a:pt x="555" y="31"/>
                    </a:cubicBezTo>
                    <a:cubicBezTo>
                      <a:pt x="555" y="28"/>
                      <a:pt x="556" y="26"/>
                      <a:pt x="557" y="25"/>
                    </a:cubicBezTo>
                    <a:cubicBezTo>
                      <a:pt x="557" y="24"/>
                      <a:pt x="556" y="25"/>
                      <a:pt x="555" y="24"/>
                    </a:cubicBezTo>
                    <a:cubicBezTo>
                      <a:pt x="553" y="26"/>
                      <a:pt x="551" y="24"/>
                      <a:pt x="548" y="25"/>
                    </a:cubicBezTo>
                    <a:cubicBezTo>
                      <a:pt x="549" y="29"/>
                      <a:pt x="549" y="29"/>
                      <a:pt x="549" y="29"/>
                    </a:cubicBezTo>
                    <a:cubicBezTo>
                      <a:pt x="547" y="28"/>
                      <a:pt x="547" y="28"/>
                      <a:pt x="547" y="28"/>
                    </a:cubicBezTo>
                    <a:cubicBezTo>
                      <a:pt x="544" y="31"/>
                      <a:pt x="546" y="35"/>
                      <a:pt x="546" y="39"/>
                    </a:cubicBezTo>
                    <a:cubicBezTo>
                      <a:pt x="547" y="40"/>
                      <a:pt x="549" y="39"/>
                      <a:pt x="551" y="38"/>
                    </a:cubicBezTo>
                    <a:cubicBezTo>
                      <a:pt x="555" y="40"/>
                      <a:pt x="560" y="38"/>
                      <a:pt x="564" y="39"/>
                    </a:cubicBezTo>
                    <a:cubicBezTo>
                      <a:pt x="562" y="39"/>
                      <a:pt x="562" y="41"/>
                      <a:pt x="560" y="41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3" y="41"/>
                      <a:pt x="538" y="45"/>
                      <a:pt x="535" y="41"/>
                    </a:cubicBezTo>
                    <a:cubicBezTo>
                      <a:pt x="538" y="40"/>
                      <a:pt x="538" y="40"/>
                      <a:pt x="538" y="40"/>
                    </a:cubicBezTo>
                    <a:cubicBezTo>
                      <a:pt x="538" y="39"/>
                      <a:pt x="538" y="38"/>
                      <a:pt x="538" y="37"/>
                    </a:cubicBezTo>
                    <a:cubicBezTo>
                      <a:pt x="536" y="34"/>
                      <a:pt x="533" y="38"/>
                      <a:pt x="530" y="39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7"/>
                      <a:pt x="524" y="37"/>
                      <a:pt x="525" y="36"/>
                    </a:cubicBezTo>
                    <a:cubicBezTo>
                      <a:pt x="528" y="36"/>
                      <a:pt x="532" y="33"/>
                      <a:pt x="536" y="32"/>
                    </a:cubicBezTo>
                    <a:cubicBezTo>
                      <a:pt x="536" y="33"/>
                      <a:pt x="537" y="34"/>
                      <a:pt x="538" y="34"/>
                    </a:cubicBezTo>
                    <a:cubicBezTo>
                      <a:pt x="541" y="31"/>
                      <a:pt x="543" y="32"/>
                      <a:pt x="544" y="28"/>
                    </a:cubicBezTo>
                    <a:cubicBezTo>
                      <a:pt x="544" y="25"/>
                      <a:pt x="542" y="29"/>
                      <a:pt x="540" y="27"/>
                    </a:cubicBezTo>
                    <a:cubicBezTo>
                      <a:pt x="539" y="24"/>
                      <a:pt x="544" y="25"/>
                      <a:pt x="545" y="24"/>
                    </a:cubicBezTo>
                    <a:cubicBezTo>
                      <a:pt x="544" y="22"/>
                      <a:pt x="542" y="21"/>
                      <a:pt x="540" y="20"/>
                    </a:cubicBezTo>
                    <a:cubicBezTo>
                      <a:pt x="540" y="19"/>
                      <a:pt x="541" y="17"/>
                      <a:pt x="539" y="18"/>
                    </a:cubicBezTo>
                    <a:cubicBezTo>
                      <a:pt x="539" y="22"/>
                      <a:pt x="536" y="20"/>
                      <a:pt x="533" y="22"/>
                    </a:cubicBezTo>
                    <a:cubicBezTo>
                      <a:pt x="532" y="20"/>
                      <a:pt x="532" y="19"/>
                      <a:pt x="531" y="18"/>
                    </a:cubicBezTo>
                    <a:cubicBezTo>
                      <a:pt x="532" y="16"/>
                      <a:pt x="535" y="15"/>
                      <a:pt x="538" y="15"/>
                    </a:cubicBezTo>
                    <a:cubicBezTo>
                      <a:pt x="538" y="14"/>
                      <a:pt x="538" y="14"/>
                      <a:pt x="538" y="14"/>
                    </a:cubicBezTo>
                    <a:cubicBezTo>
                      <a:pt x="537" y="12"/>
                      <a:pt x="536" y="11"/>
                      <a:pt x="535" y="11"/>
                    </a:cubicBezTo>
                    <a:cubicBezTo>
                      <a:pt x="533" y="5"/>
                      <a:pt x="529" y="10"/>
                      <a:pt x="526" y="8"/>
                    </a:cubicBezTo>
                    <a:cubicBezTo>
                      <a:pt x="525" y="9"/>
                      <a:pt x="526" y="11"/>
                      <a:pt x="527" y="12"/>
                    </a:cubicBezTo>
                    <a:cubicBezTo>
                      <a:pt x="524" y="13"/>
                      <a:pt x="524" y="13"/>
                      <a:pt x="524" y="13"/>
                    </a:cubicBezTo>
                    <a:cubicBezTo>
                      <a:pt x="521" y="12"/>
                      <a:pt x="519" y="11"/>
                      <a:pt x="518" y="9"/>
                    </a:cubicBezTo>
                    <a:cubicBezTo>
                      <a:pt x="516" y="9"/>
                      <a:pt x="513" y="9"/>
                      <a:pt x="511" y="10"/>
                    </a:cubicBezTo>
                    <a:cubicBezTo>
                      <a:pt x="513" y="12"/>
                      <a:pt x="513" y="12"/>
                      <a:pt x="513" y="12"/>
                    </a:cubicBezTo>
                    <a:cubicBezTo>
                      <a:pt x="512" y="15"/>
                      <a:pt x="514" y="17"/>
                      <a:pt x="514" y="19"/>
                    </a:cubicBezTo>
                    <a:cubicBezTo>
                      <a:pt x="511" y="21"/>
                      <a:pt x="507" y="21"/>
                      <a:pt x="505" y="18"/>
                    </a:cubicBezTo>
                    <a:cubicBezTo>
                      <a:pt x="507" y="16"/>
                      <a:pt x="504" y="13"/>
                      <a:pt x="504" y="11"/>
                    </a:cubicBezTo>
                    <a:cubicBezTo>
                      <a:pt x="500" y="6"/>
                      <a:pt x="498" y="12"/>
                      <a:pt x="494" y="11"/>
                    </a:cubicBezTo>
                    <a:cubicBezTo>
                      <a:pt x="492" y="13"/>
                      <a:pt x="488" y="8"/>
                      <a:pt x="487" y="13"/>
                    </a:cubicBezTo>
                    <a:cubicBezTo>
                      <a:pt x="486" y="13"/>
                      <a:pt x="486" y="12"/>
                      <a:pt x="485" y="11"/>
                    </a:cubicBezTo>
                    <a:cubicBezTo>
                      <a:pt x="483" y="13"/>
                      <a:pt x="483" y="9"/>
                      <a:pt x="481" y="10"/>
                    </a:cubicBezTo>
                    <a:cubicBezTo>
                      <a:pt x="480" y="12"/>
                      <a:pt x="476" y="10"/>
                      <a:pt x="477" y="14"/>
                    </a:cubicBezTo>
                    <a:cubicBezTo>
                      <a:pt x="475" y="14"/>
                      <a:pt x="475" y="11"/>
                      <a:pt x="473" y="11"/>
                    </a:cubicBezTo>
                    <a:cubicBezTo>
                      <a:pt x="470" y="10"/>
                      <a:pt x="468" y="10"/>
                      <a:pt x="466" y="12"/>
                    </a:cubicBezTo>
                    <a:cubicBezTo>
                      <a:pt x="464" y="10"/>
                      <a:pt x="462" y="14"/>
                      <a:pt x="461" y="10"/>
                    </a:cubicBezTo>
                    <a:cubicBezTo>
                      <a:pt x="459" y="9"/>
                      <a:pt x="457" y="11"/>
                      <a:pt x="456" y="12"/>
                    </a:cubicBezTo>
                    <a:cubicBezTo>
                      <a:pt x="449" y="10"/>
                      <a:pt x="442" y="11"/>
                      <a:pt x="436" y="11"/>
                    </a:cubicBezTo>
                    <a:cubicBezTo>
                      <a:pt x="433" y="13"/>
                      <a:pt x="433" y="13"/>
                      <a:pt x="433" y="13"/>
                    </a:cubicBezTo>
                    <a:cubicBezTo>
                      <a:pt x="433" y="17"/>
                      <a:pt x="439" y="14"/>
                      <a:pt x="438" y="19"/>
                    </a:cubicBezTo>
                    <a:cubicBezTo>
                      <a:pt x="436" y="20"/>
                      <a:pt x="435" y="16"/>
                      <a:pt x="433" y="17"/>
                    </a:cubicBezTo>
                    <a:cubicBezTo>
                      <a:pt x="432" y="15"/>
                      <a:pt x="431" y="14"/>
                      <a:pt x="432" y="12"/>
                    </a:cubicBezTo>
                    <a:cubicBezTo>
                      <a:pt x="431" y="11"/>
                      <a:pt x="430" y="11"/>
                      <a:pt x="429" y="11"/>
                    </a:cubicBezTo>
                    <a:cubicBezTo>
                      <a:pt x="428" y="10"/>
                      <a:pt x="426" y="9"/>
                      <a:pt x="427" y="8"/>
                    </a:cubicBezTo>
                    <a:cubicBezTo>
                      <a:pt x="427" y="8"/>
                      <a:pt x="426" y="8"/>
                      <a:pt x="426" y="8"/>
                    </a:cubicBezTo>
                    <a:cubicBezTo>
                      <a:pt x="426" y="10"/>
                      <a:pt x="426" y="10"/>
                      <a:pt x="426" y="10"/>
                    </a:cubicBezTo>
                    <a:cubicBezTo>
                      <a:pt x="420" y="10"/>
                      <a:pt x="420" y="10"/>
                      <a:pt x="420" y="10"/>
                    </a:cubicBezTo>
                    <a:cubicBezTo>
                      <a:pt x="416" y="10"/>
                      <a:pt x="412" y="13"/>
                      <a:pt x="408" y="12"/>
                    </a:cubicBezTo>
                    <a:cubicBezTo>
                      <a:pt x="407" y="10"/>
                      <a:pt x="404" y="11"/>
                      <a:pt x="402" y="10"/>
                    </a:cubicBezTo>
                    <a:cubicBezTo>
                      <a:pt x="401" y="10"/>
                      <a:pt x="400" y="10"/>
                      <a:pt x="399" y="10"/>
                    </a:cubicBezTo>
                    <a:cubicBezTo>
                      <a:pt x="396" y="11"/>
                      <a:pt x="392" y="11"/>
                      <a:pt x="389" y="10"/>
                    </a:cubicBezTo>
                    <a:cubicBezTo>
                      <a:pt x="387" y="12"/>
                      <a:pt x="385" y="6"/>
                      <a:pt x="383" y="10"/>
                    </a:cubicBezTo>
                    <a:cubicBezTo>
                      <a:pt x="380" y="9"/>
                      <a:pt x="377" y="11"/>
                      <a:pt x="374" y="10"/>
                    </a:cubicBezTo>
                    <a:cubicBezTo>
                      <a:pt x="372" y="10"/>
                      <a:pt x="370" y="12"/>
                      <a:pt x="370" y="14"/>
                    </a:cubicBezTo>
                    <a:cubicBezTo>
                      <a:pt x="367" y="15"/>
                      <a:pt x="368" y="11"/>
                      <a:pt x="366" y="10"/>
                    </a:cubicBezTo>
                    <a:cubicBezTo>
                      <a:pt x="365" y="10"/>
                      <a:pt x="363" y="10"/>
                      <a:pt x="362" y="12"/>
                    </a:cubicBezTo>
                    <a:cubicBezTo>
                      <a:pt x="360" y="9"/>
                      <a:pt x="358" y="13"/>
                      <a:pt x="356" y="12"/>
                    </a:cubicBezTo>
                    <a:cubicBezTo>
                      <a:pt x="355" y="11"/>
                      <a:pt x="354" y="12"/>
                      <a:pt x="354" y="13"/>
                    </a:cubicBezTo>
                    <a:cubicBezTo>
                      <a:pt x="355" y="14"/>
                      <a:pt x="354" y="15"/>
                      <a:pt x="353" y="15"/>
                    </a:cubicBezTo>
                    <a:cubicBezTo>
                      <a:pt x="352" y="15"/>
                      <a:pt x="352" y="14"/>
                      <a:pt x="352" y="13"/>
                    </a:cubicBezTo>
                    <a:cubicBezTo>
                      <a:pt x="352" y="11"/>
                      <a:pt x="350" y="11"/>
                      <a:pt x="348" y="11"/>
                    </a:cubicBezTo>
                    <a:cubicBezTo>
                      <a:pt x="346" y="12"/>
                      <a:pt x="346" y="13"/>
                      <a:pt x="347" y="16"/>
                    </a:cubicBezTo>
                    <a:cubicBezTo>
                      <a:pt x="345" y="17"/>
                      <a:pt x="345" y="21"/>
                      <a:pt x="342" y="21"/>
                    </a:cubicBezTo>
                    <a:cubicBezTo>
                      <a:pt x="342" y="18"/>
                      <a:pt x="342" y="18"/>
                      <a:pt x="342" y="18"/>
                    </a:cubicBezTo>
                    <a:cubicBezTo>
                      <a:pt x="340" y="16"/>
                      <a:pt x="338" y="17"/>
                      <a:pt x="337" y="17"/>
                    </a:cubicBezTo>
                    <a:cubicBezTo>
                      <a:pt x="336" y="15"/>
                      <a:pt x="332" y="15"/>
                      <a:pt x="334" y="12"/>
                    </a:cubicBezTo>
                    <a:cubicBezTo>
                      <a:pt x="333" y="11"/>
                      <a:pt x="331" y="11"/>
                      <a:pt x="329" y="10"/>
                    </a:cubicBezTo>
                    <a:cubicBezTo>
                      <a:pt x="326" y="11"/>
                      <a:pt x="326" y="14"/>
                      <a:pt x="327" y="16"/>
                    </a:cubicBezTo>
                    <a:cubicBezTo>
                      <a:pt x="326" y="17"/>
                      <a:pt x="326" y="16"/>
                      <a:pt x="325" y="16"/>
                    </a:cubicBezTo>
                    <a:cubicBezTo>
                      <a:pt x="325" y="17"/>
                      <a:pt x="325" y="17"/>
                      <a:pt x="325" y="17"/>
                    </a:cubicBezTo>
                    <a:cubicBezTo>
                      <a:pt x="326" y="17"/>
                      <a:pt x="326" y="17"/>
                      <a:pt x="326" y="17"/>
                    </a:cubicBezTo>
                    <a:cubicBezTo>
                      <a:pt x="328" y="18"/>
                      <a:pt x="327" y="20"/>
                      <a:pt x="327" y="22"/>
                    </a:cubicBezTo>
                    <a:cubicBezTo>
                      <a:pt x="325" y="23"/>
                      <a:pt x="323" y="24"/>
                      <a:pt x="322" y="23"/>
                    </a:cubicBezTo>
                    <a:cubicBezTo>
                      <a:pt x="322" y="21"/>
                      <a:pt x="318" y="20"/>
                      <a:pt x="321" y="18"/>
                    </a:cubicBezTo>
                    <a:cubicBezTo>
                      <a:pt x="317" y="16"/>
                      <a:pt x="319" y="13"/>
                      <a:pt x="317" y="11"/>
                    </a:cubicBezTo>
                    <a:cubicBezTo>
                      <a:pt x="314" y="12"/>
                      <a:pt x="311" y="12"/>
                      <a:pt x="308" y="14"/>
                    </a:cubicBezTo>
                    <a:cubicBezTo>
                      <a:pt x="306" y="15"/>
                      <a:pt x="303" y="14"/>
                      <a:pt x="300" y="12"/>
                    </a:cubicBezTo>
                    <a:cubicBezTo>
                      <a:pt x="296" y="12"/>
                      <a:pt x="291" y="16"/>
                      <a:pt x="287" y="13"/>
                    </a:cubicBezTo>
                    <a:cubicBezTo>
                      <a:pt x="285" y="14"/>
                      <a:pt x="283" y="14"/>
                      <a:pt x="283" y="16"/>
                    </a:cubicBezTo>
                    <a:cubicBezTo>
                      <a:pt x="279" y="19"/>
                      <a:pt x="281" y="10"/>
                      <a:pt x="276" y="13"/>
                    </a:cubicBezTo>
                    <a:cubicBezTo>
                      <a:pt x="274" y="14"/>
                      <a:pt x="270" y="11"/>
                      <a:pt x="268" y="14"/>
                    </a:cubicBezTo>
                    <a:cubicBezTo>
                      <a:pt x="270" y="16"/>
                      <a:pt x="272" y="14"/>
                      <a:pt x="274" y="15"/>
                    </a:cubicBezTo>
                    <a:cubicBezTo>
                      <a:pt x="275" y="16"/>
                      <a:pt x="277" y="16"/>
                      <a:pt x="278" y="18"/>
                    </a:cubicBezTo>
                    <a:cubicBezTo>
                      <a:pt x="276" y="19"/>
                      <a:pt x="274" y="18"/>
                      <a:pt x="272" y="19"/>
                    </a:cubicBezTo>
                    <a:cubicBezTo>
                      <a:pt x="273" y="21"/>
                      <a:pt x="274" y="22"/>
                      <a:pt x="275" y="21"/>
                    </a:cubicBezTo>
                    <a:cubicBezTo>
                      <a:pt x="276" y="22"/>
                      <a:pt x="278" y="22"/>
                      <a:pt x="277" y="23"/>
                    </a:cubicBezTo>
                    <a:cubicBezTo>
                      <a:pt x="275" y="23"/>
                      <a:pt x="275" y="25"/>
                      <a:pt x="274" y="27"/>
                    </a:cubicBezTo>
                    <a:cubicBezTo>
                      <a:pt x="270" y="25"/>
                      <a:pt x="267" y="31"/>
                      <a:pt x="264" y="27"/>
                    </a:cubicBezTo>
                    <a:cubicBezTo>
                      <a:pt x="263" y="24"/>
                      <a:pt x="262" y="21"/>
                      <a:pt x="264" y="19"/>
                    </a:cubicBezTo>
                    <a:cubicBezTo>
                      <a:pt x="261" y="18"/>
                      <a:pt x="264" y="15"/>
                      <a:pt x="264" y="14"/>
                    </a:cubicBezTo>
                    <a:cubicBezTo>
                      <a:pt x="262" y="13"/>
                      <a:pt x="262" y="13"/>
                      <a:pt x="262" y="13"/>
                    </a:cubicBezTo>
                    <a:cubicBezTo>
                      <a:pt x="262" y="14"/>
                      <a:pt x="261" y="14"/>
                      <a:pt x="261" y="14"/>
                    </a:cubicBezTo>
                    <a:cubicBezTo>
                      <a:pt x="262" y="15"/>
                      <a:pt x="262" y="17"/>
                      <a:pt x="261" y="18"/>
                    </a:cubicBezTo>
                    <a:cubicBezTo>
                      <a:pt x="256" y="21"/>
                      <a:pt x="257" y="13"/>
                      <a:pt x="254" y="13"/>
                    </a:cubicBezTo>
                    <a:cubicBezTo>
                      <a:pt x="253" y="13"/>
                      <a:pt x="254" y="16"/>
                      <a:pt x="254" y="18"/>
                    </a:cubicBezTo>
                    <a:cubicBezTo>
                      <a:pt x="253" y="19"/>
                      <a:pt x="251" y="19"/>
                      <a:pt x="250" y="20"/>
                    </a:cubicBezTo>
                    <a:cubicBezTo>
                      <a:pt x="250" y="17"/>
                      <a:pt x="247" y="15"/>
                      <a:pt x="250" y="13"/>
                    </a:cubicBezTo>
                    <a:cubicBezTo>
                      <a:pt x="247" y="13"/>
                      <a:pt x="243" y="13"/>
                      <a:pt x="239" y="14"/>
                    </a:cubicBezTo>
                    <a:cubicBezTo>
                      <a:pt x="236" y="12"/>
                      <a:pt x="232" y="14"/>
                      <a:pt x="230" y="15"/>
                    </a:cubicBezTo>
                    <a:cubicBezTo>
                      <a:pt x="232" y="19"/>
                      <a:pt x="238" y="13"/>
                      <a:pt x="241" y="17"/>
                    </a:cubicBezTo>
                    <a:cubicBezTo>
                      <a:pt x="240" y="20"/>
                      <a:pt x="237" y="19"/>
                      <a:pt x="235" y="20"/>
                    </a:cubicBezTo>
                    <a:cubicBezTo>
                      <a:pt x="233" y="18"/>
                      <a:pt x="229" y="18"/>
                      <a:pt x="227" y="18"/>
                    </a:cubicBezTo>
                    <a:cubicBezTo>
                      <a:pt x="225" y="20"/>
                      <a:pt x="221" y="17"/>
                      <a:pt x="219" y="20"/>
                    </a:cubicBezTo>
                    <a:cubicBezTo>
                      <a:pt x="219" y="20"/>
                      <a:pt x="219" y="20"/>
                      <a:pt x="219" y="19"/>
                    </a:cubicBezTo>
                    <a:cubicBezTo>
                      <a:pt x="219" y="17"/>
                      <a:pt x="221" y="15"/>
                      <a:pt x="222" y="15"/>
                    </a:cubicBezTo>
                    <a:cubicBezTo>
                      <a:pt x="219" y="11"/>
                      <a:pt x="216" y="19"/>
                      <a:pt x="213" y="14"/>
                    </a:cubicBezTo>
                    <a:cubicBezTo>
                      <a:pt x="208" y="15"/>
                      <a:pt x="214" y="19"/>
                      <a:pt x="213" y="22"/>
                    </a:cubicBezTo>
                    <a:cubicBezTo>
                      <a:pt x="215" y="23"/>
                      <a:pt x="217" y="22"/>
                      <a:pt x="219" y="21"/>
                    </a:cubicBezTo>
                    <a:cubicBezTo>
                      <a:pt x="220" y="23"/>
                      <a:pt x="224" y="22"/>
                      <a:pt x="223" y="25"/>
                    </a:cubicBezTo>
                    <a:cubicBezTo>
                      <a:pt x="223" y="28"/>
                      <a:pt x="221" y="29"/>
                      <a:pt x="219" y="31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7"/>
                      <a:pt x="217" y="26"/>
                      <a:pt x="216" y="25"/>
                    </a:cubicBezTo>
                    <a:cubicBezTo>
                      <a:pt x="215" y="25"/>
                      <a:pt x="215" y="25"/>
                      <a:pt x="214" y="26"/>
                    </a:cubicBezTo>
                    <a:cubicBezTo>
                      <a:pt x="213" y="23"/>
                      <a:pt x="209" y="26"/>
                      <a:pt x="210" y="23"/>
                    </a:cubicBezTo>
                    <a:cubicBezTo>
                      <a:pt x="210" y="25"/>
                      <a:pt x="207" y="27"/>
                      <a:pt x="210" y="29"/>
                    </a:cubicBezTo>
                    <a:cubicBezTo>
                      <a:pt x="208" y="30"/>
                      <a:pt x="206" y="31"/>
                      <a:pt x="204" y="33"/>
                    </a:cubicBezTo>
                    <a:cubicBezTo>
                      <a:pt x="203" y="32"/>
                      <a:pt x="204" y="31"/>
                      <a:pt x="203" y="31"/>
                    </a:cubicBezTo>
                    <a:cubicBezTo>
                      <a:pt x="202" y="31"/>
                      <a:pt x="200" y="32"/>
                      <a:pt x="200" y="31"/>
                    </a:cubicBezTo>
                    <a:cubicBezTo>
                      <a:pt x="201" y="28"/>
                      <a:pt x="203" y="29"/>
                      <a:pt x="205" y="29"/>
                    </a:cubicBezTo>
                    <a:cubicBezTo>
                      <a:pt x="204" y="27"/>
                      <a:pt x="205" y="25"/>
                      <a:pt x="203" y="23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199" y="16"/>
                      <a:pt x="199" y="16"/>
                      <a:pt x="199" y="16"/>
                    </a:cubicBezTo>
                    <a:cubicBezTo>
                      <a:pt x="194" y="12"/>
                      <a:pt x="188" y="13"/>
                      <a:pt x="182" y="16"/>
                    </a:cubicBezTo>
                    <a:cubicBezTo>
                      <a:pt x="183" y="16"/>
                      <a:pt x="185" y="18"/>
                      <a:pt x="186" y="18"/>
                    </a:cubicBezTo>
                    <a:cubicBezTo>
                      <a:pt x="184" y="19"/>
                      <a:pt x="183" y="21"/>
                      <a:pt x="182" y="20"/>
                    </a:cubicBezTo>
                    <a:cubicBezTo>
                      <a:pt x="181" y="21"/>
                      <a:pt x="183" y="20"/>
                      <a:pt x="183" y="21"/>
                    </a:cubicBezTo>
                    <a:cubicBezTo>
                      <a:pt x="184" y="23"/>
                      <a:pt x="184" y="24"/>
                      <a:pt x="183" y="26"/>
                    </a:cubicBezTo>
                    <a:cubicBezTo>
                      <a:pt x="183" y="27"/>
                      <a:pt x="184" y="29"/>
                      <a:pt x="185" y="28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7" y="24"/>
                      <a:pt x="189" y="20"/>
                      <a:pt x="193" y="21"/>
                    </a:cubicBezTo>
                    <a:cubicBezTo>
                      <a:pt x="194" y="24"/>
                      <a:pt x="195" y="20"/>
                      <a:pt x="197" y="22"/>
                    </a:cubicBezTo>
                    <a:cubicBezTo>
                      <a:pt x="197" y="24"/>
                      <a:pt x="199" y="26"/>
                      <a:pt x="197" y="27"/>
                    </a:cubicBezTo>
                    <a:cubicBezTo>
                      <a:pt x="199" y="32"/>
                      <a:pt x="194" y="31"/>
                      <a:pt x="192" y="34"/>
                    </a:cubicBezTo>
                    <a:cubicBezTo>
                      <a:pt x="195" y="37"/>
                      <a:pt x="195" y="37"/>
                      <a:pt x="195" y="37"/>
                    </a:cubicBezTo>
                    <a:cubicBezTo>
                      <a:pt x="194" y="37"/>
                      <a:pt x="194" y="37"/>
                      <a:pt x="194" y="37"/>
                    </a:cubicBezTo>
                    <a:cubicBezTo>
                      <a:pt x="193" y="35"/>
                      <a:pt x="193" y="38"/>
                      <a:pt x="192" y="37"/>
                    </a:cubicBezTo>
                    <a:cubicBezTo>
                      <a:pt x="188" y="39"/>
                      <a:pt x="182" y="33"/>
                      <a:pt x="181" y="39"/>
                    </a:cubicBezTo>
                    <a:cubicBezTo>
                      <a:pt x="180" y="39"/>
                      <a:pt x="179" y="38"/>
                      <a:pt x="178" y="37"/>
                    </a:cubicBezTo>
                    <a:cubicBezTo>
                      <a:pt x="175" y="38"/>
                      <a:pt x="175" y="33"/>
                      <a:pt x="173" y="34"/>
                    </a:cubicBezTo>
                    <a:cubicBezTo>
                      <a:pt x="174" y="35"/>
                      <a:pt x="173" y="36"/>
                      <a:pt x="172" y="37"/>
                    </a:cubicBezTo>
                    <a:cubicBezTo>
                      <a:pt x="171" y="36"/>
                      <a:pt x="171" y="36"/>
                      <a:pt x="171" y="35"/>
                    </a:cubicBezTo>
                    <a:cubicBezTo>
                      <a:pt x="170" y="32"/>
                      <a:pt x="167" y="34"/>
                      <a:pt x="164" y="34"/>
                    </a:cubicBezTo>
                    <a:cubicBezTo>
                      <a:pt x="163" y="37"/>
                      <a:pt x="167" y="35"/>
                      <a:pt x="167" y="37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70" y="36"/>
                      <a:pt x="169" y="37"/>
                      <a:pt x="169" y="37"/>
                    </a:cubicBezTo>
                    <a:cubicBezTo>
                      <a:pt x="167" y="37"/>
                      <a:pt x="169" y="41"/>
                      <a:pt x="167" y="42"/>
                    </a:cubicBezTo>
                    <a:cubicBezTo>
                      <a:pt x="166" y="41"/>
                      <a:pt x="165" y="42"/>
                      <a:pt x="164" y="41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66" y="43"/>
                      <a:pt x="168" y="42"/>
                      <a:pt x="170" y="42"/>
                    </a:cubicBezTo>
                    <a:cubicBezTo>
                      <a:pt x="170" y="44"/>
                      <a:pt x="169" y="45"/>
                      <a:pt x="169" y="46"/>
                    </a:cubicBezTo>
                    <a:cubicBezTo>
                      <a:pt x="166" y="45"/>
                      <a:pt x="164" y="47"/>
                      <a:pt x="161" y="46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2" y="43"/>
                      <a:pt x="162" y="43"/>
                      <a:pt x="162" y="43"/>
                    </a:cubicBezTo>
                    <a:cubicBezTo>
                      <a:pt x="161" y="43"/>
                      <a:pt x="159" y="42"/>
                      <a:pt x="160" y="40"/>
                    </a:cubicBezTo>
                    <a:cubicBezTo>
                      <a:pt x="159" y="39"/>
                      <a:pt x="158" y="38"/>
                      <a:pt x="156" y="39"/>
                    </a:cubicBezTo>
                    <a:cubicBezTo>
                      <a:pt x="156" y="42"/>
                      <a:pt x="160" y="39"/>
                      <a:pt x="159" y="42"/>
                    </a:cubicBezTo>
                    <a:cubicBezTo>
                      <a:pt x="158" y="44"/>
                      <a:pt x="159" y="46"/>
                      <a:pt x="159" y="47"/>
                    </a:cubicBezTo>
                    <a:cubicBezTo>
                      <a:pt x="157" y="47"/>
                      <a:pt x="156" y="45"/>
                      <a:pt x="155" y="44"/>
                    </a:cubicBezTo>
                    <a:cubicBezTo>
                      <a:pt x="154" y="45"/>
                      <a:pt x="155" y="47"/>
                      <a:pt x="154" y="46"/>
                    </a:cubicBezTo>
                    <a:cubicBezTo>
                      <a:pt x="153" y="46"/>
                      <a:pt x="153" y="46"/>
                      <a:pt x="153" y="45"/>
                    </a:cubicBezTo>
                    <a:cubicBezTo>
                      <a:pt x="151" y="50"/>
                      <a:pt x="147" y="45"/>
                      <a:pt x="143" y="47"/>
                    </a:cubicBezTo>
                    <a:cubicBezTo>
                      <a:pt x="140" y="46"/>
                      <a:pt x="138" y="43"/>
                      <a:pt x="140" y="40"/>
                    </a:cubicBezTo>
                    <a:cubicBezTo>
                      <a:pt x="138" y="39"/>
                      <a:pt x="136" y="41"/>
                      <a:pt x="134" y="39"/>
                    </a:cubicBezTo>
                    <a:cubicBezTo>
                      <a:pt x="133" y="41"/>
                      <a:pt x="131" y="40"/>
                      <a:pt x="130" y="41"/>
                    </a:cubicBezTo>
                    <a:cubicBezTo>
                      <a:pt x="131" y="44"/>
                      <a:pt x="134" y="42"/>
                      <a:pt x="136" y="43"/>
                    </a:cubicBezTo>
                    <a:cubicBezTo>
                      <a:pt x="133" y="46"/>
                      <a:pt x="129" y="46"/>
                      <a:pt x="125" y="46"/>
                    </a:cubicBezTo>
                    <a:cubicBezTo>
                      <a:pt x="124" y="43"/>
                      <a:pt x="117" y="46"/>
                      <a:pt x="120" y="41"/>
                    </a:cubicBezTo>
                    <a:cubicBezTo>
                      <a:pt x="118" y="39"/>
                      <a:pt x="118" y="42"/>
                      <a:pt x="117" y="42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3" y="42"/>
                      <a:pt x="109" y="46"/>
                      <a:pt x="107" y="42"/>
                    </a:cubicBezTo>
                    <a:cubicBezTo>
                      <a:pt x="102" y="39"/>
                      <a:pt x="107" y="49"/>
                      <a:pt x="101" y="46"/>
                    </a:cubicBezTo>
                    <a:cubicBezTo>
                      <a:pt x="101" y="45"/>
                      <a:pt x="101" y="45"/>
                      <a:pt x="101" y="44"/>
                    </a:cubicBezTo>
                    <a:cubicBezTo>
                      <a:pt x="101" y="42"/>
                      <a:pt x="100" y="44"/>
                      <a:pt x="99" y="44"/>
                    </a:cubicBezTo>
                    <a:cubicBezTo>
                      <a:pt x="98" y="42"/>
                      <a:pt x="95" y="43"/>
                      <a:pt x="95" y="40"/>
                    </a:cubicBezTo>
                    <a:cubicBezTo>
                      <a:pt x="94" y="40"/>
                      <a:pt x="92" y="40"/>
                      <a:pt x="93" y="41"/>
                    </a:cubicBezTo>
                    <a:cubicBezTo>
                      <a:pt x="95" y="44"/>
                      <a:pt x="89" y="43"/>
                      <a:pt x="90" y="45"/>
                    </a:cubicBezTo>
                    <a:cubicBezTo>
                      <a:pt x="89" y="47"/>
                      <a:pt x="92" y="46"/>
                      <a:pt x="93" y="47"/>
                    </a:cubicBezTo>
                    <a:cubicBezTo>
                      <a:pt x="91" y="49"/>
                      <a:pt x="90" y="46"/>
                      <a:pt x="89" y="49"/>
                    </a:cubicBezTo>
                    <a:cubicBezTo>
                      <a:pt x="86" y="48"/>
                      <a:pt x="83" y="51"/>
                      <a:pt x="79" y="50"/>
                    </a:cubicBezTo>
                    <a:cubicBezTo>
                      <a:pt x="79" y="48"/>
                      <a:pt x="81" y="49"/>
                      <a:pt x="81" y="47"/>
                    </a:cubicBezTo>
                    <a:cubicBezTo>
                      <a:pt x="79" y="45"/>
                      <a:pt x="78" y="42"/>
                      <a:pt x="75" y="41"/>
                    </a:cubicBezTo>
                    <a:cubicBezTo>
                      <a:pt x="70" y="41"/>
                      <a:pt x="64" y="45"/>
                      <a:pt x="61" y="42"/>
                    </a:cubicBezTo>
                    <a:cubicBezTo>
                      <a:pt x="59" y="39"/>
                      <a:pt x="62" y="38"/>
                      <a:pt x="62" y="35"/>
                    </a:cubicBezTo>
                    <a:cubicBezTo>
                      <a:pt x="66" y="32"/>
                      <a:pt x="64" y="38"/>
                      <a:pt x="66" y="39"/>
                    </a:cubicBezTo>
                    <a:cubicBezTo>
                      <a:pt x="67" y="39"/>
                      <a:pt x="69" y="41"/>
                      <a:pt x="70" y="39"/>
                    </a:cubicBezTo>
                    <a:cubicBezTo>
                      <a:pt x="72" y="37"/>
                      <a:pt x="68" y="38"/>
                      <a:pt x="69" y="36"/>
                    </a:cubicBezTo>
                    <a:cubicBezTo>
                      <a:pt x="71" y="34"/>
                      <a:pt x="76" y="37"/>
                      <a:pt x="76" y="34"/>
                    </a:cubicBezTo>
                    <a:cubicBezTo>
                      <a:pt x="76" y="32"/>
                      <a:pt x="74" y="34"/>
                      <a:pt x="74" y="34"/>
                    </a:cubicBezTo>
                    <a:cubicBezTo>
                      <a:pt x="72" y="32"/>
                      <a:pt x="70" y="31"/>
                      <a:pt x="69" y="29"/>
                    </a:cubicBezTo>
                    <a:cubicBezTo>
                      <a:pt x="70" y="28"/>
                      <a:pt x="72" y="27"/>
                      <a:pt x="73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7" y="24"/>
                      <a:pt x="65" y="26"/>
                      <a:pt x="64" y="28"/>
                    </a:cubicBezTo>
                    <a:cubicBezTo>
                      <a:pt x="65" y="31"/>
                      <a:pt x="66" y="27"/>
                      <a:pt x="68" y="29"/>
                    </a:cubicBezTo>
                    <a:cubicBezTo>
                      <a:pt x="67" y="30"/>
                      <a:pt x="68" y="32"/>
                      <a:pt x="67" y="32"/>
                    </a:cubicBezTo>
                    <a:cubicBezTo>
                      <a:pt x="65" y="30"/>
                      <a:pt x="63" y="29"/>
                      <a:pt x="61" y="28"/>
                    </a:cubicBezTo>
                    <a:cubicBezTo>
                      <a:pt x="59" y="29"/>
                      <a:pt x="58" y="27"/>
                      <a:pt x="57" y="27"/>
                    </a:cubicBezTo>
                    <a:cubicBezTo>
                      <a:pt x="57" y="28"/>
                      <a:pt x="55" y="28"/>
                      <a:pt x="55" y="30"/>
                    </a:cubicBezTo>
                    <a:cubicBezTo>
                      <a:pt x="57" y="32"/>
                      <a:pt x="53" y="31"/>
                      <a:pt x="54" y="33"/>
                    </a:cubicBezTo>
                    <a:cubicBezTo>
                      <a:pt x="58" y="37"/>
                      <a:pt x="51" y="39"/>
                      <a:pt x="56" y="42"/>
                    </a:cubicBezTo>
                    <a:cubicBezTo>
                      <a:pt x="55" y="43"/>
                      <a:pt x="53" y="42"/>
                      <a:pt x="52" y="43"/>
                    </a:cubicBezTo>
                    <a:cubicBezTo>
                      <a:pt x="50" y="44"/>
                      <a:pt x="55" y="45"/>
                      <a:pt x="52" y="47"/>
                    </a:cubicBezTo>
                    <a:cubicBezTo>
                      <a:pt x="46" y="46"/>
                      <a:pt x="45" y="53"/>
                      <a:pt x="40" y="54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39" y="61"/>
                      <a:pt x="35" y="62"/>
                      <a:pt x="36" y="65"/>
                    </a:cubicBezTo>
                    <a:cubicBezTo>
                      <a:pt x="36" y="66"/>
                      <a:pt x="38" y="66"/>
                      <a:pt x="38" y="66"/>
                    </a:cubicBezTo>
                    <a:cubicBezTo>
                      <a:pt x="41" y="68"/>
                      <a:pt x="43" y="66"/>
                      <a:pt x="45" y="66"/>
                    </a:cubicBezTo>
                    <a:cubicBezTo>
                      <a:pt x="47" y="67"/>
                      <a:pt x="49" y="67"/>
                      <a:pt x="51" y="68"/>
                    </a:cubicBezTo>
                    <a:cubicBezTo>
                      <a:pt x="49" y="71"/>
                      <a:pt x="42" y="69"/>
                      <a:pt x="38" y="72"/>
                    </a:cubicBezTo>
                    <a:cubicBezTo>
                      <a:pt x="39" y="74"/>
                      <a:pt x="43" y="75"/>
                      <a:pt x="41" y="78"/>
                    </a:cubicBezTo>
                    <a:cubicBezTo>
                      <a:pt x="39" y="81"/>
                      <a:pt x="37" y="83"/>
                      <a:pt x="33" y="83"/>
                    </a:cubicBezTo>
                    <a:cubicBezTo>
                      <a:pt x="31" y="79"/>
                      <a:pt x="28" y="80"/>
                      <a:pt x="26" y="78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79"/>
                      <a:pt x="24" y="78"/>
                      <a:pt x="23" y="79"/>
                    </a:cubicBezTo>
                    <a:cubicBezTo>
                      <a:pt x="22" y="79"/>
                      <a:pt x="22" y="80"/>
                      <a:pt x="21" y="81"/>
                    </a:cubicBezTo>
                    <a:cubicBezTo>
                      <a:pt x="24" y="84"/>
                      <a:pt x="20" y="87"/>
                      <a:pt x="22" y="89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9" y="89"/>
                      <a:pt x="36" y="81"/>
                      <a:pt x="41" y="87"/>
                    </a:cubicBezTo>
                    <a:cubicBezTo>
                      <a:pt x="43" y="89"/>
                      <a:pt x="46" y="87"/>
                      <a:pt x="47" y="90"/>
                    </a:cubicBezTo>
                    <a:cubicBezTo>
                      <a:pt x="45" y="91"/>
                      <a:pt x="44" y="93"/>
                      <a:pt x="42" y="92"/>
                    </a:cubicBezTo>
                    <a:cubicBezTo>
                      <a:pt x="44" y="98"/>
                      <a:pt x="38" y="93"/>
                      <a:pt x="36" y="96"/>
                    </a:cubicBezTo>
                    <a:cubicBezTo>
                      <a:pt x="33" y="97"/>
                      <a:pt x="32" y="93"/>
                      <a:pt x="30" y="92"/>
                    </a:cubicBezTo>
                    <a:cubicBezTo>
                      <a:pt x="29" y="91"/>
                      <a:pt x="28" y="92"/>
                      <a:pt x="28" y="92"/>
                    </a:cubicBezTo>
                    <a:cubicBezTo>
                      <a:pt x="25" y="93"/>
                      <a:pt x="29" y="95"/>
                      <a:pt x="28" y="97"/>
                    </a:cubicBezTo>
                    <a:cubicBezTo>
                      <a:pt x="32" y="96"/>
                      <a:pt x="36" y="98"/>
                      <a:pt x="40" y="96"/>
                    </a:cubicBezTo>
                    <a:cubicBezTo>
                      <a:pt x="41" y="96"/>
                      <a:pt x="42" y="98"/>
                      <a:pt x="42" y="99"/>
                    </a:cubicBezTo>
                    <a:cubicBezTo>
                      <a:pt x="36" y="103"/>
                      <a:pt x="44" y="105"/>
                      <a:pt x="45" y="109"/>
                    </a:cubicBezTo>
                    <a:cubicBezTo>
                      <a:pt x="42" y="113"/>
                      <a:pt x="35" y="111"/>
                      <a:pt x="31" y="111"/>
                    </a:cubicBezTo>
                    <a:cubicBezTo>
                      <a:pt x="27" y="109"/>
                      <a:pt x="23" y="112"/>
                      <a:pt x="20" y="110"/>
                    </a:cubicBezTo>
                    <a:cubicBezTo>
                      <a:pt x="20" y="111"/>
                      <a:pt x="17" y="110"/>
                      <a:pt x="18" y="111"/>
                    </a:cubicBezTo>
                    <a:cubicBezTo>
                      <a:pt x="19" y="112"/>
                      <a:pt x="20" y="111"/>
                      <a:pt x="21" y="111"/>
                    </a:cubicBezTo>
                    <a:cubicBezTo>
                      <a:pt x="22" y="112"/>
                      <a:pt x="24" y="112"/>
                      <a:pt x="24" y="113"/>
                    </a:cubicBezTo>
                    <a:cubicBezTo>
                      <a:pt x="21" y="116"/>
                      <a:pt x="17" y="114"/>
                      <a:pt x="13" y="116"/>
                    </a:cubicBezTo>
                    <a:cubicBezTo>
                      <a:pt x="16" y="120"/>
                      <a:pt x="21" y="116"/>
                      <a:pt x="24" y="117"/>
                    </a:cubicBezTo>
                    <a:cubicBezTo>
                      <a:pt x="25" y="119"/>
                      <a:pt x="22" y="119"/>
                      <a:pt x="22" y="120"/>
                    </a:cubicBezTo>
                    <a:cubicBezTo>
                      <a:pt x="19" y="118"/>
                      <a:pt x="14" y="120"/>
                      <a:pt x="11" y="120"/>
                    </a:cubicBezTo>
                    <a:cubicBezTo>
                      <a:pt x="12" y="122"/>
                      <a:pt x="17" y="120"/>
                      <a:pt x="19" y="121"/>
                    </a:cubicBezTo>
                    <a:cubicBezTo>
                      <a:pt x="17" y="122"/>
                      <a:pt x="17" y="122"/>
                      <a:pt x="17" y="122"/>
                    </a:cubicBezTo>
                    <a:cubicBezTo>
                      <a:pt x="15" y="124"/>
                      <a:pt x="14" y="124"/>
                      <a:pt x="15" y="125"/>
                    </a:cubicBezTo>
                    <a:cubicBezTo>
                      <a:pt x="14" y="125"/>
                      <a:pt x="13" y="125"/>
                      <a:pt x="12" y="126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6" y="130"/>
                      <a:pt x="15" y="127"/>
                      <a:pt x="18" y="128"/>
                    </a:cubicBezTo>
                    <a:cubicBezTo>
                      <a:pt x="19" y="133"/>
                      <a:pt x="23" y="126"/>
                      <a:pt x="26" y="130"/>
                    </a:cubicBezTo>
                    <a:cubicBezTo>
                      <a:pt x="24" y="134"/>
                      <a:pt x="28" y="134"/>
                      <a:pt x="28" y="137"/>
                    </a:cubicBezTo>
                    <a:cubicBezTo>
                      <a:pt x="30" y="137"/>
                      <a:pt x="30" y="137"/>
                      <a:pt x="30" y="137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30" y="133"/>
                      <a:pt x="32" y="135"/>
                      <a:pt x="32" y="136"/>
                    </a:cubicBezTo>
                    <a:cubicBezTo>
                      <a:pt x="32" y="130"/>
                      <a:pt x="37" y="138"/>
                      <a:pt x="39" y="135"/>
                    </a:cubicBezTo>
                    <a:cubicBezTo>
                      <a:pt x="41" y="137"/>
                      <a:pt x="37" y="139"/>
                      <a:pt x="37" y="141"/>
                    </a:cubicBezTo>
                    <a:cubicBezTo>
                      <a:pt x="36" y="141"/>
                      <a:pt x="35" y="143"/>
                      <a:pt x="34" y="141"/>
                    </a:cubicBezTo>
                    <a:cubicBezTo>
                      <a:pt x="30" y="137"/>
                      <a:pt x="28" y="146"/>
                      <a:pt x="24" y="142"/>
                    </a:cubicBezTo>
                    <a:cubicBezTo>
                      <a:pt x="22" y="146"/>
                      <a:pt x="27" y="143"/>
                      <a:pt x="29" y="144"/>
                    </a:cubicBezTo>
                    <a:cubicBezTo>
                      <a:pt x="28" y="146"/>
                      <a:pt x="25" y="146"/>
                      <a:pt x="23" y="147"/>
                    </a:cubicBezTo>
                    <a:cubicBezTo>
                      <a:pt x="22" y="147"/>
                      <a:pt x="23" y="149"/>
                      <a:pt x="23" y="150"/>
                    </a:cubicBezTo>
                    <a:cubicBezTo>
                      <a:pt x="21" y="150"/>
                      <a:pt x="20" y="151"/>
                      <a:pt x="19" y="150"/>
                    </a:cubicBezTo>
                    <a:cubicBezTo>
                      <a:pt x="15" y="150"/>
                      <a:pt x="13" y="149"/>
                      <a:pt x="11" y="152"/>
                    </a:cubicBezTo>
                    <a:cubicBezTo>
                      <a:pt x="10" y="151"/>
                      <a:pt x="11" y="151"/>
                      <a:pt x="11" y="151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12" y="154"/>
                      <a:pt x="8" y="159"/>
                      <a:pt x="13" y="161"/>
                    </a:cubicBezTo>
                    <a:cubicBezTo>
                      <a:pt x="14" y="159"/>
                      <a:pt x="14" y="159"/>
                      <a:pt x="14" y="159"/>
                    </a:cubicBezTo>
                    <a:cubicBezTo>
                      <a:pt x="14" y="159"/>
                      <a:pt x="14" y="159"/>
                      <a:pt x="14" y="159"/>
                    </a:cubicBezTo>
                    <a:cubicBezTo>
                      <a:pt x="15" y="160"/>
                      <a:pt x="18" y="161"/>
                      <a:pt x="19" y="159"/>
                    </a:cubicBezTo>
                    <a:cubicBezTo>
                      <a:pt x="23" y="160"/>
                      <a:pt x="29" y="159"/>
                      <a:pt x="33" y="158"/>
                    </a:cubicBezTo>
                    <a:cubicBezTo>
                      <a:pt x="35" y="160"/>
                      <a:pt x="37" y="156"/>
                      <a:pt x="39" y="158"/>
                    </a:cubicBezTo>
                    <a:cubicBezTo>
                      <a:pt x="37" y="161"/>
                      <a:pt x="41" y="161"/>
                      <a:pt x="41" y="163"/>
                    </a:cubicBezTo>
                    <a:cubicBezTo>
                      <a:pt x="41" y="164"/>
                      <a:pt x="40" y="165"/>
                      <a:pt x="39" y="165"/>
                    </a:cubicBezTo>
                    <a:cubicBezTo>
                      <a:pt x="38" y="164"/>
                      <a:pt x="37" y="163"/>
                      <a:pt x="38" y="162"/>
                    </a:cubicBezTo>
                    <a:cubicBezTo>
                      <a:pt x="36" y="162"/>
                      <a:pt x="34" y="162"/>
                      <a:pt x="33" y="163"/>
                    </a:cubicBezTo>
                    <a:cubicBezTo>
                      <a:pt x="31" y="163"/>
                      <a:pt x="29" y="160"/>
                      <a:pt x="27" y="161"/>
                    </a:cubicBezTo>
                    <a:cubicBezTo>
                      <a:pt x="23" y="164"/>
                      <a:pt x="19" y="161"/>
                      <a:pt x="14" y="162"/>
                    </a:cubicBezTo>
                    <a:cubicBezTo>
                      <a:pt x="12" y="163"/>
                      <a:pt x="9" y="165"/>
                      <a:pt x="10" y="168"/>
                    </a:cubicBezTo>
                    <a:cubicBezTo>
                      <a:pt x="11" y="167"/>
                      <a:pt x="11" y="167"/>
                      <a:pt x="11" y="167"/>
                    </a:cubicBezTo>
                    <a:cubicBezTo>
                      <a:pt x="11" y="166"/>
                      <a:pt x="12" y="167"/>
                      <a:pt x="13" y="168"/>
                    </a:cubicBezTo>
                    <a:cubicBezTo>
                      <a:pt x="11" y="171"/>
                      <a:pt x="15" y="169"/>
                      <a:pt x="15" y="172"/>
                    </a:cubicBezTo>
                    <a:cubicBezTo>
                      <a:pt x="15" y="174"/>
                      <a:pt x="17" y="176"/>
                      <a:pt x="19" y="175"/>
                    </a:cubicBezTo>
                    <a:cubicBezTo>
                      <a:pt x="20" y="176"/>
                      <a:pt x="22" y="175"/>
                      <a:pt x="22" y="177"/>
                    </a:cubicBezTo>
                    <a:cubicBezTo>
                      <a:pt x="20" y="177"/>
                      <a:pt x="18" y="178"/>
                      <a:pt x="16" y="178"/>
                    </a:cubicBezTo>
                    <a:cubicBezTo>
                      <a:pt x="15" y="180"/>
                      <a:pt x="14" y="177"/>
                      <a:pt x="12" y="178"/>
                    </a:cubicBezTo>
                    <a:cubicBezTo>
                      <a:pt x="14" y="180"/>
                      <a:pt x="14" y="180"/>
                      <a:pt x="14" y="180"/>
                    </a:cubicBezTo>
                    <a:cubicBezTo>
                      <a:pt x="12" y="181"/>
                      <a:pt x="15" y="182"/>
                      <a:pt x="13" y="183"/>
                    </a:cubicBezTo>
                    <a:cubicBezTo>
                      <a:pt x="12" y="185"/>
                      <a:pt x="12" y="188"/>
                      <a:pt x="13" y="189"/>
                    </a:cubicBezTo>
                    <a:cubicBezTo>
                      <a:pt x="14" y="189"/>
                      <a:pt x="15" y="189"/>
                      <a:pt x="16" y="189"/>
                    </a:cubicBezTo>
                    <a:cubicBezTo>
                      <a:pt x="18" y="188"/>
                      <a:pt x="19" y="185"/>
                      <a:pt x="19" y="184"/>
                    </a:cubicBezTo>
                    <a:cubicBezTo>
                      <a:pt x="22" y="185"/>
                      <a:pt x="23" y="188"/>
                      <a:pt x="27" y="187"/>
                    </a:cubicBezTo>
                    <a:cubicBezTo>
                      <a:pt x="28" y="180"/>
                      <a:pt x="35" y="183"/>
                      <a:pt x="40" y="182"/>
                    </a:cubicBezTo>
                    <a:cubicBezTo>
                      <a:pt x="42" y="181"/>
                      <a:pt x="45" y="181"/>
                      <a:pt x="48" y="183"/>
                    </a:cubicBezTo>
                    <a:cubicBezTo>
                      <a:pt x="54" y="184"/>
                      <a:pt x="56" y="179"/>
                      <a:pt x="62" y="183"/>
                    </a:cubicBezTo>
                    <a:cubicBezTo>
                      <a:pt x="65" y="181"/>
                      <a:pt x="68" y="185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7"/>
                      <a:pt x="70" y="186"/>
                      <a:pt x="68" y="185"/>
                    </a:cubicBezTo>
                    <a:cubicBezTo>
                      <a:pt x="66" y="189"/>
                      <a:pt x="63" y="183"/>
                      <a:pt x="60" y="187"/>
                    </a:cubicBezTo>
                    <a:cubicBezTo>
                      <a:pt x="56" y="187"/>
                      <a:pt x="53" y="187"/>
                      <a:pt x="48" y="186"/>
                    </a:cubicBezTo>
                    <a:cubicBezTo>
                      <a:pt x="46" y="186"/>
                      <a:pt x="45" y="189"/>
                      <a:pt x="43" y="187"/>
                    </a:cubicBezTo>
                    <a:cubicBezTo>
                      <a:pt x="42" y="185"/>
                      <a:pt x="40" y="187"/>
                      <a:pt x="39" y="188"/>
                    </a:cubicBezTo>
                    <a:cubicBezTo>
                      <a:pt x="41" y="192"/>
                      <a:pt x="45" y="187"/>
                      <a:pt x="48" y="191"/>
                    </a:cubicBezTo>
                    <a:cubicBezTo>
                      <a:pt x="44" y="192"/>
                      <a:pt x="40" y="192"/>
                      <a:pt x="38" y="193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48" y="197"/>
                      <a:pt x="58" y="197"/>
                      <a:pt x="68" y="197"/>
                    </a:cubicBezTo>
                    <a:cubicBezTo>
                      <a:pt x="68" y="195"/>
                      <a:pt x="66" y="196"/>
                      <a:pt x="66" y="195"/>
                    </a:cubicBezTo>
                    <a:cubicBezTo>
                      <a:pt x="73" y="197"/>
                      <a:pt x="79" y="191"/>
                      <a:pt x="86" y="193"/>
                    </a:cubicBezTo>
                    <a:cubicBezTo>
                      <a:pt x="91" y="195"/>
                      <a:pt x="97" y="190"/>
                      <a:pt x="103" y="193"/>
                    </a:cubicBezTo>
                    <a:cubicBezTo>
                      <a:pt x="104" y="191"/>
                      <a:pt x="105" y="190"/>
                      <a:pt x="107" y="191"/>
                    </a:cubicBezTo>
                    <a:cubicBezTo>
                      <a:pt x="111" y="189"/>
                      <a:pt x="116" y="188"/>
                      <a:pt x="120" y="188"/>
                    </a:cubicBezTo>
                    <a:cubicBezTo>
                      <a:pt x="123" y="193"/>
                      <a:pt x="128" y="188"/>
                      <a:pt x="131" y="189"/>
                    </a:cubicBezTo>
                    <a:cubicBezTo>
                      <a:pt x="141" y="190"/>
                      <a:pt x="149" y="184"/>
                      <a:pt x="159" y="189"/>
                    </a:cubicBezTo>
                    <a:cubicBezTo>
                      <a:pt x="159" y="189"/>
                      <a:pt x="159" y="189"/>
                      <a:pt x="159" y="189"/>
                    </a:cubicBezTo>
                    <a:cubicBezTo>
                      <a:pt x="158" y="191"/>
                      <a:pt x="156" y="191"/>
                      <a:pt x="154" y="191"/>
                    </a:cubicBezTo>
                    <a:cubicBezTo>
                      <a:pt x="151" y="193"/>
                      <a:pt x="146" y="191"/>
                      <a:pt x="143" y="193"/>
                    </a:cubicBezTo>
                    <a:cubicBezTo>
                      <a:pt x="129" y="193"/>
                      <a:pt x="129" y="193"/>
                      <a:pt x="129" y="193"/>
                    </a:cubicBezTo>
                    <a:cubicBezTo>
                      <a:pt x="121" y="193"/>
                      <a:pt x="112" y="196"/>
                      <a:pt x="103" y="194"/>
                    </a:cubicBezTo>
                    <a:cubicBezTo>
                      <a:pt x="100" y="196"/>
                      <a:pt x="95" y="198"/>
                      <a:pt x="91" y="196"/>
                    </a:cubicBezTo>
                    <a:cubicBezTo>
                      <a:pt x="90" y="196"/>
                      <a:pt x="89" y="198"/>
                      <a:pt x="88" y="196"/>
                    </a:cubicBezTo>
                    <a:cubicBezTo>
                      <a:pt x="87" y="198"/>
                      <a:pt x="84" y="197"/>
                      <a:pt x="84" y="199"/>
                    </a:cubicBezTo>
                    <a:cubicBezTo>
                      <a:pt x="86" y="200"/>
                      <a:pt x="87" y="202"/>
                      <a:pt x="89" y="201"/>
                    </a:cubicBezTo>
                    <a:cubicBezTo>
                      <a:pt x="93" y="199"/>
                      <a:pt x="98" y="199"/>
                      <a:pt x="102" y="201"/>
                    </a:cubicBezTo>
                    <a:cubicBezTo>
                      <a:pt x="97" y="210"/>
                      <a:pt x="89" y="201"/>
                      <a:pt x="82" y="203"/>
                    </a:cubicBezTo>
                    <a:cubicBezTo>
                      <a:pt x="78" y="201"/>
                      <a:pt x="84" y="197"/>
                      <a:pt x="79" y="196"/>
                    </a:cubicBezTo>
                    <a:cubicBezTo>
                      <a:pt x="79" y="198"/>
                      <a:pt x="76" y="199"/>
                      <a:pt x="74" y="199"/>
                    </a:cubicBezTo>
                    <a:cubicBezTo>
                      <a:pt x="74" y="202"/>
                      <a:pt x="78" y="199"/>
                      <a:pt x="78" y="202"/>
                    </a:cubicBezTo>
                    <a:cubicBezTo>
                      <a:pt x="77" y="202"/>
                      <a:pt x="77" y="203"/>
                      <a:pt x="76" y="203"/>
                    </a:cubicBezTo>
                    <a:cubicBezTo>
                      <a:pt x="75" y="203"/>
                      <a:pt x="74" y="202"/>
                      <a:pt x="74" y="202"/>
                    </a:cubicBezTo>
                    <a:cubicBezTo>
                      <a:pt x="73" y="204"/>
                      <a:pt x="70" y="203"/>
                      <a:pt x="68" y="203"/>
                    </a:cubicBezTo>
                    <a:cubicBezTo>
                      <a:pt x="68" y="202"/>
                      <a:pt x="68" y="201"/>
                      <a:pt x="68" y="201"/>
                    </a:cubicBezTo>
                    <a:cubicBezTo>
                      <a:pt x="62" y="200"/>
                      <a:pt x="55" y="200"/>
                      <a:pt x="49" y="202"/>
                    </a:cubicBezTo>
                    <a:cubicBezTo>
                      <a:pt x="47" y="205"/>
                      <a:pt x="53" y="203"/>
                      <a:pt x="51" y="207"/>
                    </a:cubicBezTo>
                    <a:cubicBezTo>
                      <a:pt x="51" y="207"/>
                      <a:pt x="51" y="207"/>
                      <a:pt x="51" y="207"/>
                    </a:cubicBezTo>
                    <a:cubicBezTo>
                      <a:pt x="50" y="204"/>
                      <a:pt x="48" y="206"/>
                      <a:pt x="47" y="205"/>
                    </a:cubicBezTo>
                    <a:cubicBezTo>
                      <a:pt x="46" y="205"/>
                      <a:pt x="44" y="204"/>
                      <a:pt x="44" y="202"/>
                    </a:cubicBezTo>
                    <a:cubicBezTo>
                      <a:pt x="42" y="202"/>
                      <a:pt x="40" y="203"/>
                      <a:pt x="38" y="203"/>
                    </a:cubicBezTo>
                    <a:cubicBezTo>
                      <a:pt x="32" y="202"/>
                      <a:pt x="25" y="203"/>
                      <a:pt x="20" y="206"/>
                    </a:cubicBezTo>
                    <a:cubicBezTo>
                      <a:pt x="23" y="204"/>
                      <a:pt x="27" y="209"/>
                      <a:pt x="30" y="207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30" y="208"/>
                      <a:pt x="30" y="209"/>
                      <a:pt x="29" y="209"/>
                    </a:cubicBezTo>
                    <a:cubicBezTo>
                      <a:pt x="30" y="214"/>
                      <a:pt x="25" y="208"/>
                      <a:pt x="23" y="212"/>
                    </a:cubicBezTo>
                    <a:cubicBezTo>
                      <a:pt x="26" y="215"/>
                      <a:pt x="22" y="215"/>
                      <a:pt x="21" y="217"/>
                    </a:cubicBezTo>
                    <a:cubicBezTo>
                      <a:pt x="20" y="216"/>
                      <a:pt x="16" y="217"/>
                      <a:pt x="18" y="214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1" y="212"/>
                      <a:pt x="19" y="211"/>
                      <a:pt x="19" y="209"/>
                    </a:cubicBezTo>
                    <a:cubicBezTo>
                      <a:pt x="19" y="209"/>
                      <a:pt x="18" y="209"/>
                      <a:pt x="17" y="210"/>
                    </a:cubicBezTo>
                    <a:cubicBezTo>
                      <a:pt x="20" y="213"/>
                      <a:pt x="16" y="214"/>
                      <a:pt x="16" y="216"/>
                    </a:cubicBezTo>
                    <a:cubicBezTo>
                      <a:pt x="12" y="215"/>
                      <a:pt x="14" y="221"/>
                      <a:pt x="10" y="219"/>
                    </a:cubicBezTo>
                    <a:cubicBezTo>
                      <a:pt x="11" y="220"/>
                      <a:pt x="11" y="220"/>
                      <a:pt x="11" y="220"/>
                    </a:cubicBezTo>
                    <a:cubicBezTo>
                      <a:pt x="12" y="221"/>
                      <a:pt x="11" y="222"/>
                      <a:pt x="11" y="223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7" y="221"/>
                      <a:pt x="6" y="223"/>
                      <a:pt x="7" y="223"/>
                    </a:cubicBezTo>
                    <a:cubicBezTo>
                      <a:pt x="10" y="224"/>
                      <a:pt x="15" y="226"/>
                      <a:pt x="17" y="223"/>
                    </a:cubicBezTo>
                    <a:cubicBezTo>
                      <a:pt x="19" y="222"/>
                      <a:pt x="22" y="219"/>
                      <a:pt x="25" y="222"/>
                    </a:cubicBezTo>
                    <a:cubicBezTo>
                      <a:pt x="23" y="223"/>
                      <a:pt x="22" y="226"/>
                      <a:pt x="20" y="227"/>
                    </a:cubicBezTo>
                    <a:cubicBezTo>
                      <a:pt x="19" y="227"/>
                      <a:pt x="20" y="226"/>
                      <a:pt x="20" y="226"/>
                    </a:cubicBezTo>
                    <a:cubicBezTo>
                      <a:pt x="12" y="223"/>
                      <a:pt x="17" y="232"/>
                      <a:pt x="12" y="231"/>
                    </a:cubicBezTo>
                    <a:cubicBezTo>
                      <a:pt x="13" y="233"/>
                      <a:pt x="13" y="233"/>
                      <a:pt x="13" y="233"/>
                    </a:cubicBezTo>
                    <a:cubicBezTo>
                      <a:pt x="10" y="234"/>
                      <a:pt x="9" y="231"/>
                      <a:pt x="6" y="234"/>
                    </a:cubicBezTo>
                    <a:cubicBezTo>
                      <a:pt x="6" y="236"/>
                      <a:pt x="2" y="238"/>
                      <a:pt x="5" y="240"/>
                    </a:cubicBezTo>
                    <a:cubicBezTo>
                      <a:pt x="9" y="242"/>
                      <a:pt x="5" y="238"/>
                      <a:pt x="9" y="238"/>
                    </a:cubicBezTo>
                    <a:cubicBezTo>
                      <a:pt x="9" y="239"/>
                      <a:pt x="10" y="239"/>
                      <a:pt x="10" y="240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3"/>
                      <a:pt x="10" y="243"/>
                      <a:pt x="10" y="243"/>
                    </a:cubicBezTo>
                    <a:cubicBezTo>
                      <a:pt x="14" y="245"/>
                      <a:pt x="19" y="241"/>
                      <a:pt x="22" y="242"/>
                    </a:cubicBezTo>
                    <a:cubicBezTo>
                      <a:pt x="22" y="243"/>
                      <a:pt x="21" y="244"/>
                      <a:pt x="21" y="244"/>
                    </a:cubicBezTo>
                    <a:cubicBezTo>
                      <a:pt x="20" y="245"/>
                      <a:pt x="18" y="245"/>
                      <a:pt x="18" y="244"/>
                    </a:cubicBezTo>
                    <a:cubicBezTo>
                      <a:pt x="14" y="246"/>
                      <a:pt x="10" y="244"/>
                      <a:pt x="6" y="244"/>
                    </a:cubicBezTo>
                    <a:cubicBezTo>
                      <a:pt x="3" y="245"/>
                      <a:pt x="6" y="248"/>
                      <a:pt x="4" y="250"/>
                    </a:cubicBezTo>
                    <a:cubicBezTo>
                      <a:pt x="5" y="250"/>
                      <a:pt x="8" y="253"/>
                      <a:pt x="8" y="250"/>
                    </a:cubicBezTo>
                    <a:cubicBezTo>
                      <a:pt x="8" y="251"/>
                      <a:pt x="11" y="251"/>
                      <a:pt x="10" y="253"/>
                    </a:cubicBezTo>
                    <a:cubicBezTo>
                      <a:pt x="7" y="254"/>
                      <a:pt x="4" y="254"/>
                      <a:pt x="0" y="253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4" y="255"/>
                      <a:pt x="6" y="257"/>
                      <a:pt x="9" y="258"/>
                    </a:cubicBezTo>
                    <a:cubicBezTo>
                      <a:pt x="9" y="259"/>
                      <a:pt x="9" y="259"/>
                      <a:pt x="8" y="259"/>
                    </a:cubicBezTo>
                    <a:cubicBezTo>
                      <a:pt x="9" y="261"/>
                      <a:pt x="9" y="264"/>
                      <a:pt x="6" y="263"/>
                    </a:cubicBezTo>
                    <a:cubicBezTo>
                      <a:pt x="6" y="266"/>
                      <a:pt x="9" y="265"/>
                      <a:pt x="10" y="267"/>
                    </a:cubicBezTo>
                    <a:cubicBezTo>
                      <a:pt x="4" y="267"/>
                      <a:pt x="4" y="267"/>
                      <a:pt x="4" y="267"/>
                    </a:cubicBezTo>
                    <a:cubicBezTo>
                      <a:pt x="1" y="270"/>
                      <a:pt x="7" y="270"/>
                      <a:pt x="8" y="271"/>
                    </a:cubicBezTo>
                    <a:cubicBezTo>
                      <a:pt x="8" y="272"/>
                      <a:pt x="8" y="272"/>
                      <a:pt x="8" y="272"/>
                    </a:cubicBezTo>
                    <a:cubicBezTo>
                      <a:pt x="7" y="271"/>
                      <a:pt x="7" y="271"/>
                      <a:pt x="7" y="271"/>
                    </a:cubicBezTo>
                    <a:cubicBezTo>
                      <a:pt x="7" y="271"/>
                      <a:pt x="6" y="272"/>
                      <a:pt x="5" y="272"/>
                    </a:cubicBezTo>
                    <a:cubicBezTo>
                      <a:pt x="7" y="273"/>
                      <a:pt x="10" y="275"/>
                      <a:pt x="11" y="273"/>
                    </a:cubicBezTo>
                    <a:cubicBezTo>
                      <a:pt x="15" y="271"/>
                      <a:pt x="17" y="275"/>
                      <a:pt x="18" y="276"/>
                    </a:cubicBezTo>
                    <a:cubicBezTo>
                      <a:pt x="15" y="278"/>
                      <a:pt x="10" y="275"/>
                      <a:pt x="7" y="276"/>
                    </a:cubicBezTo>
                    <a:cubicBezTo>
                      <a:pt x="6" y="278"/>
                      <a:pt x="7" y="279"/>
                      <a:pt x="8" y="281"/>
                    </a:cubicBezTo>
                    <a:cubicBezTo>
                      <a:pt x="8" y="281"/>
                      <a:pt x="8" y="281"/>
                      <a:pt x="8" y="281"/>
                    </a:cubicBezTo>
                    <a:cubicBezTo>
                      <a:pt x="7" y="281"/>
                      <a:pt x="5" y="279"/>
                      <a:pt x="5" y="281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11" y="282"/>
                      <a:pt x="16" y="280"/>
                      <a:pt x="21" y="281"/>
                    </a:cubicBezTo>
                    <a:cubicBezTo>
                      <a:pt x="22" y="282"/>
                      <a:pt x="22" y="284"/>
                      <a:pt x="22" y="285"/>
                    </a:cubicBezTo>
                    <a:cubicBezTo>
                      <a:pt x="20" y="285"/>
                      <a:pt x="18" y="286"/>
                      <a:pt x="17" y="287"/>
                    </a:cubicBezTo>
                    <a:cubicBezTo>
                      <a:pt x="13" y="289"/>
                      <a:pt x="13" y="283"/>
                      <a:pt x="9" y="285"/>
                    </a:cubicBezTo>
                    <a:cubicBezTo>
                      <a:pt x="9" y="287"/>
                      <a:pt x="9" y="287"/>
                      <a:pt x="9" y="287"/>
                    </a:cubicBezTo>
                    <a:cubicBezTo>
                      <a:pt x="9" y="289"/>
                      <a:pt x="10" y="291"/>
                      <a:pt x="13" y="290"/>
                    </a:cubicBezTo>
                    <a:cubicBezTo>
                      <a:pt x="15" y="288"/>
                      <a:pt x="17" y="291"/>
                      <a:pt x="19" y="292"/>
                    </a:cubicBezTo>
                    <a:cubicBezTo>
                      <a:pt x="20" y="294"/>
                      <a:pt x="15" y="294"/>
                      <a:pt x="17" y="296"/>
                    </a:cubicBezTo>
                    <a:cubicBezTo>
                      <a:pt x="24" y="295"/>
                      <a:pt x="16" y="299"/>
                      <a:pt x="20" y="301"/>
                    </a:cubicBezTo>
                    <a:cubicBezTo>
                      <a:pt x="16" y="301"/>
                      <a:pt x="16" y="301"/>
                      <a:pt x="16" y="301"/>
                    </a:cubicBezTo>
                    <a:cubicBezTo>
                      <a:pt x="16" y="302"/>
                      <a:pt x="16" y="302"/>
                      <a:pt x="16" y="302"/>
                    </a:cubicBezTo>
                    <a:cubicBezTo>
                      <a:pt x="14" y="303"/>
                      <a:pt x="14" y="303"/>
                      <a:pt x="14" y="303"/>
                    </a:cubicBezTo>
                    <a:cubicBezTo>
                      <a:pt x="17" y="306"/>
                      <a:pt x="17" y="306"/>
                      <a:pt x="17" y="306"/>
                    </a:cubicBezTo>
                    <a:cubicBezTo>
                      <a:pt x="23" y="308"/>
                      <a:pt x="28" y="311"/>
                      <a:pt x="35" y="312"/>
                    </a:cubicBezTo>
                    <a:cubicBezTo>
                      <a:pt x="40" y="308"/>
                      <a:pt x="44" y="319"/>
                      <a:pt x="50" y="314"/>
                    </a:cubicBezTo>
                    <a:cubicBezTo>
                      <a:pt x="54" y="318"/>
                      <a:pt x="58" y="311"/>
                      <a:pt x="63" y="314"/>
                    </a:cubicBezTo>
                    <a:cubicBezTo>
                      <a:pt x="63" y="316"/>
                      <a:pt x="63" y="316"/>
                      <a:pt x="63" y="316"/>
                    </a:cubicBezTo>
                    <a:cubicBezTo>
                      <a:pt x="64" y="316"/>
                      <a:pt x="64" y="316"/>
                      <a:pt x="64" y="316"/>
                    </a:cubicBezTo>
                    <a:cubicBezTo>
                      <a:pt x="63" y="314"/>
                      <a:pt x="68" y="312"/>
                      <a:pt x="64" y="310"/>
                    </a:cubicBezTo>
                    <a:cubicBezTo>
                      <a:pt x="67" y="310"/>
                      <a:pt x="65" y="307"/>
                      <a:pt x="66" y="306"/>
                    </a:cubicBezTo>
                    <a:cubicBezTo>
                      <a:pt x="67" y="307"/>
                      <a:pt x="69" y="306"/>
                      <a:pt x="70" y="306"/>
                    </a:cubicBezTo>
                    <a:cubicBezTo>
                      <a:pt x="74" y="308"/>
                      <a:pt x="70" y="312"/>
                      <a:pt x="74" y="313"/>
                    </a:cubicBezTo>
                    <a:cubicBezTo>
                      <a:pt x="79" y="313"/>
                      <a:pt x="73" y="309"/>
                      <a:pt x="77" y="307"/>
                    </a:cubicBezTo>
                    <a:cubicBezTo>
                      <a:pt x="72" y="304"/>
                      <a:pt x="80" y="304"/>
                      <a:pt x="77" y="300"/>
                    </a:cubicBezTo>
                    <a:cubicBezTo>
                      <a:pt x="78" y="298"/>
                      <a:pt x="80" y="301"/>
                      <a:pt x="82" y="300"/>
                    </a:cubicBezTo>
                    <a:cubicBezTo>
                      <a:pt x="83" y="304"/>
                      <a:pt x="81" y="307"/>
                      <a:pt x="81" y="310"/>
                    </a:cubicBezTo>
                    <a:cubicBezTo>
                      <a:pt x="81" y="311"/>
                      <a:pt x="78" y="311"/>
                      <a:pt x="79" y="312"/>
                    </a:cubicBezTo>
                    <a:cubicBezTo>
                      <a:pt x="82" y="313"/>
                      <a:pt x="86" y="313"/>
                      <a:pt x="88" y="311"/>
                    </a:cubicBezTo>
                    <a:cubicBezTo>
                      <a:pt x="88" y="310"/>
                      <a:pt x="87" y="310"/>
                      <a:pt x="87" y="309"/>
                    </a:cubicBezTo>
                    <a:cubicBezTo>
                      <a:pt x="88" y="307"/>
                      <a:pt x="90" y="306"/>
                      <a:pt x="93" y="307"/>
                    </a:cubicBezTo>
                    <a:cubicBezTo>
                      <a:pt x="95" y="305"/>
                      <a:pt x="97" y="305"/>
                      <a:pt x="98" y="303"/>
                    </a:cubicBezTo>
                    <a:cubicBezTo>
                      <a:pt x="101" y="305"/>
                      <a:pt x="101" y="301"/>
                      <a:pt x="103" y="300"/>
                    </a:cubicBezTo>
                    <a:cubicBezTo>
                      <a:pt x="104" y="300"/>
                      <a:pt x="106" y="302"/>
                      <a:pt x="106" y="300"/>
                    </a:cubicBezTo>
                    <a:cubicBezTo>
                      <a:pt x="109" y="299"/>
                      <a:pt x="109" y="297"/>
                      <a:pt x="112" y="296"/>
                    </a:cubicBezTo>
                    <a:cubicBezTo>
                      <a:pt x="115" y="298"/>
                      <a:pt x="118" y="295"/>
                      <a:pt x="119" y="297"/>
                    </a:cubicBezTo>
                    <a:cubicBezTo>
                      <a:pt x="117" y="298"/>
                      <a:pt x="117" y="298"/>
                      <a:pt x="117" y="298"/>
                    </a:cubicBezTo>
                    <a:cubicBezTo>
                      <a:pt x="118" y="303"/>
                      <a:pt x="120" y="297"/>
                      <a:pt x="123" y="298"/>
                    </a:cubicBezTo>
                    <a:cubicBezTo>
                      <a:pt x="120" y="300"/>
                      <a:pt x="126" y="302"/>
                      <a:pt x="122" y="304"/>
                    </a:cubicBezTo>
                    <a:cubicBezTo>
                      <a:pt x="125" y="308"/>
                      <a:pt x="119" y="306"/>
                      <a:pt x="119" y="309"/>
                    </a:cubicBezTo>
                    <a:cubicBezTo>
                      <a:pt x="121" y="310"/>
                      <a:pt x="124" y="309"/>
                      <a:pt x="126" y="308"/>
                    </a:cubicBezTo>
                    <a:cubicBezTo>
                      <a:pt x="125" y="306"/>
                      <a:pt x="125" y="306"/>
                      <a:pt x="125" y="306"/>
                    </a:cubicBezTo>
                    <a:cubicBezTo>
                      <a:pt x="125" y="303"/>
                      <a:pt x="130" y="304"/>
                      <a:pt x="131" y="302"/>
                    </a:cubicBezTo>
                    <a:cubicBezTo>
                      <a:pt x="132" y="302"/>
                      <a:pt x="131" y="304"/>
                      <a:pt x="133" y="303"/>
                    </a:cubicBezTo>
                    <a:cubicBezTo>
                      <a:pt x="135" y="304"/>
                      <a:pt x="135" y="302"/>
                      <a:pt x="136" y="300"/>
                    </a:cubicBezTo>
                    <a:cubicBezTo>
                      <a:pt x="141" y="304"/>
                      <a:pt x="140" y="296"/>
                      <a:pt x="144" y="296"/>
                    </a:cubicBezTo>
                    <a:cubicBezTo>
                      <a:pt x="147" y="296"/>
                      <a:pt x="152" y="295"/>
                      <a:pt x="155" y="298"/>
                    </a:cubicBezTo>
                    <a:cubicBezTo>
                      <a:pt x="154" y="298"/>
                      <a:pt x="154" y="298"/>
                      <a:pt x="153" y="298"/>
                    </a:cubicBezTo>
                    <a:cubicBezTo>
                      <a:pt x="151" y="302"/>
                      <a:pt x="155" y="302"/>
                      <a:pt x="157" y="303"/>
                    </a:cubicBezTo>
                    <a:cubicBezTo>
                      <a:pt x="155" y="304"/>
                      <a:pt x="152" y="304"/>
                      <a:pt x="152" y="306"/>
                    </a:cubicBezTo>
                    <a:cubicBezTo>
                      <a:pt x="153" y="308"/>
                      <a:pt x="155" y="304"/>
                      <a:pt x="156" y="307"/>
                    </a:cubicBezTo>
                    <a:cubicBezTo>
                      <a:pt x="157" y="306"/>
                      <a:pt x="160" y="306"/>
                      <a:pt x="160" y="304"/>
                    </a:cubicBezTo>
                    <a:cubicBezTo>
                      <a:pt x="158" y="301"/>
                      <a:pt x="158" y="301"/>
                      <a:pt x="158" y="301"/>
                    </a:cubicBezTo>
                    <a:cubicBezTo>
                      <a:pt x="161" y="293"/>
                      <a:pt x="170" y="299"/>
                      <a:pt x="176" y="297"/>
                    </a:cubicBezTo>
                    <a:cubicBezTo>
                      <a:pt x="176" y="299"/>
                      <a:pt x="176" y="299"/>
                      <a:pt x="176" y="299"/>
                    </a:cubicBezTo>
                    <a:cubicBezTo>
                      <a:pt x="179" y="299"/>
                      <a:pt x="179" y="298"/>
                      <a:pt x="181" y="297"/>
                    </a:cubicBezTo>
                    <a:cubicBezTo>
                      <a:pt x="183" y="297"/>
                      <a:pt x="186" y="295"/>
                      <a:pt x="187" y="298"/>
                    </a:cubicBezTo>
                    <a:cubicBezTo>
                      <a:pt x="187" y="296"/>
                      <a:pt x="187" y="296"/>
                      <a:pt x="187" y="296"/>
                    </a:cubicBezTo>
                    <a:cubicBezTo>
                      <a:pt x="189" y="298"/>
                      <a:pt x="192" y="296"/>
                      <a:pt x="194" y="297"/>
                    </a:cubicBezTo>
                    <a:cubicBezTo>
                      <a:pt x="198" y="297"/>
                      <a:pt x="194" y="300"/>
                      <a:pt x="195" y="302"/>
                    </a:cubicBezTo>
                    <a:cubicBezTo>
                      <a:pt x="196" y="303"/>
                      <a:pt x="198" y="301"/>
                      <a:pt x="199" y="302"/>
                    </a:cubicBezTo>
                    <a:cubicBezTo>
                      <a:pt x="199" y="302"/>
                      <a:pt x="199" y="302"/>
                      <a:pt x="199" y="302"/>
                    </a:cubicBezTo>
                    <a:cubicBezTo>
                      <a:pt x="197" y="301"/>
                      <a:pt x="198" y="299"/>
                      <a:pt x="197" y="298"/>
                    </a:cubicBezTo>
                    <a:cubicBezTo>
                      <a:pt x="198" y="297"/>
                      <a:pt x="199" y="296"/>
                      <a:pt x="200" y="296"/>
                    </a:cubicBezTo>
                    <a:cubicBezTo>
                      <a:pt x="201" y="297"/>
                      <a:pt x="205" y="295"/>
                      <a:pt x="204" y="298"/>
                    </a:cubicBezTo>
                    <a:cubicBezTo>
                      <a:pt x="205" y="299"/>
                      <a:pt x="206" y="298"/>
                      <a:pt x="206" y="298"/>
                    </a:cubicBezTo>
                    <a:cubicBezTo>
                      <a:pt x="209" y="300"/>
                      <a:pt x="204" y="299"/>
                      <a:pt x="205" y="302"/>
                    </a:cubicBezTo>
                    <a:cubicBezTo>
                      <a:pt x="206" y="305"/>
                      <a:pt x="208" y="302"/>
                      <a:pt x="210" y="303"/>
                    </a:cubicBezTo>
                    <a:cubicBezTo>
                      <a:pt x="208" y="298"/>
                      <a:pt x="208" y="298"/>
                      <a:pt x="208" y="298"/>
                    </a:cubicBezTo>
                    <a:cubicBezTo>
                      <a:pt x="214" y="296"/>
                      <a:pt x="214" y="296"/>
                      <a:pt x="214" y="296"/>
                    </a:cubicBezTo>
                    <a:cubicBezTo>
                      <a:pt x="216" y="297"/>
                      <a:pt x="220" y="296"/>
                      <a:pt x="220" y="300"/>
                    </a:cubicBezTo>
                    <a:cubicBezTo>
                      <a:pt x="218" y="303"/>
                      <a:pt x="218" y="306"/>
                      <a:pt x="215" y="306"/>
                    </a:cubicBezTo>
                    <a:cubicBezTo>
                      <a:pt x="216" y="308"/>
                      <a:pt x="218" y="308"/>
                      <a:pt x="219" y="308"/>
                    </a:cubicBezTo>
                    <a:cubicBezTo>
                      <a:pt x="219" y="307"/>
                      <a:pt x="223" y="306"/>
                      <a:pt x="221" y="304"/>
                    </a:cubicBezTo>
                    <a:cubicBezTo>
                      <a:pt x="221" y="304"/>
                      <a:pt x="222" y="303"/>
                      <a:pt x="222" y="303"/>
                    </a:cubicBezTo>
                    <a:cubicBezTo>
                      <a:pt x="224" y="304"/>
                      <a:pt x="224" y="304"/>
                      <a:pt x="224" y="304"/>
                    </a:cubicBezTo>
                    <a:cubicBezTo>
                      <a:pt x="224" y="303"/>
                      <a:pt x="225" y="303"/>
                      <a:pt x="225" y="302"/>
                    </a:cubicBezTo>
                    <a:cubicBezTo>
                      <a:pt x="224" y="300"/>
                      <a:pt x="223" y="301"/>
                      <a:pt x="222" y="300"/>
                    </a:cubicBezTo>
                    <a:cubicBezTo>
                      <a:pt x="223" y="298"/>
                      <a:pt x="225" y="298"/>
                      <a:pt x="227" y="297"/>
                    </a:cubicBezTo>
                    <a:cubicBezTo>
                      <a:pt x="229" y="298"/>
                      <a:pt x="234" y="296"/>
                      <a:pt x="234" y="300"/>
                    </a:cubicBezTo>
                    <a:cubicBezTo>
                      <a:pt x="234" y="297"/>
                      <a:pt x="234" y="297"/>
                      <a:pt x="234" y="297"/>
                    </a:cubicBezTo>
                    <a:cubicBezTo>
                      <a:pt x="236" y="298"/>
                      <a:pt x="239" y="297"/>
                      <a:pt x="240" y="299"/>
                    </a:cubicBezTo>
                    <a:cubicBezTo>
                      <a:pt x="240" y="298"/>
                      <a:pt x="240" y="298"/>
                      <a:pt x="240" y="298"/>
                    </a:cubicBezTo>
                    <a:cubicBezTo>
                      <a:pt x="244" y="297"/>
                      <a:pt x="251" y="297"/>
                      <a:pt x="256" y="297"/>
                    </a:cubicBezTo>
                    <a:cubicBezTo>
                      <a:pt x="260" y="296"/>
                      <a:pt x="265" y="299"/>
                      <a:pt x="269" y="298"/>
                    </a:cubicBezTo>
                    <a:cubicBezTo>
                      <a:pt x="271" y="299"/>
                      <a:pt x="274" y="294"/>
                      <a:pt x="276" y="298"/>
                    </a:cubicBezTo>
                    <a:cubicBezTo>
                      <a:pt x="281" y="295"/>
                      <a:pt x="287" y="300"/>
                      <a:pt x="291" y="296"/>
                    </a:cubicBezTo>
                    <a:cubicBezTo>
                      <a:pt x="290" y="295"/>
                      <a:pt x="289" y="295"/>
                      <a:pt x="288" y="295"/>
                    </a:cubicBezTo>
                    <a:cubicBezTo>
                      <a:pt x="288" y="293"/>
                      <a:pt x="291" y="293"/>
                      <a:pt x="290" y="291"/>
                    </a:cubicBezTo>
                    <a:cubicBezTo>
                      <a:pt x="289" y="291"/>
                      <a:pt x="287" y="290"/>
                      <a:pt x="287" y="291"/>
                    </a:cubicBezTo>
                    <a:cubicBezTo>
                      <a:pt x="282" y="288"/>
                      <a:pt x="287" y="295"/>
                      <a:pt x="283" y="296"/>
                    </a:cubicBezTo>
                    <a:cubicBezTo>
                      <a:pt x="279" y="293"/>
                      <a:pt x="274" y="297"/>
                      <a:pt x="269" y="295"/>
                    </a:cubicBezTo>
                    <a:cubicBezTo>
                      <a:pt x="269" y="295"/>
                      <a:pt x="270" y="295"/>
                      <a:pt x="270" y="294"/>
                    </a:cubicBezTo>
                    <a:cubicBezTo>
                      <a:pt x="271" y="293"/>
                      <a:pt x="270" y="292"/>
                      <a:pt x="269" y="291"/>
                    </a:cubicBezTo>
                    <a:cubicBezTo>
                      <a:pt x="271" y="288"/>
                      <a:pt x="276" y="290"/>
                      <a:pt x="276" y="287"/>
                    </a:cubicBezTo>
                    <a:cubicBezTo>
                      <a:pt x="278" y="287"/>
                      <a:pt x="278" y="287"/>
                      <a:pt x="278" y="287"/>
                    </a:cubicBezTo>
                    <a:cubicBezTo>
                      <a:pt x="276" y="282"/>
                      <a:pt x="269" y="288"/>
                      <a:pt x="266" y="283"/>
                    </a:cubicBezTo>
                    <a:cubicBezTo>
                      <a:pt x="265" y="286"/>
                      <a:pt x="270" y="285"/>
                      <a:pt x="269" y="287"/>
                    </a:cubicBezTo>
                    <a:cubicBezTo>
                      <a:pt x="266" y="287"/>
                      <a:pt x="268" y="291"/>
                      <a:pt x="265" y="292"/>
                    </a:cubicBezTo>
                    <a:cubicBezTo>
                      <a:pt x="262" y="291"/>
                      <a:pt x="259" y="294"/>
                      <a:pt x="257" y="292"/>
                    </a:cubicBezTo>
                    <a:cubicBezTo>
                      <a:pt x="256" y="289"/>
                      <a:pt x="259" y="290"/>
                      <a:pt x="260" y="288"/>
                    </a:cubicBezTo>
                    <a:cubicBezTo>
                      <a:pt x="261" y="285"/>
                      <a:pt x="258" y="286"/>
                      <a:pt x="257" y="284"/>
                    </a:cubicBezTo>
                    <a:cubicBezTo>
                      <a:pt x="261" y="281"/>
                      <a:pt x="266" y="282"/>
                      <a:pt x="270" y="283"/>
                    </a:cubicBezTo>
                    <a:cubicBezTo>
                      <a:pt x="273" y="281"/>
                      <a:pt x="277" y="281"/>
                      <a:pt x="281" y="281"/>
                    </a:cubicBezTo>
                    <a:cubicBezTo>
                      <a:pt x="283" y="283"/>
                      <a:pt x="285" y="281"/>
                      <a:pt x="287" y="283"/>
                    </a:cubicBezTo>
                    <a:cubicBezTo>
                      <a:pt x="286" y="283"/>
                      <a:pt x="286" y="283"/>
                      <a:pt x="286" y="283"/>
                    </a:cubicBezTo>
                    <a:cubicBezTo>
                      <a:pt x="285" y="283"/>
                      <a:pt x="284" y="283"/>
                      <a:pt x="283" y="283"/>
                    </a:cubicBezTo>
                    <a:cubicBezTo>
                      <a:pt x="283" y="284"/>
                      <a:pt x="283" y="285"/>
                      <a:pt x="285" y="286"/>
                    </a:cubicBezTo>
                    <a:cubicBezTo>
                      <a:pt x="287" y="284"/>
                      <a:pt x="287" y="284"/>
                      <a:pt x="287" y="284"/>
                    </a:cubicBezTo>
                    <a:cubicBezTo>
                      <a:pt x="288" y="286"/>
                      <a:pt x="289" y="285"/>
                      <a:pt x="291" y="286"/>
                    </a:cubicBezTo>
                    <a:cubicBezTo>
                      <a:pt x="293" y="282"/>
                      <a:pt x="297" y="284"/>
                      <a:pt x="301" y="283"/>
                    </a:cubicBezTo>
                    <a:cubicBezTo>
                      <a:pt x="303" y="284"/>
                      <a:pt x="301" y="285"/>
                      <a:pt x="303" y="286"/>
                    </a:cubicBezTo>
                    <a:cubicBezTo>
                      <a:pt x="303" y="284"/>
                      <a:pt x="303" y="284"/>
                      <a:pt x="303" y="284"/>
                    </a:cubicBezTo>
                    <a:cubicBezTo>
                      <a:pt x="306" y="284"/>
                      <a:pt x="309" y="282"/>
                      <a:pt x="313" y="281"/>
                    </a:cubicBezTo>
                    <a:cubicBezTo>
                      <a:pt x="313" y="285"/>
                      <a:pt x="313" y="285"/>
                      <a:pt x="313" y="285"/>
                    </a:cubicBezTo>
                    <a:cubicBezTo>
                      <a:pt x="315" y="284"/>
                      <a:pt x="315" y="284"/>
                      <a:pt x="315" y="284"/>
                    </a:cubicBezTo>
                    <a:cubicBezTo>
                      <a:pt x="320" y="289"/>
                      <a:pt x="320" y="280"/>
                      <a:pt x="324" y="281"/>
                    </a:cubicBezTo>
                    <a:cubicBezTo>
                      <a:pt x="325" y="280"/>
                      <a:pt x="326" y="282"/>
                      <a:pt x="326" y="282"/>
                    </a:cubicBezTo>
                    <a:cubicBezTo>
                      <a:pt x="326" y="285"/>
                      <a:pt x="325" y="283"/>
                      <a:pt x="324" y="284"/>
                    </a:cubicBezTo>
                    <a:cubicBezTo>
                      <a:pt x="324" y="285"/>
                      <a:pt x="325" y="283"/>
                      <a:pt x="327" y="285"/>
                    </a:cubicBezTo>
                    <a:cubicBezTo>
                      <a:pt x="329" y="284"/>
                      <a:pt x="331" y="284"/>
                      <a:pt x="332" y="282"/>
                    </a:cubicBezTo>
                    <a:cubicBezTo>
                      <a:pt x="338" y="282"/>
                      <a:pt x="330" y="278"/>
                      <a:pt x="334" y="277"/>
                    </a:cubicBezTo>
                    <a:cubicBezTo>
                      <a:pt x="333" y="274"/>
                      <a:pt x="330" y="276"/>
                      <a:pt x="328" y="275"/>
                    </a:cubicBezTo>
                    <a:cubicBezTo>
                      <a:pt x="325" y="275"/>
                      <a:pt x="328" y="279"/>
                      <a:pt x="325" y="280"/>
                    </a:cubicBezTo>
                    <a:cubicBezTo>
                      <a:pt x="324" y="280"/>
                      <a:pt x="323" y="280"/>
                      <a:pt x="322" y="280"/>
                    </a:cubicBezTo>
                    <a:cubicBezTo>
                      <a:pt x="322" y="278"/>
                      <a:pt x="324" y="278"/>
                      <a:pt x="325" y="277"/>
                    </a:cubicBezTo>
                    <a:cubicBezTo>
                      <a:pt x="324" y="277"/>
                      <a:pt x="322" y="277"/>
                      <a:pt x="323" y="276"/>
                    </a:cubicBezTo>
                    <a:cubicBezTo>
                      <a:pt x="320" y="275"/>
                      <a:pt x="317" y="274"/>
                      <a:pt x="315" y="276"/>
                    </a:cubicBezTo>
                    <a:cubicBezTo>
                      <a:pt x="314" y="275"/>
                      <a:pt x="312" y="275"/>
                      <a:pt x="312" y="274"/>
                    </a:cubicBezTo>
                    <a:cubicBezTo>
                      <a:pt x="315" y="271"/>
                      <a:pt x="319" y="273"/>
                      <a:pt x="323" y="272"/>
                    </a:cubicBezTo>
                    <a:cubicBezTo>
                      <a:pt x="324" y="273"/>
                      <a:pt x="327" y="273"/>
                      <a:pt x="329" y="272"/>
                    </a:cubicBezTo>
                    <a:cubicBezTo>
                      <a:pt x="332" y="274"/>
                      <a:pt x="337" y="272"/>
                      <a:pt x="341" y="272"/>
                    </a:cubicBezTo>
                    <a:cubicBezTo>
                      <a:pt x="342" y="274"/>
                      <a:pt x="344" y="273"/>
                      <a:pt x="345" y="272"/>
                    </a:cubicBezTo>
                    <a:cubicBezTo>
                      <a:pt x="354" y="273"/>
                      <a:pt x="363" y="270"/>
                      <a:pt x="371" y="273"/>
                    </a:cubicBezTo>
                    <a:cubicBezTo>
                      <a:pt x="370" y="274"/>
                      <a:pt x="370" y="276"/>
                      <a:pt x="368" y="276"/>
                    </a:cubicBezTo>
                    <a:cubicBezTo>
                      <a:pt x="368" y="275"/>
                      <a:pt x="368" y="275"/>
                      <a:pt x="368" y="275"/>
                    </a:cubicBezTo>
                    <a:cubicBezTo>
                      <a:pt x="366" y="275"/>
                      <a:pt x="366" y="276"/>
                      <a:pt x="366" y="277"/>
                    </a:cubicBezTo>
                    <a:cubicBezTo>
                      <a:pt x="362" y="279"/>
                      <a:pt x="360" y="275"/>
                      <a:pt x="357" y="275"/>
                    </a:cubicBezTo>
                    <a:cubicBezTo>
                      <a:pt x="354" y="273"/>
                      <a:pt x="356" y="279"/>
                      <a:pt x="353" y="277"/>
                    </a:cubicBezTo>
                    <a:cubicBezTo>
                      <a:pt x="353" y="278"/>
                      <a:pt x="353" y="278"/>
                      <a:pt x="353" y="278"/>
                    </a:cubicBezTo>
                    <a:cubicBezTo>
                      <a:pt x="355" y="277"/>
                      <a:pt x="355" y="281"/>
                      <a:pt x="356" y="282"/>
                    </a:cubicBezTo>
                    <a:cubicBezTo>
                      <a:pt x="356" y="283"/>
                      <a:pt x="355" y="283"/>
                      <a:pt x="354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5"/>
                      <a:pt x="358" y="286"/>
                      <a:pt x="358" y="284"/>
                    </a:cubicBezTo>
                    <a:cubicBezTo>
                      <a:pt x="361" y="284"/>
                      <a:pt x="367" y="282"/>
                      <a:pt x="367" y="287"/>
                    </a:cubicBezTo>
                    <a:cubicBezTo>
                      <a:pt x="369" y="287"/>
                      <a:pt x="372" y="288"/>
                      <a:pt x="374" y="287"/>
                    </a:cubicBezTo>
                    <a:cubicBezTo>
                      <a:pt x="373" y="284"/>
                      <a:pt x="377" y="281"/>
                      <a:pt x="375" y="279"/>
                    </a:cubicBezTo>
                    <a:cubicBezTo>
                      <a:pt x="376" y="277"/>
                      <a:pt x="376" y="277"/>
                      <a:pt x="376" y="277"/>
                    </a:cubicBezTo>
                    <a:cubicBezTo>
                      <a:pt x="372" y="278"/>
                      <a:pt x="377" y="274"/>
                      <a:pt x="373" y="273"/>
                    </a:cubicBezTo>
                    <a:cubicBezTo>
                      <a:pt x="376" y="272"/>
                      <a:pt x="378" y="272"/>
                      <a:pt x="381" y="273"/>
                    </a:cubicBezTo>
                    <a:cubicBezTo>
                      <a:pt x="380" y="274"/>
                      <a:pt x="380" y="279"/>
                      <a:pt x="377" y="278"/>
                    </a:cubicBezTo>
                    <a:cubicBezTo>
                      <a:pt x="377" y="279"/>
                      <a:pt x="377" y="279"/>
                      <a:pt x="377" y="279"/>
                    </a:cubicBezTo>
                    <a:cubicBezTo>
                      <a:pt x="381" y="283"/>
                      <a:pt x="374" y="283"/>
                      <a:pt x="377" y="287"/>
                    </a:cubicBezTo>
                    <a:cubicBezTo>
                      <a:pt x="380" y="287"/>
                      <a:pt x="376" y="284"/>
                      <a:pt x="379" y="285"/>
                    </a:cubicBezTo>
                    <a:cubicBezTo>
                      <a:pt x="380" y="289"/>
                      <a:pt x="383" y="286"/>
                      <a:pt x="386" y="287"/>
                    </a:cubicBezTo>
                    <a:cubicBezTo>
                      <a:pt x="384" y="285"/>
                      <a:pt x="384" y="285"/>
                      <a:pt x="384" y="285"/>
                    </a:cubicBezTo>
                    <a:cubicBezTo>
                      <a:pt x="385" y="284"/>
                      <a:pt x="387" y="284"/>
                      <a:pt x="386" y="283"/>
                    </a:cubicBezTo>
                    <a:cubicBezTo>
                      <a:pt x="386" y="281"/>
                      <a:pt x="387" y="280"/>
                      <a:pt x="386" y="279"/>
                    </a:cubicBezTo>
                    <a:cubicBezTo>
                      <a:pt x="388" y="279"/>
                      <a:pt x="388" y="279"/>
                      <a:pt x="388" y="279"/>
                    </a:cubicBezTo>
                    <a:cubicBezTo>
                      <a:pt x="391" y="279"/>
                      <a:pt x="388" y="280"/>
                      <a:pt x="389" y="281"/>
                    </a:cubicBezTo>
                    <a:cubicBezTo>
                      <a:pt x="390" y="282"/>
                      <a:pt x="391" y="281"/>
                      <a:pt x="392" y="282"/>
                    </a:cubicBezTo>
                    <a:cubicBezTo>
                      <a:pt x="392" y="285"/>
                      <a:pt x="389" y="281"/>
                      <a:pt x="389" y="284"/>
                    </a:cubicBezTo>
                    <a:cubicBezTo>
                      <a:pt x="392" y="284"/>
                      <a:pt x="392" y="284"/>
                      <a:pt x="392" y="284"/>
                    </a:cubicBezTo>
                    <a:cubicBezTo>
                      <a:pt x="393" y="285"/>
                      <a:pt x="393" y="286"/>
                      <a:pt x="392" y="287"/>
                    </a:cubicBezTo>
                    <a:cubicBezTo>
                      <a:pt x="394" y="288"/>
                      <a:pt x="394" y="288"/>
                      <a:pt x="394" y="288"/>
                    </a:cubicBezTo>
                    <a:cubicBezTo>
                      <a:pt x="396" y="288"/>
                      <a:pt x="400" y="289"/>
                      <a:pt x="400" y="286"/>
                    </a:cubicBezTo>
                    <a:cubicBezTo>
                      <a:pt x="400" y="287"/>
                      <a:pt x="400" y="287"/>
                      <a:pt x="400" y="287"/>
                    </a:cubicBezTo>
                    <a:cubicBezTo>
                      <a:pt x="404" y="292"/>
                      <a:pt x="403" y="284"/>
                      <a:pt x="405" y="284"/>
                    </a:cubicBezTo>
                    <a:cubicBezTo>
                      <a:pt x="405" y="287"/>
                      <a:pt x="407" y="288"/>
                      <a:pt x="409" y="288"/>
                    </a:cubicBezTo>
                    <a:cubicBezTo>
                      <a:pt x="409" y="287"/>
                      <a:pt x="409" y="287"/>
                      <a:pt x="409" y="287"/>
                    </a:cubicBezTo>
                    <a:cubicBezTo>
                      <a:pt x="405" y="285"/>
                      <a:pt x="411" y="283"/>
                      <a:pt x="408" y="280"/>
                    </a:cubicBezTo>
                    <a:cubicBezTo>
                      <a:pt x="410" y="280"/>
                      <a:pt x="410" y="280"/>
                      <a:pt x="410" y="280"/>
                    </a:cubicBezTo>
                    <a:cubicBezTo>
                      <a:pt x="410" y="282"/>
                      <a:pt x="415" y="283"/>
                      <a:pt x="413" y="286"/>
                    </a:cubicBezTo>
                    <a:cubicBezTo>
                      <a:pt x="413" y="289"/>
                      <a:pt x="416" y="289"/>
                      <a:pt x="418" y="288"/>
                    </a:cubicBezTo>
                    <a:cubicBezTo>
                      <a:pt x="418" y="286"/>
                      <a:pt x="420" y="287"/>
                      <a:pt x="421" y="287"/>
                    </a:cubicBezTo>
                    <a:cubicBezTo>
                      <a:pt x="421" y="286"/>
                      <a:pt x="421" y="285"/>
                      <a:pt x="421" y="284"/>
                    </a:cubicBezTo>
                    <a:cubicBezTo>
                      <a:pt x="422" y="281"/>
                      <a:pt x="424" y="285"/>
                      <a:pt x="426" y="284"/>
                    </a:cubicBezTo>
                    <a:cubicBezTo>
                      <a:pt x="426" y="278"/>
                      <a:pt x="430" y="284"/>
                      <a:pt x="433" y="282"/>
                    </a:cubicBezTo>
                    <a:cubicBezTo>
                      <a:pt x="432" y="283"/>
                      <a:pt x="435" y="284"/>
                      <a:pt x="434" y="286"/>
                    </a:cubicBezTo>
                    <a:cubicBezTo>
                      <a:pt x="436" y="288"/>
                      <a:pt x="437" y="291"/>
                      <a:pt x="440" y="290"/>
                    </a:cubicBezTo>
                    <a:cubicBezTo>
                      <a:pt x="439" y="288"/>
                      <a:pt x="439" y="288"/>
                      <a:pt x="439" y="288"/>
                    </a:cubicBezTo>
                    <a:cubicBezTo>
                      <a:pt x="439" y="288"/>
                      <a:pt x="440" y="287"/>
                      <a:pt x="440" y="287"/>
                    </a:cubicBezTo>
                    <a:cubicBezTo>
                      <a:pt x="440" y="284"/>
                      <a:pt x="445" y="285"/>
                      <a:pt x="445" y="282"/>
                    </a:cubicBezTo>
                    <a:cubicBezTo>
                      <a:pt x="447" y="282"/>
                      <a:pt x="445" y="284"/>
                      <a:pt x="447" y="284"/>
                    </a:cubicBezTo>
                    <a:cubicBezTo>
                      <a:pt x="449" y="282"/>
                      <a:pt x="450" y="284"/>
                      <a:pt x="451" y="285"/>
                    </a:cubicBezTo>
                    <a:cubicBezTo>
                      <a:pt x="451" y="284"/>
                      <a:pt x="451" y="284"/>
                      <a:pt x="451" y="284"/>
                    </a:cubicBezTo>
                    <a:cubicBezTo>
                      <a:pt x="453" y="289"/>
                      <a:pt x="453" y="289"/>
                      <a:pt x="453" y="289"/>
                    </a:cubicBezTo>
                    <a:cubicBezTo>
                      <a:pt x="457" y="291"/>
                      <a:pt x="456" y="286"/>
                      <a:pt x="458" y="286"/>
                    </a:cubicBezTo>
                    <a:cubicBezTo>
                      <a:pt x="460" y="288"/>
                      <a:pt x="464" y="289"/>
                      <a:pt x="466" y="289"/>
                    </a:cubicBezTo>
                    <a:cubicBezTo>
                      <a:pt x="465" y="288"/>
                      <a:pt x="465" y="287"/>
                      <a:pt x="466" y="286"/>
                    </a:cubicBezTo>
                    <a:cubicBezTo>
                      <a:pt x="467" y="286"/>
                      <a:pt x="468" y="288"/>
                      <a:pt x="469" y="288"/>
                    </a:cubicBezTo>
                    <a:cubicBezTo>
                      <a:pt x="469" y="285"/>
                      <a:pt x="469" y="285"/>
                      <a:pt x="469" y="285"/>
                    </a:cubicBezTo>
                    <a:cubicBezTo>
                      <a:pt x="469" y="285"/>
                      <a:pt x="470" y="286"/>
                      <a:pt x="471" y="286"/>
                    </a:cubicBezTo>
                    <a:cubicBezTo>
                      <a:pt x="470" y="288"/>
                      <a:pt x="470" y="288"/>
                      <a:pt x="470" y="288"/>
                    </a:cubicBezTo>
                    <a:cubicBezTo>
                      <a:pt x="471" y="289"/>
                      <a:pt x="472" y="289"/>
                      <a:pt x="473" y="289"/>
                    </a:cubicBezTo>
                    <a:cubicBezTo>
                      <a:pt x="474" y="289"/>
                      <a:pt x="475" y="288"/>
                      <a:pt x="476" y="287"/>
                    </a:cubicBezTo>
                    <a:cubicBezTo>
                      <a:pt x="471" y="284"/>
                      <a:pt x="478" y="284"/>
                      <a:pt x="477" y="280"/>
                    </a:cubicBezTo>
                    <a:cubicBezTo>
                      <a:pt x="474" y="279"/>
                      <a:pt x="474" y="279"/>
                      <a:pt x="474" y="279"/>
                    </a:cubicBezTo>
                    <a:cubicBezTo>
                      <a:pt x="476" y="277"/>
                      <a:pt x="476" y="277"/>
                      <a:pt x="476" y="277"/>
                    </a:cubicBezTo>
                    <a:cubicBezTo>
                      <a:pt x="474" y="276"/>
                      <a:pt x="474" y="276"/>
                      <a:pt x="474" y="276"/>
                    </a:cubicBezTo>
                    <a:cubicBezTo>
                      <a:pt x="474" y="273"/>
                      <a:pt x="479" y="273"/>
                      <a:pt x="480" y="271"/>
                    </a:cubicBezTo>
                    <a:cubicBezTo>
                      <a:pt x="483" y="271"/>
                      <a:pt x="482" y="274"/>
                      <a:pt x="485" y="274"/>
                    </a:cubicBezTo>
                    <a:cubicBezTo>
                      <a:pt x="485" y="276"/>
                      <a:pt x="484" y="278"/>
                      <a:pt x="483" y="278"/>
                    </a:cubicBezTo>
                    <a:cubicBezTo>
                      <a:pt x="482" y="276"/>
                      <a:pt x="481" y="277"/>
                      <a:pt x="479" y="277"/>
                    </a:cubicBezTo>
                    <a:cubicBezTo>
                      <a:pt x="479" y="277"/>
                      <a:pt x="479" y="277"/>
                      <a:pt x="479" y="277"/>
                    </a:cubicBezTo>
                    <a:cubicBezTo>
                      <a:pt x="480" y="277"/>
                      <a:pt x="481" y="278"/>
                      <a:pt x="481" y="278"/>
                    </a:cubicBezTo>
                    <a:cubicBezTo>
                      <a:pt x="480" y="278"/>
                      <a:pt x="481" y="281"/>
                      <a:pt x="479" y="280"/>
                    </a:cubicBezTo>
                    <a:cubicBezTo>
                      <a:pt x="479" y="281"/>
                      <a:pt x="479" y="282"/>
                      <a:pt x="479" y="282"/>
                    </a:cubicBezTo>
                    <a:cubicBezTo>
                      <a:pt x="480" y="282"/>
                      <a:pt x="480" y="281"/>
                      <a:pt x="481" y="281"/>
                    </a:cubicBezTo>
                    <a:cubicBezTo>
                      <a:pt x="482" y="282"/>
                      <a:pt x="485" y="282"/>
                      <a:pt x="486" y="284"/>
                    </a:cubicBezTo>
                    <a:cubicBezTo>
                      <a:pt x="487" y="280"/>
                      <a:pt x="487" y="280"/>
                      <a:pt x="487" y="280"/>
                    </a:cubicBezTo>
                    <a:cubicBezTo>
                      <a:pt x="489" y="280"/>
                      <a:pt x="490" y="280"/>
                      <a:pt x="490" y="281"/>
                    </a:cubicBezTo>
                    <a:cubicBezTo>
                      <a:pt x="490" y="283"/>
                      <a:pt x="490" y="285"/>
                      <a:pt x="489" y="285"/>
                    </a:cubicBezTo>
                    <a:cubicBezTo>
                      <a:pt x="490" y="288"/>
                      <a:pt x="492" y="284"/>
                      <a:pt x="493" y="287"/>
                    </a:cubicBezTo>
                    <a:cubicBezTo>
                      <a:pt x="494" y="286"/>
                      <a:pt x="494" y="286"/>
                      <a:pt x="494" y="285"/>
                    </a:cubicBezTo>
                    <a:cubicBezTo>
                      <a:pt x="495" y="282"/>
                      <a:pt x="497" y="283"/>
                      <a:pt x="498" y="284"/>
                    </a:cubicBezTo>
                    <a:cubicBezTo>
                      <a:pt x="499" y="283"/>
                      <a:pt x="500" y="281"/>
                      <a:pt x="500" y="280"/>
                    </a:cubicBezTo>
                    <a:cubicBezTo>
                      <a:pt x="500" y="280"/>
                      <a:pt x="499" y="279"/>
                      <a:pt x="500" y="279"/>
                    </a:cubicBezTo>
                    <a:cubicBezTo>
                      <a:pt x="506" y="280"/>
                      <a:pt x="499" y="275"/>
                      <a:pt x="504" y="274"/>
                    </a:cubicBezTo>
                    <a:cubicBezTo>
                      <a:pt x="503" y="273"/>
                      <a:pt x="503" y="273"/>
                      <a:pt x="503" y="273"/>
                    </a:cubicBezTo>
                    <a:cubicBezTo>
                      <a:pt x="505" y="271"/>
                      <a:pt x="508" y="267"/>
                      <a:pt x="511" y="268"/>
                    </a:cubicBezTo>
                    <a:cubicBezTo>
                      <a:pt x="509" y="272"/>
                      <a:pt x="514" y="273"/>
                      <a:pt x="516" y="275"/>
                    </a:cubicBezTo>
                    <a:cubicBezTo>
                      <a:pt x="516" y="272"/>
                      <a:pt x="516" y="272"/>
                      <a:pt x="516" y="272"/>
                    </a:cubicBezTo>
                    <a:cubicBezTo>
                      <a:pt x="516" y="270"/>
                      <a:pt x="518" y="270"/>
                      <a:pt x="519" y="271"/>
                    </a:cubicBezTo>
                    <a:cubicBezTo>
                      <a:pt x="520" y="270"/>
                      <a:pt x="520" y="269"/>
                      <a:pt x="521" y="268"/>
                    </a:cubicBezTo>
                    <a:cubicBezTo>
                      <a:pt x="524" y="267"/>
                      <a:pt x="527" y="268"/>
                      <a:pt x="528" y="270"/>
                    </a:cubicBezTo>
                    <a:cubicBezTo>
                      <a:pt x="529" y="270"/>
                      <a:pt x="528" y="269"/>
                      <a:pt x="529" y="268"/>
                    </a:cubicBezTo>
                    <a:cubicBezTo>
                      <a:pt x="531" y="269"/>
                      <a:pt x="534" y="267"/>
                      <a:pt x="534" y="270"/>
                    </a:cubicBezTo>
                    <a:cubicBezTo>
                      <a:pt x="530" y="274"/>
                      <a:pt x="536" y="276"/>
                      <a:pt x="537" y="278"/>
                    </a:cubicBezTo>
                    <a:cubicBezTo>
                      <a:pt x="537" y="278"/>
                      <a:pt x="538" y="279"/>
                      <a:pt x="538" y="278"/>
                    </a:cubicBezTo>
                    <a:cubicBezTo>
                      <a:pt x="538" y="276"/>
                      <a:pt x="538" y="273"/>
                      <a:pt x="538" y="270"/>
                    </a:cubicBezTo>
                    <a:cubicBezTo>
                      <a:pt x="537" y="269"/>
                      <a:pt x="536" y="270"/>
                      <a:pt x="535" y="269"/>
                    </a:cubicBezTo>
                    <a:cubicBezTo>
                      <a:pt x="535" y="268"/>
                      <a:pt x="535" y="268"/>
                      <a:pt x="535" y="268"/>
                    </a:cubicBezTo>
                    <a:cubicBezTo>
                      <a:pt x="537" y="269"/>
                      <a:pt x="539" y="267"/>
                      <a:pt x="540" y="269"/>
                    </a:cubicBezTo>
                    <a:cubicBezTo>
                      <a:pt x="544" y="270"/>
                      <a:pt x="544" y="270"/>
                      <a:pt x="544" y="270"/>
                    </a:cubicBezTo>
                    <a:cubicBezTo>
                      <a:pt x="545" y="270"/>
                      <a:pt x="545" y="273"/>
                      <a:pt x="543" y="273"/>
                    </a:cubicBezTo>
                    <a:cubicBezTo>
                      <a:pt x="544" y="276"/>
                      <a:pt x="538" y="280"/>
                      <a:pt x="543" y="281"/>
                    </a:cubicBezTo>
                    <a:cubicBezTo>
                      <a:pt x="541" y="285"/>
                      <a:pt x="548" y="284"/>
                      <a:pt x="544" y="288"/>
                    </a:cubicBezTo>
                    <a:cubicBezTo>
                      <a:pt x="545" y="290"/>
                      <a:pt x="544" y="289"/>
                      <a:pt x="545" y="291"/>
                    </a:cubicBezTo>
                    <a:cubicBezTo>
                      <a:pt x="544" y="292"/>
                      <a:pt x="545" y="295"/>
                      <a:pt x="546" y="296"/>
                    </a:cubicBezTo>
                    <a:cubicBezTo>
                      <a:pt x="544" y="296"/>
                      <a:pt x="544" y="296"/>
                      <a:pt x="544" y="296"/>
                    </a:cubicBezTo>
                    <a:cubicBezTo>
                      <a:pt x="542" y="298"/>
                      <a:pt x="545" y="299"/>
                      <a:pt x="546" y="299"/>
                    </a:cubicBezTo>
                    <a:cubicBezTo>
                      <a:pt x="544" y="300"/>
                      <a:pt x="544" y="300"/>
                      <a:pt x="544" y="300"/>
                    </a:cubicBezTo>
                    <a:cubicBezTo>
                      <a:pt x="546" y="301"/>
                      <a:pt x="546" y="301"/>
                      <a:pt x="546" y="301"/>
                    </a:cubicBezTo>
                    <a:cubicBezTo>
                      <a:pt x="547" y="302"/>
                      <a:pt x="546" y="303"/>
                      <a:pt x="546" y="304"/>
                    </a:cubicBezTo>
                    <a:cubicBezTo>
                      <a:pt x="546" y="306"/>
                      <a:pt x="548" y="307"/>
                      <a:pt x="550" y="305"/>
                    </a:cubicBezTo>
                    <a:cubicBezTo>
                      <a:pt x="550" y="304"/>
                      <a:pt x="550" y="304"/>
                      <a:pt x="550" y="304"/>
                    </a:cubicBezTo>
                    <a:cubicBezTo>
                      <a:pt x="553" y="301"/>
                      <a:pt x="553" y="296"/>
                      <a:pt x="552" y="292"/>
                    </a:cubicBezTo>
                    <a:cubicBezTo>
                      <a:pt x="550" y="291"/>
                      <a:pt x="553" y="290"/>
                      <a:pt x="552" y="288"/>
                    </a:cubicBezTo>
                    <a:cubicBezTo>
                      <a:pt x="550" y="288"/>
                      <a:pt x="550" y="286"/>
                      <a:pt x="549" y="285"/>
                    </a:cubicBezTo>
                    <a:cubicBezTo>
                      <a:pt x="550" y="284"/>
                      <a:pt x="550" y="284"/>
                      <a:pt x="550" y="284"/>
                    </a:cubicBezTo>
                    <a:cubicBezTo>
                      <a:pt x="555" y="284"/>
                      <a:pt x="553" y="278"/>
                      <a:pt x="553" y="275"/>
                    </a:cubicBezTo>
                    <a:cubicBezTo>
                      <a:pt x="554" y="275"/>
                      <a:pt x="556" y="275"/>
                      <a:pt x="557" y="276"/>
                    </a:cubicBezTo>
                    <a:cubicBezTo>
                      <a:pt x="558" y="277"/>
                      <a:pt x="558" y="279"/>
                      <a:pt x="556" y="280"/>
                    </a:cubicBezTo>
                    <a:cubicBezTo>
                      <a:pt x="555" y="281"/>
                      <a:pt x="556" y="282"/>
                      <a:pt x="557" y="283"/>
                    </a:cubicBezTo>
                    <a:cubicBezTo>
                      <a:pt x="561" y="280"/>
                      <a:pt x="561" y="280"/>
                      <a:pt x="561" y="280"/>
                    </a:cubicBezTo>
                    <a:cubicBezTo>
                      <a:pt x="562" y="279"/>
                      <a:pt x="562" y="282"/>
                      <a:pt x="563" y="280"/>
                    </a:cubicBezTo>
                    <a:cubicBezTo>
                      <a:pt x="564" y="279"/>
                      <a:pt x="564" y="276"/>
                      <a:pt x="562" y="275"/>
                    </a:cubicBezTo>
                    <a:cubicBezTo>
                      <a:pt x="562" y="271"/>
                      <a:pt x="560" y="268"/>
                      <a:pt x="563" y="265"/>
                    </a:cubicBezTo>
                    <a:cubicBezTo>
                      <a:pt x="566" y="265"/>
                      <a:pt x="568" y="269"/>
                      <a:pt x="569" y="271"/>
                    </a:cubicBezTo>
                    <a:cubicBezTo>
                      <a:pt x="569" y="273"/>
                      <a:pt x="567" y="272"/>
                      <a:pt x="566" y="272"/>
                    </a:cubicBezTo>
                    <a:cubicBezTo>
                      <a:pt x="568" y="274"/>
                      <a:pt x="564" y="278"/>
                      <a:pt x="569" y="278"/>
                    </a:cubicBezTo>
                    <a:cubicBezTo>
                      <a:pt x="569" y="279"/>
                      <a:pt x="569" y="279"/>
                      <a:pt x="569" y="279"/>
                    </a:cubicBezTo>
                    <a:cubicBezTo>
                      <a:pt x="569" y="280"/>
                      <a:pt x="567" y="281"/>
                      <a:pt x="569" y="282"/>
                    </a:cubicBezTo>
                    <a:cubicBezTo>
                      <a:pt x="573" y="283"/>
                      <a:pt x="569" y="278"/>
                      <a:pt x="571" y="277"/>
                    </a:cubicBezTo>
                    <a:cubicBezTo>
                      <a:pt x="573" y="277"/>
                      <a:pt x="576" y="279"/>
                      <a:pt x="578" y="277"/>
                    </a:cubicBezTo>
                    <a:cubicBezTo>
                      <a:pt x="580" y="278"/>
                      <a:pt x="577" y="278"/>
                      <a:pt x="578" y="280"/>
                    </a:cubicBezTo>
                    <a:cubicBezTo>
                      <a:pt x="578" y="281"/>
                      <a:pt x="579" y="279"/>
                      <a:pt x="579" y="280"/>
                    </a:cubicBezTo>
                    <a:cubicBezTo>
                      <a:pt x="580" y="282"/>
                      <a:pt x="582" y="282"/>
                      <a:pt x="584" y="282"/>
                    </a:cubicBezTo>
                    <a:cubicBezTo>
                      <a:pt x="586" y="280"/>
                      <a:pt x="590" y="283"/>
                      <a:pt x="589" y="279"/>
                    </a:cubicBezTo>
                    <a:cubicBezTo>
                      <a:pt x="588" y="279"/>
                      <a:pt x="587" y="278"/>
                      <a:pt x="587" y="278"/>
                    </a:cubicBezTo>
                    <a:cubicBezTo>
                      <a:pt x="589" y="275"/>
                      <a:pt x="586" y="272"/>
                      <a:pt x="589" y="270"/>
                    </a:cubicBezTo>
                    <a:cubicBezTo>
                      <a:pt x="587" y="269"/>
                      <a:pt x="587" y="269"/>
                      <a:pt x="587" y="269"/>
                    </a:cubicBezTo>
                    <a:cubicBezTo>
                      <a:pt x="587" y="268"/>
                      <a:pt x="586" y="266"/>
                      <a:pt x="587" y="266"/>
                    </a:cubicBezTo>
                    <a:cubicBezTo>
                      <a:pt x="589" y="267"/>
                      <a:pt x="592" y="266"/>
                      <a:pt x="594" y="268"/>
                    </a:cubicBezTo>
                    <a:cubicBezTo>
                      <a:pt x="594" y="270"/>
                      <a:pt x="594" y="272"/>
                      <a:pt x="593" y="274"/>
                    </a:cubicBezTo>
                    <a:cubicBezTo>
                      <a:pt x="597" y="278"/>
                      <a:pt x="590" y="277"/>
                      <a:pt x="591" y="281"/>
                    </a:cubicBezTo>
                    <a:cubicBezTo>
                      <a:pt x="591" y="281"/>
                      <a:pt x="592" y="282"/>
                      <a:pt x="593" y="282"/>
                    </a:cubicBezTo>
                    <a:cubicBezTo>
                      <a:pt x="594" y="282"/>
                      <a:pt x="595" y="282"/>
                      <a:pt x="595" y="283"/>
                    </a:cubicBezTo>
                    <a:cubicBezTo>
                      <a:pt x="590" y="283"/>
                      <a:pt x="590" y="290"/>
                      <a:pt x="585" y="289"/>
                    </a:cubicBezTo>
                    <a:cubicBezTo>
                      <a:pt x="583" y="287"/>
                      <a:pt x="586" y="286"/>
                      <a:pt x="585" y="285"/>
                    </a:cubicBezTo>
                    <a:cubicBezTo>
                      <a:pt x="584" y="285"/>
                      <a:pt x="582" y="285"/>
                      <a:pt x="583" y="287"/>
                    </a:cubicBezTo>
                    <a:cubicBezTo>
                      <a:pt x="583" y="289"/>
                      <a:pt x="580" y="288"/>
                      <a:pt x="579" y="289"/>
                    </a:cubicBezTo>
                    <a:cubicBezTo>
                      <a:pt x="579" y="286"/>
                      <a:pt x="579" y="286"/>
                      <a:pt x="579" y="286"/>
                    </a:cubicBezTo>
                    <a:cubicBezTo>
                      <a:pt x="575" y="286"/>
                      <a:pt x="577" y="291"/>
                      <a:pt x="574" y="292"/>
                    </a:cubicBezTo>
                    <a:cubicBezTo>
                      <a:pt x="577" y="294"/>
                      <a:pt x="577" y="294"/>
                      <a:pt x="577" y="294"/>
                    </a:cubicBezTo>
                    <a:cubicBezTo>
                      <a:pt x="574" y="297"/>
                      <a:pt x="578" y="297"/>
                      <a:pt x="578" y="300"/>
                    </a:cubicBezTo>
                    <a:cubicBezTo>
                      <a:pt x="582" y="302"/>
                      <a:pt x="581" y="296"/>
                      <a:pt x="583" y="294"/>
                    </a:cubicBezTo>
                    <a:cubicBezTo>
                      <a:pt x="585" y="294"/>
                      <a:pt x="587" y="290"/>
                      <a:pt x="589" y="292"/>
                    </a:cubicBezTo>
                    <a:cubicBezTo>
                      <a:pt x="586" y="295"/>
                      <a:pt x="586" y="295"/>
                      <a:pt x="586" y="295"/>
                    </a:cubicBezTo>
                    <a:cubicBezTo>
                      <a:pt x="588" y="300"/>
                      <a:pt x="582" y="303"/>
                      <a:pt x="585" y="307"/>
                    </a:cubicBezTo>
                    <a:cubicBezTo>
                      <a:pt x="586" y="306"/>
                      <a:pt x="586" y="306"/>
                      <a:pt x="586" y="306"/>
                    </a:cubicBezTo>
                    <a:cubicBezTo>
                      <a:pt x="588" y="308"/>
                      <a:pt x="591" y="307"/>
                      <a:pt x="594" y="307"/>
                    </a:cubicBezTo>
                    <a:cubicBezTo>
                      <a:pt x="597" y="307"/>
                      <a:pt x="597" y="303"/>
                      <a:pt x="596" y="301"/>
                    </a:cubicBezTo>
                    <a:cubicBezTo>
                      <a:pt x="594" y="297"/>
                      <a:pt x="600" y="298"/>
                      <a:pt x="601" y="295"/>
                    </a:cubicBezTo>
                    <a:cubicBezTo>
                      <a:pt x="602" y="294"/>
                      <a:pt x="604" y="296"/>
                      <a:pt x="604" y="297"/>
                    </a:cubicBezTo>
                    <a:cubicBezTo>
                      <a:pt x="604" y="300"/>
                      <a:pt x="604" y="303"/>
                      <a:pt x="607" y="307"/>
                    </a:cubicBezTo>
                    <a:cubicBezTo>
                      <a:pt x="609" y="307"/>
                      <a:pt x="611" y="308"/>
                      <a:pt x="613" y="307"/>
                    </a:cubicBezTo>
                    <a:cubicBezTo>
                      <a:pt x="617" y="308"/>
                      <a:pt x="619" y="301"/>
                      <a:pt x="623" y="305"/>
                    </a:cubicBezTo>
                    <a:cubicBezTo>
                      <a:pt x="625" y="305"/>
                      <a:pt x="625" y="303"/>
                      <a:pt x="625" y="302"/>
                    </a:cubicBezTo>
                    <a:cubicBezTo>
                      <a:pt x="626" y="303"/>
                      <a:pt x="627" y="304"/>
                      <a:pt x="629" y="305"/>
                    </a:cubicBezTo>
                    <a:cubicBezTo>
                      <a:pt x="631" y="305"/>
                      <a:pt x="634" y="306"/>
                      <a:pt x="636" y="304"/>
                    </a:cubicBezTo>
                    <a:cubicBezTo>
                      <a:pt x="638" y="306"/>
                      <a:pt x="638" y="306"/>
                      <a:pt x="638" y="306"/>
                    </a:cubicBezTo>
                    <a:cubicBezTo>
                      <a:pt x="637" y="303"/>
                      <a:pt x="637" y="303"/>
                      <a:pt x="637" y="303"/>
                    </a:cubicBezTo>
                    <a:cubicBezTo>
                      <a:pt x="638" y="301"/>
                      <a:pt x="638" y="304"/>
                      <a:pt x="640" y="303"/>
                    </a:cubicBezTo>
                    <a:cubicBezTo>
                      <a:pt x="640" y="299"/>
                      <a:pt x="640" y="299"/>
                      <a:pt x="640" y="299"/>
                    </a:cubicBezTo>
                    <a:cubicBezTo>
                      <a:pt x="643" y="299"/>
                      <a:pt x="642" y="292"/>
                      <a:pt x="646" y="294"/>
                    </a:cubicBezTo>
                    <a:cubicBezTo>
                      <a:pt x="646" y="290"/>
                      <a:pt x="646" y="290"/>
                      <a:pt x="646" y="290"/>
                    </a:cubicBezTo>
                    <a:cubicBezTo>
                      <a:pt x="641" y="291"/>
                      <a:pt x="641" y="291"/>
                      <a:pt x="641" y="291"/>
                    </a:cubicBezTo>
                    <a:cubicBezTo>
                      <a:pt x="640" y="289"/>
                      <a:pt x="638" y="289"/>
                      <a:pt x="637" y="288"/>
                    </a:cubicBezTo>
                    <a:cubicBezTo>
                      <a:pt x="638" y="288"/>
                      <a:pt x="639" y="286"/>
                      <a:pt x="640" y="287"/>
                    </a:cubicBezTo>
                    <a:cubicBezTo>
                      <a:pt x="638" y="282"/>
                      <a:pt x="643" y="281"/>
                      <a:pt x="645" y="279"/>
                    </a:cubicBezTo>
                    <a:cubicBezTo>
                      <a:pt x="645" y="278"/>
                      <a:pt x="644" y="277"/>
                      <a:pt x="644" y="276"/>
                    </a:cubicBezTo>
                    <a:cubicBezTo>
                      <a:pt x="640" y="275"/>
                      <a:pt x="644" y="272"/>
                      <a:pt x="642" y="270"/>
                    </a:cubicBezTo>
                    <a:cubicBezTo>
                      <a:pt x="643" y="269"/>
                      <a:pt x="642" y="268"/>
                      <a:pt x="642" y="267"/>
                    </a:cubicBezTo>
                    <a:cubicBezTo>
                      <a:pt x="642" y="266"/>
                      <a:pt x="644" y="265"/>
                      <a:pt x="645" y="264"/>
                    </a:cubicBezTo>
                    <a:cubicBezTo>
                      <a:pt x="648" y="267"/>
                      <a:pt x="645" y="269"/>
                      <a:pt x="645" y="271"/>
                    </a:cubicBezTo>
                    <a:cubicBezTo>
                      <a:pt x="649" y="271"/>
                      <a:pt x="648" y="275"/>
                      <a:pt x="650" y="276"/>
                    </a:cubicBezTo>
                    <a:cubicBezTo>
                      <a:pt x="653" y="276"/>
                      <a:pt x="653" y="272"/>
                      <a:pt x="653" y="270"/>
                    </a:cubicBezTo>
                    <a:cubicBezTo>
                      <a:pt x="652" y="268"/>
                      <a:pt x="648" y="267"/>
                      <a:pt x="651" y="265"/>
                    </a:cubicBezTo>
                    <a:close/>
                    <a:moveTo>
                      <a:pt x="529" y="26"/>
                    </a:moveTo>
                    <a:cubicBezTo>
                      <a:pt x="531" y="26"/>
                      <a:pt x="533" y="24"/>
                      <a:pt x="535" y="25"/>
                    </a:cubicBezTo>
                    <a:cubicBezTo>
                      <a:pt x="536" y="25"/>
                      <a:pt x="536" y="25"/>
                      <a:pt x="537" y="25"/>
                    </a:cubicBezTo>
                    <a:cubicBezTo>
                      <a:pt x="536" y="26"/>
                      <a:pt x="539" y="30"/>
                      <a:pt x="535" y="30"/>
                    </a:cubicBezTo>
                    <a:cubicBezTo>
                      <a:pt x="535" y="30"/>
                      <a:pt x="535" y="31"/>
                      <a:pt x="535" y="31"/>
                    </a:cubicBezTo>
                    <a:cubicBezTo>
                      <a:pt x="533" y="32"/>
                      <a:pt x="532" y="28"/>
                      <a:pt x="530" y="30"/>
                    </a:cubicBezTo>
                    <a:cubicBezTo>
                      <a:pt x="530" y="29"/>
                      <a:pt x="530" y="28"/>
                      <a:pt x="531" y="27"/>
                    </a:cubicBezTo>
                    <a:cubicBezTo>
                      <a:pt x="531" y="27"/>
                      <a:pt x="530" y="26"/>
                      <a:pt x="529" y="27"/>
                    </a:cubicBezTo>
                    <a:cubicBezTo>
                      <a:pt x="529" y="27"/>
                      <a:pt x="529" y="27"/>
                      <a:pt x="529" y="27"/>
                    </a:cubicBezTo>
                    <a:cubicBezTo>
                      <a:pt x="529" y="27"/>
                      <a:pt x="529" y="26"/>
                      <a:pt x="529" y="26"/>
                    </a:cubicBezTo>
                    <a:close/>
                    <a:moveTo>
                      <a:pt x="21" y="123"/>
                    </a:moveTo>
                    <a:cubicBezTo>
                      <a:pt x="21" y="121"/>
                      <a:pt x="21" y="121"/>
                      <a:pt x="21" y="121"/>
                    </a:cubicBezTo>
                    <a:cubicBezTo>
                      <a:pt x="22" y="122"/>
                      <a:pt x="23" y="122"/>
                      <a:pt x="23" y="123"/>
                    </a:cubicBezTo>
                    <a:lnTo>
                      <a:pt x="21" y="123"/>
                    </a:lnTo>
                    <a:close/>
                    <a:moveTo>
                      <a:pt x="33" y="144"/>
                    </a:moveTo>
                    <a:cubicBezTo>
                      <a:pt x="33" y="146"/>
                      <a:pt x="32" y="145"/>
                      <a:pt x="31" y="145"/>
                    </a:cubicBezTo>
                    <a:cubicBezTo>
                      <a:pt x="30" y="143"/>
                      <a:pt x="33" y="144"/>
                      <a:pt x="33" y="144"/>
                    </a:cubicBezTo>
                    <a:close/>
                    <a:moveTo>
                      <a:pt x="33" y="157"/>
                    </a:moveTo>
                    <a:cubicBezTo>
                      <a:pt x="31" y="157"/>
                      <a:pt x="28" y="155"/>
                      <a:pt x="27" y="157"/>
                    </a:cubicBezTo>
                    <a:cubicBezTo>
                      <a:pt x="23" y="156"/>
                      <a:pt x="19" y="151"/>
                      <a:pt x="16" y="155"/>
                    </a:cubicBezTo>
                    <a:cubicBezTo>
                      <a:pt x="15" y="155"/>
                      <a:pt x="13" y="155"/>
                      <a:pt x="13" y="156"/>
                    </a:cubicBezTo>
                    <a:cubicBezTo>
                      <a:pt x="13" y="156"/>
                      <a:pt x="13" y="156"/>
                      <a:pt x="13" y="156"/>
                    </a:cubicBezTo>
                    <a:cubicBezTo>
                      <a:pt x="15" y="152"/>
                      <a:pt x="20" y="153"/>
                      <a:pt x="23" y="152"/>
                    </a:cubicBezTo>
                    <a:cubicBezTo>
                      <a:pt x="26" y="152"/>
                      <a:pt x="29" y="152"/>
                      <a:pt x="32" y="152"/>
                    </a:cubicBezTo>
                    <a:cubicBezTo>
                      <a:pt x="32" y="154"/>
                      <a:pt x="34" y="154"/>
                      <a:pt x="36" y="155"/>
                    </a:cubicBezTo>
                    <a:cubicBezTo>
                      <a:pt x="36" y="157"/>
                      <a:pt x="34" y="158"/>
                      <a:pt x="33" y="157"/>
                    </a:cubicBezTo>
                    <a:close/>
                    <a:moveTo>
                      <a:pt x="59" y="42"/>
                    </a:move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1"/>
                      <a:pt x="60" y="41"/>
                      <a:pt x="59" y="42"/>
                    </a:cubicBezTo>
                    <a:close/>
                    <a:moveTo>
                      <a:pt x="127" y="53"/>
                    </a:moveTo>
                    <a:cubicBezTo>
                      <a:pt x="127" y="53"/>
                      <a:pt x="126" y="53"/>
                      <a:pt x="126" y="52"/>
                    </a:cubicBezTo>
                    <a:cubicBezTo>
                      <a:pt x="126" y="52"/>
                      <a:pt x="127" y="51"/>
                      <a:pt x="127" y="52"/>
                    </a:cubicBezTo>
                    <a:lnTo>
                      <a:pt x="127" y="53"/>
                    </a:lnTo>
                    <a:close/>
                    <a:moveTo>
                      <a:pt x="8" y="271"/>
                    </a:moveTo>
                    <a:cubicBezTo>
                      <a:pt x="9" y="270"/>
                      <a:pt x="11" y="271"/>
                      <a:pt x="11" y="271"/>
                    </a:cubicBezTo>
                    <a:lnTo>
                      <a:pt x="8" y="271"/>
                    </a:lnTo>
                    <a:close/>
                    <a:moveTo>
                      <a:pt x="13" y="252"/>
                    </a:moveTo>
                    <a:cubicBezTo>
                      <a:pt x="10" y="249"/>
                      <a:pt x="10" y="249"/>
                      <a:pt x="10" y="249"/>
                    </a:cubicBezTo>
                    <a:cubicBezTo>
                      <a:pt x="12" y="247"/>
                      <a:pt x="13" y="250"/>
                      <a:pt x="14" y="252"/>
                    </a:cubicBezTo>
                    <a:lnTo>
                      <a:pt x="13" y="252"/>
                    </a:lnTo>
                    <a:close/>
                    <a:moveTo>
                      <a:pt x="22" y="254"/>
                    </a:moveTo>
                    <a:cubicBezTo>
                      <a:pt x="19" y="255"/>
                      <a:pt x="19" y="250"/>
                      <a:pt x="15" y="252"/>
                    </a:cubicBezTo>
                    <a:cubicBezTo>
                      <a:pt x="15" y="251"/>
                      <a:pt x="15" y="251"/>
                      <a:pt x="15" y="251"/>
                    </a:cubicBezTo>
                    <a:cubicBezTo>
                      <a:pt x="17" y="250"/>
                      <a:pt x="22" y="249"/>
                      <a:pt x="22" y="252"/>
                    </a:cubicBezTo>
                    <a:cubicBezTo>
                      <a:pt x="22" y="253"/>
                      <a:pt x="22" y="254"/>
                      <a:pt x="22" y="254"/>
                    </a:cubicBezTo>
                    <a:close/>
                    <a:moveTo>
                      <a:pt x="262" y="294"/>
                    </a:moveTo>
                    <a:cubicBezTo>
                      <a:pt x="262" y="295"/>
                      <a:pt x="262" y="295"/>
                      <a:pt x="262" y="295"/>
                    </a:cubicBezTo>
                    <a:cubicBezTo>
                      <a:pt x="260" y="295"/>
                      <a:pt x="260" y="295"/>
                      <a:pt x="260" y="295"/>
                    </a:cubicBezTo>
                    <a:cubicBezTo>
                      <a:pt x="260" y="294"/>
                      <a:pt x="261" y="294"/>
                      <a:pt x="262" y="294"/>
                    </a:cubicBezTo>
                    <a:close/>
                    <a:moveTo>
                      <a:pt x="281" y="22"/>
                    </a:moveTo>
                    <a:cubicBezTo>
                      <a:pt x="281" y="24"/>
                      <a:pt x="281" y="24"/>
                      <a:pt x="281" y="24"/>
                    </a:cubicBezTo>
                    <a:cubicBezTo>
                      <a:pt x="280" y="25"/>
                      <a:pt x="279" y="24"/>
                      <a:pt x="279" y="23"/>
                    </a:cubicBezTo>
                    <a:lnTo>
                      <a:pt x="281" y="22"/>
                    </a:lnTo>
                    <a:close/>
                    <a:moveTo>
                      <a:pt x="257" y="25"/>
                    </a:moveTo>
                    <a:cubicBezTo>
                      <a:pt x="259" y="25"/>
                      <a:pt x="259" y="25"/>
                      <a:pt x="259" y="25"/>
                    </a:cubicBezTo>
                    <a:cubicBezTo>
                      <a:pt x="256" y="25"/>
                      <a:pt x="256" y="25"/>
                      <a:pt x="256" y="25"/>
                    </a:cubicBezTo>
                    <a:lnTo>
                      <a:pt x="257" y="25"/>
                    </a:lnTo>
                    <a:close/>
                    <a:moveTo>
                      <a:pt x="257" y="29"/>
                    </a:moveTo>
                    <a:cubicBezTo>
                      <a:pt x="256" y="30"/>
                      <a:pt x="254" y="29"/>
                      <a:pt x="254" y="32"/>
                    </a:cubicBezTo>
                    <a:cubicBezTo>
                      <a:pt x="253" y="32"/>
                      <a:pt x="252" y="31"/>
                      <a:pt x="252" y="30"/>
                    </a:cubicBezTo>
                    <a:cubicBezTo>
                      <a:pt x="250" y="25"/>
                      <a:pt x="257" y="25"/>
                      <a:pt x="257" y="29"/>
                    </a:cubicBezTo>
                    <a:close/>
                    <a:moveTo>
                      <a:pt x="244" y="90"/>
                    </a:moveTo>
                    <a:cubicBezTo>
                      <a:pt x="245" y="90"/>
                      <a:pt x="246" y="91"/>
                      <a:pt x="246" y="92"/>
                    </a:cubicBezTo>
                    <a:cubicBezTo>
                      <a:pt x="243" y="93"/>
                      <a:pt x="239" y="92"/>
                      <a:pt x="235" y="94"/>
                    </a:cubicBezTo>
                    <a:cubicBezTo>
                      <a:pt x="234" y="94"/>
                      <a:pt x="232" y="94"/>
                      <a:pt x="232" y="93"/>
                    </a:cubicBezTo>
                    <a:cubicBezTo>
                      <a:pt x="236" y="88"/>
                      <a:pt x="240" y="95"/>
                      <a:pt x="244" y="90"/>
                    </a:cubicBezTo>
                    <a:close/>
                    <a:moveTo>
                      <a:pt x="246" y="186"/>
                    </a:moveTo>
                    <a:cubicBezTo>
                      <a:pt x="248" y="186"/>
                      <a:pt x="248" y="186"/>
                      <a:pt x="248" y="186"/>
                    </a:cubicBezTo>
                    <a:cubicBezTo>
                      <a:pt x="247" y="187"/>
                      <a:pt x="245" y="186"/>
                      <a:pt x="244" y="188"/>
                    </a:cubicBezTo>
                    <a:cubicBezTo>
                      <a:pt x="243" y="188"/>
                      <a:pt x="242" y="186"/>
                      <a:pt x="242" y="188"/>
                    </a:cubicBezTo>
                    <a:cubicBezTo>
                      <a:pt x="242" y="190"/>
                      <a:pt x="242" y="190"/>
                      <a:pt x="242" y="190"/>
                    </a:cubicBezTo>
                    <a:cubicBezTo>
                      <a:pt x="237" y="191"/>
                      <a:pt x="236" y="187"/>
                      <a:pt x="232" y="189"/>
                    </a:cubicBezTo>
                    <a:cubicBezTo>
                      <a:pt x="231" y="189"/>
                      <a:pt x="231" y="188"/>
                      <a:pt x="230" y="187"/>
                    </a:cubicBezTo>
                    <a:cubicBezTo>
                      <a:pt x="235" y="186"/>
                      <a:pt x="241" y="187"/>
                      <a:pt x="246" y="186"/>
                    </a:cubicBezTo>
                    <a:close/>
                    <a:moveTo>
                      <a:pt x="235" y="84"/>
                    </a:moveTo>
                    <a:cubicBezTo>
                      <a:pt x="235" y="84"/>
                      <a:pt x="236" y="85"/>
                      <a:pt x="238" y="85"/>
                    </a:cubicBezTo>
                    <a:cubicBezTo>
                      <a:pt x="236" y="86"/>
                      <a:pt x="239" y="90"/>
                      <a:pt x="235" y="90"/>
                    </a:cubicBezTo>
                    <a:cubicBezTo>
                      <a:pt x="232" y="87"/>
                      <a:pt x="229" y="89"/>
                      <a:pt x="227" y="86"/>
                    </a:cubicBezTo>
                    <a:cubicBezTo>
                      <a:pt x="229" y="84"/>
                      <a:pt x="233" y="87"/>
                      <a:pt x="235" y="84"/>
                    </a:cubicBezTo>
                    <a:close/>
                    <a:moveTo>
                      <a:pt x="229" y="188"/>
                    </a:moveTo>
                    <a:cubicBezTo>
                      <a:pt x="229" y="188"/>
                      <a:pt x="229" y="189"/>
                      <a:pt x="228" y="189"/>
                    </a:cubicBezTo>
                    <a:cubicBezTo>
                      <a:pt x="226" y="189"/>
                      <a:pt x="226" y="187"/>
                      <a:pt x="226" y="187"/>
                    </a:cubicBezTo>
                    <a:cubicBezTo>
                      <a:pt x="227" y="186"/>
                      <a:pt x="228" y="187"/>
                      <a:pt x="229" y="188"/>
                    </a:cubicBezTo>
                    <a:close/>
                    <a:moveTo>
                      <a:pt x="202" y="40"/>
                    </a:moveTo>
                    <a:cubicBezTo>
                      <a:pt x="202" y="40"/>
                      <a:pt x="201" y="40"/>
                      <a:pt x="201" y="40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2" y="39"/>
                      <a:pt x="202" y="40"/>
                    </a:cubicBezTo>
                    <a:close/>
                    <a:moveTo>
                      <a:pt x="203" y="48"/>
                    </a:moveTo>
                    <a:cubicBezTo>
                      <a:pt x="201" y="48"/>
                      <a:pt x="199" y="52"/>
                      <a:pt x="197" y="49"/>
                    </a:cubicBezTo>
                    <a:cubicBezTo>
                      <a:pt x="197" y="49"/>
                      <a:pt x="199" y="49"/>
                      <a:pt x="199" y="48"/>
                    </a:cubicBezTo>
                    <a:cubicBezTo>
                      <a:pt x="196" y="46"/>
                      <a:pt x="196" y="50"/>
                      <a:pt x="194" y="48"/>
                    </a:cubicBezTo>
                    <a:cubicBezTo>
                      <a:pt x="197" y="47"/>
                      <a:pt x="200" y="45"/>
                      <a:pt x="203" y="48"/>
                    </a:cubicBezTo>
                    <a:close/>
                    <a:moveTo>
                      <a:pt x="196" y="188"/>
                    </a:moveTo>
                    <a:cubicBezTo>
                      <a:pt x="195" y="188"/>
                      <a:pt x="195" y="188"/>
                      <a:pt x="194" y="188"/>
                    </a:cubicBezTo>
                    <a:cubicBezTo>
                      <a:pt x="194" y="187"/>
                      <a:pt x="194" y="187"/>
                      <a:pt x="194" y="187"/>
                    </a:cubicBezTo>
                    <a:cubicBezTo>
                      <a:pt x="195" y="187"/>
                      <a:pt x="195" y="187"/>
                      <a:pt x="196" y="188"/>
                    </a:cubicBezTo>
                    <a:close/>
                    <a:moveTo>
                      <a:pt x="181" y="40"/>
                    </a:moveTo>
                    <a:cubicBezTo>
                      <a:pt x="182" y="41"/>
                      <a:pt x="183" y="39"/>
                      <a:pt x="184" y="41"/>
                    </a:cubicBezTo>
                    <a:cubicBezTo>
                      <a:pt x="184" y="43"/>
                      <a:pt x="182" y="42"/>
                      <a:pt x="180" y="43"/>
                    </a:cubicBezTo>
                    <a:cubicBezTo>
                      <a:pt x="180" y="42"/>
                      <a:pt x="179" y="41"/>
                      <a:pt x="181" y="40"/>
                    </a:cubicBezTo>
                    <a:close/>
                    <a:moveTo>
                      <a:pt x="188" y="49"/>
                    </a:moveTo>
                    <a:cubicBezTo>
                      <a:pt x="187" y="50"/>
                      <a:pt x="184" y="48"/>
                      <a:pt x="184" y="51"/>
                    </a:cubicBezTo>
                    <a:cubicBezTo>
                      <a:pt x="183" y="51"/>
                      <a:pt x="182" y="51"/>
                      <a:pt x="181" y="50"/>
                    </a:cubicBezTo>
                    <a:cubicBezTo>
                      <a:pt x="183" y="48"/>
                      <a:pt x="186" y="48"/>
                      <a:pt x="188" y="49"/>
                    </a:cubicBezTo>
                    <a:close/>
                    <a:moveTo>
                      <a:pt x="177" y="42"/>
                    </a:moveTo>
                    <a:cubicBezTo>
                      <a:pt x="174" y="42"/>
                      <a:pt x="174" y="45"/>
                      <a:pt x="171" y="45"/>
                    </a:cubicBezTo>
                    <a:cubicBezTo>
                      <a:pt x="170" y="41"/>
                      <a:pt x="175" y="41"/>
                      <a:pt x="177" y="42"/>
                    </a:cubicBezTo>
                    <a:close/>
                    <a:moveTo>
                      <a:pt x="158" y="86"/>
                    </a:moveTo>
                    <a:cubicBezTo>
                      <a:pt x="157" y="87"/>
                      <a:pt x="156" y="84"/>
                      <a:pt x="155" y="85"/>
                    </a:cubicBezTo>
                    <a:cubicBezTo>
                      <a:pt x="157" y="83"/>
                      <a:pt x="161" y="87"/>
                      <a:pt x="163" y="84"/>
                    </a:cubicBezTo>
                    <a:cubicBezTo>
                      <a:pt x="167" y="84"/>
                      <a:pt x="171" y="81"/>
                      <a:pt x="175" y="84"/>
                    </a:cubicBezTo>
                    <a:cubicBezTo>
                      <a:pt x="172" y="83"/>
                      <a:pt x="173" y="86"/>
                      <a:pt x="170" y="87"/>
                    </a:cubicBezTo>
                    <a:cubicBezTo>
                      <a:pt x="166" y="83"/>
                      <a:pt x="162" y="88"/>
                      <a:pt x="158" y="86"/>
                    </a:cubicBezTo>
                    <a:close/>
                    <a:moveTo>
                      <a:pt x="160" y="192"/>
                    </a:moveTo>
                    <a:cubicBezTo>
                      <a:pt x="159" y="193"/>
                      <a:pt x="158" y="193"/>
                      <a:pt x="158" y="193"/>
                    </a:cubicBezTo>
                    <a:cubicBezTo>
                      <a:pt x="157" y="193"/>
                      <a:pt x="157" y="193"/>
                      <a:pt x="157" y="193"/>
                    </a:cubicBezTo>
                    <a:cubicBezTo>
                      <a:pt x="157" y="192"/>
                      <a:pt x="159" y="191"/>
                      <a:pt x="160" y="192"/>
                    </a:cubicBezTo>
                    <a:close/>
                    <a:moveTo>
                      <a:pt x="155" y="194"/>
                    </a:moveTo>
                    <a:cubicBezTo>
                      <a:pt x="158" y="193"/>
                      <a:pt x="159" y="196"/>
                      <a:pt x="162" y="196"/>
                    </a:cubicBezTo>
                    <a:cubicBezTo>
                      <a:pt x="159" y="199"/>
                      <a:pt x="156" y="198"/>
                      <a:pt x="152" y="197"/>
                    </a:cubicBezTo>
                    <a:cubicBezTo>
                      <a:pt x="153" y="195"/>
                      <a:pt x="155" y="195"/>
                      <a:pt x="155" y="194"/>
                    </a:cubicBezTo>
                    <a:close/>
                    <a:moveTo>
                      <a:pt x="157" y="201"/>
                    </a:moveTo>
                    <a:cubicBezTo>
                      <a:pt x="156" y="201"/>
                      <a:pt x="156" y="202"/>
                      <a:pt x="156" y="202"/>
                    </a:cubicBezTo>
                    <a:cubicBezTo>
                      <a:pt x="156" y="200"/>
                      <a:pt x="156" y="200"/>
                      <a:pt x="156" y="200"/>
                    </a:cubicBezTo>
                    <a:cubicBezTo>
                      <a:pt x="157" y="200"/>
                      <a:pt x="157" y="200"/>
                      <a:pt x="157" y="200"/>
                    </a:cubicBezTo>
                    <a:cubicBezTo>
                      <a:pt x="157" y="201"/>
                      <a:pt x="158" y="201"/>
                      <a:pt x="157" y="201"/>
                    </a:cubicBezTo>
                    <a:close/>
                    <a:moveTo>
                      <a:pt x="156" y="212"/>
                    </a:moveTo>
                    <a:cubicBezTo>
                      <a:pt x="154" y="212"/>
                      <a:pt x="154" y="212"/>
                      <a:pt x="154" y="212"/>
                    </a:cubicBezTo>
                    <a:cubicBezTo>
                      <a:pt x="154" y="212"/>
                      <a:pt x="154" y="212"/>
                      <a:pt x="154" y="212"/>
                    </a:cubicBezTo>
                    <a:lnTo>
                      <a:pt x="156" y="212"/>
                    </a:lnTo>
                    <a:close/>
                    <a:moveTo>
                      <a:pt x="134" y="197"/>
                    </a:move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7" y="195"/>
                      <a:pt x="136" y="197"/>
                      <a:pt x="137" y="197"/>
                    </a:cubicBezTo>
                    <a:cubicBezTo>
                      <a:pt x="140" y="194"/>
                      <a:pt x="144" y="198"/>
                      <a:pt x="146" y="197"/>
                    </a:cubicBezTo>
                    <a:cubicBezTo>
                      <a:pt x="147" y="201"/>
                      <a:pt x="143" y="201"/>
                      <a:pt x="142" y="203"/>
                    </a:cubicBezTo>
                    <a:cubicBezTo>
                      <a:pt x="140" y="200"/>
                      <a:pt x="137" y="199"/>
                      <a:pt x="134" y="201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9" y="199"/>
                      <a:pt x="131" y="195"/>
                      <a:pt x="134" y="197"/>
                    </a:cubicBezTo>
                    <a:close/>
                    <a:moveTo>
                      <a:pt x="126" y="302"/>
                    </a:moveTo>
                    <a:cubicBezTo>
                      <a:pt x="126" y="303"/>
                      <a:pt x="125" y="302"/>
                      <a:pt x="124" y="302"/>
                    </a:cubicBezTo>
                    <a:cubicBezTo>
                      <a:pt x="125" y="300"/>
                      <a:pt x="125" y="298"/>
                      <a:pt x="123" y="297"/>
                    </a:cubicBezTo>
                    <a:cubicBezTo>
                      <a:pt x="125" y="297"/>
                      <a:pt x="127" y="292"/>
                      <a:pt x="129" y="296"/>
                    </a:cubicBezTo>
                    <a:cubicBezTo>
                      <a:pt x="127" y="297"/>
                      <a:pt x="124" y="300"/>
                      <a:pt x="126" y="302"/>
                    </a:cubicBezTo>
                    <a:close/>
                    <a:moveTo>
                      <a:pt x="161" y="221"/>
                    </a:moveTo>
                    <a:cubicBezTo>
                      <a:pt x="158" y="222"/>
                      <a:pt x="154" y="219"/>
                      <a:pt x="152" y="222"/>
                    </a:cubicBezTo>
                    <a:cubicBezTo>
                      <a:pt x="151" y="221"/>
                      <a:pt x="150" y="221"/>
                      <a:pt x="149" y="221"/>
                    </a:cubicBezTo>
                    <a:cubicBezTo>
                      <a:pt x="149" y="223"/>
                      <a:pt x="147" y="225"/>
                      <a:pt x="145" y="224"/>
                    </a:cubicBezTo>
                    <a:cubicBezTo>
                      <a:pt x="144" y="225"/>
                      <a:pt x="143" y="224"/>
                      <a:pt x="143" y="223"/>
                    </a:cubicBezTo>
                    <a:cubicBezTo>
                      <a:pt x="145" y="222"/>
                      <a:pt x="142" y="217"/>
                      <a:pt x="145" y="216"/>
                    </a:cubicBezTo>
                    <a:cubicBezTo>
                      <a:pt x="144" y="215"/>
                      <a:pt x="147" y="213"/>
                      <a:pt x="145" y="212"/>
                    </a:cubicBezTo>
                    <a:cubicBezTo>
                      <a:pt x="143" y="211"/>
                      <a:pt x="141" y="214"/>
                      <a:pt x="139" y="212"/>
                    </a:cubicBezTo>
                    <a:cubicBezTo>
                      <a:pt x="134" y="214"/>
                      <a:pt x="127" y="208"/>
                      <a:pt x="125" y="216"/>
                    </a:cubicBezTo>
                    <a:cubicBezTo>
                      <a:pt x="123" y="213"/>
                      <a:pt x="123" y="213"/>
                      <a:pt x="123" y="213"/>
                    </a:cubicBezTo>
                    <a:cubicBezTo>
                      <a:pt x="121" y="213"/>
                      <a:pt x="122" y="215"/>
                      <a:pt x="121" y="216"/>
                    </a:cubicBezTo>
                    <a:cubicBezTo>
                      <a:pt x="113" y="213"/>
                      <a:pt x="105" y="214"/>
                      <a:pt x="98" y="215"/>
                    </a:cubicBezTo>
                    <a:cubicBezTo>
                      <a:pt x="95" y="214"/>
                      <a:pt x="95" y="214"/>
                      <a:pt x="95" y="214"/>
                    </a:cubicBezTo>
                    <a:cubicBezTo>
                      <a:pt x="101" y="210"/>
                      <a:pt x="110" y="210"/>
                      <a:pt x="118" y="210"/>
                    </a:cubicBezTo>
                    <a:cubicBezTo>
                      <a:pt x="129" y="209"/>
                      <a:pt x="139" y="209"/>
                      <a:pt x="151" y="209"/>
                    </a:cubicBezTo>
                    <a:cubicBezTo>
                      <a:pt x="150" y="209"/>
                      <a:pt x="149" y="210"/>
                      <a:pt x="149" y="211"/>
                    </a:cubicBezTo>
                    <a:cubicBezTo>
                      <a:pt x="149" y="212"/>
                      <a:pt x="149" y="212"/>
                      <a:pt x="149" y="212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52" y="211"/>
                      <a:pt x="151" y="214"/>
                      <a:pt x="151" y="215"/>
                    </a:cubicBezTo>
                    <a:cubicBezTo>
                      <a:pt x="154" y="215"/>
                      <a:pt x="155" y="212"/>
                      <a:pt x="157" y="214"/>
                    </a:cubicBezTo>
                    <a:cubicBezTo>
                      <a:pt x="158" y="214"/>
                      <a:pt x="158" y="217"/>
                      <a:pt x="160" y="217"/>
                    </a:cubicBezTo>
                    <a:cubicBezTo>
                      <a:pt x="161" y="216"/>
                      <a:pt x="160" y="214"/>
                      <a:pt x="162" y="214"/>
                    </a:cubicBezTo>
                    <a:cubicBezTo>
                      <a:pt x="162" y="216"/>
                      <a:pt x="161" y="219"/>
                      <a:pt x="161" y="221"/>
                    </a:cubicBezTo>
                    <a:close/>
                    <a:moveTo>
                      <a:pt x="163" y="189"/>
                    </a:moveTo>
                    <a:cubicBezTo>
                      <a:pt x="162" y="190"/>
                      <a:pt x="161" y="189"/>
                      <a:pt x="160" y="189"/>
                    </a:cubicBezTo>
                    <a:cubicBezTo>
                      <a:pt x="163" y="188"/>
                      <a:pt x="167" y="186"/>
                      <a:pt x="170" y="187"/>
                    </a:cubicBezTo>
                    <a:cubicBezTo>
                      <a:pt x="174" y="187"/>
                      <a:pt x="178" y="187"/>
                      <a:pt x="181" y="189"/>
                    </a:cubicBezTo>
                    <a:cubicBezTo>
                      <a:pt x="181" y="189"/>
                      <a:pt x="179" y="189"/>
                      <a:pt x="179" y="191"/>
                    </a:cubicBezTo>
                    <a:cubicBezTo>
                      <a:pt x="179" y="191"/>
                      <a:pt x="179" y="191"/>
                      <a:pt x="179" y="191"/>
                    </a:cubicBezTo>
                    <a:cubicBezTo>
                      <a:pt x="176" y="192"/>
                      <a:pt x="175" y="188"/>
                      <a:pt x="173" y="189"/>
                    </a:cubicBezTo>
                    <a:cubicBezTo>
                      <a:pt x="172" y="192"/>
                      <a:pt x="171" y="194"/>
                      <a:pt x="169" y="192"/>
                    </a:cubicBezTo>
                    <a:cubicBezTo>
                      <a:pt x="169" y="192"/>
                      <a:pt x="168" y="192"/>
                      <a:pt x="168" y="191"/>
                    </a:cubicBezTo>
                    <a:cubicBezTo>
                      <a:pt x="168" y="193"/>
                      <a:pt x="165" y="193"/>
                      <a:pt x="164" y="193"/>
                    </a:cubicBezTo>
                    <a:cubicBezTo>
                      <a:pt x="164" y="192"/>
                      <a:pt x="165" y="191"/>
                      <a:pt x="165" y="190"/>
                    </a:cubicBezTo>
                    <a:cubicBezTo>
                      <a:pt x="164" y="189"/>
                      <a:pt x="163" y="188"/>
                      <a:pt x="163" y="189"/>
                    </a:cubicBezTo>
                    <a:close/>
                    <a:moveTo>
                      <a:pt x="175" y="220"/>
                    </a:moveTo>
                    <a:cubicBezTo>
                      <a:pt x="170" y="218"/>
                      <a:pt x="167" y="219"/>
                      <a:pt x="163" y="219"/>
                    </a:cubicBezTo>
                    <a:cubicBezTo>
                      <a:pt x="164" y="218"/>
                      <a:pt x="163" y="217"/>
                      <a:pt x="164" y="216"/>
                    </a:cubicBezTo>
                    <a:cubicBezTo>
                      <a:pt x="167" y="218"/>
                      <a:pt x="172" y="214"/>
                      <a:pt x="175" y="217"/>
                    </a:cubicBezTo>
                    <a:cubicBezTo>
                      <a:pt x="179" y="217"/>
                      <a:pt x="183" y="213"/>
                      <a:pt x="186" y="218"/>
                    </a:cubicBezTo>
                    <a:cubicBezTo>
                      <a:pt x="182" y="221"/>
                      <a:pt x="178" y="216"/>
                      <a:pt x="175" y="220"/>
                    </a:cubicBezTo>
                    <a:close/>
                    <a:moveTo>
                      <a:pt x="188" y="218"/>
                    </a:moveTo>
                    <a:cubicBezTo>
                      <a:pt x="187" y="217"/>
                      <a:pt x="189" y="216"/>
                      <a:pt x="189" y="217"/>
                    </a:cubicBezTo>
                    <a:cubicBezTo>
                      <a:pt x="189" y="218"/>
                      <a:pt x="188" y="218"/>
                      <a:pt x="188" y="218"/>
                    </a:cubicBezTo>
                    <a:close/>
                    <a:moveTo>
                      <a:pt x="186" y="191"/>
                    </a:moveTo>
                    <a:cubicBezTo>
                      <a:pt x="183" y="189"/>
                      <a:pt x="183" y="189"/>
                      <a:pt x="183" y="189"/>
                    </a:cubicBezTo>
                    <a:cubicBezTo>
                      <a:pt x="184" y="185"/>
                      <a:pt x="189" y="186"/>
                      <a:pt x="191" y="188"/>
                    </a:cubicBezTo>
                    <a:cubicBezTo>
                      <a:pt x="190" y="189"/>
                      <a:pt x="188" y="191"/>
                      <a:pt x="186" y="191"/>
                    </a:cubicBezTo>
                    <a:close/>
                    <a:moveTo>
                      <a:pt x="192" y="49"/>
                    </a:moveTo>
                    <a:cubicBezTo>
                      <a:pt x="191" y="48"/>
                      <a:pt x="191" y="48"/>
                      <a:pt x="191" y="48"/>
                    </a:cubicBezTo>
                    <a:cubicBezTo>
                      <a:pt x="192" y="48"/>
                      <a:pt x="192" y="48"/>
                      <a:pt x="192" y="48"/>
                    </a:cubicBezTo>
                    <a:lnTo>
                      <a:pt x="192" y="49"/>
                    </a:lnTo>
                    <a:close/>
                    <a:moveTo>
                      <a:pt x="185" y="40"/>
                    </a:moveTo>
                    <a:cubicBezTo>
                      <a:pt x="187" y="40"/>
                      <a:pt x="192" y="39"/>
                      <a:pt x="195" y="39"/>
                    </a:cubicBezTo>
                    <a:cubicBezTo>
                      <a:pt x="195" y="40"/>
                      <a:pt x="195" y="40"/>
                      <a:pt x="195" y="40"/>
                    </a:cubicBezTo>
                    <a:cubicBezTo>
                      <a:pt x="192" y="41"/>
                      <a:pt x="189" y="43"/>
                      <a:pt x="185" y="40"/>
                    </a:cubicBezTo>
                    <a:close/>
                    <a:moveTo>
                      <a:pt x="192" y="218"/>
                    </a:moveTo>
                    <a:cubicBezTo>
                      <a:pt x="194" y="217"/>
                      <a:pt x="198" y="215"/>
                      <a:pt x="199" y="218"/>
                    </a:cubicBezTo>
                    <a:cubicBezTo>
                      <a:pt x="197" y="221"/>
                      <a:pt x="195" y="218"/>
                      <a:pt x="192" y="218"/>
                    </a:cubicBezTo>
                    <a:close/>
                    <a:moveTo>
                      <a:pt x="197" y="94"/>
                    </a:moveTo>
                    <a:cubicBezTo>
                      <a:pt x="198" y="93"/>
                      <a:pt x="200" y="92"/>
                      <a:pt x="203" y="93"/>
                    </a:cubicBezTo>
                    <a:cubicBezTo>
                      <a:pt x="203" y="93"/>
                      <a:pt x="203" y="94"/>
                      <a:pt x="203" y="95"/>
                    </a:cubicBezTo>
                    <a:cubicBezTo>
                      <a:pt x="201" y="96"/>
                      <a:pt x="199" y="95"/>
                      <a:pt x="197" y="94"/>
                    </a:cubicBezTo>
                    <a:close/>
                    <a:moveTo>
                      <a:pt x="200" y="186"/>
                    </a:moveTo>
                    <a:cubicBezTo>
                      <a:pt x="202" y="186"/>
                      <a:pt x="204" y="187"/>
                      <a:pt x="206" y="187"/>
                    </a:cubicBezTo>
                    <a:cubicBezTo>
                      <a:pt x="203" y="187"/>
                      <a:pt x="201" y="189"/>
                      <a:pt x="200" y="186"/>
                    </a:cubicBezTo>
                    <a:close/>
                    <a:moveTo>
                      <a:pt x="205" y="91"/>
                    </a:moveTo>
                    <a:cubicBezTo>
                      <a:pt x="204" y="89"/>
                      <a:pt x="204" y="89"/>
                      <a:pt x="204" y="89"/>
                    </a:cubicBezTo>
                    <a:cubicBezTo>
                      <a:pt x="203" y="92"/>
                      <a:pt x="200" y="90"/>
                      <a:pt x="199" y="91"/>
                    </a:cubicBezTo>
                    <a:cubicBezTo>
                      <a:pt x="197" y="90"/>
                      <a:pt x="197" y="89"/>
                      <a:pt x="198" y="88"/>
                    </a:cubicBezTo>
                    <a:cubicBezTo>
                      <a:pt x="200" y="91"/>
                      <a:pt x="201" y="87"/>
                      <a:pt x="203" y="87"/>
                    </a:cubicBezTo>
                    <a:cubicBezTo>
                      <a:pt x="203" y="88"/>
                      <a:pt x="205" y="89"/>
                      <a:pt x="206" y="89"/>
                    </a:cubicBezTo>
                    <a:cubicBezTo>
                      <a:pt x="207" y="88"/>
                      <a:pt x="207" y="88"/>
                      <a:pt x="207" y="86"/>
                    </a:cubicBezTo>
                    <a:cubicBezTo>
                      <a:pt x="209" y="86"/>
                      <a:pt x="210" y="86"/>
                      <a:pt x="212" y="86"/>
                    </a:cubicBezTo>
                    <a:cubicBezTo>
                      <a:pt x="211" y="87"/>
                      <a:pt x="209" y="86"/>
                      <a:pt x="210" y="88"/>
                    </a:cubicBezTo>
                    <a:cubicBezTo>
                      <a:pt x="210" y="89"/>
                      <a:pt x="212" y="88"/>
                      <a:pt x="212" y="89"/>
                    </a:cubicBezTo>
                    <a:cubicBezTo>
                      <a:pt x="210" y="89"/>
                      <a:pt x="207" y="90"/>
                      <a:pt x="205" y="91"/>
                    </a:cubicBezTo>
                    <a:close/>
                    <a:moveTo>
                      <a:pt x="212" y="94"/>
                    </a:moveTo>
                    <a:cubicBezTo>
                      <a:pt x="211" y="92"/>
                      <a:pt x="214" y="92"/>
                      <a:pt x="215" y="92"/>
                    </a:cubicBezTo>
                    <a:cubicBezTo>
                      <a:pt x="214" y="90"/>
                      <a:pt x="214" y="89"/>
                      <a:pt x="214" y="88"/>
                    </a:cubicBezTo>
                    <a:cubicBezTo>
                      <a:pt x="215" y="87"/>
                      <a:pt x="216" y="89"/>
                      <a:pt x="217" y="88"/>
                    </a:cubicBezTo>
                    <a:cubicBezTo>
                      <a:pt x="218" y="88"/>
                      <a:pt x="217" y="87"/>
                      <a:pt x="216" y="86"/>
                    </a:cubicBezTo>
                    <a:cubicBezTo>
                      <a:pt x="217" y="86"/>
                      <a:pt x="217" y="86"/>
                      <a:pt x="217" y="86"/>
                    </a:cubicBezTo>
                    <a:cubicBezTo>
                      <a:pt x="221" y="89"/>
                      <a:pt x="214" y="92"/>
                      <a:pt x="219" y="93"/>
                    </a:cubicBezTo>
                    <a:cubicBezTo>
                      <a:pt x="217" y="94"/>
                      <a:pt x="214" y="96"/>
                      <a:pt x="212" y="94"/>
                    </a:cubicBezTo>
                    <a:close/>
                    <a:moveTo>
                      <a:pt x="215" y="188"/>
                    </a:moveTo>
                    <a:cubicBezTo>
                      <a:pt x="213" y="185"/>
                      <a:pt x="217" y="188"/>
                      <a:pt x="218" y="186"/>
                    </a:cubicBezTo>
                    <a:cubicBezTo>
                      <a:pt x="218" y="186"/>
                      <a:pt x="219" y="187"/>
                      <a:pt x="220" y="187"/>
                    </a:cubicBezTo>
                    <a:cubicBezTo>
                      <a:pt x="218" y="188"/>
                      <a:pt x="216" y="187"/>
                      <a:pt x="215" y="188"/>
                    </a:cubicBezTo>
                    <a:close/>
                    <a:moveTo>
                      <a:pt x="229" y="295"/>
                    </a:moveTo>
                    <a:cubicBezTo>
                      <a:pt x="230" y="293"/>
                      <a:pt x="233" y="288"/>
                      <a:pt x="235" y="294"/>
                    </a:cubicBezTo>
                    <a:cubicBezTo>
                      <a:pt x="234" y="296"/>
                      <a:pt x="231" y="295"/>
                      <a:pt x="229" y="295"/>
                    </a:cubicBezTo>
                    <a:close/>
                    <a:moveTo>
                      <a:pt x="244" y="295"/>
                    </a:moveTo>
                    <a:cubicBezTo>
                      <a:pt x="242" y="295"/>
                      <a:pt x="240" y="296"/>
                      <a:pt x="238" y="295"/>
                    </a:cubicBezTo>
                    <a:cubicBezTo>
                      <a:pt x="239" y="293"/>
                      <a:pt x="240" y="295"/>
                      <a:pt x="242" y="295"/>
                    </a:cubicBezTo>
                    <a:cubicBezTo>
                      <a:pt x="243" y="293"/>
                      <a:pt x="243" y="293"/>
                      <a:pt x="243" y="293"/>
                    </a:cubicBezTo>
                    <a:cubicBezTo>
                      <a:pt x="244" y="293"/>
                      <a:pt x="244" y="294"/>
                      <a:pt x="244" y="295"/>
                    </a:cubicBezTo>
                    <a:close/>
                    <a:moveTo>
                      <a:pt x="253" y="289"/>
                    </a:moveTo>
                    <a:cubicBezTo>
                      <a:pt x="253" y="288"/>
                      <a:pt x="253" y="288"/>
                      <a:pt x="253" y="288"/>
                    </a:cubicBezTo>
                    <a:cubicBezTo>
                      <a:pt x="253" y="288"/>
                      <a:pt x="253" y="288"/>
                      <a:pt x="253" y="288"/>
                    </a:cubicBezTo>
                    <a:cubicBezTo>
                      <a:pt x="253" y="289"/>
                      <a:pt x="253" y="289"/>
                      <a:pt x="253" y="289"/>
                    </a:cubicBezTo>
                    <a:close/>
                    <a:moveTo>
                      <a:pt x="253" y="285"/>
                    </a:moveTo>
                    <a:cubicBezTo>
                      <a:pt x="251" y="286"/>
                      <a:pt x="250" y="289"/>
                      <a:pt x="248" y="290"/>
                    </a:cubicBezTo>
                    <a:cubicBezTo>
                      <a:pt x="247" y="293"/>
                      <a:pt x="251" y="293"/>
                      <a:pt x="250" y="295"/>
                    </a:cubicBezTo>
                    <a:cubicBezTo>
                      <a:pt x="247" y="295"/>
                      <a:pt x="247" y="294"/>
                      <a:pt x="246" y="292"/>
                    </a:cubicBezTo>
                    <a:cubicBezTo>
                      <a:pt x="248" y="291"/>
                      <a:pt x="247" y="289"/>
                      <a:pt x="246" y="288"/>
                    </a:cubicBezTo>
                    <a:cubicBezTo>
                      <a:pt x="245" y="286"/>
                      <a:pt x="243" y="288"/>
                      <a:pt x="240" y="287"/>
                    </a:cubicBezTo>
                    <a:cubicBezTo>
                      <a:pt x="235" y="290"/>
                      <a:pt x="228" y="287"/>
                      <a:pt x="222" y="289"/>
                    </a:cubicBezTo>
                    <a:cubicBezTo>
                      <a:pt x="221" y="288"/>
                      <a:pt x="221" y="286"/>
                      <a:pt x="219" y="287"/>
                    </a:cubicBezTo>
                    <a:cubicBezTo>
                      <a:pt x="219" y="286"/>
                      <a:pt x="219" y="286"/>
                      <a:pt x="220" y="286"/>
                    </a:cubicBezTo>
                    <a:cubicBezTo>
                      <a:pt x="220" y="287"/>
                      <a:pt x="221" y="287"/>
                      <a:pt x="222" y="287"/>
                    </a:cubicBezTo>
                    <a:cubicBezTo>
                      <a:pt x="224" y="285"/>
                      <a:pt x="224" y="285"/>
                      <a:pt x="224" y="285"/>
                    </a:cubicBezTo>
                    <a:cubicBezTo>
                      <a:pt x="226" y="287"/>
                      <a:pt x="228" y="288"/>
                      <a:pt x="231" y="287"/>
                    </a:cubicBezTo>
                    <a:cubicBezTo>
                      <a:pt x="232" y="282"/>
                      <a:pt x="237" y="285"/>
                      <a:pt x="239" y="285"/>
                    </a:cubicBezTo>
                    <a:cubicBezTo>
                      <a:pt x="239" y="285"/>
                      <a:pt x="239" y="285"/>
                      <a:pt x="239" y="286"/>
                    </a:cubicBezTo>
                    <a:cubicBezTo>
                      <a:pt x="240" y="287"/>
                      <a:pt x="242" y="284"/>
                      <a:pt x="244" y="286"/>
                    </a:cubicBezTo>
                    <a:cubicBezTo>
                      <a:pt x="247" y="281"/>
                      <a:pt x="250" y="285"/>
                      <a:pt x="253" y="285"/>
                    </a:cubicBezTo>
                    <a:cubicBezTo>
                      <a:pt x="254" y="285"/>
                      <a:pt x="254" y="285"/>
                      <a:pt x="255" y="286"/>
                    </a:cubicBezTo>
                    <a:cubicBezTo>
                      <a:pt x="255" y="286"/>
                      <a:pt x="254" y="286"/>
                      <a:pt x="253" y="285"/>
                    </a:cubicBezTo>
                    <a:close/>
                    <a:moveTo>
                      <a:pt x="257" y="187"/>
                    </a:moveTo>
                    <a:cubicBezTo>
                      <a:pt x="257" y="187"/>
                      <a:pt x="257" y="187"/>
                      <a:pt x="256" y="187"/>
                    </a:cubicBezTo>
                    <a:cubicBezTo>
                      <a:pt x="256" y="187"/>
                      <a:pt x="256" y="187"/>
                      <a:pt x="256" y="187"/>
                    </a:cubicBezTo>
                    <a:cubicBezTo>
                      <a:pt x="257" y="189"/>
                      <a:pt x="257" y="189"/>
                      <a:pt x="257" y="189"/>
                    </a:cubicBezTo>
                    <a:cubicBezTo>
                      <a:pt x="256" y="189"/>
                      <a:pt x="256" y="189"/>
                      <a:pt x="256" y="189"/>
                    </a:cubicBezTo>
                    <a:cubicBezTo>
                      <a:pt x="256" y="186"/>
                      <a:pt x="256" y="186"/>
                      <a:pt x="256" y="186"/>
                    </a:cubicBezTo>
                    <a:cubicBezTo>
                      <a:pt x="258" y="187"/>
                      <a:pt x="258" y="187"/>
                      <a:pt x="258" y="187"/>
                    </a:cubicBezTo>
                    <a:lnTo>
                      <a:pt x="257" y="187"/>
                    </a:lnTo>
                    <a:close/>
                    <a:moveTo>
                      <a:pt x="278" y="86"/>
                    </a:moveTo>
                    <a:cubicBezTo>
                      <a:pt x="277" y="88"/>
                      <a:pt x="278" y="90"/>
                      <a:pt x="279" y="91"/>
                    </a:cubicBezTo>
                    <a:cubicBezTo>
                      <a:pt x="273" y="94"/>
                      <a:pt x="267" y="89"/>
                      <a:pt x="261" y="93"/>
                    </a:cubicBezTo>
                    <a:cubicBezTo>
                      <a:pt x="256" y="90"/>
                      <a:pt x="252" y="94"/>
                      <a:pt x="248" y="92"/>
                    </a:cubicBezTo>
                    <a:cubicBezTo>
                      <a:pt x="249" y="90"/>
                      <a:pt x="251" y="90"/>
                      <a:pt x="252" y="89"/>
                    </a:cubicBezTo>
                    <a:cubicBezTo>
                      <a:pt x="253" y="89"/>
                      <a:pt x="254" y="89"/>
                      <a:pt x="254" y="89"/>
                    </a:cubicBezTo>
                    <a:cubicBezTo>
                      <a:pt x="254" y="89"/>
                      <a:pt x="255" y="89"/>
                      <a:pt x="255" y="89"/>
                    </a:cubicBezTo>
                    <a:cubicBezTo>
                      <a:pt x="252" y="86"/>
                      <a:pt x="248" y="89"/>
                      <a:pt x="246" y="86"/>
                    </a:cubicBezTo>
                    <a:cubicBezTo>
                      <a:pt x="245" y="86"/>
                      <a:pt x="244" y="86"/>
                      <a:pt x="243" y="85"/>
                    </a:cubicBezTo>
                    <a:cubicBezTo>
                      <a:pt x="245" y="84"/>
                      <a:pt x="248" y="85"/>
                      <a:pt x="250" y="84"/>
                    </a:cubicBezTo>
                    <a:cubicBezTo>
                      <a:pt x="253" y="82"/>
                      <a:pt x="255" y="84"/>
                      <a:pt x="259" y="84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66" y="84"/>
                      <a:pt x="272" y="82"/>
                      <a:pt x="278" y="82"/>
                    </a:cubicBezTo>
                    <a:cubicBezTo>
                      <a:pt x="281" y="85"/>
                      <a:pt x="281" y="85"/>
                      <a:pt x="281" y="85"/>
                    </a:cubicBezTo>
                    <a:cubicBezTo>
                      <a:pt x="281" y="86"/>
                      <a:pt x="279" y="86"/>
                      <a:pt x="278" y="86"/>
                    </a:cubicBezTo>
                    <a:close/>
                    <a:moveTo>
                      <a:pt x="284" y="231"/>
                    </a:moveTo>
                    <a:cubicBezTo>
                      <a:pt x="284" y="231"/>
                      <a:pt x="282" y="231"/>
                      <a:pt x="281" y="232"/>
                    </a:cubicBezTo>
                    <a:cubicBezTo>
                      <a:pt x="281" y="232"/>
                      <a:pt x="281" y="232"/>
                      <a:pt x="281" y="232"/>
                    </a:cubicBezTo>
                    <a:cubicBezTo>
                      <a:pt x="280" y="230"/>
                      <a:pt x="284" y="230"/>
                      <a:pt x="284" y="228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lose/>
                    <a:moveTo>
                      <a:pt x="289" y="91"/>
                    </a:moveTo>
                    <a:cubicBezTo>
                      <a:pt x="284" y="91"/>
                      <a:pt x="284" y="91"/>
                      <a:pt x="284" y="91"/>
                    </a:cubicBezTo>
                    <a:cubicBezTo>
                      <a:pt x="285" y="90"/>
                      <a:pt x="287" y="88"/>
                      <a:pt x="286" y="86"/>
                    </a:cubicBezTo>
                    <a:cubicBezTo>
                      <a:pt x="285" y="86"/>
                      <a:pt x="284" y="84"/>
                      <a:pt x="283" y="85"/>
                    </a:cubicBezTo>
                    <a:cubicBezTo>
                      <a:pt x="283" y="86"/>
                      <a:pt x="283" y="86"/>
                      <a:pt x="283" y="86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83" y="80"/>
                      <a:pt x="287" y="86"/>
                      <a:pt x="286" y="81"/>
                    </a:cubicBezTo>
                    <a:cubicBezTo>
                      <a:pt x="288" y="80"/>
                      <a:pt x="291" y="80"/>
                      <a:pt x="291" y="83"/>
                    </a:cubicBezTo>
                    <a:cubicBezTo>
                      <a:pt x="289" y="86"/>
                      <a:pt x="294" y="92"/>
                      <a:pt x="289" y="91"/>
                    </a:cubicBezTo>
                    <a:close/>
                    <a:moveTo>
                      <a:pt x="320" y="82"/>
                    </a:moveTo>
                    <a:cubicBezTo>
                      <a:pt x="320" y="81"/>
                      <a:pt x="320" y="81"/>
                      <a:pt x="320" y="81"/>
                    </a:cubicBezTo>
                    <a:cubicBezTo>
                      <a:pt x="321" y="82"/>
                      <a:pt x="321" y="82"/>
                      <a:pt x="321" y="82"/>
                    </a:cubicBezTo>
                    <a:cubicBezTo>
                      <a:pt x="320" y="84"/>
                      <a:pt x="320" y="84"/>
                      <a:pt x="320" y="84"/>
                    </a:cubicBezTo>
                    <a:cubicBezTo>
                      <a:pt x="320" y="85"/>
                      <a:pt x="321" y="86"/>
                      <a:pt x="323" y="86"/>
                    </a:cubicBezTo>
                    <a:cubicBezTo>
                      <a:pt x="325" y="83"/>
                      <a:pt x="320" y="81"/>
                      <a:pt x="324" y="78"/>
                    </a:cubicBezTo>
                    <a:cubicBezTo>
                      <a:pt x="327" y="78"/>
                      <a:pt x="327" y="78"/>
                      <a:pt x="327" y="78"/>
                    </a:cubicBezTo>
                    <a:cubicBezTo>
                      <a:pt x="328" y="81"/>
                      <a:pt x="325" y="83"/>
                      <a:pt x="325" y="85"/>
                    </a:cubicBezTo>
                    <a:cubicBezTo>
                      <a:pt x="325" y="84"/>
                      <a:pt x="323" y="87"/>
                      <a:pt x="323" y="88"/>
                    </a:cubicBezTo>
                    <a:cubicBezTo>
                      <a:pt x="322" y="85"/>
                      <a:pt x="317" y="88"/>
                      <a:pt x="318" y="84"/>
                    </a:cubicBezTo>
                    <a:cubicBezTo>
                      <a:pt x="317" y="83"/>
                      <a:pt x="316" y="83"/>
                      <a:pt x="317" y="81"/>
                    </a:cubicBezTo>
                    <a:cubicBezTo>
                      <a:pt x="318" y="80"/>
                      <a:pt x="319" y="81"/>
                      <a:pt x="319" y="81"/>
                    </a:cubicBezTo>
                    <a:cubicBezTo>
                      <a:pt x="319" y="82"/>
                      <a:pt x="319" y="82"/>
                      <a:pt x="320" y="82"/>
                    </a:cubicBezTo>
                    <a:close/>
                    <a:moveTo>
                      <a:pt x="325" y="226"/>
                    </a:moveTo>
                    <a:cubicBezTo>
                      <a:pt x="325" y="227"/>
                      <a:pt x="325" y="227"/>
                      <a:pt x="325" y="227"/>
                    </a:cubicBezTo>
                    <a:cubicBezTo>
                      <a:pt x="325" y="227"/>
                      <a:pt x="325" y="227"/>
                      <a:pt x="325" y="226"/>
                    </a:cubicBezTo>
                    <a:close/>
                    <a:moveTo>
                      <a:pt x="323" y="188"/>
                    </a:moveTo>
                    <a:cubicBezTo>
                      <a:pt x="323" y="188"/>
                      <a:pt x="323" y="188"/>
                      <a:pt x="323" y="188"/>
                    </a:cubicBezTo>
                    <a:cubicBezTo>
                      <a:pt x="322" y="187"/>
                      <a:pt x="323" y="186"/>
                      <a:pt x="324" y="186"/>
                    </a:cubicBezTo>
                    <a:cubicBezTo>
                      <a:pt x="324" y="187"/>
                      <a:pt x="324" y="187"/>
                      <a:pt x="323" y="188"/>
                    </a:cubicBezTo>
                    <a:close/>
                    <a:moveTo>
                      <a:pt x="317" y="51"/>
                    </a:moveTo>
                    <a:cubicBezTo>
                      <a:pt x="318" y="51"/>
                      <a:pt x="319" y="52"/>
                      <a:pt x="319" y="52"/>
                    </a:cubicBezTo>
                    <a:cubicBezTo>
                      <a:pt x="317" y="54"/>
                      <a:pt x="317" y="56"/>
                      <a:pt x="315" y="58"/>
                    </a:cubicBezTo>
                    <a:cubicBezTo>
                      <a:pt x="318" y="60"/>
                      <a:pt x="318" y="60"/>
                      <a:pt x="318" y="60"/>
                    </a:cubicBezTo>
                    <a:cubicBezTo>
                      <a:pt x="317" y="59"/>
                      <a:pt x="312" y="62"/>
                      <a:pt x="313" y="58"/>
                    </a:cubicBezTo>
                    <a:cubicBezTo>
                      <a:pt x="311" y="57"/>
                      <a:pt x="312" y="54"/>
                      <a:pt x="312" y="53"/>
                    </a:cubicBezTo>
                    <a:cubicBezTo>
                      <a:pt x="314" y="51"/>
                      <a:pt x="316" y="53"/>
                      <a:pt x="317" y="51"/>
                    </a:cubicBezTo>
                    <a:close/>
                    <a:moveTo>
                      <a:pt x="310" y="226"/>
                    </a:moveTo>
                    <a:cubicBezTo>
                      <a:pt x="310" y="227"/>
                      <a:pt x="310" y="227"/>
                      <a:pt x="310" y="227"/>
                    </a:cubicBezTo>
                    <a:cubicBezTo>
                      <a:pt x="309" y="227"/>
                      <a:pt x="309" y="227"/>
                      <a:pt x="308" y="227"/>
                    </a:cubicBezTo>
                    <a:cubicBezTo>
                      <a:pt x="309" y="227"/>
                      <a:pt x="309" y="226"/>
                      <a:pt x="310" y="226"/>
                    </a:cubicBezTo>
                    <a:close/>
                    <a:moveTo>
                      <a:pt x="295" y="83"/>
                    </a:moveTo>
                    <a:cubicBezTo>
                      <a:pt x="295" y="83"/>
                      <a:pt x="296" y="83"/>
                      <a:pt x="296" y="84"/>
                    </a:cubicBezTo>
                    <a:cubicBezTo>
                      <a:pt x="295" y="84"/>
                      <a:pt x="295" y="85"/>
                      <a:pt x="294" y="84"/>
                    </a:cubicBezTo>
                    <a:lnTo>
                      <a:pt x="295" y="83"/>
                    </a:lnTo>
                    <a:close/>
                    <a:moveTo>
                      <a:pt x="298" y="282"/>
                    </a:moveTo>
                    <a:cubicBezTo>
                      <a:pt x="297" y="281"/>
                      <a:pt x="297" y="281"/>
                      <a:pt x="297" y="281"/>
                    </a:cubicBezTo>
                    <a:cubicBezTo>
                      <a:pt x="297" y="281"/>
                      <a:pt x="298" y="281"/>
                      <a:pt x="298" y="281"/>
                    </a:cubicBezTo>
                    <a:cubicBezTo>
                      <a:pt x="298" y="282"/>
                      <a:pt x="298" y="282"/>
                      <a:pt x="298" y="282"/>
                    </a:cubicBezTo>
                    <a:close/>
                    <a:moveTo>
                      <a:pt x="296" y="241"/>
                    </a:moveTo>
                    <a:cubicBezTo>
                      <a:pt x="294" y="241"/>
                      <a:pt x="293" y="239"/>
                      <a:pt x="293" y="238"/>
                    </a:cubicBezTo>
                    <a:cubicBezTo>
                      <a:pt x="296" y="238"/>
                      <a:pt x="298" y="237"/>
                      <a:pt x="300" y="238"/>
                    </a:cubicBezTo>
                    <a:cubicBezTo>
                      <a:pt x="301" y="237"/>
                      <a:pt x="302" y="237"/>
                      <a:pt x="303" y="238"/>
                    </a:cubicBezTo>
                    <a:cubicBezTo>
                      <a:pt x="302" y="241"/>
                      <a:pt x="296" y="236"/>
                      <a:pt x="296" y="241"/>
                    </a:cubicBezTo>
                    <a:close/>
                    <a:moveTo>
                      <a:pt x="303" y="186"/>
                    </a:moveTo>
                    <a:cubicBezTo>
                      <a:pt x="302" y="188"/>
                      <a:pt x="301" y="190"/>
                      <a:pt x="303" y="192"/>
                    </a:cubicBezTo>
                    <a:cubicBezTo>
                      <a:pt x="300" y="194"/>
                      <a:pt x="300" y="194"/>
                      <a:pt x="300" y="194"/>
                    </a:cubicBezTo>
                    <a:cubicBezTo>
                      <a:pt x="300" y="195"/>
                      <a:pt x="302" y="195"/>
                      <a:pt x="301" y="196"/>
                    </a:cubicBezTo>
                    <a:cubicBezTo>
                      <a:pt x="299" y="195"/>
                      <a:pt x="299" y="193"/>
                      <a:pt x="299" y="191"/>
                    </a:cubicBezTo>
                    <a:cubicBezTo>
                      <a:pt x="303" y="190"/>
                      <a:pt x="297" y="185"/>
                      <a:pt x="303" y="186"/>
                    </a:cubicBezTo>
                    <a:close/>
                    <a:moveTo>
                      <a:pt x="302" y="88"/>
                    </a:moveTo>
                    <a:cubicBezTo>
                      <a:pt x="299" y="85"/>
                      <a:pt x="300" y="93"/>
                      <a:pt x="297" y="89"/>
                    </a:cubicBezTo>
                    <a:cubicBezTo>
                      <a:pt x="297" y="86"/>
                      <a:pt x="297" y="86"/>
                      <a:pt x="297" y="86"/>
                    </a:cubicBezTo>
                    <a:cubicBezTo>
                      <a:pt x="299" y="86"/>
                      <a:pt x="300" y="86"/>
                      <a:pt x="302" y="85"/>
                    </a:cubicBezTo>
                    <a:cubicBezTo>
                      <a:pt x="302" y="85"/>
                      <a:pt x="302" y="84"/>
                      <a:pt x="301" y="84"/>
                    </a:cubicBezTo>
                    <a:cubicBezTo>
                      <a:pt x="299" y="84"/>
                      <a:pt x="299" y="84"/>
                      <a:pt x="299" y="84"/>
                    </a:cubicBezTo>
                    <a:cubicBezTo>
                      <a:pt x="300" y="83"/>
                      <a:pt x="297" y="81"/>
                      <a:pt x="299" y="79"/>
                    </a:cubicBezTo>
                    <a:cubicBezTo>
                      <a:pt x="300" y="79"/>
                      <a:pt x="302" y="81"/>
                      <a:pt x="303" y="80"/>
                    </a:cubicBezTo>
                    <a:cubicBezTo>
                      <a:pt x="303" y="83"/>
                      <a:pt x="307" y="87"/>
                      <a:pt x="302" y="88"/>
                    </a:cubicBezTo>
                    <a:close/>
                    <a:moveTo>
                      <a:pt x="301" y="24"/>
                    </a:moveTo>
                    <a:cubicBezTo>
                      <a:pt x="300" y="23"/>
                      <a:pt x="299" y="22"/>
                      <a:pt x="300" y="22"/>
                    </a:cubicBezTo>
                    <a:cubicBezTo>
                      <a:pt x="301" y="20"/>
                      <a:pt x="304" y="22"/>
                      <a:pt x="305" y="20"/>
                    </a:cubicBezTo>
                    <a:cubicBezTo>
                      <a:pt x="305" y="19"/>
                      <a:pt x="303" y="18"/>
                      <a:pt x="304" y="16"/>
                    </a:cubicBezTo>
                    <a:cubicBezTo>
                      <a:pt x="306" y="16"/>
                      <a:pt x="308" y="14"/>
                      <a:pt x="309" y="17"/>
                    </a:cubicBezTo>
                    <a:cubicBezTo>
                      <a:pt x="309" y="18"/>
                      <a:pt x="308" y="20"/>
                      <a:pt x="311" y="20"/>
                    </a:cubicBezTo>
                    <a:cubicBezTo>
                      <a:pt x="313" y="20"/>
                      <a:pt x="315" y="18"/>
                      <a:pt x="317" y="20"/>
                    </a:cubicBezTo>
                    <a:cubicBezTo>
                      <a:pt x="316" y="23"/>
                      <a:pt x="311" y="21"/>
                      <a:pt x="308" y="24"/>
                    </a:cubicBezTo>
                    <a:cubicBezTo>
                      <a:pt x="305" y="24"/>
                      <a:pt x="302" y="22"/>
                      <a:pt x="301" y="24"/>
                    </a:cubicBezTo>
                    <a:close/>
                    <a:moveTo>
                      <a:pt x="307" y="230"/>
                    </a:moveTo>
                    <a:cubicBezTo>
                      <a:pt x="307" y="227"/>
                      <a:pt x="314" y="231"/>
                      <a:pt x="313" y="226"/>
                    </a:cubicBezTo>
                    <a:cubicBezTo>
                      <a:pt x="315" y="226"/>
                      <a:pt x="315" y="226"/>
                      <a:pt x="315" y="226"/>
                    </a:cubicBezTo>
                    <a:cubicBezTo>
                      <a:pt x="314" y="228"/>
                      <a:pt x="316" y="228"/>
                      <a:pt x="317" y="229"/>
                    </a:cubicBezTo>
                    <a:cubicBezTo>
                      <a:pt x="318" y="229"/>
                      <a:pt x="319" y="229"/>
                      <a:pt x="320" y="229"/>
                    </a:cubicBezTo>
                    <a:cubicBezTo>
                      <a:pt x="320" y="230"/>
                      <a:pt x="319" y="230"/>
                      <a:pt x="318" y="230"/>
                    </a:cubicBezTo>
                    <a:cubicBezTo>
                      <a:pt x="318" y="229"/>
                      <a:pt x="317" y="230"/>
                      <a:pt x="316" y="231"/>
                    </a:cubicBezTo>
                    <a:cubicBezTo>
                      <a:pt x="315" y="232"/>
                      <a:pt x="315" y="232"/>
                      <a:pt x="315" y="232"/>
                    </a:cubicBezTo>
                    <a:cubicBezTo>
                      <a:pt x="314" y="231"/>
                      <a:pt x="313" y="231"/>
                      <a:pt x="312" y="231"/>
                    </a:cubicBezTo>
                    <a:cubicBezTo>
                      <a:pt x="312" y="232"/>
                      <a:pt x="312" y="232"/>
                      <a:pt x="312" y="232"/>
                    </a:cubicBezTo>
                    <a:cubicBezTo>
                      <a:pt x="311" y="229"/>
                      <a:pt x="308" y="231"/>
                      <a:pt x="307" y="230"/>
                    </a:cubicBezTo>
                    <a:close/>
                    <a:moveTo>
                      <a:pt x="313" y="280"/>
                    </a:moveTo>
                    <a:cubicBezTo>
                      <a:pt x="313" y="280"/>
                      <a:pt x="312" y="280"/>
                      <a:pt x="312" y="279"/>
                    </a:cubicBezTo>
                    <a:cubicBezTo>
                      <a:pt x="311" y="280"/>
                      <a:pt x="311" y="280"/>
                      <a:pt x="311" y="280"/>
                    </a:cubicBezTo>
                    <a:cubicBezTo>
                      <a:pt x="310" y="279"/>
                      <a:pt x="310" y="279"/>
                      <a:pt x="310" y="279"/>
                    </a:cubicBezTo>
                    <a:cubicBezTo>
                      <a:pt x="311" y="281"/>
                      <a:pt x="315" y="277"/>
                      <a:pt x="313" y="280"/>
                    </a:cubicBezTo>
                    <a:close/>
                    <a:moveTo>
                      <a:pt x="320" y="241"/>
                    </a:moveTo>
                    <a:cubicBezTo>
                      <a:pt x="318" y="238"/>
                      <a:pt x="318" y="238"/>
                      <a:pt x="318" y="238"/>
                    </a:cubicBezTo>
                    <a:cubicBezTo>
                      <a:pt x="316" y="239"/>
                      <a:pt x="315" y="240"/>
                      <a:pt x="313" y="240"/>
                    </a:cubicBezTo>
                    <a:cubicBezTo>
                      <a:pt x="313" y="239"/>
                      <a:pt x="313" y="239"/>
                      <a:pt x="312" y="238"/>
                    </a:cubicBezTo>
                    <a:cubicBezTo>
                      <a:pt x="310" y="238"/>
                      <a:pt x="310" y="241"/>
                      <a:pt x="309" y="238"/>
                    </a:cubicBezTo>
                    <a:cubicBezTo>
                      <a:pt x="310" y="236"/>
                      <a:pt x="314" y="237"/>
                      <a:pt x="317" y="236"/>
                    </a:cubicBezTo>
                    <a:cubicBezTo>
                      <a:pt x="318" y="236"/>
                      <a:pt x="318" y="237"/>
                      <a:pt x="319" y="236"/>
                    </a:cubicBezTo>
                    <a:cubicBezTo>
                      <a:pt x="320" y="236"/>
                      <a:pt x="320" y="235"/>
                      <a:pt x="321" y="235"/>
                    </a:cubicBezTo>
                    <a:cubicBezTo>
                      <a:pt x="321" y="235"/>
                      <a:pt x="321" y="235"/>
                      <a:pt x="321" y="235"/>
                    </a:cubicBezTo>
                    <a:cubicBezTo>
                      <a:pt x="321" y="238"/>
                      <a:pt x="325" y="236"/>
                      <a:pt x="326" y="237"/>
                    </a:cubicBezTo>
                    <a:cubicBezTo>
                      <a:pt x="322" y="238"/>
                      <a:pt x="325" y="242"/>
                      <a:pt x="320" y="241"/>
                    </a:cubicBezTo>
                    <a:close/>
                    <a:moveTo>
                      <a:pt x="328" y="231"/>
                    </a:moveTo>
                    <a:cubicBezTo>
                      <a:pt x="326" y="229"/>
                      <a:pt x="324" y="231"/>
                      <a:pt x="322" y="230"/>
                    </a:cubicBezTo>
                    <a:cubicBezTo>
                      <a:pt x="323" y="228"/>
                      <a:pt x="325" y="228"/>
                      <a:pt x="326" y="227"/>
                    </a:cubicBezTo>
                    <a:cubicBezTo>
                      <a:pt x="327" y="229"/>
                      <a:pt x="330" y="229"/>
                      <a:pt x="328" y="231"/>
                    </a:cubicBezTo>
                    <a:close/>
                    <a:moveTo>
                      <a:pt x="335" y="85"/>
                    </a:moveTo>
                    <a:cubicBezTo>
                      <a:pt x="336" y="85"/>
                      <a:pt x="338" y="86"/>
                      <a:pt x="338" y="84"/>
                    </a:cubicBezTo>
                    <a:cubicBezTo>
                      <a:pt x="336" y="82"/>
                      <a:pt x="336" y="80"/>
                      <a:pt x="339" y="78"/>
                    </a:cubicBezTo>
                    <a:cubicBezTo>
                      <a:pt x="341" y="79"/>
                      <a:pt x="339" y="81"/>
                      <a:pt x="340" y="81"/>
                    </a:cubicBezTo>
                    <a:cubicBezTo>
                      <a:pt x="339" y="83"/>
                      <a:pt x="338" y="85"/>
                      <a:pt x="340" y="86"/>
                    </a:cubicBezTo>
                    <a:cubicBezTo>
                      <a:pt x="338" y="86"/>
                      <a:pt x="336" y="87"/>
                      <a:pt x="334" y="86"/>
                    </a:cubicBezTo>
                    <a:cubicBezTo>
                      <a:pt x="333" y="86"/>
                      <a:pt x="335" y="85"/>
                      <a:pt x="335" y="85"/>
                    </a:cubicBezTo>
                    <a:close/>
                    <a:moveTo>
                      <a:pt x="336" y="232"/>
                    </a:moveTo>
                    <a:cubicBezTo>
                      <a:pt x="336" y="230"/>
                      <a:pt x="336" y="230"/>
                      <a:pt x="336" y="230"/>
                    </a:cubicBezTo>
                    <a:cubicBezTo>
                      <a:pt x="333" y="232"/>
                      <a:pt x="333" y="232"/>
                      <a:pt x="333" y="232"/>
                    </a:cubicBezTo>
                    <a:cubicBezTo>
                      <a:pt x="334" y="229"/>
                      <a:pt x="331" y="231"/>
                      <a:pt x="330" y="229"/>
                    </a:cubicBezTo>
                    <a:cubicBezTo>
                      <a:pt x="331" y="228"/>
                      <a:pt x="333" y="229"/>
                      <a:pt x="334" y="227"/>
                    </a:cubicBezTo>
                    <a:cubicBezTo>
                      <a:pt x="335" y="230"/>
                      <a:pt x="337" y="228"/>
                      <a:pt x="339" y="229"/>
                    </a:cubicBezTo>
                    <a:cubicBezTo>
                      <a:pt x="340" y="230"/>
                      <a:pt x="339" y="232"/>
                      <a:pt x="336" y="232"/>
                    </a:cubicBezTo>
                    <a:close/>
                    <a:moveTo>
                      <a:pt x="361" y="85"/>
                    </a:moveTo>
                    <a:cubicBezTo>
                      <a:pt x="362" y="86"/>
                      <a:pt x="362" y="86"/>
                      <a:pt x="363" y="86"/>
                    </a:cubicBezTo>
                    <a:cubicBezTo>
                      <a:pt x="363" y="87"/>
                      <a:pt x="363" y="87"/>
                      <a:pt x="363" y="87"/>
                    </a:cubicBezTo>
                    <a:cubicBezTo>
                      <a:pt x="362" y="87"/>
                      <a:pt x="360" y="87"/>
                      <a:pt x="361" y="85"/>
                    </a:cubicBezTo>
                    <a:close/>
                    <a:moveTo>
                      <a:pt x="356" y="80"/>
                    </a:moveTo>
                    <a:cubicBezTo>
                      <a:pt x="353" y="81"/>
                      <a:pt x="356" y="85"/>
                      <a:pt x="353" y="83"/>
                    </a:cubicBezTo>
                    <a:cubicBezTo>
                      <a:pt x="352" y="82"/>
                      <a:pt x="353" y="81"/>
                      <a:pt x="352" y="80"/>
                    </a:cubicBezTo>
                    <a:cubicBezTo>
                      <a:pt x="351" y="80"/>
                      <a:pt x="351" y="80"/>
                      <a:pt x="351" y="80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53" y="82"/>
                      <a:pt x="356" y="76"/>
                      <a:pt x="356" y="80"/>
                    </a:cubicBezTo>
                    <a:close/>
                    <a:moveTo>
                      <a:pt x="348" y="20"/>
                    </a:moveTo>
                    <a:cubicBezTo>
                      <a:pt x="347" y="20"/>
                      <a:pt x="348" y="19"/>
                      <a:pt x="348" y="19"/>
                    </a:cubicBezTo>
                    <a:cubicBezTo>
                      <a:pt x="349" y="21"/>
                      <a:pt x="351" y="17"/>
                      <a:pt x="353" y="20"/>
                    </a:cubicBezTo>
                    <a:cubicBezTo>
                      <a:pt x="352" y="21"/>
                      <a:pt x="349" y="21"/>
                      <a:pt x="348" y="20"/>
                    </a:cubicBezTo>
                    <a:close/>
                    <a:moveTo>
                      <a:pt x="349" y="232"/>
                    </a:moveTo>
                    <a:cubicBezTo>
                      <a:pt x="348" y="232"/>
                      <a:pt x="348" y="231"/>
                      <a:pt x="348" y="230"/>
                    </a:cubicBezTo>
                    <a:cubicBezTo>
                      <a:pt x="348" y="229"/>
                      <a:pt x="349" y="229"/>
                      <a:pt x="350" y="228"/>
                    </a:cubicBezTo>
                    <a:cubicBezTo>
                      <a:pt x="353" y="229"/>
                      <a:pt x="357" y="227"/>
                      <a:pt x="360" y="229"/>
                    </a:cubicBezTo>
                    <a:cubicBezTo>
                      <a:pt x="359" y="229"/>
                      <a:pt x="357" y="229"/>
                      <a:pt x="356" y="230"/>
                    </a:cubicBezTo>
                    <a:cubicBezTo>
                      <a:pt x="357" y="232"/>
                      <a:pt x="357" y="232"/>
                      <a:pt x="357" y="232"/>
                    </a:cubicBezTo>
                    <a:cubicBezTo>
                      <a:pt x="354" y="233"/>
                      <a:pt x="350" y="227"/>
                      <a:pt x="349" y="232"/>
                    </a:cubicBezTo>
                    <a:close/>
                    <a:moveTo>
                      <a:pt x="358" y="240"/>
                    </a:moveTo>
                    <a:cubicBezTo>
                      <a:pt x="359" y="242"/>
                      <a:pt x="359" y="242"/>
                      <a:pt x="359" y="242"/>
                    </a:cubicBezTo>
                    <a:cubicBezTo>
                      <a:pt x="359" y="242"/>
                      <a:pt x="357" y="242"/>
                      <a:pt x="358" y="240"/>
                    </a:cubicBezTo>
                    <a:close/>
                    <a:moveTo>
                      <a:pt x="363" y="237"/>
                    </a:moveTo>
                    <a:cubicBezTo>
                      <a:pt x="363" y="240"/>
                      <a:pt x="363" y="240"/>
                      <a:pt x="363" y="240"/>
                    </a:cubicBezTo>
                    <a:cubicBezTo>
                      <a:pt x="361" y="239"/>
                      <a:pt x="358" y="239"/>
                      <a:pt x="356" y="241"/>
                    </a:cubicBezTo>
                    <a:cubicBezTo>
                      <a:pt x="353" y="242"/>
                      <a:pt x="355" y="237"/>
                      <a:pt x="352" y="238"/>
                    </a:cubicBezTo>
                    <a:cubicBezTo>
                      <a:pt x="351" y="236"/>
                      <a:pt x="354" y="235"/>
                      <a:pt x="354" y="234"/>
                    </a:cubicBezTo>
                    <a:cubicBezTo>
                      <a:pt x="357" y="236"/>
                      <a:pt x="362" y="235"/>
                      <a:pt x="366" y="237"/>
                    </a:cubicBezTo>
                    <a:cubicBezTo>
                      <a:pt x="366" y="237"/>
                      <a:pt x="363" y="236"/>
                      <a:pt x="363" y="237"/>
                    </a:cubicBezTo>
                    <a:close/>
                    <a:moveTo>
                      <a:pt x="367" y="279"/>
                    </a:moveTo>
                    <a:cubicBezTo>
                      <a:pt x="366" y="277"/>
                      <a:pt x="366" y="277"/>
                      <a:pt x="366" y="277"/>
                    </a:cubicBezTo>
                    <a:cubicBezTo>
                      <a:pt x="368" y="279"/>
                      <a:pt x="371" y="276"/>
                      <a:pt x="370" y="280"/>
                    </a:cubicBezTo>
                    <a:cubicBezTo>
                      <a:pt x="369" y="279"/>
                      <a:pt x="368" y="280"/>
                      <a:pt x="367" y="279"/>
                    </a:cubicBezTo>
                    <a:close/>
                    <a:moveTo>
                      <a:pt x="610" y="31"/>
                    </a:moveTo>
                    <a:cubicBezTo>
                      <a:pt x="609" y="32"/>
                      <a:pt x="609" y="32"/>
                      <a:pt x="609" y="32"/>
                    </a:cubicBezTo>
                    <a:cubicBezTo>
                      <a:pt x="608" y="31"/>
                      <a:pt x="608" y="31"/>
                      <a:pt x="608" y="31"/>
                    </a:cubicBezTo>
                    <a:cubicBezTo>
                      <a:pt x="609" y="31"/>
                      <a:pt x="609" y="31"/>
                      <a:pt x="610" y="31"/>
                    </a:cubicBezTo>
                    <a:close/>
                    <a:moveTo>
                      <a:pt x="586" y="48"/>
                    </a:moveTo>
                    <a:cubicBezTo>
                      <a:pt x="588" y="49"/>
                      <a:pt x="591" y="46"/>
                      <a:pt x="593" y="48"/>
                    </a:cubicBezTo>
                    <a:cubicBezTo>
                      <a:pt x="591" y="48"/>
                      <a:pt x="588" y="51"/>
                      <a:pt x="586" y="49"/>
                    </a:cubicBezTo>
                    <a:lnTo>
                      <a:pt x="586" y="48"/>
                    </a:lnTo>
                    <a:close/>
                    <a:moveTo>
                      <a:pt x="531" y="52"/>
                    </a:moveTo>
                    <a:cubicBezTo>
                      <a:pt x="531" y="54"/>
                      <a:pt x="528" y="55"/>
                      <a:pt x="527" y="56"/>
                    </a:cubicBezTo>
                    <a:cubicBezTo>
                      <a:pt x="528" y="59"/>
                      <a:pt x="531" y="57"/>
                      <a:pt x="532" y="57"/>
                    </a:cubicBezTo>
                    <a:cubicBezTo>
                      <a:pt x="533" y="56"/>
                      <a:pt x="533" y="54"/>
                      <a:pt x="533" y="53"/>
                    </a:cubicBezTo>
                    <a:cubicBezTo>
                      <a:pt x="536" y="51"/>
                      <a:pt x="539" y="56"/>
                      <a:pt x="541" y="53"/>
                    </a:cubicBezTo>
                    <a:cubicBezTo>
                      <a:pt x="544" y="56"/>
                      <a:pt x="543" y="51"/>
                      <a:pt x="546" y="52"/>
                    </a:cubicBezTo>
                    <a:cubicBezTo>
                      <a:pt x="546" y="54"/>
                      <a:pt x="548" y="55"/>
                      <a:pt x="550" y="57"/>
                    </a:cubicBezTo>
                    <a:cubicBezTo>
                      <a:pt x="551" y="57"/>
                      <a:pt x="552" y="56"/>
                      <a:pt x="553" y="55"/>
                    </a:cubicBezTo>
                    <a:cubicBezTo>
                      <a:pt x="552" y="54"/>
                      <a:pt x="552" y="53"/>
                      <a:pt x="552" y="53"/>
                    </a:cubicBezTo>
                    <a:cubicBezTo>
                      <a:pt x="554" y="49"/>
                      <a:pt x="557" y="53"/>
                      <a:pt x="559" y="53"/>
                    </a:cubicBezTo>
                    <a:cubicBezTo>
                      <a:pt x="559" y="54"/>
                      <a:pt x="560" y="55"/>
                      <a:pt x="560" y="55"/>
                    </a:cubicBezTo>
                    <a:cubicBezTo>
                      <a:pt x="562" y="56"/>
                      <a:pt x="562" y="54"/>
                      <a:pt x="564" y="55"/>
                    </a:cubicBezTo>
                    <a:cubicBezTo>
                      <a:pt x="564" y="53"/>
                      <a:pt x="564" y="53"/>
                      <a:pt x="564" y="53"/>
                    </a:cubicBezTo>
                    <a:cubicBezTo>
                      <a:pt x="568" y="54"/>
                      <a:pt x="568" y="54"/>
                      <a:pt x="568" y="54"/>
                    </a:cubicBezTo>
                    <a:cubicBezTo>
                      <a:pt x="567" y="52"/>
                      <a:pt x="570" y="52"/>
                      <a:pt x="571" y="51"/>
                    </a:cubicBezTo>
                    <a:cubicBezTo>
                      <a:pt x="569" y="48"/>
                      <a:pt x="569" y="48"/>
                      <a:pt x="569" y="48"/>
                    </a:cubicBezTo>
                    <a:cubicBezTo>
                      <a:pt x="571" y="47"/>
                      <a:pt x="573" y="48"/>
                      <a:pt x="576" y="49"/>
                    </a:cubicBezTo>
                    <a:cubicBezTo>
                      <a:pt x="577" y="49"/>
                      <a:pt x="577" y="50"/>
                      <a:pt x="577" y="50"/>
                    </a:cubicBezTo>
                    <a:cubicBezTo>
                      <a:pt x="575" y="51"/>
                      <a:pt x="575" y="51"/>
                      <a:pt x="575" y="51"/>
                    </a:cubicBezTo>
                    <a:cubicBezTo>
                      <a:pt x="574" y="50"/>
                      <a:pt x="574" y="50"/>
                      <a:pt x="574" y="50"/>
                    </a:cubicBezTo>
                    <a:cubicBezTo>
                      <a:pt x="572" y="50"/>
                      <a:pt x="573" y="53"/>
                      <a:pt x="573" y="54"/>
                    </a:cubicBezTo>
                    <a:cubicBezTo>
                      <a:pt x="580" y="54"/>
                      <a:pt x="580" y="54"/>
                      <a:pt x="580" y="54"/>
                    </a:cubicBezTo>
                    <a:cubicBezTo>
                      <a:pt x="580" y="52"/>
                      <a:pt x="580" y="52"/>
                      <a:pt x="580" y="52"/>
                    </a:cubicBezTo>
                    <a:cubicBezTo>
                      <a:pt x="583" y="54"/>
                      <a:pt x="583" y="54"/>
                      <a:pt x="583" y="54"/>
                    </a:cubicBezTo>
                    <a:cubicBezTo>
                      <a:pt x="584" y="52"/>
                      <a:pt x="585" y="51"/>
                      <a:pt x="588" y="52"/>
                    </a:cubicBezTo>
                    <a:cubicBezTo>
                      <a:pt x="588" y="54"/>
                      <a:pt x="590" y="54"/>
                      <a:pt x="592" y="53"/>
                    </a:cubicBezTo>
                    <a:cubicBezTo>
                      <a:pt x="592" y="52"/>
                      <a:pt x="595" y="52"/>
                      <a:pt x="596" y="52"/>
                    </a:cubicBezTo>
                    <a:cubicBezTo>
                      <a:pt x="596" y="53"/>
                      <a:pt x="597" y="52"/>
                      <a:pt x="598" y="52"/>
                    </a:cubicBezTo>
                    <a:cubicBezTo>
                      <a:pt x="600" y="54"/>
                      <a:pt x="604" y="53"/>
                      <a:pt x="605" y="55"/>
                    </a:cubicBezTo>
                    <a:cubicBezTo>
                      <a:pt x="604" y="55"/>
                      <a:pt x="602" y="55"/>
                      <a:pt x="601" y="57"/>
                    </a:cubicBezTo>
                    <a:cubicBezTo>
                      <a:pt x="601" y="60"/>
                      <a:pt x="601" y="60"/>
                      <a:pt x="601" y="60"/>
                    </a:cubicBezTo>
                    <a:cubicBezTo>
                      <a:pt x="599" y="59"/>
                      <a:pt x="599" y="59"/>
                      <a:pt x="599" y="59"/>
                    </a:cubicBezTo>
                    <a:cubicBezTo>
                      <a:pt x="596" y="60"/>
                      <a:pt x="598" y="62"/>
                      <a:pt x="599" y="64"/>
                    </a:cubicBezTo>
                    <a:cubicBezTo>
                      <a:pt x="596" y="65"/>
                      <a:pt x="592" y="67"/>
                      <a:pt x="590" y="65"/>
                    </a:cubicBezTo>
                    <a:cubicBezTo>
                      <a:pt x="593" y="62"/>
                      <a:pt x="589" y="59"/>
                      <a:pt x="591" y="57"/>
                    </a:cubicBezTo>
                    <a:cubicBezTo>
                      <a:pt x="591" y="52"/>
                      <a:pt x="588" y="57"/>
                      <a:pt x="586" y="56"/>
                    </a:cubicBezTo>
                    <a:cubicBezTo>
                      <a:pt x="586" y="60"/>
                      <a:pt x="586" y="60"/>
                      <a:pt x="586" y="60"/>
                    </a:cubicBezTo>
                    <a:cubicBezTo>
                      <a:pt x="584" y="58"/>
                      <a:pt x="584" y="58"/>
                      <a:pt x="584" y="58"/>
                    </a:cubicBezTo>
                    <a:cubicBezTo>
                      <a:pt x="585" y="60"/>
                      <a:pt x="583" y="63"/>
                      <a:pt x="585" y="64"/>
                    </a:cubicBezTo>
                    <a:cubicBezTo>
                      <a:pt x="586" y="64"/>
                      <a:pt x="587" y="64"/>
                      <a:pt x="588" y="65"/>
                    </a:cubicBezTo>
                    <a:cubicBezTo>
                      <a:pt x="588" y="65"/>
                      <a:pt x="588" y="65"/>
                      <a:pt x="588" y="65"/>
                    </a:cubicBezTo>
                    <a:cubicBezTo>
                      <a:pt x="588" y="65"/>
                      <a:pt x="588" y="65"/>
                      <a:pt x="588" y="65"/>
                    </a:cubicBezTo>
                    <a:cubicBezTo>
                      <a:pt x="586" y="64"/>
                      <a:pt x="584" y="65"/>
                      <a:pt x="584" y="68"/>
                    </a:cubicBezTo>
                    <a:cubicBezTo>
                      <a:pt x="584" y="69"/>
                      <a:pt x="584" y="69"/>
                      <a:pt x="584" y="69"/>
                    </a:cubicBezTo>
                    <a:cubicBezTo>
                      <a:pt x="581" y="69"/>
                      <a:pt x="581" y="69"/>
                      <a:pt x="581" y="69"/>
                    </a:cubicBezTo>
                    <a:cubicBezTo>
                      <a:pt x="582" y="67"/>
                      <a:pt x="580" y="66"/>
                      <a:pt x="579" y="65"/>
                    </a:cubicBezTo>
                    <a:cubicBezTo>
                      <a:pt x="577" y="64"/>
                      <a:pt x="576" y="67"/>
                      <a:pt x="576" y="64"/>
                    </a:cubicBezTo>
                    <a:cubicBezTo>
                      <a:pt x="576" y="63"/>
                      <a:pt x="576" y="63"/>
                      <a:pt x="576" y="63"/>
                    </a:cubicBezTo>
                    <a:cubicBezTo>
                      <a:pt x="574" y="63"/>
                      <a:pt x="574" y="63"/>
                      <a:pt x="574" y="63"/>
                    </a:cubicBezTo>
                    <a:cubicBezTo>
                      <a:pt x="574" y="66"/>
                      <a:pt x="574" y="66"/>
                      <a:pt x="574" y="66"/>
                    </a:cubicBezTo>
                    <a:cubicBezTo>
                      <a:pt x="571" y="66"/>
                      <a:pt x="571" y="61"/>
                      <a:pt x="567" y="62"/>
                    </a:cubicBezTo>
                    <a:cubicBezTo>
                      <a:pt x="568" y="61"/>
                      <a:pt x="567" y="59"/>
                      <a:pt x="568" y="58"/>
                    </a:cubicBezTo>
                    <a:cubicBezTo>
                      <a:pt x="567" y="57"/>
                      <a:pt x="566" y="58"/>
                      <a:pt x="566" y="58"/>
                    </a:cubicBezTo>
                    <a:cubicBezTo>
                      <a:pt x="564" y="58"/>
                      <a:pt x="567" y="60"/>
                      <a:pt x="565" y="61"/>
                    </a:cubicBezTo>
                    <a:cubicBezTo>
                      <a:pt x="564" y="59"/>
                      <a:pt x="565" y="58"/>
                      <a:pt x="564" y="57"/>
                    </a:cubicBezTo>
                    <a:cubicBezTo>
                      <a:pt x="560" y="57"/>
                      <a:pt x="561" y="61"/>
                      <a:pt x="559" y="63"/>
                    </a:cubicBezTo>
                    <a:cubicBezTo>
                      <a:pt x="559" y="67"/>
                      <a:pt x="563" y="63"/>
                      <a:pt x="565" y="66"/>
                    </a:cubicBezTo>
                    <a:cubicBezTo>
                      <a:pt x="565" y="69"/>
                      <a:pt x="560" y="71"/>
                      <a:pt x="565" y="73"/>
                    </a:cubicBezTo>
                    <a:cubicBezTo>
                      <a:pt x="565" y="74"/>
                      <a:pt x="565" y="74"/>
                      <a:pt x="565" y="74"/>
                    </a:cubicBezTo>
                    <a:cubicBezTo>
                      <a:pt x="563" y="74"/>
                      <a:pt x="561" y="72"/>
                      <a:pt x="560" y="74"/>
                    </a:cubicBezTo>
                    <a:cubicBezTo>
                      <a:pt x="561" y="73"/>
                      <a:pt x="559" y="71"/>
                      <a:pt x="561" y="70"/>
                    </a:cubicBezTo>
                    <a:cubicBezTo>
                      <a:pt x="560" y="69"/>
                      <a:pt x="557" y="69"/>
                      <a:pt x="555" y="70"/>
                    </a:cubicBezTo>
                    <a:cubicBezTo>
                      <a:pt x="554" y="70"/>
                      <a:pt x="554" y="71"/>
                      <a:pt x="553" y="72"/>
                    </a:cubicBezTo>
                    <a:cubicBezTo>
                      <a:pt x="552" y="72"/>
                      <a:pt x="552" y="70"/>
                      <a:pt x="551" y="70"/>
                    </a:cubicBezTo>
                    <a:cubicBezTo>
                      <a:pt x="551" y="73"/>
                      <a:pt x="549" y="74"/>
                      <a:pt x="547" y="74"/>
                    </a:cubicBezTo>
                    <a:cubicBezTo>
                      <a:pt x="545" y="73"/>
                      <a:pt x="548" y="70"/>
                      <a:pt x="546" y="69"/>
                    </a:cubicBezTo>
                    <a:cubicBezTo>
                      <a:pt x="546" y="68"/>
                      <a:pt x="548" y="68"/>
                      <a:pt x="546" y="67"/>
                    </a:cubicBezTo>
                    <a:cubicBezTo>
                      <a:pt x="544" y="70"/>
                      <a:pt x="544" y="70"/>
                      <a:pt x="544" y="70"/>
                    </a:cubicBezTo>
                    <a:cubicBezTo>
                      <a:pt x="544" y="68"/>
                      <a:pt x="541" y="68"/>
                      <a:pt x="539" y="68"/>
                    </a:cubicBezTo>
                    <a:cubicBezTo>
                      <a:pt x="536" y="70"/>
                      <a:pt x="532" y="74"/>
                      <a:pt x="535" y="78"/>
                    </a:cubicBezTo>
                    <a:cubicBezTo>
                      <a:pt x="536" y="80"/>
                      <a:pt x="533" y="80"/>
                      <a:pt x="534" y="81"/>
                    </a:cubicBezTo>
                    <a:cubicBezTo>
                      <a:pt x="534" y="83"/>
                      <a:pt x="535" y="84"/>
                      <a:pt x="536" y="85"/>
                    </a:cubicBezTo>
                    <a:cubicBezTo>
                      <a:pt x="538" y="81"/>
                      <a:pt x="542" y="82"/>
                      <a:pt x="543" y="79"/>
                    </a:cubicBezTo>
                    <a:cubicBezTo>
                      <a:pt x="544" y="77"/>
                      <a:pt x="546" y="79"/>
                      <a:pt x="547" y="77"/>
                    </a:cubicBezTo>
                    <a:cubicBezTo>
                      <a:pt x="549" y="77"/>
                      <a:pt x="550" y="78"/>
                      <a:pt x="551" y="79"/>
                    </a:cubicBezTo>
                    <a:cubicBezTo>
                      <a:pt x="550" y="84"/>
                      <a:pt x="544" y="81"/>
                      <a:pt x="544" y="86"/>
                    </a:cubicBezTo>
                    <a:cubicBezTo>
                      <a:pt x="547" y="86"/>
                      <a:pt x="547" y="86"/>
                      <a:pt x="547" y="86"/>
                    </a:cubicBezTo>
                    <a:cubicBezTo>
                      <a:pt x="546" y="87"/>
                      <a:pt x="545" y="88"/>
                      <a:pt x="545" y="88"/>
                    </a:cubicBezTo>
                    <a:cubicBezTo>
                      <a:pt x="544" y="87"/>
                      <a:pt x="543" y="87"/>
                      <a:pt x="541" y="87"/>
                    </a:cubicBezTo>
                    <a:cubicBezTo>
                      <a:pt x="541" y="89"/>
                      <a:pt x="541" y="89"/>
                      <a:pt x="541" y="89"/>
                    </a:cubicBezTo>
                    <a:cubicBezTo>
                      <a:pt x="540" y="89"/>
                      <a:pt x="539" y="90"/>
                      <a:pt x="538" y="89"/>
                    </a:cubicBezTo>
                    <a:cubicBezTo>
                      <a:pt x="540" y="88"/>
                      <a:pt x="540" y="88"/>
                      <a:pt x="540" y="88"/>
                    </a:cubicBezTo>
                    <a:cubicBezTo>
                      <a:pt x="540" y="87"/>
                      <a:pt x="539" y="86"/>
                      <a:pt x="537" y="86"/>
                    </a:cubicBezTo>
                    <a:cubicBezTo>
                      <a:pt x="536" y="87"/>
                      <a:pt x="538" y="88"/>
                      <a:pt x="537" y="89"/>
                    </a:cubicBezTo>
                    <a:cubicBezTo>
                      <a:pt x="531" y="89"/>
                      <a:pt x="528" y="84"/>
                      <a:pt x="523" y="86"/>
                    </a:cubicBezTo>
                    <a:cubicBezTo>
                      <a:pt x="521" y="86"/>
                      <a:pt x="520" y="84"/>
                      <a:pt x="518" y="85"/>
                    </a:cubicBezTo>
                    <a:cubicBezTo>
                      <a:pt x="518" y="84"/>
                      <a:pt x="519" y="83"/>
                      <a:pt x="520" y="82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7" y="78"/>
                      <a:pt x="536" y="79"/>
                      <a:pt x="533" y="72"/>
                    </a:cubicBezTo>
                    <a:cubicBezTo>
                      <a:pt x="533" y="70"/>
                      <a:pt x="529" y="71"/>
                      <a:pt x="529" y="69"/>
                    </a:cubicBezTo>
                    <a:cubicBezTo>
                      <a:pt x="532" y="69"/>
                      <a:pt x="532" y="66"/>
                      <a:pt x="535" y="66"/>
                    </a:cubicBezTo>
                    <a:cubicBezTo>
                      <a:pt x="535" y="64"/>
                      <a:pt x="533" y="63"/>
                      <a:pt x="532" y="63"/>
                    </a:cubicBezTo>
                    <a:cubicBezTo>
                      <a:pt x="532" y="62"/>
                      <a:pt x="534" y="62"/>
                      <a:pt x="533" y="61"/>
                    </a:cubicBezTo>
                    <a:cubicBezTo>
                      <a:pt x="531" y="61"/>
                      <a:pt x="528" y="59"/>
                      <a:pt x="525" y="61"/>
                    </a:cubicBezTo>
                    <a:cubicBezTo>
                      <a:pt x="523" y="64"/>
                      <a:pt x="525" y="67"/>
                      <a:pt x="527" y="69"/>
                    </a:cubicBezTo>
                    <a:cubicBezTo>
                      <a:pt x="524" y="71"/>
                      <a:pt x="522" y="70"/>
                      <a:pt x="519" y="69"/>
                    </a:cubicBezTo>
                    <a:cubicBezTo>
                      <a:pt x="517" y="69"/>
                      <a:pt x="516" y="67"/>
                      <a:pt x="515" y="69"/>
                    </a:cubicBezTo>
                    <a:cubicBezTo>
                      <a:pt x="515" y="66"/>
                      <a:pt x="515" y="66"/>
                      <a:pt x="515" y="66"/>
                    </a:cubicBezTo>
                    <a:cubicBezTo>
                      <a:pt x="518" y="68"/>
                      <a:pt x="519" y="63"/>
                      <a:pt x="521" y="62"/>
                    </a:cubicBezTo>
                    <a:cubicBezTo>
                      <a:pt x="519" y="61"/>
                      <a:pt x="516" y="62"/>
                      <a:pt x="514" y="61"/>
                    </a:cubicBezTo>
                    <a:cubicBezTo>
                      <a:pt x="512" y="60"/>
                      <a:pt x="512" y="60"/>
                      <a:pt x="512" y="60"/>
                    </a:cubicBezTo>
                    <a:cubicBezTo>
                      <a:pt x="511" y="61"/>
                      <a:pt x="511" y="61"/>
                      <a:pt x="511" y="61"/>
                    </a:cubicBezTo>
                    <a:cubicBezTo>
                      <a:pt x="511" y="61"/>
                      <a:pt x="511" y="61"/>
                      <a:pt x="511" y="61"/>
                    </a:cubicBezTo>
                    <a:cubicBezTo>
                      <a:pt x="514" y="56"/>
                      <a:pt x="520" y="57"/>
                      <a:pt x="524" y="54"/>
                    </a:cubicBezTo>
                    <a:cubicBezTo>
                      <a:pt x="525" y="50"/>
                      <a:pt x="529" y="53"/>
                      <a:pt x="531" y="52"/>
                    </a:cubicBezTo>
                    <a:close/>
                    <a:moveTo>
                      <a:pt x="589" y="69"/>
                    </a:moveTo>
                    <a:cubicBezTo>
                      <a:pt x="588" y="69"/>
                      <a:pt x="588" y="69"/>
                      <a:pt x="588" y="69"/>
                    </a:cubicBezTo>
                    <a:cubicBezTo>
                      <a:pt x="588" y="68"/>
                      <a:pt x="588" y="68"/>
                      <a:pt x="588" y="68"/>
                    </a:cubicBezTo>
                    <a:cubicBezTo>
                      <a:pt x="589" y="68"/>
                      <a:pt x="589" y="69"/>
                      <a:pt x="589" y="69"/>
                    </a:cubicBezTo>
                    <a:close/>
                    <a:moveTo>
                      <a:pt x="562" y="87"/>
                    </a:moveTo>
                    <a:cubicBezTo>
                      <a:pt x="558" y="88"/>
                      <a:pt x="559" y="84"/>
                      <a:pt x="558" y="82"/>
                    </a:cubicBezTo>
                    <a:cubicBezTo>
                      <a:pt x="563" y="84"/>
                      <a:pt x="563" y="84"/>
                      <a:pt x="563" y="84"/>
                    </a:cubicBezTo>
                    <a:cubicBezTo>
                      <a:pt x="563" y="85"/>
                      <a:pt x="562" y="86"/>
                      <a:pt x="562" y="87"/>
                    </a:cubicBezTo>
                    <a:close/>
                    <a:moveTo>
                      <a:pt x="557" y="216"/>
                    </a:moveTo>
                    <a:cubicBezTo>
                      <a:pt x="557" y="218"/>
                      <a:pt x="557" y="218"/>
                      <a:pt x="557" y="218"/>
                    </a:cubicBezTo>
                    <a:cubicBezTo>
                      <a:pt x="556" y="217"/>
                      <a:pt x="556" y="217"/>
                      <a:pt x="556" y="217"/>
                    </a:cubicBezTo>
                    <a:cubicBezTo>
                      <a:pt x="557" y="220"/>
                      <a:pt x="553" y="219"/>
                      <a:pt x="552" y="220"/>
                    </a:cubicBezTo>
                    <a:cubicBezTo>
                      <a:pt x="551" y="219"/>
                      <a:pt x="551" y="215"/>
                      <a:pt x="549" y="217"/>
                    </a:cubicBezTo>
                    <a:cubicBezTo>
                      <a:pt x="548" y="215"/>
                      <a:pt x="547" y="216"/>
                      <a:pt x="546" y="216"/>
                    </a:cubicBezTo>
                    <a:cubicBezTo>
                      <a:pt x="546" y="217"/>
                      <a:pt x="545" y="217"/>
                      <a:pt x="545" y="218"/>
                    </a:cubicBezTo>
                    <a:cubicBezTo>
                      <a:pt x="544" y="217"/>
                      <a:pt x="543" y="215"/>
                      <a:pt x="543" y="214"/>
                    </a:cubicBezTo>
                    <a:cubicBezTo>
                      <a:pt x="545" y="214"/>
                      <a:pt x="548" y="210"/>
                      <a:pt x="549" y="215"/>
                    </a:cubicBezTo>
                    <a:cubicBezTo>
                      <a:pt x="552" y="215"/>
                      <a:pt x="552" y="215"/>
                      <a:pt x="552" y="215"/>
                    </a:cubicBezTo>
                    <a:cubicBezTo>
                      <a:pt x="552" y="217"/>
                      <a:pt x="552" y="217"/>
                      <a:pt x="552" y="217"/>
                    </a:cubicBezTo>
                    <a:lnTo>
                      <a:pt x="557" y="216"/>
                    </a:lnTo>
                    <a:close/>
                    <a:moveTo>
                      <a:pt x="557" y="213"/>
                    </a:moveTo>
                    <a:cubicBezTo>
                      <a:pt x="557" y="211"/>
                      <a:pt x="559" y="212"/>
                      <a:pt x="560" y="213"/>
                    </a:cubicBezTo>
                    <a:cubicBezTo>
                      <a:pt x="559" y="215"/>
                      <a:pt x="559" y="215"/>
                      <a:pt x="559" y="215"/>
                    </a:cubicBezTo>
                    <a:lnTo>
                      <a:pt x="557" y="213"/>
                    </a:lnTo>
                    <a:close/>
                    <a:moveTo>
                      <a:pt x="534" y="183"/>
                    </a:moveTo>
                    <a:cubicBezTo>
                      <a:pt x="536" y="181"/>
                      <a:pt x="539" y="183"/>
                      <a:pt x="541" y="180"/>
                    </a:cubicBezTo>
                    <a:cubicBezTo>
                      <a:pt x="545" y="183"/>
                      <a:pt x="549" y="177"/>
                      <a:pt x="553" y="181"/>
                    </a:cubicBezTo>
                    <a:cubicBezTo>
                      <a:pt x="553" y="182"/>
                      <a:pt x="553" y="182"/>
                      <a:pt x="553" y="182"/>
                    </a:cubicBezTo>
                    <a:cubicBezTo>
                      <a:pt x="547" y="182"/>
                      <a:pt x="540" y="185"/>
                      <a:pt x="534" y="183"/>
                    </a:cubicBezTo>
                    <a:close/>
                    <a:moveTo>
                      <a:pt x="554" y="88"/>
                    </a:moveTo>
                    <a:cubicBezTo>
                      <a:pt x="554" y="85"/>
                      <a:pt x="554" y="85"/>
                      <a:pt x="554" y="85"/>
                    </a:cubicBezTo>
                    <a:cubicBezTo>
                      <a:pt x="555" y="85"/>
                      <a:pt x="556" y="86"/>
                      <a:pt x="555" y="87"/>
                    </a:cubicBezTo>
                    <a:cubicBezTo>
                      <a:pt x="555" y="88"/>
                      <a:pt x="554" y="88"/>
                      <a:pt x="554" y="88"/>
                    </a:cubicBezTo>
                    <a:close/>
                    <a:moveTo>
                      <a:pt x="545" y="72"/>
                    </a:moveTo>
                    <a:cubicBezTo>
                      <a:pt x="545" y="72"/>
                      <a:pt x="545" y="72"/>
                      <a:pt x="545" y="72"/>
                    </a:cubicBezTo>
                    <a:cubicBezTo>
                      <a:pt x="544" y="72"/>
                      <a:pt x="544" y="72"/>
                      <a:pt x="544" y="72"/>
                    </a:cubicBezTo>
                    <a:cubicBezTo>
                      <a:pt x="544" y="71"/>
                      <a:pt x="544" y="71"/>
                      <a:pt x="544" y="71"/>
                    </a:cubicBezTo>
                    <a:cubicBezTo>
                      <a:pt x="544" y="71"/>
                      <a:pt x="545" y="71"/>
                      <a:pt x="545" y="72"/>
                    </a:cubicBezTo>
                    <a:close/>
                    <a:moveTo>
                      <a:pt x="532" y="183"/>
                    </a:moveTo>
                    <a:cubicBezTo>
                      <a:pt x="531" y="183"/>
                      <a:pt x="529" y="182"/>
                      <a:pt x="530" y="181"/>
                    </a:cubicBezTo>
                    <a:cubicBezTo>
                      <a:pt x="531" y="181"/>
                      <a:pt x="531" y="182"/>
                      <a:pt x="532" y="183"/>
                    </a:cubicBezTo>
                    <a:close/>
                    <a:moveTo>
                      <a:pt x="511" y="184"/>
                    </a:moveTo>
                    <a:cubicBezTo>
                      <a:pt x="510" y="184"/>
                      <a:pt x="509" y="185"/>
                      <a:pt x="508" y="184"/>
                    </a:cubicBezTo>
                    <a:cubicBezTo>
                      <a:pt x="508" y="183"/>
                      <a:pt x="508" y="183"/>
                      <a:pt x="508" y="183"/>
                    </a:cubicBezTo>
                    <a:cubicBezTo>
                      <a:pt x="508" y="184"/>
                      <a:pt x="510" y="183"/>
                      <a:pt x="511" y="184"/>
                    </a:cubicBezTo>
                    <a:close/>
                    <a:moveTo>
                      <a:pt x="508" y="43"/>
                    </a:moveTo>
                    <a:cubicBezTo>
                      <a:pt x="509" y="42"/>
                      <a:pt x="509" y="42"/>
                      <a:pt x="509" y="42"/>
                    </a:cubicBezTo>
                    <a:cubicBezTo>
                      <a:pt x="509" y="43"/>
                      <a:pt x="509" y="43"/>
                      <a:pt x="509" y="43"/>
                    </a:cubicBezTo>
                    <a:lnTo>
                      <a:pt x="508" y="43"/>
                    </a:lnTo>
                    <a:close/>
                    <a:moveTo>
                      <a:pt x="529" y="40"/>
                    </a:moveTo>
                    <a:cubicBezTo>
                      <a:pt x="530" y="40"/>
                      <a:pt x="530" y="41"/>
                      <a:pt x="530" y="41"/>
                    </a:cubicBezTo>
                    <a:cubicBezTo>
                      <a:pt x="529" y="44"/>
                      <a:pt x="526" y="43"/>
                      <a:pt x="524" y="43"/>
                    </a:cubicBezTo>
                    <a:cubicBezTo>
                      <a:pt x="524" y="42"/>
                      <a:pt x="524" y="42"/>
                      <a:pt x="524" y="42"/>
                    </a:cubicBezTo>
                    <a:cubicBezTo>
                      <a:pt x="526" y="41"/>
                      <a:pt x="529" y="44"/>
                      <a:pt x="529" y="40"/>
                    </a:cubicBezTo>
                    <a:close/>
                    <a:moveTo>
                      <a:pt x="524" y="27"/>
                    </a:moveTo>
                    <a:cubicBezTo>
                      <a:pt x="524" y="27"/>
                      <a:pt x="524" y="27"/>
                      <a:pt x="524" y="27"/>
                    </a:cubicBezTo>
                    <a:cubicBezTo>
                      <a:pt x="524" y="28"/>
                      <a:pt x="525" y="30"/>
                      <a:pt x="526" y="30"/>
                    </a:cubicBezTo>
                    <a:cubicBezTo>
                      <a:pt x="527" y="29"/>
                      <a:pt x="526" y="28"/>
                      <a:pt x="526" y="27"/>
                    </a:cubicBezTo>
                    <a:cubicBezTo>
                      <a:pt x="527" y="27"/>
                      <a:pt x="527" y="27"/>
                      <a:pt x="527" y="27"/>
                    </a:cubicBezTo>
                    <a:cubicBezTo>
                      <a:pt x="528" y="28"/>
                      <a:pt x="526" y="29"/>
                      <a:pt x="528" y="30"/>
                    </a:cubicBezTo>
                    <a:cubicBezTo>
                      <a:pt x="525" y="30"/>
                      <a:pt x="524" y="31"/>
                      <a:pt x="522" y="28"/>
                    </a:cubicBezTo>
                    <a:cubicBezTo>
                      <a:pt x="524" y="27"/>
                      <a:pt x="522" y="27"/>
                      <a:pt x="524" y="27"/>
                    </a:cubicBezTo>
                    <a:close/>
                    <a:moveTo>
                      <a:pt x="519" y="39"/>
                    </a:moveTo>
                    <a:cubicBezTo>
                      <a:pt x="519" y="40"/>
                      <a:pt x="520" y="41"/>
                      <a:pt x="520" y="43"/>
                    </a:cubicBezTo>
                    <a:cubicBezTo>
                      <a:pt x="517" y="44"/>
                      <a:pt x="514" y="42"/>
                      <a:pt x="512" y="43"/>
                    </a:cubicBezTo>
                    <a:cubicBezTo>
                      <a:pt x="512" y="41"/>
                      <a:pt x="514" y="42"/>
                      <a:pt x="515" y="42"/>
                    </a:cubicBezTo>
                    <a:cubicBezTo>
                      <a:pt x="515" y="39"/>
                      <a:pt x="518" y="40"/>
                      <a:pt x="519" y="39"/>
                    </a:cubicBezTo>
                    <a:close/>
                    <a:moveTo>
                      <a:pt x="500" y="27"/>
                    </a:moveTo>
                    <a:cubicBezTo>
                      <a:pt x="503" y="29"/>
                      <a:pt x="505" y="25"/>
                      <a:pt x="508" y="27"/>
                    </a:cubicBezTo>
                    <a:cubicBezTo>
                      <a:pt x="511" y="27"/>
                      <a:pt x="514" y="27"/>
                      <a:pt x="516" y="27"/>
                    </a:cubicBezTo>
                    <a:cubicBezTo>
                      <a:pt x="516" y="29"/>
                      <a:pt x="514" y="28"/>
                      <a:pt x="513" y="30"/>
                    </a:cubicBezTo>
                    <a:cubicBezTo>
                      <a:pt x="510" y="27"/>
                      <a:pt x="506" y="28"/>
                      <a:pt x="503" y="29"/>
                    </a:cubicBezTo>
                    <a:cubicBezTo>
                      <a:pt x="500" y="30"/>
                      <a:pt x="500" y="30"/>
                      <a:pt x="500" y="30"/>
                    </a:cubicBezTo>
                    <a:cubicBezTo>
                      <a:pt x="500" y="29"/>
                      <a:pt x="498" y="27"/>
                      <a:pt x="500" y="27"/>
                    </a:cubicBezTo>
                    <a:close/>
                    <a:moveTo>
                      <a:pt x="502" y="39"/>
                    </a:moveTo>
                    <a:cubicBezTo>
                      <a:pt x="503" y="41"/>
                      <a:pt x="502" y="42"/>
                      <a:pt x="500" y="43"/>
                    </a:cubicBezTo>
                    <a:cubicBezTo>
                      <a:pt x="498" y="43"/>
                      <a:pt x="500" y="41"/>
                      <a:pt x="499" y="41"/>
                    </a:cubicBezTo>
                    <a:cubicBezTo>
                      <a:pt x="499" y="39"/>
                      <a:pt x="501" y="39"/>
                      <a:pt x="502" y="39"/>
                    </a:cubicBezTo>
                    <a:close/>
                    <a:moveTo>
                      <a:pt x="433" y="228"/>
                    </a:moveTo>
                    <a:cubicBezTo>
                      <a:pt x="434" y="228"/>
                      <a:pt x="435" y="227"/>
                      <a:pt x="436" y="228"/>
                    </a:cubicBezTo>
                    <a:cubicBezTo>
                      <a:pt x="435" y="229"/>
                      <a:pt x="435" y="231"/>
                      <a:pt x="435" y="232"/>
                    </a:cubicBezTo>
                    <a:cubicBezTo>
                      <a:pt x="432" y="233"/>
                      <a:pt x="431" y="228"/>
                      <a:pt x="428" y="231"/>
                    </a:cubicBezTo>
                    <a:cubicBezTo>
                      <a:pt x="425" y="227"/>
                      <a:pt x="432" y="230"/>
                      <a:pt x="433" y="228"/>
                    </a:cubicBezTo>
                    <a:close/>
                    <a:moveTo>
                      <a:pt x="436" y="239"/>
                    </a:moveTo>
                    <a:cubicBezTo>
                      <a:pt x="434" y="240"/>
                      <a:pt x="432" y="239"/>
                      <a:pt x="430" y="241"/>
                    </a:cubicBezTo>
                    <a:cubicBezTo>
                      <a:pt x="429" y="240"/>
                      <a:pt x="429" y="238"/>
                      <a:pt x="428" y="237"/>
                    </a:cubicBezTo>
                    <a:cubicBezTo>
                      <a:pt x="431" y="236"/>
                      <a:pt x="433" y="238"/>
                      <a:pt x="436" y="237"/>
                    </a:cubicBezTo>
                    <a:cubicBezTo>
                      <a:pt x="437" y="237"/>
                      <a:pt x="436" y="239"/>
                      <a:pt x="436" y="239"/>
                    </a:cubicBezTo>
                    <a:close/>
                    <a:moveTo>
                      <a:pt x="417" y="26"/>
                    </a:moveTo>
                    <a:cubicBezTo>
                      <a:pt x="421" y="23"/>
                      <a:pt x="426" y="27"/>
                      <a:pt x="430" y="28"/>
                    </a:cubicBezTo>
                    <a:cubicBezTo>
                      <a:pt x="432" y="30"/>
                      <a:pt x="432" y="30"/>
                      <a:pt x="432" y="30"/>
                    </a:cubicBezTo>
                    <a:cubicBezTo>
                      <a:pt x="429" y="30"/>
                      <a:pt x="426" y="27"/>
                      <a:pt x="425" y="31"/>
                    </a:cubicBezTo>
                    <a:cubicBezTo>
                      <a:pt x="425" y="34"/>
                      <a:pt x="422" y="33"/>
                      <a:pt x="420" y="34"/>
                    </a:cubicBezTo>
                    <a:cubicBezTo>
                      <a:pt x="418" y="31"/>
                      <a:pt x="414" y="32"/>
                      <a:pt x="413" y="30"/>
                    </a:cubicBezTo>
                    <a:cubicBezTo>
                      <a:pt x="413" y="30"/>
                      <a:pt x="413" y="30"/>
                      <a:pt x="413" y="30"/>
                    </a:cubicBezTo>
                    <a:cubicBezTo>
                      <a:pt x="411" y="27"/>
                      <a:pt x="411" y="27"/>
                      <a:pt x="411" y="27"/>
                    </a:cubicBezTo>
                    <a:cubicBezTo>
                      <a:pt x="413" y="29"/>
                      <a:pt x="415" y="25"/>
                      <a:pt x="417" y="26"/>
                    </a:cubicBezTo>
                    <a:close/>
                    <a:moveTo>
                      <a:pt x="402" y="237"/>
                    </a:moveTo>
                    <a:cubicBezTo>
                      <a:pt x="403" y="236"/>
                      <a:pt x="405" y="235"/>
                      <a:pt x="405" y="234"/>
                    </a:cubicBezTo>
                    <a:cubicBezTo>
                      <a:pt x="410" y="234"/>
                      <a:pt x="412" y="238"/>
                      <a:pt x="417" y="237"/>
                    </a:cubicBezTo>
                    <a:cubicBezTo>
                      <a:pt x="422" y="237"/>
                      <a:pt x="422" y="237"/>
                      <a:pt x="422" y="237"/>
                    </a:cubicBezTo>
                    <a:cubicBezTo>
                      <a:pt x="423" y="238"/>
                      <a:pt x="420" y="239"/>
                      <a:pt x="420" y="240"/>
                    </a:cubicBezTo>
                    <a:cubicBezTo>
                      <a:pt x="418" y="239"/>
                      <a:pt x="417" y="239"/>
                      <a:pt x="415" y="239"/>
                    </a:cubicBezTo>
                    <a:cubicBezTo>
                      <a:pt x="414" y="240"/>
                      <a:pt x="414" y="240"/>
                      <a:pt x="414" y="240"/>
                    </a:cubicBezTo>
                    <a:cubicBezTo>
                      <a:pt x="413" y="240"/>
                      <a:pt x="412" y="238"/>
                      <a:pt x="412" y="237"/>
                    </a:cubicBezTo>
                    <a:cubicBezTo>
                      <a:pt x="407" y="232"/>
                      <a:pt x="405" y="246"/>
                      <a:pt x="402" y="237"/>
                    </a:cubicBezTo>
                    <a:close/>
                    <a:moveTo>
                      <a:pt x="409" y="255"/>
                    </a:moveTo>
                    <a:cubicBezTo>
                      <a:pt x="408" y="256"/>
                      <a:pt x="407" y="256"/>
                      <a:pt x="406" y="255"/>
                    </a:cubicBezTo>
                    <a:cubicBezTo>
                      <a:pt x="405" y="253"/>
                      <a:pt x="407" y="253"/>
                      <a:pt x="408" y="252"/>
                    </a:cubicBezTo>
                    <a:cubicBezTo>
                      <a:pt x="409" y="252"/>
                      <a:pt x="410" y="254"/>
                      <a:pt x="409" y="255"/>
                    </a:cubicBezTo>
                    <a:close/>
                    <a:moveTo>
                      <a:pt x="410" y="226"/>
                    </a:moveTo>
                    <a:cubicBezTo>
                      <a:pt x="414" y="225"/>
                      <a:pt x="412" y="230"/>
                      <a:pt x="414" y="232"/>
                    </a:cubicBezTo>
                    <a:cubicBezTo>
                      <a:pt x="412" y="233"/>
                      <a:pt x="411" y="232"/>
                      <a:pt x="410" y="231"/>
                    </a:cubicBezTo>
                    <a:cubicBezTo>
                      <a:pt x="411" y="229"/>
                      <a:pt x="413" y="226"/>
                      <a:pt x="410" y="226"/>
                    </a:cubicBezTo>
                    <a:close/>
                    <a:moveTo>
                      <a:pt x="408" y="226"/>
                    </a:moveTo>
                    <a:cubicBezTo>
                      <a:pt x="407" y="232"/>
                      <a:pt x="407" y="232"/>
                      <a:pt x="407" y="232"/>
                    </a:cubicBezTo>
                    <a:cubicBezTo>
                      <a:pt x="404" y="233"/>
                      <a:pt x="404" y="229"/>
                      <a:pt x="402" y="230"/>
                    </a:cubicBezTo>
                    <a:cubicBezTo>
                      <a:pt x="403" y="228"/>
                      <a:pt x="406" y="229"/>
                      <a:pt x="406" y="226"/>
                    </a:cubicBezTo>
                    <a:lnTo>
                      <a:pt x="408" y="226"/>
                    </a:lnTo>
                    <a:close/>
                    <a:moveTo>
                      <a:pt x="404" y="83"/>
                    </a:moveTo>
                    <a:cubicBezTo>
                      <a:pt x="404" y="83"/>
                      <a:pt x="404" y="83"/>
                      <a:pt x="404" y="83"/>
                    </a:cubicBezTo>
                    <a:cubicBezTo>
                      <a:pt x="405" y="84"/>
                      <a:pt x="404" y="85"/>
                      <a:pt x="405" y="86"/>
                    </a:cubicBezTo>
                    <a:cubicBezTo>
                      <a:pt x="403" y="86"/>
                      <a:pt x="403" y="86"/>
                      <a:pt x="403" y="86"/>
                    </a:cubicBezTo>
                    <a:cubicBezTo>
                      <a:pt x="404" y="85"/>
                      <a:pt x="403" y="84"/>
                      <a:pt x="404" y="83"/>
                    </a:cubicBezTo>
                    <a:close/>
                    <a:moveTo>
                      <a:pt x="393" y="27"/>
                    </a:moveTo>
                    <a:cubicBezTo>
                      <a:pt x="396" y="24"/>
                      <a:pt x="399" y="29"/>
                      <a:pt x="401" y="26"/>
                    </a:cubicBezTo>
                    <a:cubicBezTo>
                      <a:pt x="404" y="26"/>
                      <a:pt x="406" y="27"/>
                      <a:pt x="409" y="27"/>
                    </a:cubicBezTo>
                    <a:cubicBezTo>
                      <a:pt x="409" y="27"/>
                      <a:pt x="405" y="27"/>
                      <a:pt x="405" y="30"/>
                    </a:cubicBezTo>
                    <a:cubicBezTo>
                      <a:pt x="403" y="26"/>
                      <a:pt x="401" y="34"/>
                      <a:pt x="398" y="31"/>
                    </a:cubicBezTo>
                    <a:cubicBezTo>
                      <a:pt x="395" y="34"/>
                      <a:pt x="395" y="34"/>
                      <a:pt x="395" y="34"/>
                    </a:cubicBezTo>
                    <a:cubicBezTo>
                      <a:pt x="391" y="32"/>
                      <a:pt x="393" y="30"/>
                      <a:pt x="393" y="27"/>
                    </a:cubicBezTo>
                    <a:close/>
                    <a:moveTo>
                      <a:pt x="400" y="87"/>
                    </a:moveTo>
                    <a:cubicBezTo>
                      <a:pt x="397" y="85"/>
                      <a:pt x="395" y="89"/>
                      <a:pt x="392" y="86"/>
                    </a:cubicBezTo>
                    <a:cubicBezTo>
                      <a:pt x="394" y="83"/>
                      <a:pt x="394" y="83"/>
                      <a:pt x="394" y="83"/>
                    </a:cubicBezTo>
                    <a:cubicBezTo>
                      <a:pt x="395" y="84"/>
                      <a:pt x="397" y="87"/>
                      <a:pt x="399" y="85"/>
                    </a:cubicBezTo>
                    <a:cubicBezTo>
                      <a:pt x="400" y="82"/>
                      <a:pt x="400" y="82"/>
                      <a:pt x="400" y="82"/>
                    </a:cubicBezTo>
                    <a:cubicBezTo>
                      <a:pt x="401" y="82"/>
                      <a:pt x="403" y="83"/>
                      <a:pt x="402" y="85"/>
                    </a:cubicBezTo>
                    <a:cubicBezTo>
                      <a:pt x="403" y="87"/>
                      <a:pt x="401" y="86"/>
                      <a:pt x="400" y="87"/>
                    </a:cubicBezTo>
                    <a:close/>
                    <a:moveTo>
                      <a:pt x="393" y="229"/>
                    </a:moveTo>
                    <a:cubicBezTo>
                      <a:pt x="392" y="227"/>
                      <a:pt x="391" y="230"/>
                      <a:pt x="390" y="229"/>
                    </a:cubicBezTo>
                    <a:cubicBezTo>
                      <a:pt x="389" y="227"/>
                      <a:pt x="393" y="227"/>
                      <a:pt x="393" y="229"/>
                    </a:cubicBezTo>
                    <a:close/>
                    <a:moveTo>
                      <a:pt x="393" y="231"/>
                    </a:moveTo>
                    <a:cubicBezTo>
                      <a:pt x="393" y="232"/>
                      <a:pt x="393" y="232"/>
                      <a:pt x="393" y="232"/>
                    </a:cubicBezTo>
                    <a:cubicBezTo>
                      <a:pt x="393" y="232"/>
                      <a:pt x="392" y="232"/>
                      <a:pt x="391" y="231"/>
                    </a:cubicBezTo>
                    <a:cubicBezTo>
                      <a:pt x="391" y="230"/>
                      <a:pt x="394" y="230"/>
                      <a:pt x="393" y="231"/>
                    </a:cubicBezTo>
                    <a:close/>
                    <a:moveTo>
                      <a:pt x="389" y="232"/>
                    </a:moveTo>
                    <a:cubicBezTo>
                      <a:pt x="387" y="232"/>
                      <a:pt x="387" y="230"/>
                      <a:pt x="387" y="229"/>
                    </a:cubicBezTo>
                    <a:cubicBezTo>
                      <a:pt x="388" y="230"/>
                      <a:pt x="389" y="231"/>
                      <a:pt x="389" y="232"/>
                    </a:cubicBezTo>
                    <a:close/>
                    <a:moveTo>
                      <a:pt x="381" y="85"/>
                    </a:moveTo>
                    <a:cubicBezTo>
                      <a:pt x="379" y="86"/>
                      <a:pt x="376" y="88"/>
                      <a:pt x="373" y="87"/>
                    </a:cubicBezTo>
                    <a:cubicBezTo>
                      <a:pt x="373" y="86"/>
                      <a:pt x="373" y="86"/>
                      <a:pt x="373" y="86"/>
                    </a:cubicBezTo>
                    <a:cubicBezTo>
                      <a:pt x="373" y="85"/>
                      <a:pt x="374" y="85"/>
                      <a:pt x="375" y="84"/>
                    </a:cubicBezTo>
                    <a:cubicBezTo>
                      <a:pt x="373" y="82"/>
                      <a:pt x="373" y="82"/>
                      <a:pt x="373" y="82"/>
                    </a:cubicBezTo>
                    <a:cubicBezTo>
                      <a:pt x="373" y="79"/>
                      <a:pt x="376" y="80"/>
                      <a:pt x="377" y="78"/>
                    </a:cubicBezTo>
                    <a:cubicBezTo>
                      <a:pt x="379" y="78"/>
                      <a:pt x="379" y="81"/>
                      <a:pt x="379" y="82"/>
                    </a:cubicBezTo>
                    <a:cubicBezTo>
                      <a:pt x="377" y="80"/>
                      <a:pt x="377" y="80"/>
                      <a:pt x="377" y="80"/>
                    </a:cubicBezTo>
                    <a:cubicBezTo>
                      <a:pt x="376" y="81"/>
                      <a:pt x="376" y="83"/>
                      <a:pt x="375" y="84"/>
                    </a:cubicBezTo>
                    <a:cubicBezTo>
                      <a:pt x="376" y="86"/>
                      <a:pt x="379" y="84"/>
                      <a:pt x="381" y="85"/>
                    </a:cubicBezTo>
                    <a:close/>
                    <a:moveTo>
                      <a:pt x="375" y="67"/>
                    </a:moveTo>
                    <a:cubicBezTo>
                      <a:pt x="373" y="66"/>
                      <a:pt x="376" y="64"/>
                      <a:pt x="377" y="65"/>
                    </a:cubicBezTo>
                    <a:cubicBezTo>
                      <a:pt x="377" y="66"/>
                      <a:pt x="377" y="68"/>
                      <a:pt x="375" y="67"/>
                    </a:cubicBezTo>
                    <a:close/>
                    <a:moveTo>
                      <a:pt x="378" y="67"/>
                    </a:moveTo>
                    <a:cubicBezTo>
                      <a:pt x="378" y="68"/>
                      <a:pt x="378" y="68"/>
                      <a:pt x="378" y="68"/>
                    </a:cubicBezTo>
                    <a:cubicBezTo>
                      <a:pt x="377" y="67"/>
                      <a:pt x="377" y="67"/>
                      <a:pt x="377" y="67"/>
                    </a:cubicBezTo>
                    <a:lnTo>
                      <a:pt x="378" y="67"/>
                    </a:lnTo>
                    <a:close/>
                    <a:moveTo>
                      <a:pt x="380" y="15"/>
                    </a:moveTo>
                    <a:cubicBezTo>
                      <a:pt x="377" y="16"/>
                      <a:pt x="377" y="16"/>
                      <a:pt x="377" y="16"/>
                    </a:cubicBezTo>
                    <a:cubicBezTo>
                      <a:pt x="379" y="21"/>
                      <a:pt x="379" y="21"/>
                      <a:pt x="379" y="21"/>
                    </a:cubicBezTo>
                    <a:cubicBezTo>
                      <a:pt x="377" y="21"/>
                      <a:pt x="374" y="23"/>
                      <a:pt x="374" y="20"/>
                    </a:cubicBezTo>
                    <a:cubicBezTo>
                      <a:pt x="374" y="18"/>
                      <a:pt x="377" y="17"/>
                      <a:pt x="375" y="15"/>
                    </a:cubicBezTo>
                    <a:cubicBezTo>
                      <a:pt x="373" y="13"/>
                      <a:pt x="372" y="17"/>
                      <a:pt x="372" y="14"/>
                    </a:cubicBezTo>
                    <a:cubicBezTo>
                      <a:pt x="376" y="16"/>
                      <a:pt x="378" y="9"/>
                      <a:pt x="380" y="15"/>
                    </a:cubicBezTo>
                    <a:close/>
                    <a:moveTo>
                      <a:pt x="376" y="230"/>
                    </a:moveTo>
                    <a:cubicBezTo>
                      <a:pt x="375" y="232"/>
                      <a:pt x="373" y="227"/>
                      <a:pt x="372" y="230"/>
                    </a:cubicBezTo>
                    <a:cubicBezTo>
                      <a:pt x="368" y="229"/>
                      <a:pt x="368" y="229"/>
                      <a:pt x="368" y="229"/>
                    </a:cubicBezTo>
                    <a:cubicBezTo>
                      <a:pt x="370" y="224"/>
                      <a:pt x="374" y="230"/>
                      <a:pt x="376" y="230"/>
                    </a:cubicBezTo>
                    <a:close/>
                    <a:moveTo>
                      <a:pt x="371" y="237"/>
                    </a:moveTo>
                    <a:cubicBezTo>
                      <a:pt x="371" y="237"/>
                      <a:pt x="371" y="237"/>
                      <a:pt x="371" y="237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70" y="236"/>
                      <a:pt x="371" y="236"/>
                      <a:pt x="371" y="237"/>
                    </a:cubicBezTo>
                    <a:close/>
                    <a:moveTo>
                      <a:pt x="368" y="261"/>
                    </a:moveTo>
                    <a:cubicBezTo>
                      <a:pt x="368" y="261"/>
                      <a:pt x="368" y="261"/>
                      <a:pt x="368" y="261"/>
                    </a:cubicBezTo>
                    <a:cubicBezTo>
                      <a:pt x="369" y="259"/>
                      <a:pt x="372" y="258"/>
                      <a:pt x="375" y="260"/>
                    </a:cubicBezTo>
                    <a:cubicBezTo>
                      <a:pt x="374" y="263"/>
                      <a:pt x="370" y="261"/>
                      <a:pt x="368" y="261"/>
                    </a:cubicBezTo>
                    <a:close/>
                    <a:moveTo>
                      <a:pt x="380" y="261"/>
                    </a:move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82" y="259"/>
                      <a:pt x="383" y="260"/>
                      <a:pt x="385" y="261"/>
                    </a:cubicBezTo>
                    <a:cubicBezTo>
                      <a:pt x="384" y="262"/>
                      <a:pt x="382" y="263"/>
                      <a:pt x="380" y="261"/>
                    </a:cubicBezTo>
                    <a:close/>
                    <a:moveTo>
                      <a:pt x="388" y="276"/>
                    </a:moveTo>
                    <a:cubicBezTo>
                      <a:pt x="389" y="275"/>
                      <a:pt x="385" y="274"/>
                      <a:pt x="388" y="273"/>
                    </a:cubicBezTo>
                    <a:cubicBezTo>
                      <a:pt x="389" y="273"/>
                      <a:pt x="388" y="275"/>
                      <a:pt x="389" y="276"/>
                    </a:cubicBezTo>
                    <a:lnTo>
                      <a:pt x="388" y="276"/>
                    </a:lnTo>
                    <a:close/>
                    <a:moveTo>
                      <a:pt x="387" y="260"/>
                    </a:moveTo>
                    <a:cubicBezTo>
                      <a:pt x="388" y="260"/>
                      <a:pt x="388" y="260"/>
                      <a:pt x="389" y="260"/>
                    </a:cubicBezTo>
                    <a:cubicBezTo>
                      <a:pt x="389" y="261"/>
                      <a:pt x="387" y="261"/>
                      <a:pt x="387" y="261"/>
                    </a:cubicBezTo>
                    <a:cubicBezTo>
                      <a:pt x="387" y="261"/>
                      <a:pt x="387" y="260"/>
                      <a:pt x="387" y="260"/>
                    </a:cubicBezTo>
                    <a:close/>
                    <a:moveTo>
                      <a:pt x="392" y="242"/>
                    </a:moveTo>
                    <a:cubicBezTo>
                      <a:pt x="392" y="242"/>
                      <a:pt x="392" y="240"/>
                      <a:pt x="390" y="239"/>
                    </a:cubicBezTo>
                    <a:cubicBezTo>
                      <a:pt x="389" y="239"/>
                      <a:pt x="387" y="241"/>
                      <a:pt x="386" y="239"/>
                    </a:cubicBezTo>
                    <a:cubicBezTo>
                      <a:pt x="385" y="238"/>
                      <a:pt x="387" y="237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4" y="242"/>
                      <a:pt x="378" y="236"/>
                      <a:pt x="375" y="238"/>
                    </a:cubicBez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6"/>
                      <a:pt x="376" y="235"/>
                      <a:pt x="377" y="235"/>
                    </a:cubicBezTo>
                    <a:cubicBezTo>
                      <a:pt x="380" y="238"/>
                      <a:pt x="382" y="236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6" y="236"/>
                      <a:pt x="387" y="236"/>
                      <a:pt x="387" y="236"/>
                    </a:cubicBezTo>
                    <a:cubicBezTo>
                      <a:pt x="389" y="234"/>
                      <a:pt x="389" y="234"/>
                      <a:pt x="389" y="234"/>
                    </a:cubicBezTo>
                    <a:cubicBezTo>
                      <a:pt x="390" y="238"/>
                      <a:pt x="393" y="234"/>
                      <a:pt x="395" y="236"/>
                    </a:cubicBezTo>
                    <a:cubicBezTo>
                      <a:pt x="396" y="236"/>
                      <a:pt x="396" y="237"/>
                      <a:pt x="396" y="238"/>
                    </a:cubicBezTo>
                    <a:cubicBezTo>
                      <a:pt x="395" y="237"/>
                      <a:pt x="394" y="237"/>
                      <a:pt x="394" y="237"/>
                    </a:cubicBezTo>
                    <a:cubicBezTo>
                      <a:pt x="394" y="237"/>
                      <a:pt x="394" y="238"/>
                      <a:pt x="394" y="238"/>
                    </a:cubicBezTo>
                    <a:cubicBezTo>
                      <a:pt x="394" y="239"/>
                      <a:pt x="395" y="239"/>
                      <a:pt x="395" y="239"/>
                    </a:cubicBezTo>
                    <a:cubicBezTo>
                      <a:pt x="396" y="238"/>
                      <a:pt x="396" y="238"/>
                      <a:pt x="396" y="238"/>
                    </a:cubicBezTo>
                    <a:cubicBezTo>
                      <a:pt x="396" y="239"/>
                      <a:pt x="395" y="240"/>
                      <a:pt x="395" y="241"/>
                    </a:cubicBezTo>
                    <a:cubicBezTo>
                      <a:pt x="394" y="240"/>
                      <a:pt x="393" y="242"/>
                      <a:pt x="392" y="242"/>
                    </a:cubicBezTo>
                    <a:close/>
                    <a:moveTo>
                      <a:pt x="396" y="276"/>
                    </a:moveTo>
                    <a:cubicBezTo>
                      <a:pt x="396" y="275"/>
                      <a:pt x="394" y="276"/>
                      <a:pt x="393" y="275"/>
                    </a:cubicBezTo>
                    <a:cubicBezTo>
                      <a:pt x="394" y="273"/>
                      <a:pt x="396" y="273"/>
                      <a:pt x="397" y="275"/>
                    </a:cubicBezTo>
                    <a:lnTo>
                      <a:pt x="396" y="276"/>
                    </a:lnTo>
                    <a:close/>
                    <a:moveTo>
                      <a:pt x="395" y="262"/>
                    </a:moveTo>
                    <a:cubicBezTo>
                      <a:pt x="395" y="260"/>
                      <a:pt x="395" y="260"/>
                      <a:pt x="395" y="260"/>
                    </a:cubicBezTo>
                    <a:cubicBezTo>
                      <a:pt x="398" y="261"/>
                      <a:pt x="398" y="261"/>
                      <a:pt x="398" y="261"/>
                    </a:cubicBezTo>
                    <a:cubicBezTo>
                      <a:pt x="398" y="262"/>
                      <a:pt x="396" y="262"/>
                      <a:pt x="395" y="262"/>
                    </a:cubicBezTo>
                    <a:close/>
                    <a:moveTo>
                      <a:pt x="413" y="276"/>
                    </a:moveTo>
                    <a:cubicBezTo>
                      <a:pt x="410" y="277"/>
                      <a:pt x="407" y="273"/>
                      <a:pt x="405" y="277"/>
                    </a:cubicBezTo>
                    <a:cubicBezTo>
                      <a:pt x="403" y="274"/>
                      <a:pt x="401" y="278"/>
                      <a:pt x="400" y="276"/>
                    </a:cubicBezTo>
                    <a:cubicBezTo>
                      <a:pt x="400" y="276"/>
                      <a:pt x="400" y="276"/>
                      <a:pt x="400" y="276"/>
                    </a:cubicBezTo>
                    <a:cubicBezTo>
                      <a:pt x="399" y="276"/>
                      <a:pt x="398" y="276"/>
                      <a:pt x="398" y="275"/>
                    </a:cubicBezTo>
                    <a:cubicBezTo>
                      <a:pt x="402" y="274"/>
                      <a:pt x="408" y="275"/>
                      <a:pt x="413" y="275"/>
                    </a:cubicBezTo>
                    <a:lnTo>
                      <a:pt x="413" y="276"/>
                    </a:lnTo>
                    <a:close/>
                    <a:moveTo>
                      <a:pt x="428" y="280"/>
                    </a:moveTo>
                    <a:cubicBezTo>
                      <a:pt x="427" y="281"/>
                      <a:pt x="426" y="280"/>
                      <a:pt x="426" y="280"/>
                    </a:cubicBezTo>
                    <a:cubicBezTo>
                      <a:pt x="426" y="278"/>
                      <a:pt x="427" y="279"/>
                      <a:pt x="428" y="279"/>
                    </a:cubicBezTo>
                    <a:lnTo>
                      <a:pt x="428" y="280"/>
                    </a:lnTo>
                    <a:close/>
                    <a:moveTo>
                      <a:pt x="429" y="277"/>
                    </a:moveTo>
                    <a:cubicBezTo>
                      <a:pt x="425" y="272"/>
                      <a:pt x="420" y="280"/>
                      <a:pt x="417" y="274"/>
                    </a:cubicBezTo>
                    <a:cubicBezTo>
                      <a:pt x="422" y="277"/>
                      <a:pt x="428" y="273"/>
                      <a:pt x="433" y="275"/>
                    </a:cubicBezTo>
                    <a:cubicBezTo>
                      <a:pt x="436" y="275"/>
                      <a:pt x="436" y="275"/>
                      <a:pt x="436" y="275"/>
                    </a:cubicBezTo>
                    <a:cubicBezTo>
                      <a:pt x="433" y="279"/>
                      <a:pt x="431" y="274"/>
                      <a:pt x="429" y="277"/>
                    </a:cubicBezTo>
                    <a:close/>
                    <a:moveTo>
                      <a:pt x="414" y="261"/>
                    </a:moveTo>
                    <a:cubicBezTo>
                      <a:pt x="411" y="262"/>
                      <a:pt x="407" y="262"/>
                      <a:pt x="404" y="261"/>
                    </a:cubicBezTo>
                    <a:cubicBezTo>
                      <a:pt x="410" y="259"/>
                      <a:pt x="416" y="261"/>
                      <a:pt x="423" y="261"/>
                    </a:cubicBezTo>
                    <a:cubicBezTo>
                      <a:pt x="428" y="260"/>
                      <a:pt x="433" y="260"/>
                      <a:pt x="438" y="260"/>
                    </a:cubicBezTo>
                    <a:cubicBezTo>
                      <a:pt x="439" y="261"/>
                      <a:pt x="439" y="261"/>
                      <a:pt x="439" y="261"/>
                    </a:cubicBezTo>
                    <a:cubicBezTo>
                      <a:pt x="431" y="262"/>
                      <a:pt x="422" y="261"/>
                      <a:pt x="414" y="261"/>
                    </a:cubicBezTo>
                    <a:close/>
                    <a:moveTo>
                      <a:pt x="437" y="31"/>
                    </a:moveTo>
                    <a:cubicBezTo>
                      <a:pt x="436" y="31"/>
                      <a:pt x="437" y="28"/>
                      <a:pt x="435" y="29"/>
                    </a:cubicBezTo>
                    <a:cubicBezTo>
                      <a:pt x="435" y="27"/>
                      <a:pt x="435" y="27"/>
                      <a:pt x="435" y="27"/>
                    </a:cubicBezTo>
                    <a:cubicBezTo>
                      <a:pt x="436" y="27"/>
                      <a:pt x="436" y="27"/>
                      <a:pt x="436" y="28"/>
                    </a:cubicBezTo>
                    <a:cubicBezTo>
                      <a:pt x="438" y="23"/>
                      <a:pt x="441" y="29"/>
                      <a:pt x="444" y="27"/>
                    </a:cubicBezTo>
                    <a:cubicBezTo>
                      <a:pt x="451" y="29"/>
                      <a:pt x="457" y="25"/>
                      <a:pt x="464" y="28"/>
                    </a:cubicBezTo>
                    <a:cubicBezTo>
                      <a:pt x="469" y="28"/>
                      <a:pt x="477" y="25"/>
                      <a:pt x="481" y="29"/>
                    </a:cubicBezTo>
                    <a:cubicBezTo>
                      <a:pt x="484" y="26"/>
                      <a:pt x="485" y="31"/>
                      <a:pt x="487" y="28"/>
                    </a:cubicBezTo>
                    <a:cubicBezTo>
                      <a:pt x="494" y="28"/>
                      <a:pt x="494" y="28"/>
                      <a:pt x="494" y="28"/>
                    </a:cubicBezTo>
                    <a:cubicBezTo>
                      <a:pt x="493" y="30"/>
                      <a:pt x="491" y="31"/>
                      <a:pt x="489" y="32"/>
                    </a:cubicBezTo>
                    <a:cubicBezTo>
                      <a:pt x="489" y="27"/>
                      <a:pt x="483" y="31"/>
                      <a:pt x="482" y="29"/>
                    </a:cubicBezTo>
                    <a:cubicBezTo>
                      <a:pt x="481" y="32"/>
                      <a:pt x="477" y="29"/>
                      <a:pt x="476" y="32"/>
                    </a:cubicBezTo>
                    <a:cubicBezTo>
                      <a:pt x="474" y="30"/>
                      <a:pt x="470" y="31"/>
                      <a:pt x="467" y="29"/>
                    </a:cubicBezTo>
                    <a:cubicBezTo>
                      <a:pt x="466" y="31"/>
                      <a:pt x="466" y="31"/>
                      <a:pt x="466" y="31"/>
                    </a:cubicBezTo>
                    <a:cubicBezTo>
                      <a:pt x="466" y="31"/>
                      <a:pt x="464" y="30"/>
                      <a:pt x="464" y="29"/>
                    </a:cubicBezTo>
                    <a:cubicBezTo>
                      <a:pt x="460" y="30"/>
                      <a:pt x="458" y="36"/>
                      <a:pt x="453" y="33"/>
                    </a:cubicBezTo>
                    <a:cubicBezTo>
                      <a:pt x="453" y="32"/>
                      <a:pt x="453" y="32"/>
                      <a:pt x="453" y="31"/>
                    </a:cubicBezTo>
                    <a:cubicBezTo>
                      <a:pt x="451" y="29"/>
                      <a:pt x="447" y="32"/>
                      <a:pt x="445" y="29"/>
                    </a:cubicBezTo>
                    <a:cubicBezTo>
                      <a:pt x="443" y="33"/>
                      <a:pt x="439" y="29"/>
                      <a:pt x="437" y="31"/>
                    </a:cubicBezTo>
                    <a:close/>
                    <a:moveTo>
                      <a:pt x="487" y="42"/>
                    </a:moveTo>
                    <a:cubicBezTo>
                      <a:pt x="488" y="40"/>
                      <a:pt x="488" y="40"/>
                      <a:pt x="488" y="40"/>
                    </a:cubicBezTo>
                    <a:cubicBezTo>
                      <a:pt x="490" y="41"/>
                      <a:pt x="491" y="39"/>
                      <a:pt x="493" y="40"/>
                    </a:cubicBezTo>
                    <a:cubicBezTo>
                      <a:pt x="492" y="43"/>
                      <a:pt x="488" y="41"/>
                      <a:pt x="487" y="42"/>
                    </a:cubicBezTo>
                    <a:close/>
                    <a:moveTo>
                      <a:pt x="491" y="69"/>
                    </a:moveTo>
                    <a:cubicBezTo>
                      <a:pt x="491" y="71"/>
                      <a:pt x="490" y="73"/>
                      <a:pt x="488" y="73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2"/>
                      <a:pt x="485" y="70"/>
                      <a:pt x="486" y="68"/>
                    </a:cubicBezTo>
                    <a:cubicBezTo>
                      <a:pt x="488" y="71"/>
                      <a:pt x="490" y="67"/>
                      <a:pt x="491" y="69"/>
                    </a:cubicBezTo>
                    <a:close/>
                    <a:moveTo>
                      <a:pt x="487" y="32"/>
                    </a:moveTo>
                    <a:cubicBezTo>
                      <a:pt x="486" y="30"/>
                      <a:pt x="489" y="31"/>
                      <a:pt x="488" y="32"/>
                    </a:cubicBezTo>
                    <a:cubicBezTo>
                      <a:pt x="488" y="32"/>
                      <a:pt x="488" y="32"/>
                      <a:pt x="487" y="32"/>
                    </a:cubicBezTo>
                    <a:close/>
                    <a:moveTo>
                      <a:pt x="480" y="70"/>
                    </a:moveTo>
                    <a:cubicBezTo>
                      <a:pt x="480" y="71"/>
                      <a:pt x="480" y="71"/>
                      <a:pt x="480" y="71"/>
                    </a:cubicBezTo>
                    <a:cubicBezTo>
                      <a:pt x="477" y="71"/>
                      <a:pt x="477" y="71"/>
                      <a:pt x="477" y="71"/>
                    </a:cubicBezTo>
                    <a:cubicBezTo>
                      <a:pt x="477" y="71"/>
                      <a:pt x="479" y="69"/>
                      <a:pt x="480" y="70"/>
                    </a:cubicBezTo>
                    <a:close/>
                    <a:moveTo>
                      <a:pt x="473" y="229"/>
                    </a:moveTo>
                    <a:cubicBezTo>
                      <a:pt x="473" y="230"/>
                      <a:pt x="473" y="230"/>
                      <a:pt x="473" y="230"/>
                    </a:cubicBezTo>
                    <a:cubicBezTo>
                      <a:pt x="472" y="230"/>
                      <a:pt x="471" y="229"/>
                      <a:pt x="471" y="229"/>
                    </a:cubicBezTo>
                    <a:cubicBezTo>
                      <a:pt x="472" y="229"/>
                      <a:pt x="472" y="228"/>
                      <a:pt x="473" y="229"/>
                    </a:cubicBezTo>
                    <a:close/>
                    <a:moveTo>
                      <a:pt x="458" y="232"/>
                    </a:moveTo>
                    <a:cubicBezTo>
                      <a:pt x="457" y="231"/>
                      <a:pt x="457" y="231"/>
                      <a:pt x="457" y="231"/>
                    </a:cubicBezTo>
                    <a:cubicBezTo>
                      <a:pt x="459" y="227"/>
                      <a:pt x="466" y="231"/>
                      <a:pt x="465" y="226"/>
                    </a:cubicBezTo>
                    <a:cubicBezTo>
                      <a:pt x="466" y="227"/>
                      <a:pt x="468" y="228"/>
                      <a:pt x="469" y="230"/>
                    </a:cubicBezTo>
                    <a:cubicBezTo>
                      <a:pt x="465" y="231"/>
                      <a:pt x="461" y="230"/>
                      <a:pt x="458" y="232"/>
                    </a:cubicBezTo>
                    <a:close/>
                    <a:moveTo>
                      <a:pt x="468" y="254"/>
                    </a:moveTo>
                    <a:cubicBezTo>
                      <a:pt x="469" y="255"/>
                      <a:pt x="469" y="255"/>
                      <a:pt x="469" y="255"/>
                    </a:cubicBezTo>
                    <a:cubicBezTo>
                      <a:pt x="467" y="254"/>
                      <a:pt x="467" y="254"/>
                      <a:pt x="467" y="254"/>
                    </a:cubicBezTo>
                    <a:lnTo>
                      <a:pt x="468" y="254"/>
                    </a:lnTo>
                    <a:close/>
                    <a:moveTo>
                      <a:pt x="465" y="238"/>
                    </a:moveTo>
                    <a:cubicBezTo>
                      <a:pt x="464" y="240"/>
                      <a:pt x="462" y="239"/>
                      <a:pt x="461" y="239"/>
                    </a:cubicBezTo>
                    <a:cubicBezTo>
                      <a:pt x="459" y="235"/>
                      <a:pt x="456" y="242"/>
                      <a:pt x="455" y="238"/>
                    </a:cubicBezTo>
                    <a:cubicBezTo>
                      <a:pt x="458" y="237"/>
                      <a:pt x="461" y="237"/>
                      <a:pt x="464" y="238"/>
                    </a:cubicBezTo>
                    <a:lnTo>
                      <a:pt x="465" y="238"/>
                    </a:lnTo>
                    <a:close/>
                    <a:moveTo>
                      <a:pt x="454" y="230"/>
                    </a:moveTo>
                    <a:cubicBezTo>
                      <a:pt x="454" y="230"/>
                      <a:pt x="454" y="230"/>
                      <a:pt x="454" y="230"/>
                    </a:cubicBezTo>
                    <a:cubicBezTo>
                      <a:pt x="454" y="229"/>
                      <a:pt x="454" y="229"/>
                      <a:pt x="454" y="229"/>
                    </a:cubicBezTo>
                    <a:cubicBezTo>
                      <a:pt x="454" y="229"/>
                      <a:pt x="454" y="229"/>
                      <a:pt x="454" y="230"/>
                    </a:cubicBezTo>
                    <a:close/>
                    <a:moveTo>
                      <a:pt x="442" y="237"/>
                    </a:moveTo>
                    <a:cubicBezTo>
                      <a:pt x="444" y="236"/>
                      <a:pt x="445" y="237"/>
                      <a:pt x="447" y="238"/>
                    </a:cubicBezTo>
                    <a:cubicBezTo>
                      <a:pt x="445" y="238"/>
                      <a:pt x="444" y="241"/>
                      <a:pt x="443" y="239"/>
                    </a:cubicBezTo>
                    <a:cubicBezTo>
                      <a:pt x="441" y="239"/>
                      <a:pt x="442" y="237"/>
                      <a:pt x="442" y="237"/>
                    </a:cubicBezTo>
                    <a:close/>
                    <a:moveTo>
                      <a:pt x="443" y="232"/>
                    </a:moveTo>
                    <a:cubicBezTo>
                      <a:pt x="442" y="229"/>
                      <a:pt x="447" y="229"/>
                      <a:pt x="447" y="225"/>
                    </a:cubicBezTo>
                    <a:cubicBezTo>
                      <a:pt x="448" y="225"/>
                      <a:pt x="450" y="226"/>
                      <a:pt x="449" y="224"/>
                    </a:cubicBezTo>
                    <a:cubicBezTo>
                      <a:pt x="450" y="224"/>
                      <a:pt x="450" y="225"/>
                      <a:pt x="451" y="225"/>
                    </a:cubicBezTo>
                    <a:cubicBezTo>
                      <a:pt x="450" y="227"/>
                      <a:pt x="448" y="225"/>
                      <a:pt x="447" y="227"/>
                    </a:cubicBezTo>
                    <a:cubicBezTo>
                      <a:pt x="448" y="229"/>
                      <a:pt x="449" y="229"/>
                      <a:pt x="449" y="232"/>
                    </a:cubicBezTo>
                    <a:cubicBezTo>
                      <a:pt x="446" y="231"/>
                      <a:pt x="445" y="232"/>
                      <a:pt x="443" y="232"/>
                    </a:cubicBezTo>
                    <a:close/>
                    <a:moveTo>
                      <a:pt x="452" y="239"/>
                    </a:moveTo>
                    <a:cubicBezTo>
                      <a:pt x="451" y="240"/>
                      <a:pt x="449" y="238"/>
                      <a:pt x="449" y="238"/>
                    </a:cubicBezTo>
                    <a:cubicBezTo>
                      <a:pt x="450" y="238"/>
                      <a:pt x="451" y="238"/>
                      <a:pt x="452" y="239"/>
                    </a:cubicBezTo>
                    <a:close/>
                    <a:moveTo>
                      <a:pt x="441" y="261"/>
                    </a:moveTo>
                    <a:cubicBezTo>
                      <a:pt x="442" y="261"/>
                      <a:pt x="443" y="260"/>
                      <a:pt x="444" y="261"/>
                    </a:cubicBezTo>
                    <a:cubicBezTo>
                      <a:pt x="443" y="261"/>
                      <a:pt x="441" y="262"/>
                      <a:pt x="441" y="261"/>
                    </a:cubicBezTo>
                    <a:close/>
                    <a:moveTo>
                      <a:pt x="466" y="280"/>
                    </a:moveTo>
                    <a:cubicBezTo>
                      <a:pt x="466" y="281"/>
                      <a:pt x="464" y="280"/>
                      <a:pt x="464" y="281"/>
                    </a:cubicBezTo>
                    <a:cubicBezTo>
                      <a:pt x="463" y="280"/>
                      <a:pt x="462" y="279"/>
                      <a:pt x="463" y="278"/>
                    </a:cubicBezTo>
                    <a:cubicBezTo>
                      <a:pt x="463" y="278"/>
                      <a:pt x="463" y="278"/>
                      <a:pt x="464" y="278"/>
                    </a:cubicBezTo>
                    <a:cubicBezTo>
                      <a:pt x="461" y="275"/>
                      <a:pt x="457" y="278"/>
                      <a:pt x="453" y="276"/>
                    </a:cubicBezTo>
                    <a:cubicBezTo>
                      <a:pt x="443" y="276"/>
                      <a:pt x="443" y="276"/>
                      <a:pt x="443" y="276"/>
                    </a:cubicBezTo>
                    <a:cubicBezTo>
                      <a:pt x="441" y="276"/>
                      <a:pt x="441" y="276"/>
                      <a:pt x="441" y="276"/>
                    </a:cubicBezTo>
                    <a:cubicBezTo>
                      <a:pt x="443" y="274"/>
                      <a:pt x="447" y="276"/>
                      <a:pt x="450" y="276"/>
                    </a:cubicBezTo>
                    <a:cubicBezTo>
                      <a:pt x="454" y="274"/>
                      <a:pt x="458" y="276"/>
                      <a:pt x="461" y="274"/>
                    </a:cubicBezTo>
                    <a:cubicBezTo>
                      <a:pt x="464" y="275"/>
                      <a:pt x="468" y="276"/>
                      <a:pt x="471" y="275"/>
                    </a:cubicBezTo>
                    <a:cubicBezTo>
                      <a:pt x="471" y="279"/>
                      <a:pt x="462" y="274"/>
                      <a:pt x="466" y="280"/>
                    </a:cubicBezTo>
                    <a:close/>
                    <a:moveTo>
                      <a:pt x="474" y="255"/>
                    </a:moveTo>
                    <a:cubicBezTo>
                      <a:pt x="474" y="252"/>
                      <a:pt x="476" y="253"/>
                      <a:pt x="478" y="253"/>
                    </a:cubicBezTo>
                    <a:cubicBezTo>
                      <a:pt x="478" y="256"/>
                      <a:pt x="478" y="256"/>
                      <a:pt x="478" y="256"/>
                    </a:cubicBezTo>
                    <a:cubicBezTo>
                      <a:pt x="477" y="255"/>
                      <a:pt x="473" y="259"/>
                      <a:pt x="474" y="255"/>
                    </a:cubicBezTo>
                    <a:close/>
                    <a:moveTo>
                      <a:pt x="478" y="240"/>
                    </a:moveTo>
                    <a:cubicBezTo>
                      <a:pt x="476" y="243"/>
                      <a:pt x="473" y="238"/>
                      <a:pt x="471" y="241"/>
                    </a:cubicBezTo>
                    <a:cubicBezTo>
                      <a:pt x="469" y="239"/>
                      <a:pt x="469" y="239"/>
                      <a:pt x="469" y="239"/>
                    </a:cubicBezTo>
                    <a:cubicBezTo>
                      <a:pt x="469" y="236"/>
                      <a:pt x="473" y="239"/>
                      <a:pt x="473" y="235"/>
                    </a:cubicBezTo>
                    <a:cubicBezTo>
                      <a:pt x="475" y="237"/>
                      <a:pt x="480" y="236"/>
                      <a:pt x="478" y="240"/>
                    </a:cubicBezTo>
                    <a:close/>
                    <a:moveTo>
                      <a:pt x="482" y="237"/>
                    </a:moveTo>
                    <a:cubicBezTo>
                      <a:pt x="483" y="237"/>
                      <a:pt x="483" y="237"/>
                      <a:pt x="483" y="238"/>
                    </a:cubicBezTo>
                    <a:cubicBezTo>
                      <a:pt x="482" y="239"/>
                      <a:pt x="482" y="239"/>
                      <a:pt x="482" y="239"/>
                    </a:cubicBezTo>
                    <a:cubicBezTo>
                      <a:pt x="481" y="238"/>
                      <a:pt x="480" y="237"/>
                      <a:pt x="482" y="237"/>
                    </a:cubicBezTo>
                    <a:close/>
                    <a:moveTo>
                      <a:pt x="481" y="256"/>
                    </a:moveTo>
                    <a:cubicBezTo>
                      <a:pt x="483" y="255"/>
                      <a:pt x="485" y="253"/>
                      <a:pt x="486" y="255"/>
                    </a:cubicBezTo>
                    <a:cubicBezTo>
                      <a:pt x="485" y="257"/>
                      <a:pt x="483" y="255"/>
                      <a:pt x="481" y="256"/>
                    </a:cubicBezTo>
                    <a:close/>
                    <a:moveTo>
                      <a:pt x="485" y="252"/>
                    </a:moveTo>
                    <a:cubicBezTo>
                      <a:pt x="485" y="251"/>
                      <a:pt x="487" y="252"/>
                      <a:pt x="488" y="251"/>
                    </a:cubicBezTo>
                    <a:cubicBezTo>
                      <a:pt x="488" y="253"/>
                      <a:pt x="488" y="253"/>
                      <a:pt x="488" y="253"/>
                    </a:cubicBezTo>
                    <a:cubicBezTo>
                      <a:pt x="487" y="252"/>
                      <a:pt x="485" y="254"/>
                      <a:pt x="485" y="252"/>
                    </a:cubicBezTo>
                    <a:close/>
                    <a:moveTo>
                      <a:pt x="489" y="255"/>
                    </a:moveTo>
                    <a:cubicBezTo>
                      <a:pt x="488" y="255"/>
                      <a:pt x="488" y="255"/>
                      <a:pt x="488" y="255"/>
                    </a:cubicBezTo>
                    <a:cubicBezTo>
                      <a:pt x="488" y="254"/>
                      <a:pt x="488" y="254"/>
                      <a:pt x="488" y="254"/>
                    </a:cubicBezTo>
                    <a:cubicBezTo>
                      <a:pt x="488" y="254"/>
                      <a:pt x="489" y="254"/>
                      <a:pt x="489" y="254"/>
                    </a:cubicBezTo>
                    <a:cubicBezTo>
                      <a:pt x="489" y="254"/>
                      <a:pt x="489" y="255"/>
                      <a:pt x="489" y="255"/>
                    </a:cubicBezTo>
                    <a:close/>
                    <a:moveTo>
                      <a:pt x="546" y="285"/>
                    </a:moveTo>
                    <a:cubicBezTo>
                      <a:pt x="547" y="285"/>
                      <a:pt x="547" y="284"/>
                      <a:pt x="548" y="285"/>
                    </a:cubicBezTo>
                    <a:cubicBezTo>
                      <a:pt x="548" y="285"/>
                      <a:pt x="547" y="285"/>
                      <a:pt x="546" y="285"/>
                    </a:cubicBezTo>
                    <a:close/>
                    <a:moveTo>
                      <a:pt x="534" y="260"/>
                    </a:moveTo>
                    <a:cubicBezTo>
                      <a:pt x="530" y="255"/>
                      <a:pt x="525" y="262"/>
                      <a:pt x="519" y="259"/>
                    </a:cubicBezTo>
                    <a:cubicBezTo>
                      <a:pt x="512" y="260"/>
                      <a:pt x="504" y="260"/>
                      <a:pt x="497" y="259"/>
                    </a:cubicBezTo>
                    <a:cubicBezTo>
                      <a:pt x="497" y="260"/>
                      <a:pt x="497" y="261"/>
                      <a:pt x="496" y="260"/>
                    </a:cubicBezTo>
                    <a:cubicBezTo>
                      <a:pt x="494" y="260"/>
                      <a:pt x="496" y="258"/>
                      <a:pt x="496" y="257"/>
                    </a:cubicBezTo>
                    <a:cubicBezTo>
                      <a:pt x="500" y="255"/>
                      <a:pt x="499" y="261"/>
                      <a:pt x="504" y="258"/>
                    </a:cubicBezTo>
                    <a:cubicBezTo>
                      <a:pt x="504" y="257"/>
                      <a:pt x="505" y="254"/>
                      <a:pt x="507" y="255"/>
                    </a:cubicBezTo>
                    <a:cubicBezTo>
                      <a:pt x="509" y="254"/>
                      <a:pt x="514" y="253"/>
                      <a:pt x="513" y="257"/>
                    </a:cubicBezTo>
                    <a:cubicBezTo>
                      <a:pt x="513" y="257"/>
                      <a:pt x="513" y="257"/>
                      <a:pt x="513" y="257"/>
                    </a:cubicBezTo>
                    <a:cubicBezTo>
                      <a:pt x="514" y="255"/>
                      <a:pt x="518" y="257"/>
                      <a:pt x="519" y="257"/>
                    </a:cubicBezTo>
                    <a:cubicBezTo>
                      <a:pt x="521" y="257"/>
                      <a:pt x="523" y="256"/>
                      <a:pt x="525" y="256"/>
                    </a:cubicBezTo>
                    <a:cubicBezTo>
                      <a:pt x="527" y="259"/>
                      <a:pt x="532" y="257"/>
                      <a:pt x="535" y="257"/>
                    </a:cubicBezTo>
                    <a:cubicBezTo>
                      <a:pt x="537" y="256"/>
                      <a:pt x="535" y="253"/>
                      <a:pt x="535" y="252"/>
                    </a:cubicBezTo>
                    <a:cubicBezTo>
                      <a:pt x="537" y="252"/>
                      <a:pt x="540" y="252"/>
                      <a:pt x="543" y="251"/>
                    </a:cubicBezTo>
                    <a:cubicBezTo>
                      <a:pt x="542" y="252"/>
                      <a:pt x="540" y="254"/>
                      <a:pt x="538" y="253"/>
                    </a:cubicBezTo>
                    <a:cubicBezTo>
                      <a:pt x="537" y="252"/>
                      <a:pt x="536" y="253"/>
                      <a:pt x="536" y="254"/>
                    </a:cubicBezTo>
                    <a:cubicBezTo>
                      <a:pt x="536" y="255"/>
                      <a:pt x="537" y="256"/>
                      <a:pt x="539" y="256"/>
                    </a:cubicBezTo>
                    <a:cubicBezTo>
                      <a:pt x="543" y="252"/>
                      <a:pt x="548" y="259"/>
                      <a:pt x="552" y="255"/>
                    </a:cubicBezTo>
                    <a:cubicBezTo>
                      <a:pt x="554" y="256"/>
                      <a:pt x="554" y="256"/>
                      <a:pt x="554" y="256"/>
                    </a:cubicBezTo>
                    <a:cubicBezTo>
                      <a:pt x="548" y="258"/>
                      <a:pt x="541" y="257"/>
                      <a:pt x="534" y="260"/>
                    </a:cubicBezTo>
                    <a:close/>
                    <a:moveTo>
                      <a:pt x="505" y="238"/>
                    </a:moveTo>
                    <a:cubicBezTo>
                      <a:pt x="507" y="237"/>
                      <a:pt x="512" y="231"/>
                      <a:pt x="512" y="238"/>
                    </a:cubicBezTo>
                    <a:cubicBezTo>
                      <a:pt x="510" y="239"/>
                      <a:pt x="508" y="239"/>
                      <a:pt x="505" y="238"/>
                    </a:cubicBezTo>
                    <a:close/>
                    <a:moveTo>
                      <a:pt x="521" y="253"/>
                    </a:moveTo>
                    <a:cubicBezTo>
                      <a:pt x="522" y="253"/>
                      <a:pt x="525" y="252"/>
                      <a:pt x="525" y="254"/>
                    </a:cubicBezTo>
                    <a:cubicBezTo>
                      <a:pt x="524" y="255"/>
                      <a:pt x="522" y="254"/>
                      <a:pt x="521" y="254"/>
                    </a:cubicBezTo>
                    <a:cubicBezTo>
                      <a:pt x="521" y="254"/>
                      <a:pt x="520" y="253"/>
                      <a:pt x="521" y="253"/>
                    </a:cubicBezTo>
                    <a:close/>
                    <a:moveTo>
                      <a:pt x="546" y="252"/>
                    </a:moveTo>
                    <a:cubicBezTo>
                      <a:pt x="547" y="252"/>
                      <a:pt x="548" y="251"/>
                      <a:pt x="549" y="252"/>
                    </a:cubicBezTo>
                    <a:cubicBezTo>
                      <a:pt x="549" y="252"/>
                      <a:pt x="547" y="252"/>
                      <a:pt x="546" y="252"/>
                    </a:cubicBezTo>
                    <a:close/>
                    <a:moveTo>
                      <a:pt x="557" y="227"/>
                    </a:moveTo>
                    <a:cubicBezTo>
                      <a:pt x="556" y="223"/>
                      <a:pt x="553" y="228"/>
                      <a:pt x="551" y="227"/>
                    </a:cubicBezTo>
                    <a:cubicBezTo>
                      <a:pt x="550" y="230"/>
                      <a:pt x="550" y="230"/>
                      <a:pt x="550" y="230"/>
                    </a:cubicBezTo>
                    <a:cubicBezTo>
                      <a:pt x="550" y="227"/>
                      <a:pt x="546" y="228"/>
                      <a:pt x="545" y="226"/>
                    </a:cubicBezTo>
                    <a:cubicBezTo>
                      <a:pt x="544" y="226"/>
                      <a:pt x="542" y="227"/>
                      <a:pt x="542" y="228"/>
                    </a:cubicBezTo>
                    <a:cubicBezTo>
                      <a:pt x="545" y="229"/>
                      <a:pt x="545" y="235"/>
                      <a:pt x="546" y="237"/>
                    </a:cubicBezTo>
                    <a:cubicBezTo>
                      <a:pt x="545" y="238"/>
                      <a:pt x="545" y="238"/>
                      <a:pt x="545" y="238"/>
                    </a:cubicBezTo>
                    <a:cubicBezTo>
                      <a:pt x="534" y="237"/>
                      <a:pt x="534" y="237"/>
                      <a:pt x="534" y="237"/>
                    </a:cubicBezTo>
                    <a:cubicBezTo>
                      <a:pt x="535" y="236"/>
                      <a:pt x="533" y="237"/>
                      <a:pt x="533" y="236"/>
                    </a:cubicBezTo>
                    <a:cubicBezTo>
                      <a:pt x="534" y="234"/>
                      <a:pt x="534" y="232"/>
                      <a:pt x="533" y="230"/>
                    </a:cubicBezTo>
                    <a:cubicBezTo>
                      <a:pt x="526" y="228"/>
                      <a:pt x="531" y="221"/>
                      <a:pt x="527" y="217"/>
                    </a:cubicBezTo>
                    <a:cubicBezTo>
                      <a:pt x="526" y="218"/>
                      <a:pt x="524" y="216"/>
                      <a:pt x="523" y="218"/>
                    </a:cubicBezTo>
                    <a:cubicBezTo>
                      <a:pt x="524" y="221"/>
                      <a:pt x="527" y="221"/>
                      <a:pt x="523" y="223"/>
                    </a:cubicBezTo>
                    <a:cubicBezTo>
                      <a:pt x="523" y="226"/>
                      <a:pt x="528" y="227"/>
                      <a:pt x="524" y="229"/>
                    </a:cubicBezTo>
                    <a:cubicBezTo>
                      <a:pt x="521" y="232"/>
                      <a:pt x="525" y="234"/>
                      <a:pt x="523" y="237"/>
                    </a:cubicBezTo>
                    <a:cubicBezTo>
                      <a:pt x="521" y="238"/>
                      <a:pt x="519" y="238"/>
                      <a:pt x="518" y="238"/>
                    </a:cubicBezTo>
                    <a:cubicBezTo>
                      <a:pt x="520" y="237"/>
                      <a:pt x="518" y="234"/>
                      <a:pt x="519" y="232"/>
                    </a:cubicBezTo>
                    <a:cubicBezTo>
                      <a:pt x="517" y="230"/>
                      <a:pt x="514" y="232"/>
                      <a:pt x="513" y="229"/>
                    </a:cubicBezTo>
                    <a:cubicBezTo>
                      <a:pt x="512" y="227"/>
                      <a:pt x="511" y="229"/>
                      <a:pt x="510" y="229"/>
                    </a:cubicBezTo>
                    <a:cubicBezTo>
                      <a:pt x="508" y="230"/>
                      <a:pt x="510" y="231"/>
                      <a:pt x="510" y="232"/>
                    </a:cubicBezTo>
                    <a:cubicBezTo>
                      <a:pt x="510" y="232"/>
                      <a:pt x="509" y="233"/>
                      <a:pt x="509" y="233"/>
                    </a:cubicBezTo>
                    <a:cubicBezTo>
                      <a:pt x="510" y="230"/>
                      <a:pt x="508" y="228"/>
                      <a:pt x="506" y="228"/>
                    </a:cubicBezTo>
                    <a:cubicBezTo>
                      <a:pt x="504" y="230"/>
                      <a:pt x="504" y="233"/>
                      <a:pt x="505" y="235"/>
                    </a:cubicBezTo>
                    <a:cubicBezTo>
                      <a:pt x="501" y="236"/>
                      <a:pt x="498" y="239"/>
                      <a:pt x="495" y="239"/>
                    </a:cubicBezTo>
                    <a:cubicBezTo>
                      <a:pt x="495" y="235"/>
                      <a:pt x="502" y="233"/>
                      <a:pt x="499" y="229"/>
                    </a:cubicBezTo>
                    <a:cubicBezTo>
                      <a:pt x="495" y="230"/>
                      <a:pt x="490" y="229"/>
                      <a:pt x="486" y="230"/>
                    </a:cubicBezTo>
                    <a:cubicBezTo>
                      <a:pt x="484" y="229"/>
                      <a:pt x="483" y="231"/>
                      <a:pt x="482" y="231"/>
                    </a:cubicBezTo>
                    <a:cubicBezTo>
                      <a:pt x="479" y="232"/>
                      <a:pt x="476" y="230"/>
                      <a:pt x="474" y="229"/>
                    </a:cubicBezTo>
                    <a:cubicBezTo>
                      <a:pt x="474" y="228"/>
                      <a:pt x="474" y="228"/>
                      <a:pt x="474" y="228"/>
                    </a:cubicBezTo>
                    <a:cubicBezTo>
                      <a:pt x="477" y="229"/>
                      <a:pt x="479" y="228"/>
                      <a:pt x="481" y="227"/>
                    </a:cubicBezTo>
                    <a:cubicBezTo>
                      <a:pt x="482" y="226"/>
                      <a:pt x="481" y="225"/>
                      <a:pt x="483" y="225"/>
                    </a:cubicBezTo>
                    <a:cubicBezTo>
                      <a:pt x="486" y="225"/>
                      <a:pt x="483" y="228"/>
                      <a:pt x="486" y="228"/>
                    </a:cubicBezTo>
                    <a:cubicBezTo>
                      <a:pt x="487" y="228"/>
                      <a:pt x="490" y="229"/>
                      <a:pt x="490" y="227"/>
                    </a:cubicBezTo>
                    <a:cubicBezTo>
                      <a:pt x="491" y="228"/>
                      <a:pt x="493" y="226"/>
                      <a:pt x="494" y="226"/>
                    </a:cubicBezTo>
                    <a:cubicBezTo>
                      <a:pt x="494" y="225"/>
                      <a:pt x="493" y="224"/>
                      <a:pt x="495" y="224"/>
                    </a:cubicBezTo>
                    <a:cubicBezTo>
                      <a:pt x="496" y="224"/>
                      <a:pt x="496" y="224"/>
                      <a:pt x="496" y="224"/>
                    </a:cubicBezTo>
                    <a:cubicBezTo>
                      <a:pt x="495" y="226"/>
                      <a:pt x="497" y="228"/>
                      <a:pt x="499" y="227"/>
                    </a:cubicBezTo>
                    <a:cubicBezTo>
                      <a:pt x="504" y="226"/>
                      <a:pt x="510" y="228"/>
                      <a:pt x="514" y="224"/>
                    </a:cubicBezTo>
                    <a:cubicBezTo>
                      <a:pt x="514" y="223"/>
                      <a:pt x="513" y="222"/>
                      <a:pt x="514" y="222"/>
                    </a:cubicBezTo>
                    <a:cubicBezTo>
                      <a:pt x="515" y="222"/>
                      <a:pt x="515" y="222"/>
                      <a:pt x="515" y="222"/>
                    </a:cubicBezTo>
                    <a:cubicBezTo>
                      <a:pt x="515" y="223"/>
                      <a:pt x="514" y="225"/>
                      <a:pt x="516" y="226"/>
                    </a:cubicBezTo>
                    <a:cubicBezTo>
                      <a:pt x="517" y="225"/>
                      <a:pt x="519" y="225"/>
                      <a:pt x="520" y="225"/>
                    </a:cubicBezTo>
                    <a:cubicBezTo>
                      <a:pt x="518" y="222"/>
                      <a:pt x="518" y="219"/>
                      <a:pt x="514" y="220"/>
                    </a:cubicBezTo>
                    <a:cubicBezTo>
                      <a:pt x="511" y="217"/>
                      <a:pt x="516" y="215"/>
                      <a:pt x="513" y="213"/>
                    </a:cubicBezTo>
                    <a:cubicBezTo>
                      <a:pt x="514" y="212"/>
                      <a:pt x="516" y="213"/>
                      <a:pt x="518" y="213"/>
                    </a:cubicBezTo>
                    <a:cubicBezTo>
                      <a:pt x="518" y="215"/>
                      <a:pt x="520" y="216"/>
                      <a:pt x="522" y="218"/>
                    </a:cubicBezTo>
                    <a:cubicBezTo>
                      <a:pt x="525" y="215"/>
                      <a:pt x="523" y="210"/>
                      <a:pt x="526" y="208"/>
                    </a:cubicBezTo>
                    <a:cubicBezTo>
                      <a:pt x="528" y="208"/>
                      <a:pt x="527" y="210"/>
                      <a:pt x="528" y="211"/>
                    </a:cubicBezTo>
                    <a:cubicBezTo>
                      <a:pt x="529" y="213"/>
                      <a:pt x="525" y="212"/>
                      <a:pt x="526" y="215"/>
                    </a:cubicBezTo>
                    <a:cubicBezTo>
                      <a:pt x="531" y="216"/>
                      <a:pt x="538" y="211"/>
                      <a:pt x="541" y="216"/>
                    </a:cubicBezTo>
                    <a:cubicBezTo>
                      <a:pt x="542" y="217"/>
                      <a:pt x="542" y="217"/>
                      <a:pt x="542" y="217"/>
                    </a:cubicBezTo>
                    <a:cubicBezTo>
                      <a:pt x="542" y="217"/>
                      <a:pt x="542" y="218"/>
                      <a:pt x="542" y="219"/>
                    </a:cubicBezTo>
                    <a:cubicBezTo>
                      <a:pt x="543" y="219"/>
                      <a:pt x="544" y="219"/>
                      <a:pt x="545" y="219"/>
                    </a:cubicBezTo>
                    <a:cubicBezTo>
                      <a:pt x="545" y="221"/>
                      <a:pt x="545" y="222"/>
                      <a:pt x="546" y="223"/>
                    </a:cubicBezTo>
                    <a:cubicBezTo>
                      <a:pt x="566" y="223"/>
                      <a:pt x="566" y="223"/>
                      <a:pt x="566" y="223"/>
                    </a:cubicBezTo>
                    <a:cubicBezTo>
                      <a:pt x="566" y="224"/>
                      <a:pt x="566" y="224"/>
                      <a:pt x="566" y="224"/>
                    </a:cubicBezTo>
                    <a:cubicBezTo>
                      <a:pt x="564" y="228"/>
                      <a:pt x="559" y="222"/>
                      <a:pt x="557" y="227"/>
                    </a:cubicBezTo>
                    <a:close/>
                    <a:moveTo>
                      <a:pt x="562" y="182"/>
                    </a:moveTo>
                    <a:cubicBezTo>
                      <a:pt x="554" y="182"/>
                      <a:pt x="554" y="182"/>
                      <a:pt x="554" y="182"/>
                    </a:cubicBezTo>
                    <a:cubicBezTo>
                      <a:pt x="554" y="179"/>
                      <a:pt x="558" y="181"/>
                      <a:pt x="559" y="179"/>
                    </a:cubicBezTo>
                    <a:cubicBezTo>
                      <a:pt x="567" y="181"/>
                      <a:pt x="574" y="178"/>
                      <a:pt x="582" y="180"/>
                    </a:cubicBezTo>
                    <a:cubicBezTo>
                      <a:pt x="582" y="181"/>
                      <a:pt x="582" y="181"/>
                      <a:pt x="582" y="181"/>
                    </a:cubicBezTo>
                    <a:cubicBezTo>
                      <a:pt x="575" y="183"/>
                      <a:pt x="568" y="180"/>
                      <a:pt x="562" y="182"/>
                    </a:cubicBezTo>
                    <a:close/>
                    <a:moveTo>
                      <a:pt x="570" y="276"/>
                    </a:moveTo>
                    <a:cubicBezTo>
                      <a:pt x="568" y="276"/>
                      <a:pt x="568" y="276"/>
                      <a:pt x="568" y="276"/>
                    </a:cubicBezTo>
                    <a:cubicBezTo>
                      <a:pt x="567" y="275"/>
                      <a:pt x="570" y="274"/>
                      <a:pt x="570" y="275"/>
                    </a:cubicBezTo>
                    <a:lnTo>
                      <a:pt x="570" y="276"/>
                    </a:lnTo>
                    <a:close/>
                    <a:moveTo>
                      <a:pt x="572" y="229"/>
                    </a:moveTo>
                    <a:cubicBezTo>
                      <a:pt x="568" y="229"/>
                      <a:pt x="568" y="226"/>
                      <a:pt x="568" y="224"/>
                    </a:cubicBezTo>
                    <a:cubicBezTo>
                      <a:pt x="570" y="224"/>
                      <a:pt x="571" y="223"/>
                      <a:pt x="572" y="221"/>
                    </a:cubicBezTo>
                    <a:cubicBezTo>
                      <a:pt x="571" y="220"/>
                      <a:pt x="573" y="219"/>
                      <a:pt x="573" y="218"/>
                    </a:cubicBezTo>
                    <a:cubicBezTo>
                      <a:pt x="574" y="216"/>
                      <a:pt x="574" y="213"/>
                      <a:pt x="571" y="213"/>
                    </a:cubicBezTo>
                    <a:cubicBezTo>
                      <a:pt x="573" y="212"/>
                      <a:pt x="574" y="209"/>
                      <a:pt x="576" y="212"/>
                    </a:cubicBezTo>
                    <a:cubicBezTo>
                      <a:pt x="577" y="211"/>
                      <a:pt x="577" y="211"/>
                      <a:pt x="577" y="211"/>
                    </a:cubicBezTo>
                    <a:cubicBezTo>
                      <a:pt x="580" y="214"/>
                      <a:pt x="574" y="216"/>
                      <a:pt x="577" y="219"/>
                    </a:cubicBezTo>
                    <a:cubicBezTo>
                      <a:pt x="577" y="220"/>
                      <a:pt x="575" y="219"/>
                      <a:pt x="575" y="220"/>
                    </a:cubicBezTo>
                    <a:cubicBezTo>
                      <a:pt x="577" y="221"/>
                      <a:pt x="579" y="224"/>
                      <a:pt x="582" y="223"/>
                    </a:cubicBezTo>
                    <a:cubicBezTo>
                      <a:pt x="583" y="223"/>
                      <a:pt x="583" y="223"/>
                      <a:pt x="583" y="223"/>
                    </a:cubicBezTo>
                    <a:cubicBezTo>
                      <a:pt x="580" y="224"/>
                      <a:pt x="576" y="224"/>
                      <a:pt x="573" y="226"/>
                    </a:cubicBezTo>
                    <a:cubicBezTo>
                      <a:pt x="573" y="227"/>
                      <a:pt x="574" y="229"/>
                      <a:pt x="572" y="229"/>
                    </a:cubicBezTo>
                    <a:close/>
                    <a:moveTo>
                      <a:pt x="581" y="272"/>
                    </a:moveTo>
                    <a:cubicBezTo>
                      <a:pt x="578" y="272"/>
                      <a:pt x="579" y="269"/>
                      <a:pt x="577" y="268"/>
                    </a:cubicBezTo>
                    <a:cubicBezTo>
                      <a:pt x="577" y="266"/>
                      <a:pt x="579" y="267"/>
                      <a:pt x="580" y="267"/>
                    </a:cubicBezTo>
                    <a:cubicBezTo>
                      <a:pt x="581" y="268"/>
                      <a:pt x="578" y="269"/>
                      <a:pt x="580" y="270"/>
                    </a:cubicBezTo>
                    <a:cubicBezTo>
                      <a:pt x="581" y="270"/>
                      <a:pt x="582" y="270"/>
                      <a:pt x="582" y="269"/>
                    </a:cubicBezTo>
                    <a:cubicBezTo>
                      <a:pt x="582" y="269"/>
                      <a:pt x="582" y="269"/>
                      <a:pt x="582" y="269"/>
                    </a:cubicBezTo>
                    <a:cubicBezTo>
                      <a:pt x="582" y="269"/>
                      <a:pt x="582" y="269"/>
                      <a:pt x="582" y="269"/>
                    </a:cubicBezTo>
                    <a:cubicBezTo>
                      <a:pt x="583" y="270"/>
                      <a:pt x="582" y="271"/>
                      <a:pt x="581" y="272"/>
                    </a:cubicBezTo>
                    <a:close/>
                    <a:moveTo>
                      <a:pt x="589" y="233"/>
                    </a:moveTo>
                    <a:cubicBezTo>
                      <a:pt x="588" y="232"/>
                      <a:pt x="586" y="234"/>
                      <a:pt x="586" y="231"/>
                    </a:cubicBezTo>
                    <a:cubicBezTo>
                      <a:pt x="586" y="228"/>
                      <a:pt x="589" y="230"/>
                      <a:pt x="591" y="230"/>
                    </a:cubicBezTo>
                    <a:cubicBezTo>
                      <a:pt x="591" y="231"/>
                      <a:pt x="590" y="232"/>
                      <a:pt x="589" y="233"/>
                    </a:cubicBezTo>
                    <a:close/>
                    <a:moveTo>
                      <a:pt x="592" y="224"/>
                    </a:moveTo>
                    <a:cubicBezTo>
                      <a:pt x="591" y="227"/>
                      <a:pt x="591" y="227"/>
                      <a:pt x="591" y="227"/>
                    </a:cubicBezTo>
                    <a:cubicBezTo>
                      <a:pt x="589" y="227"/>
                      <a:pt x="590" y="225"/>
                      <a:pt x="589" y="224"/>
                    </a:cubicBezTo>
                    <a:cubicBezTo>
                      <a:pt x="587" y="225"/>
                      <a:pt x="587" y="225"/>
                      <a:pt x="587" y="225"/>
                    </a:cubicBezTo>
                    <a:cubicBezTo>
                      <a:pt x="585" y="221"/>
                      <a:pt x="591" y="219"/>
                      <a:pt x="587" y="216"/>
                    </a:cubicBezTo>
                    <a:cubicBezTo>
                      <a:pt x="585" y="212"/>
                      <a:pt x="578" y="218"/>
                      <a:pt x="580" y="212"/>
                    </a:cubicBezTo>
                    <a:cubicBezTo>
                      <a:pt x="581" y="211"/>
                      <a:pt x="583" y="214"/>
                      <a:pt x="584" y="211"/>
                    </a:cubicBezTo>
                    <a:cubicBezTo>
                      <a:pt x="584" y="209"/>
                      <a:pt x="584" y="209"/>
                      <a:pt x="584" y="209"/>
                    </a:cubicBezTo>
                    <a:cubicBezTo>
                      <a:pt x="586" y="209"/>
                      <a:pt x="587" y="214"/>
                      <a:pt x="590" y="214"/>
                    </a:cubicBezTo>
                    <a:cubicBezTo>
                      <a:pt x="591" y="213"/>
                      <a:pt x="591" y="212"/>
                      <a:pt x="593" y="212"/>
                    </a:cubicBezTo>
                    <a:cubicBezTo>
                      <a:pt x="594" y="214"/>
                      <a:pt x="591" y="215"/>
                      <a:pt x="590" y="217"/>
                    </a:cubicBezTo>
                    <a:cubicBezTo>
                      <a:pt x="589" y="217"/>
                      <a:pt x="589" y="217"/>
                      <a:pt x="589" y="217"/>
                    </a:cubicBezTo>
                    <a:cubicBezTo>
                      <a:pt x="589" y="217"/>
                      <a:pt x="590" y="217"/>
                      <a:pt x="591" y="218"/>
                    </a:cubicBezTo>
                    <a:cubicBezTo>
                      <a:pt x="593" y="218"/>
                      <a:pt x="590" y="215"/>
                      <a:pt x="593" y="216"/>
                    </a:cubicBezTo>
                    <a:cubicBezTo>
                      <a:pt x="595" y="218"/>
                      <a:pt x="596" y="219"/>
                      <a:pt x="595" y="221"/>
                    </a:cubicBezTo>
                    <a:cubicBezTo>
                      <a:pt x="597" y="225"/>
                      <a:pt x="601" y="218"/>
                      <a:pt x="601" y="223"/>
                    </a:cubicBezTo>
                    <a:cubicBezTo>
                      <a:pt x="598" y="221"/>
                      <a:pt x="595" y="225"/>
                      <a:pt x="592" y="224"/>
                    </a:cubicBezTo>
                    <a:close/>
                    <a:moveTo>
                      <a:pt x="602" y="64"/>
                    </a:moveTo>
                    <a:cubicBezTo>
                      <a:pt x="599" y="60"/>
                      <a:pt x="605" y="61"/>
                      <a:pt x="605" y="59"/>
                    </a:cubicBezTo>
                    <a:cubicBezTo>
                      <a:pt x="607" y="59"/>
                      <a:pt x="608" y="58"/>
                      <a:pt x="610" y="58"/>
                    </a:cubicBezTo>
                    <a:cubicBezTo>
                      <a:pt x="611" y="62"/>
                      <a:pt x="608" y="62"/>
                      <a:pt x="605" y="65"/>
                    </a:cubicBezTo>
                    <a:cubicBezTo>
                      <a:pt x="604" y="64"/>
                      <a:pt x="604" y="64"/>
                      <a:pt x="604" y="64"/>
                    </a:cubicBezTo>
                    <a:cubicBezTo>
                      <a:pt x="604" y="65"/>
                      <a:pt x="602" y="64"/>
                      <a:pt x="602" y="64"/>
                    </a:cubicBezTo>
                    <a:close/>
                    <a:moveTo>
                      <a:pt x="603" y="285"/>
                    </a:moveTo>
                    <a:cubicBezTo>
                      <a:pt x="601" y="284"/>
                      <a:pt x="602" y="283"/>
                      <a:pt x="602" y="282"/>
                    </a:cubicBezTo>
                    <a:cubicBezTo>
                      <a:pt x="604" y="282"/>
                      <a:pt x="604" y="280"/>
                      <a:pt x="605" y="280"/>
                    </a:cubicBezTo>
                    <a:cubicBezTo>
                      <a:pt x="606" y="282"/>
                      <a:pt x="606" y="283"/>
                      <a:pt x="606" y="284"/>
                    </a:cubicBezTo>
                    <a:cubicBezTo>
                      <a:pt x="605" y="285"/>
                      <a:pt x="604" y="285"/>
                      <a:pt x="603" y="285"/>
                    </a:cubicBezTo>
                    <a:close/>
                    <a:moveTo>
                      <a:pt x="606" y="279"/>
                    </a:moveTo>
                    <a:cubicBezTo>
                      <a:pt x="605" y="279"/>
                      <a:pt x="606" y="278"/>
                      <a:pt x="605" y="277"/>
                    </a:cubicBezTo>
                    <a:cubicBezTo>
                      <a:pt x="607" y="277"/>
                      <a:pt x="608" y="274"/>
                      <a:pt x="609" y="277"/>
                    </a:cubicBezTo>
                    <a:cubicBezTo>
                      <a:pt x="610" y="279"/>
                      <a:pt x="607" y="279"/>
                      <a:pt x="606" y="279"/>
                    </a:cubicBezTo>
                    <a:close/>
                    <a:moveTo>
                      <a:pt x="640" y="268"/>
                    </a:moveTo>
                    <a:cubicBezTo>
                      <a:pt x="640" y="267"/>
                      <a:pt x="640" y="265"/>
                      <a:pt x="641" y="264"/>
                    </a:cubicBezTo>
                    <a:cubicBezTo>
                      <a:pt x="641" y="265"/>
                      <a:pt x="641" y="267"/>
                      <a:pt x="640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3" name="Freeform 7034"/>
              <p:cNvSpPr/>
              <p:nvPr/>
            </p:nvSpPr>
            <p:spPr bwMode="auto">
              <a:xfrm>
                <a:off x="4256088" y="2259014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3"/>
                      <a:pt x="1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4" name="Freeform 7035"/>
              <p:cNvSpPr/>
              <p:nvPr/>
            </p:nvSpPr>
            <p:spPr bwMode="auto">
              <a:xfrm>
                <a:off x="4991101" y="245427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5" name="Freeform 7036"/>
              <p:cNvSpPr/>
              <p:nvPr/>
            </p:nvSpPr>
            <p:spPr bwMode="auto">
              <a:xfrm>
                <a:off x="5241926" y="247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6" name="Freeform 7037"/>
              <p:cNvSpPr/>
              <p:nvPr/>
            </p:nvSpPr>
            <p:spPr bwMode="auto">
              <a:xfrm>
                <a:off x="5149851" y="2032001"/>
                <a:ext cx="14288" cy="12700"/>
              </a:xfrm>
              <a:custGeom>
                <a:avLst/>
                <a:gdLst>
                  <a:gd name="T0" fmla="*/ 6 w 10"/>
                  <a:gd name="T1" fmla="*/ 9 h 9"/>
                  <a:gd name="T2" fmla="*/ 10 w 10"/>
                  <a:gd name="T3" fmla="*/ 2 h 9"/>
                  <a:gd name="T4" fmla="*/ 6 w 10"/>
                  <a:gd name="T5" fmla="*/ 0 h 9"/>
                  <a:gd name="T6" fmla="*/ 2 w 10"/>
                  <a:gd name="T7" fmla="*/ 8 h 9"/>
                  <a:gd name="T8" fmla="*/ 6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9" y="7"/>
                      <a:pt x="8" y="4"/>
                      <a:pt x="10" y="2"/>
                    </a:cubicBezTo>
                    <a:cubicBezTo>
                      <a:pt x="9" y="0"/>
                      <a:pt x="8" y="1"/>
                      <a:pt x="6" y="0"/>
                    </a:cubicBezTo>
                    <a:cubicBezTo>
                      <a:pt x="0" y="0"/>
                      <a:pt x="5" y="5"/>
                      <a:pt x="2" y="8"/>
                    </a:cubicBezTo>
                    <a:cubicBezTo>
                      <a:pt x="3" y="8"/>
                      <a:pt x="5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7" name="Freeform 7038"/>
              <p:cNvSpPr/>
              <p:nvPr/>
            </p:nvSpPr>
            <p:spPr bwMode="auto">
              <a:xfrm>
                <a:off x="5124451" y="2032001"/>
                <a:ext cx="23813" cy="14288"/>
              </a:xfrm>
              <a:custGeom>
                <a:avLst/>
                <a:gdLst>
                  <a:gd name="T0" fmla="*/ 4 w 15"/>
                  <a:gd name="T1" fmla="*/ 9 h 9"/>
                  <a:gd name="T2" fmla="*/ 11 w 15"/>
                  <a:gd name="T3" fmla="*/ 7 h 9"/>
                  <a:gd name="T4" fmla="*/ 7 w 15"/>
                  <a:gd name="T5" fmla="*/ 3 h 9"/>
                  <a:gd name="T6" fmla="*/ 11 w 15"/>
                  <a:gd name="T7" fmla="*/ 2 h 9"/>
                  <a:gd name="T8" fmla="*/ 14 w 15"/>
                  <a:gd name="T9" fmla="*/ 1 h 9"/>
                  <a:gd name="T10" fmla="*/ 11 w 15"/>
                  <a:gd name="T11" fmla="*/ 1 h 9"/>
                  <a:gd name="T12" fmla="*/ 11 w 15"/>
                  <a:gd name="T13" fmla="*/ 1 h 9"/>
                  <a:gd name="T14" fmla="*/ 7 w 15"/>
                  <a:gd name="T15" fmla="*/ 0 h 9"/>
                  <a:gd name="T16" fmla="*/ 4 w 15"/>
                  <a:gd name="T17" fmla="*/ 2 h 9"/>
                  <a:gd name="T18" fmla="*/ 4 w 15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9">
                    <a:moveTo>
                      <a:pt x="4" y="9"/>
                    </a:moveTo>
                    <a:cubicBezTo>
                      <a:pt x="5" y="4"/>
                      <a:pt x="8" y="9"/>
                      <a:pt x="11" y="7"/>
                    </a:cubicBezTo>
                    <a:cubicBezTo>
                      <a:pt x="14" y="3"/>
                      <a:pt x="6" y="7"/>
                      <a:pt x="7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5" y="3"/>
                      <a:pt x="14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7" y="3"/>
                      <a:pt x="7" y="0"/>
                    </a:cubicBezTo>
                    <a:cubicBezTo>
                      <a:pt x="5" y="0"/>
                      <a:pt x="4" y="0"/>
                      <a:pt x="4" y="2"/>
                    </a:cubicBezTo>
                    <a:cubicBezTo>
                      <a:pt x="8" y="3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8" name="Freeform 7039"/>
              <p:cNvSpPr/>
              <p:nvPr/>
            </p:nvSpPr>
            <p:spPr bwMode="auto">
              <a:xfrm>
                <a:off x="5089526" y="2032001"/>
                <a:ext cx="23813" cy="22225"/>
              </a:xfrm>
              <a:custGeom>
                <a:avLst/>
                <a:gdLst>
                  <a:gd name="T0" fmla="*/ 2 w 15"/>
                  <a:gd name="T1" fmla="*/ 10 h 14"/>
                  <a:gd name="T2" fmla="*/ 6 w 15"/>
                  <a:gd name="T3" fmla="*/ 14 h 14"/>
                  <a:gd name="T4" fmla="*/ 9 w 15"/>
                  <a:gd name="T5" fmla="*/ 12 h 14"/>
                  <a:gd name="T6" fmla="*/ 12 w 15"/>
                  <a:gd name="T7" fmla="*/ 3 h 14"/>
                  <a:gd name="T8" fmla="*/ 6 w 15"/>
                  <a:gd name="T9" fmla="*/ 2 h 14"/>
                  <a:gd name="T10" fmla="*/ 8 w 15"/>
                  <a:gd name="T11" fmla="*/ 5 h 14"/>
                  <a:gd name="T12" fmla="*/ 6 w 15"/>
                  <a:gd name="T13" fmla="*/ 7 h 14"/>
                  <a:gd name="T14" fmla="*/ 4 w 15"/>
                  <a:gd name="T15" fmla="*/ 4 h 14"/>
                  <a:gd name="T16" fmla="*/ 4 w 15"/>
                  <a:gd name="T17" fmla="*/ 2 h 14"/>
                  <a:gd name="T18" fmla="*/ 2 w 15"/>
                  <a:gd name="T19" fmla="*/ 2 h 14"/>
                  <a:gd name="T20" fmla="*/ 1 w 15"/>
                  <a:gd name="T21" fmla="*/ 4 h 14"/>
                  <a:gd name="T22" fmla="*/ 2 w 15"/>
                  <a:gd name="T2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4">
                    <a:moveTo>
                      <a:pt x="2" y="10"/>
                    </a:moveTo>
                    <a:cubicBezTo>
                      <a:pt x="4" y="11"/>
                      <a:pt x="7" y="11"/>
                      <a:pt x="6" y="14"/>
                    </a:cubicBezTo>
                    <a:cubicBezTo>
                      <a:pt x="7" y="14"/>
                      <a:pt x="9" y="13"/>
                      <a:pt x="9" y="12"/>
                    </a:cubicBezTo>
                    <a:cubicBezTo>
                      <a:pt x="6" y="7"/>
                      <a:pt x="15" y="8"/>
                      <a:pt x="12" y="3"/>
                    </a:cubicBezTo>
                    <a:cubicBezTo>
                      <a:pt x="12" y="0"/>
                      <a:pt x="8" y="1"/>
                      <a:pt x="6" y="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7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4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0" y="3"/>
                      <a:pt x="1" y="4"/>
                    </a:cubicBezTo>
                    <a:cubicBezTo>
                      <a:pt x="4" y="4"/>
                      <a:pt x="3" y="9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49" name="Freeform 7040"/>
              <p:cNvSpPr/>
              <p:nvPr/>
            </p:nvSpPr>
            <p:spPr bwMode="auto">
              <a:xfrm>
                <a:off x="4941888" y="20367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0" name="Freeform 7041"/>
              <p:cNvSpPr/>
              <p:nvPr/>
            </p:nvSpPr>
            <p:spPr bwMode="auto">
              <a:xfrm>
                <a:off x="5167313" y="20447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1" name="Freeform 7042"/>
              <p:cNvSpPr/>
              <p:nvPr/>
            </p:nvSpPr>
            <p:spPr bwMode="auto">
              <a:xfrm>
                <a:off x="5140326" y="2041526"/>
                <a:ext cx="12700" cy="14288"/>
              </a:xfrm>
              <a:custGeom>
                <a:avLst/>
                <a:gdLst>
                  <a:gd name="T0" fmla="*/ 3 w 8"/>
                  <a:gd name="T1" fmla="*/ 5 h 9"/>
                  <a:gd name="T2" fmla="*/ 1 w 8"/>
                  <a:gd name="T3" fmla="*/ 3 h 9"/>
                  <a:gd name="T4" fmla="*/ 0 w 8"/>
                  <a:gd name="T5" fmla="*/ 6 h 9"/>
                  <a:gd name="T6" fmla="*/ 1 w 8"/>
                  <a:gd name="T7" fmla="*/ 6 h 9"/>
                  <a:gd name="T8" fmla="*/ 6 w 8"/>
                  <a:gd name="T9" fmla="*/ 9 h 9"/>
                  <a:gd name="T10" fmla="*/ 8 w 8"/>
                  <a:gd name="T11" fmla="*/ 6 h 9"/>
                  <a:gd name="T12" fmla="*/ 3 w 8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3" y="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4" y="3"/>
                      <a:pt x="5" y="9"/>
                      <a:pt x="6" y="9"/>
                    </a:cubicBezTo>
                    <a:cubicBezTo>
                      <a:pt x="8" y="9"/>
                      <a:pt x="7" y="6"/>
                      <a:pt x="8" y="6"/>
                    </a:cubicBezTo>
                    <a:cubicBezTo>
                      <a:pt x="7" y="4"/>
                      <a:pt x="3" y="0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2" name="Freeform 7043"/>
              <p:cNvSpPr/>
              <p:nvPr/>
            </p:nvSpPr>
            <p:spPr bwMode="auto">
              <a:xfrm>
                <a:off x="4772026" y="2041526"/>
                <a:ext cx="7938" cy="7938"/>
              </a:xfrm>
              <a:custGeom>
                <a:avLst/>
                <a:gdLst>
                  <a:gd name="T0" fmla="*/ 6 w 6"/>
                  <a:gd name="T1" fmla="*/ 2 h 5"/>
                  <a:gd name="T2" fmla="*/ 0 w 6"/>
                  <a:gd name="T3" fmla="*/ 3 h 5"/>
                  <a:gd name="T4" fmla="*/ 6 w 6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1"/>
                      <a:pt x="0" y="0"/>
                      <a:pt x="0" y="3"/>
                    </a:cubicBezTo>
                    <a:cubicBezTo>
                      <a:pt x="2" y="2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3" name="Freeform 7044"/>
              <p:cNvSpPr/>
              <p:nvPr/>
            </p:nvSpPr>
            <p:spPr bwMode="auto">
              <a:xfrm>
                <a:off x="5113338" y="2051051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4" name="Freeform 7045"/>
              <p:cNvSpPr/>
              <p:nvPr/>
            </p:nvSpPr>
            <p:spPr bwMode="auto">
              <a:xfrm>
                <a:off x="5089526" y="2052639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1 w 4"/>
                  <a:gd name="T3" fmla="*/ 1 h 2"/>
                  <a:gd name="T4" fmla="*/ 2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5" name="Freeform 7046"/>
              <p:cNvSpPr/>
              <p:nvPr/>
            </p:nvSpPr>
            <p:spPr bwMode="auto">
              <a:xfrm>
                <a:off x="4662488" y="2049464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6" name="Freeform 7048"/>
              <p:cNvSpPr/>
              <p:nvPr/>
            </p:nvSpPr>
            <p:spPr bwMode="auto">
              <a:xfrm>
                <a:off x="4565651" y="2049463"/>
                <a:ext cx="7938" cy="476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1 h 3"/>
                  <a:gd name="T4" fmla="*/ 1 w 5"/>
                  <a:gd name="T5" fmla="*/ 0 h 3"/>
                  <a:gd name="T6" fmla="*/ 1 w 5"/>
                  <a:gd name="T7" fmla="*/ 2 h 3"/>
                  <a:gd name="T8" fmla="*/ 5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7" name="Freeform 7049"/>
              <p:cNvSpPr/>
              <p:nvPr/>
            </p:nvSpPr>
            <p:spPr bwMode="auto">
              <a:xfrm>
                <a:off x="5106988" y="2055813"/>
                <a:ext cx="12700" cy="7938"/>
              </a:xfrm>
              <a:custGeom>
                <a:avLst/>
                <a:gdLst>
                  <a:gd name="T0" fmla="*/ 0 w 8"/>
                  <a:gd name="T1" fmla="*/ 0 h 5"/>
                  <a:gd name="T2" fmla="*/ 0 w 8"/>
                  <a:gd name="T3" fmla="*/ 1 h 5"/>
                  <a:gd name="T4" fmla="*/ 6 w 8"/>
                  <a:gd name="T5" fmla="*/ 4 h 5"/>
                  <a:gd name="T6" fmla="*/ 5 w 8"/>
                  <a:gd name="T7" fmla="*/ 0 h 5"/>
                  <a:gd name="T8" fmla="*/ 4 w 8"/>
                  <a:gd name="T9" fmla="*/ 0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3" y="5"/>
                      <a:pt x="6" y="4"/>
                    </a:cubicBezTo>
                    <a:cubicBezTo>
                      <a:pt x="8" y="2"/>
                      <a:pt x="3" y="3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8" name="Freeform 7050"/>
              <p:cNvSpPr/>
              <p:nvPr/>
            </p:nvSpPr>
            <p:spPr bwMode="auto">
              <a:xfrm>
                <a:off x="4521201" y="2049463"/>
                <a:ext cx="3175" cy="635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59" name="Freeform 7051"/>
              <p:cNvSpPr/>
              <p:nvPr/>
            </p:nvSpPr>
            <p:spPr bwMode="auto">
              <a:xfrm>
                <a:off x="5095876" y="2052638"/>
                <a:ext cx="4763" cy="9525"/>
              </a:xfrm>
              <a:custGeom>
                <a:avLst/>
                <a:gdLst>
                  <a:gd name="T0" fmla="*/ 0 w 3"/>
                  <a:gd name="T1" fmla="*/ 5 h 6"/>
                  <a:gd name="T2" fmla="*/ 2 w 3"/>
                  <a:gd name="T3" fmla="*/ 6 h 6"/>
                  <a:gd name="T4" fmla="*/ 3 w 3"/>
                  <a:gd name="T5" fmla="*/ 4 h 6"/>
                  <a:gd name="T6" fmla="*/ 0 w 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6"/>
                      <a:pt x="1" y="6"/>
                      <a:pt x="2" y="6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3" y="0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0" name="Freeform 7052"/>
              <p:cNvSpPr/>
              <p:nvPr/>
            </p:nvSpPr>
            <p:spPr bwMode="auto">
              <a:xfrm>
                <a:off x="5257801" y="2058988"/>
                <a:ext cx="9525" cy="6350"/>
              </a:xfrm>
              <a:custGeom>
                <a:avLst/>
                <a:gdLst>
                  <a:gd name="T0" fmla="*/ 1 w 6"/>
                  <a:gd name="T1" fmla="*/ 3 h 4"/>
                  <a:gd name="T2" fmla="*/ 1 w 6"/>
                  <a:gd name="T3" fmla="*/ 3 h 4"/>
                  <a:gd name="T4" fmla="*/ 4 w 6"/>
                  <a:gd name="T5" fmla="*/ 4 h 4"/>
                  <a:gd name="T6" fmla="*/ 6 w 6"/>
                  <a:gd name="T7" fmla="*/ 3 h 4"/>
                  <a:gd name="T8" fmla="*/ 2 w 6"/>
                  <a:gd name="T9" fmla="*/ 0 h 4"/>
                  <a:gd name="T10" fmla="*/ 1 w 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1" name="Freeform 7053"/>
              <p:cNvSpPr/>
              <p:nvPr/>
            </p:nvSpPr>
            <p:spPr bwMode="auto">
              <a:xfrm>
                <a:off x="4508501" y="2049463"/>
                <a:ext cx="6350" cy="4763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1 h 3"/>
                  <a:gd name="T4" fmla="*/ 0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4" y="3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2" name="Freeform 7054"/>
              <p:cNvSpPr/>
              <p:nvPr/>
            </p:nvSpPr>
            <p:spPr bwMode="auto">
              <a:xfrm>
                <a:off x="4495801" y="2051051"/>
                <a:ext cx="12700" cy="14288"/>
              </a:xfrm>
              <a:custGeom>
                <a:avLst/>
                <a:gdLst>
                  <a:gd name="T0" fmla="*/ 6 w 8"/>
                  <a:gd name="T1" fmla="*/ 8 h 9"/>
                  <a:gd name="T2" fmla="*/ 7 w 8"/>
                  <a:gd name="T3" fmla="*/ 4 h 9"/>
                  <a:gd name="T4" fmla="*/ 4 w 8"/>
                  <a:gd name="T5" fmla="*/ 5 h 9"/>
                  <a:gd name="T6" fmla="*/ 5 w 8"/>
                  <a:gd name="T7" fmla="*/ 0 h 9"/>
                  <a:gd name="T8" fmla="*/ 4 w 8"/>
                  <a:gd name="T9" fmla="*/ 0 h 9"/>
                  <a:gd name="T10" fmla="*/ 0 w 8"/>
                  <a:gd name="T11" fmla="*/ 5 h 9"/>
                  <a:gd name="T12" fmla="*/ 6 w 8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6" y="8"/>
                    </a:moveTo>
                    <a:cubicBezTo>
                      <a:pt x="6" y="7"/>
                      <a:pt x="8" y="6"/>
                      <a:pt x="7" y="4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2" y="3"/>
                      <a:pt x="5" y="2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0"/>
                      <a:pt x="1" y="3"/>
                      <a:pt x="0" y="5"/>
                    </a:cubicBezTo>
                    <a:cubicBezTo>
                      <a:pt x="2" y="6"/>
                      <a:pt x="4" y="9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3" name="Freeform 7055"/>
              <p:cNvSpPr/>
              <p:nvPr/>
            </p:nvSpPr>
            <p:spPr bwMode="auto">
              <a:xfrm>
                <a:off x="4481513" y="2052638"/>
                <a:ext cx="12700" cy="17463"/>
              </a:xfrm>
              <a:custGeom>
                <a:avLst/>
                <a:gdLst>
                  <a:gd name="T0" fmla="*/ 8 w 8"/>
                  <a:gd name="T1" fmla="*/ 8 h 11"/>
                  <a:gd name="T2" fmla="*/ 3 w 8"/>
                  <a:gd name="T3" fmla="*/ 0 h 11"/>
                  <a:gd name="T4" fmla="*/ 4 w 8"/>
                  <a:gd name="T5" fmla="*/ 3 h 11"/>
                  <a:gd name="T6" fmla="*/ 0 w 8"/>
                  <a:gd name="T7" fmla="*/ 7 h 11"/>
                  <a:gd name="T8" fmla="*/ 8 w 8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8" y="8"/>
                    </a:moveTo>
                    <a:cubicBezTo>
                      <a:pt x="7" y="4"/>
                      <a:pt x="4" y="3"/>
                      <a:pt x="3" y="0"/>
                    </a:cubicBezTo>
                    <a:cubicBezTo>
                      <a:pt x="2" y="2"/>
                      <a:pt x="4" y="2"/>
                      <a:pt x="4" y="3"/>
                    </a:cubicBezTo>
                    <a:cubicBezTo>
                      <a:pt x="3" y="5"/>
                      <a:pt x="2" y="8"/>
                      <a:pt x="0" y="7"/>
                    </a:cubicBezTo>
                    <a:cubicBezTo>
                      <a:pt x="2" y="11"/>
                      <a:pt x="5" y="6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4" name="Freeform 7056"/>
              <p:cNvSpPr/>
              <p:nvPr/>
            </p:nvSpPr>
            <p:spPr bwMode="auto">
              <a:xfrm>
                <a:off x="4460876" y="2054226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0 w 5"/>
                  <a:gd name="T3" fmla="*/ 2 h 3"/>
                  <a:gd name="T4" fmla="*/ 2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3" y="0"/>
                      <a:pt x="0" y="0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5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5" name="Freeform 7057"/>
              <p:cNvSpPr/>
              <p:nvPr/>
            </p:nvSpPr>
            <p:spPr bwMode="auto">
              <a:xfrm>
                <a:off x="4516438" y="205581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6" name="Freeform 7058"/>
              <p:cNvSpPr/>
              <p:nvPr/>
            </p:nvSpPr>
            <p:spPr bwMode="auto">
              <a:xfrm>
                <a:off x="4449763" y="2055813"/>
                <a:ext cx="6350" cy="476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0 h 3"/>
                  <a:gd name="T4" fmla="*/ 0 w 4"/>
                  <a:gd name="T5" fmla="*/ 1 h 3"/>
                  <a:gd name="T6" fmla="*/ 0 w 4"/>
                  <a:gd name="T7" fmla="*/ 2 h 3"/>
                  <a:gd name="T8" fmla="*/ 3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7" name="Freeform 7059"/>
              <p:cNvSpPr/>
              <p:nvPr/>
            </p:nvSpPr>
            <p:spPr bwMode="auto">
              <a:xfrm>
                <a:off x="4422776" y="2055813"/>
                <a:ext cx="31750" cy="22225"/>
              </a:xfrm>
              <a:custGeom>
                <a:avLst/>
                <a:gdLst>
                  <a:gd name="T0" fmla="*/ 0 w 20"/>
                  <a:gd name="T1" fmla="*/ 9 h 14"/>
                  <a:gd name="T2" fmla="*/ 3 w 20"/>
                  <a:gd name="T3" fmla="*/ 14 h 14"/>
                  <a:gd name="T4" fmla="*/ 4 w 20"/>
                  <a:gd name="T5" fmla="*/ 10 h 14"/>
                  <a:gd name="T6" fmla="*/ 12 w 20"/>
                  <a:gd name="T7" fmla="*/ 4 h 14"/>
                  <a:gd name="T8" fmla="*/ 14 w 20"/>
                  <a:gd name="T9" fmla="*/ 13 h 14"/>
                  <a:gd name="T10" fmla="*/ 17 w 20"/>
                  <a:gd name="T11" fmla="*/ 12 h 14"/>
                  <a:gd name="T12" fmla="*/ 18 w 20"/>
                  <a:gd name="T13" fmla="*/ 7 h 14"/>
                  <a:gd name="T14" fmla="*/ 13 w 20"/>
                  <a:gd name="T15" fmla="*/ 3 h 14"/>
                  <a:gd name="T16" fmla="*/ 5 w 20"/>
                  <a:gd name="T17" fmla="*/ 1 h 14"/>
                  <a:gd name="T18" fmla="*/ 1 w 20"/>
                  <a:gd name="T19" fmla="*/ 2 h 14"/>
                  <a:gd name="T20" fmla="*/ 2 w 20"/>
                  <a:gd name="T21" fmla="*/ 5 h 14"/>
                  <a:gd name="T22" fmla="*/ 0 w 20"/>
                  <a:gd name="T2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4">
                    <a:moveTo>
                      <a:pt x="0" y="9"/>
                    </a:moveTo>
                    <a:cubicBezTo>
                      <a:pt x="3" y="9"/>
                      <a:pt x="1" y="12"/>
                      <a:pt x="3" y="14"/>
                    </a:cubicBezTo>
                    <a:cubicBezTo>
                      <a:pt x="5" y="12"/>
                      <a:pt x="5" y="11"/>
                      <a:pt x="4" y="10"/>
                    </a:cubicBezTo>
                    <a:cubicBezTo>
                      <a:pt x="6" y="7"/>
                      <a:pt x="9" y="3"/>
                      <a:pt x="12" y="4"/>
                    </a:cubicBezTo>
                    <a:cubicBezTo>
                      <a:pt x="17" y="6"/>
                      <a:pt x="13" y="10"/>
                      <a:pt x="14" y="13"/>
                    </a:cubicBezTo>
                    <a:cubicBezTo>
                      <a:pt x="15" y="14"/>
                      <a:pt x="15" y="12"/>
                      <a:pt x="17" y="12"/>
                    </a:cubicBezTo>
                    <a:cubicBezTo>
                      <a:pt x="19" y="11"/>
                      <a:pt x="20" y="9"/>
                      <a:pt x="18" y="7"/>
                    </a:cubicBezTo>
                    <a:cubicBezTo>
                      <a:pt x="17" y="5"/>
                      <a:pt x="16" y="3"/>
                      <a:pt x="13" y="3"/>
                    </a:cubicBezTo>
                    <a:cubicBezTo>
                      <a:pt x="12" y="0"/>
                      <a:pt x="8" y="2"/>
                      <a:pt x="5" y="1"/>
                    </a:cubicBezTo>
                    <a:cubicBezTo>
                      <a:pt x="4" y="4"/>
                      <a:pt x="2" y="0"/>
                      <a:pt x="1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7"/>
                      <a:pt x="2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8" name="Freeform 7060"/>
              <p:cNvSpPr/>
              <p:nvPr/>
            </p:nvSpPr>
            <p:spPr bwMode="auto">
              <a:xfrm>
                <a:off x="4381501" y="2060576"/>
                <a:ext cx="17463" cy="15875"/>
              </a:xfrm>
              <a:custGeom>
                <a:avLst/>
                <a:gdLst>
                  <a:gd name="T0" fmla="*/ 3 w 12"/>
                  <a:gd name="T1" fmla="*/ 8 h 10"/>
                  <a:gd name="T2" fmla="*/ 10 w 12"/>
                  <a:gd name="T3" fmla="*/ 9 h 10"/>
                  <a:gd name="T4" fmla="*/ 12 w 12"/>
                  <a:gd name="T5" fmla="*/ 7 h 10"/>
                  <a:gd name="T6" fmla="*/ 11 w 12"/>
                  <a:gd name="T7" fmla="*/ 7 h 10"/>
                  <a:gd name="T8" fmla="*/ 10 w 12"/>
                  <a:gd name="T9" fmla="*/ 3 h 10"/>
                  <a:gd name="T10" fmla="*/ 6 w 12"/>
                  <a:gd name="T11" fmla="*/ 1 h 10"/>
                  <a:gd name="T12" fmla="*/ 3 w 12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3" y="8"/>
                    </a:moveTo>
                    <a:cubicBezTo>
                      <a:pt x="5" y="10"/>
                      <a:pt x="8" y="5"/>
                      <a:pt x="10" y="9"/>
                    </a:cubicBezTo>
                    <a:cubicBezTo>
                      <a:pt x="10" y="8"/>
                      <a:pt x="12" y="9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7"/>
                      <a:pt x="9" y="4"/>
                      <a:pt x="10" y="3"/>
                    </a:cubicBezTo>
                    <a:cubicBezTo>
                      <a:pt x="8" y="3"/>
                      <a:pt x="8" y="0"/>
                      <a:pt x="6" y="1"/>
                    </a:cubicBezTo>
                    <a:cubicBezTo>
                      <a:pt x="0" y="0"/>
                      <a:pt x="5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69" name="Freeform 7061"/>
              <p:cNvSpPr/>
              <p:nvPr/>
            </p:nvSpPr>
            <p:spPr bwMode="auto">
              <a:xfrm>
                <a:off x="4398963" y="2062163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0" name="Freeform 7062"/>
              <p:cNvSpPr/>
              <p:nvPr/>
            </p:nvSpPr>
            <p:spPr bwMode="auto">
              <a:xfrm>
                <a:off x="4464051" y="2062163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2 h 5"/>
                  <a:gd name="T4" fmla="*/ 1 w 7"/>
                  <a:gd name="T5" fmla="*/ 0 h 5"/>
                  <a:gd name="T6" fmla="*/ 0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5" y="2"/>
                      <a:pt x="7" y="2"/>
                    </a:cubicBezTo>
                    <a:cubicBezTo>
                      <a:pt x="5" y="0"/>
                      <a:pt x="3" y="2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1" name="Freeform 7063"/>
              <p:cNvSpPr/>
              <p:nvPr/>
            </p:nvSpPr>
            <p:spPr bwMode="auto">
              <a:xfrm>
                <a:off x="5270501" y="20732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2" name="Freeform 7064"/>
              <p:cNvSpPr/>
              <p:nvPr/>
            </p:nvSpPr>
            <p:spPr bwMode="auto">
              <a:xfrm>
                <a:off x="4365626" y="2062163"/>
                <a:ext cx="14288" cy="6350"/>
              </a:xfrm>
              <a:custGeom>
                <a:avLst/>
                <a:gdLst>
                  <a:gd name="T0" fmla="*/ 9 w 9"/>
                  <a:gd name="T1" fmla="*/ 2 h 4"/>
                  <a:gd name="T2" fmla="*/ 0 w 9"/>
                  <a:gd name="T3" fmla="*/ 3 h 4"/>
                  <a:gd name="T4" fmla="*/ 4 w 9"/>
                  <a:gd name="T5" fmla="*/ 4 h 4"/>
                  <a:gd name="T6" fmla="*/ 9 w 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7" y="0"/>
                      <a:pt x="2" y="1"/>
                      <a:pt x="0" y="3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6" y="3"/>
                      <a:pt x="8" y="4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3" name="Freeform 7065"/>
              <p:cNvSpPr/>
              <p:nvPr/>
            </p:nvSpPr>
            <p:spPr bwMode="auto">
              <a:xfrm>
                <a:off x="4459288" y="20653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4" name="Freeform 7066"/>
              <p:cNvSpPr/>
              <p:nvPr/>
            </p:nvSpPr>
            <p:spPr bwMode="auto">
              <a:xfrm>
                <a:off x="4502151" y="2065338"/>
                <a:ext cx="6350" cy="7938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5 h 5"/>
                  <a:gd name="T4" fmla="*/ 4 w 4"/>
                  <a:gd name="T5" fmla="*/ 4 h 5"/>
                  <a:gd name="T6" fmla="*/ 3 w 4"/>
                  <a:gd name="T7" fmla="*/ 0 h 5"/>
                  <a:gd name="T8" fmla="*/ 2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5" name="Freeform 7067"/>
              <p:cNvSpPr/>
              <p:nvPr/>
            </p:nvSpPr>
            <p:spPr bwMode="auto">
              <a:xfrm>
                <a:off x="4481513" y="2066926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6 w 6"/>
                  <a:gd name="T3" fmla="*/ 2 h 4"/>
                  <a:gd name="T4" fmla="*/ 2 w 6"/>
                  <a:gd name="T5" fmla="*/ 1 h 4"/>
                  <a:gd name="T6" fmla="*/ 0 w 6"/>
                  <a:gd name="T7" fmla="*/ 2 h 4"/>
                  <a:gd name="T8" fmla="*/ 6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4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2" y="4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6" name="Freeform 7068"/>
              <p:cNvSpPr/>
              <p:nvPr/>
            </p:nvSpPr>
            <p:spPr bwMode="auto">
              <a:xfrm>
                <a:off x="4456113" y="2070101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0" y="0"/>
                      <a:pt x="0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7" name="Freeform 7069"/>
              <p:cNvSpPr/>
              <p:nvPr/>
            </p:nvSpPr>
            <p:spPr bwMode="auto">
              <a:xfrm>
                <a:off x="4370388" y="2070101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4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4" y="2"/>
                    </a:cubicBezTo>
                    <a:cubicBezTo>
                      <a:pt x="4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8" name="Freeform 7070"/>
              <p:cNvSpPr/>
              <p:nvPr/>
            </p:nvSpPr>
            <p:spPr bwMode="auto">
              <a:xfrm>
                <a:off x="4449763" y="2076451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1" y="3"/>
                      <a:pt x="2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79" name="Freeform 7071"/>
              <p:cNvSpPr/>
              <p:nvPr/>
            </p:nvSpPr>
            <p:spPr bwMode="auto">
              <a:xfrm>
                <a:off x="4402138" y="207803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0" name="Freeform 7072"/>
              <p:cNvSpPr/>
              <p:nvPr/>
            </p:nvSpPr>
            <p:spPr bwMode="auto">
              <a:xfrm>
                <a:off x="4386263" y="20780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1" name="Freeform 7073"/>
              <p:cNvSpPr/>
              <p:nvPr/>
            </p:nvSpPr>
            <p:spPr bwMode="auto">
              <a:xfrm>
                <a:off x="4456113" y="2078038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1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2" name="Freeform 7074"/>
              <p:cNvSpPr/>
              <p:nvPr/>
            </p:nvSpPr>
            <p:spPr bwMode="auto">
              <a:xfrm>
                <a:off x="4389438" y="2078038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3" name="Freeform 7075"/>
              <p:cNvSpPr/>
              <p:nvPr/>
            </p:nvSpPr>
            <p:spPr bwMode="auto">
              <a:xfrm>
                <a:off x="4497388" y="207962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4" name="Freeform 7076"/>
              <p:cNvSpPr/>
              <p:nvPr/>
            </p:nvSpPr>
            <p:spPr bwMode="auto">
              <a:xfrm>
                <a:off x="4483101" y="20796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5" name="Rectangle 7077"/>
              <p:cNvSpPr>
                <a:spLocks noChangeArrowheads="1"/>
              </p:cNvSpPr>
              <p:nvPr/>
            </p:nvSpPr>
            <p:spPr bwMode="auto">
              <a:xfrm>
                <a:off x="4313238" y="20796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6" name="Freeform 7078"/>
              <p:cNvSpPr/>
              <p:nvPr/>
            </p:nvSpPr>
            <p:spPr bwMode="auto">
              <a:xfrm>
                <a:off x="4454526" y="2081213"/>
                <a:ext cx="4763" cy="476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1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3" y="2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7" name="Freeform 7079"/>
              <p:cNvSpPr/>
              <p:nvPr/>
            </p:nvSpPr>
            <p:spPr bwMode="auto">
              <a:xfrm>
                <a:off x="4449763" y="20828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8" name="Freeform 7080"/>
              <p:cNvSpPr/>
              <p:nvPr/>
            </p:nvSpPr>
            <p:spPr bwMode="auto">
              <a:xfrm>
                <a:off x="4502151" y="208438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89" name="Freeform 7081"/>
              <p:cNvSpPr/>
              <p:nvPr/>
            </p:nvSpPr>
            <p:spPr bwMode="auto">
              <a:xfrm>
                <a:off x="4359276" y="2081213"/>
                <a:ext cx="11113" cy="7938"/>
              </a:xfrm>
              <a:custGeom>
                <a:avLst/>
                <a:gdLst>
                  <a:gd name="T0" fmla="*/ 5 w 7"/>
                  <a:gd name="T1" fmla="*/ 2 h 5"/>
                  <a:gd name="T2" fmla="*/ 0 w 7"/>
                  <a:gd name="T3" fmla="*/ 3 h 5"/>
                  <a:gd name="T4" fmla="*/ 7 w 7"/>
                  <a:gd name="T5" fmla="*/ 4 h 5"/>
                  <a:gd name="T6" fmla="*/ 5 w 7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2"/>
                    </a:moveTo>
                    <a:cubicBezTo>
                      <a:pt x="3" y="3"/>
                      <a:pt x="0" y="0"/>
                      <a:pt x="0" y="3"/>
                    </a:cubicBezTo>
                    <a:cubicBezTo>
                      <a:pt x="2" y="5"/>
                      <a:pt x="5" y="3"/>
                      <a:pt x="7" y="4"/>
                    </a:cubicBezTo>
                    <a:cubicBezTo>
                      <a:pt x="7" y="4"/>
                      <a:pt x="7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0" name="Freeform 7082"/>
              <p:cNvSpPr/>
              <p:nvPr/>
            </p:nvSpPr>
            <p:spPr bwMode="auto">
              <a:xfrm>
                <a:off x="4373563" y="2084388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1" name="Freeform 7083"/>
              <p:cNvSpPr/>
              <p:nvPr/>
            </p:nvSpPr>
            <p:spPr bwMode="auto">
              <a:xfrm>
                <a:off x="4424363" y="2084388"/>
                <a:ext cx="9525" cy="4763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1 h 3"/>
                  <a:gd name="T4" fmla="*/ 6 w 6"/>
                  <a:gd name="T5" fmla="*/ 1 h 3"/>
                  <a:gd name="T6" fmla="*/ 3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cubicBezTo>
                      <a:pt x="4" y="2"/>
                      <a:pt x="6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3"/>
                      <a:pt x="0" y="0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2" name="Freeform 7084"/>
              <p:cNvSpPr/>
              <p:nvPr/>
            </p:nvSpPr>
            <p:spPr bwMode="auto">
              <a:xfrm>
                <a:off x="4410076" y="2085976"/>
                <a:ext cx="3175" cy="476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0" y="1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3" name="Freeform 7085"/>
              <p:cNvSpPr/>
              <p:nvPr/>
            </p:nvSpPr>
            <p:spPr bwMode="auto">
              <a:xfrm>
                <a:off x="4308476" y="2084388"/>
                <a:ext cx="14288" cy="17463"/>
              </a:xfrm>
              <a:custGeom>
                <a:avLst/>
                <a:gdLst>
                  <a:gd name="T0" fmla="*/ 3 w 10"/>
                  <a:gd name="T1" fmla="*/ 10 h 11"/>
                  <a:gd name="T2" fmla="*/ 9 w 10"/>
                  <a:gd name="T3" fmla="*/ 2 h 11"/>
                  <a:gd name="T4" fmla="*/ 7 w 10"/>
                  <a:gd name="T5" fmla="*/ 5 h 11"/>
                  <a:gd name="T6" fmla="*/ 0 w 10"/>
                  <a:gd name="T7" fmla="*/ 8 h 11"/>
                  <a:gd name="T8" fmla="*/ 3 w 10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3" y="10"/>
                    </a:moveTo>
                    <a:cubicBezTo>
                      <a:pt x="10" y="11"/>
                      <a:pt x="5" y="5"/>
                      <a:pt x="9" y="2"/>
                    </a:cubicBezTo>
                    <a:cubicBezTo>
                      <a:pt x="8" y="0"/>
                      <a:pt x="7" y="4"/>
                      <a:pt x="7" y="5"/>
                    </a:cubicBezTo>
                    <a:cubicBezTo>
                      <a:pt x="5" y="7"/>
                      <a:pt x="1" y="6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4" name="Freeform 7086"/>
              <p:cNvSpPr/>
              <p:nvPr/>
            </p:nvSpPr>
            <p:spPr bwMode="auto">
              <a:xfrm>
                <a:off x="5262563" y="2101851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5" name="Freeform 7087"/>
              <p:cNvSpPr/>
              <p:nvPr/>
            </p:nvSpPr>
            <p:spPr bwMode="auto">
              <a:xfrm>
                <a:off x="5265738" y="2101851"/>
                <a:ext cx="7938" cy="6350"/>
              </a:xfrm>
              <a:custGeom>
                <a:avLst/>
                <a:gdLst>
                  <a:gd name="T0" fmla="*/ 0 w 5"/>
                  <a:gd name="T1" fmla="*/ 3 h 5"/>
                  <a:gd name="T2" fmla="*/ 1 w 5"/>
                  <a:gd name="T3" fmla="*/ 5 h 5"/>
                  <a:gd name="T4" fmla="*/ 5 w 5"/>
                  <a:gd name="T5" fmla="*/ 3 h 5"/>
                  <a:gd name="T6" fmla="*/ 0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cubicBezTo>
                      <a:pt x="0" y="3"/>
                      <a:pt x="0" y="4"/>
                      <a:pt x="1" y="5"/>
                    </a:cubicBezTo>
                    <a:cubicBezTo>
                      <a:pt x="2" y="5"/>
                      <a:pt x="4" y="5"/>
                      <a:pt x="5" y="3"/>
                    </a:cubicBezTo>
                    <a:cubicBezTo>
                      <a:pt x="4" y="0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6" name="Freeform 7088"/>
              <p:cNvSpPr/>
              <p:nvPr/>
            </p:nvSpPr>
            <p:spPr bwMode="auto">
              <a:xfrm>
                <a:off x="4484688" y="2092326"/>
                <a:ext cx="1588" cy="476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7" name="Freeform 7089"/>
              <p:cNvSpPr/>
              <p:nvPr/>
            </p:nvSpPr>
            <p:spPr bwMode="auto">
              <a:xfrm>
                <a:off x="4376738" y="2095501"/>
                <a:ext cx="7938" cy="6350"/>
              </a:xfrm>
              <a:custGeom>
                <a:avLst/>
                <a:gdLst>
                  <a:gd name="T0" fmla="*/ 1 w 5"/>
                  <a:gd name="T1" fmla="*/ 2 h 4"/>
                  <a:gd name="T2" fmla="*/ 5 w 5"/>
                  <a:gd name="T3" fmla="*/ 0 h 4"/>
                  <a:gd name="T4" fmla="*/ 0 w 5"/>
                  <a:gd name="T5" fmla="*/ 1 h 4"/>
                  <a:gd name="T6" fmla="*/ 1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2"/>
                    </a:moveTo>
                    <a:cubicBezTo>
                      <a:pt x="3" y="4"/>
                      <a:pt x="5" y="2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8" name="Freeform 7090"/>
              <p:cNvSpPr/>
              <p:nvPr/>
            </p:nvSpPr>
            <p:spPr bwMode="auto">
              <a:xfrm>
                <a:off x="5267326" y="2109788"/>
                <a:ext cx="4763" cy="7938"/>
              </a:xfrm>
              <a:custGeom>
                <a:avLst/>
                <a:gdLst>
                  <a:gd name="T0" fmla="*/ 0 w 3"/>
                  <a:gd name="T1" fmla="*/ 4 h 5"/>
                  <a:gd name="T2" fmla="*/ 2 w 3"/>
                  <a:gd name="T3" fmla="*/ 5 h 5"/>
                  <a:gd name="T4" fmla="*/ 3 w 3"/>
                  <a:gd name="T5" fmla="*/ 1 h 5"/>
                  <a:gd name="T6" fmla="*/ 0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3" y="3"/>
                      <a:pt x="3" y="1"/>
                    </a:cubicBezTo>
                    <a:cubicBezTo>
                      <a:pt x="0" y="0"/>
                      <a:pt x="2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99" name="Freeform 7091"/>
              <p:cNvSpPr/>
              <p:nvPr/>
            </p:nvSpPr>
            <p:spPr bwMode="auto">
              <a:xfrm>
                <a:off x="5095876" y="2109788"/>
                <a:ext cx="3175" cy="4763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0 h 3"/>
                  <a:gd name="T4" fmla="*/ 0 w 2"/>
                  <a:gd name="T5" fmla="*/ 2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1"/>
                      <a:pt x="0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0" name="Freeform 7092"/>
              <p:cNvSpPr/>
              <p:nvPr/>
            </p:nvSpPr>
            <p:spPr bwMode="auto">
              <a:xfrm>
                <a:off x="5257801" y="21145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1" name="Freeform 7093"/>
              <p:cNvSpPr/>
              <p:nvPr/>
            </p:nvSpPr>
            <p:spPr bwMode="auto">
              <a:xfrm>
                <a:off x="5146676" y="211296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2" name="Freeform 7094"/>
              <p:cNvSpPr/>
              <p:nvPr/>
            </p:nvSpPr>
            <p:spPr bwMode="auto">
              <a:xfrm>
                <a:off x="4284663" y="2103438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3" name="Freeform 7095"/>
              <p:cNvSpPr/>
              <p:nvPr/>
            </p:nvSpPr>
            <p:spPr bwMode="auto">
              <a:xfrm>
                <a:off x="4286251" y="2103438"/>
                <a:ext cx="12700" cy="14288"/>
              </a:xfrm>
              <a:custGeom>
                <a:avLst/>
                <a:gdLst>
                  <a:gd name="T0" fmla="*/ 5 w 8"/>
                  <a:gd name="T1" fmla="*/ 8 h 9"/>
                  <a:gd name="T2" fmla="*/ 8 w 8"/>
                  <a:gd name="T3" fmla="*/ 5 h 9"/>
                  <a:gd name="T4" fmla="*/ 6 w 8"/>
                  <a:gd name="T5" fmla="*/ 1 h 9"/>
                  <a:gd name="T6" fmla="*/ 0 w 8"/>
                  <a:gd name="T7" fmla="*/ 8 h 9"/>
                  <a:gd name="T8" fmla="*/ 5 w 8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5" y="8"/>
                    </a:moveTo>
                    <a:cubicBezTo>
                      <a:pt x="7" y="8"/>
                      <a:pt x="6" y="6"/>
                      <a:pt x="8" y="5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" y="0"/>
                      <a:pt x="4" y="6"/>
                      <a:pt x="0" y="8"/>
                    </a:cubicBezTo>
                    <a:cubicBezTo>
                      <a:pt x="2" y="9"/>
                      <a:pt x="4" y="7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4" name="Freeform 7096"/>
              <p:cNvSpPr/>
              <p:nvPr/>
            </p:nvSpPr>
            <p:spPr bwMode="auto">
              <a:xfrm>
                <a:off x="5092701" y="2116138"/>
                <a:ext cx="11113" cy="14288"/>
              </a:xfrm>
              <a:custGeom>
                <a:avLst/>
                <a:gdLst>
                  <a:gd name="T0" fmla="*/ 5 w 7"/>
                  <a:gd name="T1" fmla="*/ 9 h 9"/>
                  <a:gd name="T2" fmla="*/ 7 w 7"/>
                  <a:gd name="T3" fmla="*/ 7 h 9"/>
                  <a:gd name="T4" fmla="*/ 6 w 7"/>
                  <a:gd name="T5" fmla="*/ 0 h 9"/>
                  <a:gd name="T6" fmla="*/ 0 w 7"/>
                  <a:gd name="T7" fmla="*/ 7 h 9"/>
                  <a:gd name="T8" fmla="*/ 5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5" y="9"/>
                    </a:moveTo>
                    <a:cubicBezTo>
                      <a:pt x="6" y="8"/>
                      <a:pt x="6" y="7"/>
                      <a:pt x="7" y="7"/>
                    </a:cubicBezTo>
                    <a:cubicBezTo>
                      <a:pt x="7" y="4"/>
                      <a:pt x="6" y="2"/>
                      <a:pt x="6" y="0"/>
                    </a:cubicBezTo>
                    <a:cubicBezTo>
                      <a:pt x="2" y="0"/>
                      <a:pt x="2" y="4"/>
                      <a:pt x="0" y="7"/>
                    </a:cubicBezTo>
                    <a:cubicBezTo>
                      <a:pt x="1" y="9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5" name="Freeform 7097"/>
              <p:cNvSpPr/>
              <p:nvPr/>
            </p:nvSpPr>
            <p:spPr bwMode="auto">
              <a:xfrm>
                <a:off x="5076826" y="211613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6" name="Freeform 7098"/>
              <p:cNvSpPr/>
              <p:nvPr/>
            </p:nvSpPr>
            <p:spPr bwMode="auto">
              <a:xfrm>
                <a:off x="5256213" y="2117726"/>
                <a:ext cx="15875" cy="15875"/>
              </a:xfrm>
              <a:custGeom>
                <a:avLst/>
                <a:gdLst>
                  <a:gd name="T0" fmla="*/ 7 w 10"/>
                  <a:gd name="T1" fmla="*/ 10 h 10"/>
                  <a:gd name="T2" fmla="*/ 10 w 10"/>
                  <a:gd name="T3" fmla="*/ 6 h 10"/>
                  <a:gd name="T4" fmla="*/ 7 w 10"/>
                  <a:gd name="T5" fmla="*/ 3 h 10"/>
                  <a:gd name="T6" fmla="*/ 8 w 10"/>
                  <a:gd name="T7" fmla="*/ 2 h 10"/>
                  <a:gd name="T8" fmla="*/ 3 w 10"/>
                  <a:gd name="T9" fmla="*/ 1 h 10"/>
                  <a:gd name="T10" fmla="*/ 2 w 10"/>
                  <a:gd name="T11" fmla="*/ 4 h 10"/>
                  <a:gd name="T12" fmla="*/ 1 w 10"/>
                  <a:gd name="T13" fmla="*/ 10 h 10"/>
                  <a:gd name="T14" fmla="*/ 7 w 10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cubicBezTo>
                      <a:pt x="9" y="10"/>
                      <a:pt x="9" y="7"/>
                      <a:pt x="10" y="6"/>
                    </a:cubicBezTo>
                    <a:cubicBezTo>
                      <a:pt x="10" y="4"/>
                      <a:pt x="8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5" y="1"/>
                      <a:pt x="3" y="1"/>
                    </a:cubicBezTo>
                    <a:cubicBezTo>
                      <a:pt x="2" y="2"/>
                      <a:pt x="4" y="3"/>
                      <a:pt x="2" y="4"/>
                    </a:cubicBezTo>
                    <a:cubicBezTo>
                      <a:pt x="2" y="6"/>
                      <a:pt x="0" y="8"/>
                      <a:pt x="1" y="10"/>
                    </a:cubicBezTo>
                    <a:cubicBezTo>
                      <a:pt x="3" y="10"/>
                      <a:pt x="5" y="9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7" name="Freeform 7099"/>
              <p:cNvSpPr/>
              <p:nvPr/>
            </p:nvSpPr>
            <p:spPr bwMode="auto">
              <a:xfrm>
                <a:off x="5135563" y="21209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8" name="Freeform 7100"/>
              <p:cNvSpPr/>
              <p:nvPr/>
            </p:nvSpPr>
            <p:spPr bwMode="auto">
              <a:xfrm>
                <a:off x="5253038" y="2124076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09" name="Freeform 7101"/>
              <p:cNvSpPr/>
              <p:nvPr/>
            </p:nvSpPr>
            <p:spPr bwMode="auto">
              <a:xfrm>
                <a:off x="5284788" y="2130426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0" name="Freeform 7102"/>
              <p:cNvSpPr/>
              <p:nvPr/>
            </p:nvSpPr>
            <p:spPr bwMode="auto">
              <a:xfrm>
                <a:off x="4256088" y="212090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1" name="Freeform 7103"/>
              <p:cNvSpPr/>
              <p:nvPr/>
            </p:nvSpPr>
            <p:spPr bwMode="auto">
              <a:xfrm>
                <a:off x="4260851" y="21209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2" name="Freeform 7104"/>
              <p:cNvSpPr/>
              <p:nvPr/>
            </p:nvSpPr>
            <p:spPr bwMode="auto">
              <a:xfrm>
                <a:off x="5267326" y="2139951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3" name="Freeform 7105"/>
              <p:cNvSpPr/>
              <p:nvPr/>
            </p:nvSpPr>
            <p:spPr bwMode="auto">
              <a:xfrm>
                <a:off x="4276726" y="2133601"/>
                <a:ext cx="7938" cy="11113"/>
              </a:xfrm>
              <a:custGeom>
                <a:avLst/>
                <a:gdLst>
                  <a:gd name="T0" fmla="*/ 4 w 5"/>
                  <a:gd name="T1" fmla="*/ 6 h 7"/>
                  <a:gd name="T2" fmla="*/ 5 w 5"/>
                  <a:gd name="T3" fmla="*/ 1 h 7"/>
                  <a:gd name="T4" fmla="*/ 0 w 5"/>
                  <a:gd name="T5" fmla="*/ 3 h 7"/>
                  <a:gd name="T6" fmla="*/ 4 w 5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4" y="6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0" y="0"/>
                      <a:pt x="0" y="3"/>
                    </a:cubicBezTo>
                    <a:cubicBezTo>
                      <a:pt x="2" y="4"/>
                      <a:pt x="2" y="7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4" name="Freeform 7106"/>
              <p:cNvSpPr/>
              <p:nvPr/>
            </p:nvSpPr>
            <p:spPr bwMode="auto">
              <a:xfrm>
                <a:off x="4260851" y="21367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5" name="Freeform 7107"/>
              <p:cNvSpPr/>
              <p:nvPr/>
            </p:nvSpPr>
            <p:spPr bwMode="auto">
              <a:xfrm>
                <a:off x="4292601" y="2139951"/>
                <a:ext cx="9525" cy="7938"/>
              </a:xfrm>
              <a:custGeom>
                <a:avLst/>
                <a:gdLst>
                  <a:gd name="T0" fmla="*/ 3 w 6"/>
                  <a:gd name="T1" fmla="*/ 4 h 5"/>
                  <a:gd name="T2" fmla="*/ 6 w 6"/>
                  <a:gd name="T3" fmla="*/ 4 h 5"/>
                  <a:gd name="T4" fmla="*/ 1 w 6"/>
                  <a:gd name="T5" fmla="*/ 0 h 5"/>
                  <a:gd name="T6" fmla="*/ 3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cubicBezTo>
                      <a:pt x="4" y="4"/>
                      <a:pt x="5" y="5"/>
                      <a:pt x="6" y="4"/>
                    </a:cubicBezTo>
                    <a:cubicBezTo>
                      <a:pt x="5" y="2"/>
                      <a:pt x="3" y="1"/>
                      <a:pt x="1" y="0"/>
                    </a:cubicBezTo>
                    <a:cubicBezTo>
                      <a:pt x="0" y="1"/>
                      <a:pt x="1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6" name="Freeform 7108"/>
              <p:cNvSpPr/>
              <p:nvPr/>
            </p:nvSpPr>
            <p:spPr bwMode="auto">
              <a:xfrm>
                <a:off x="5253038" y="2154238"/>
                <a:ext cx="6350" cy="7938"/>
              </a:xfrm>
              <a:custGeom>
                <a:avLst/>
                <a:gdLst>
                  <a:gd name="T0" fmla="*/ 1 w 4"/>
                  <a:gd name="T1" fmla="*/ 0 h 5"/>
                  <a:gd name="T2" fmla="*/ 2 w 4"/>
                  <a:gd name="T3" fmla="*/ 4 h 5"/>
                  <a:gd name="T4" fmla="*/ 4 w 4"/>
                  <a:gd name="T5" fmla="*/ 3 h 5"/>
                  <a:gd name="T6" fmla="*/ 1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0" y="1"/>
                      <a:pt x="2" y="2"/>
                      <a:pt x="2" y="4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3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7" name="Freeform 7109"/>
              <p:cNvSpPr/>
              <p:nvPr/>
            </p:nvSpPr>
            <p:spPr bwMode="auto">
              <a:xfrm>
                <a:off x="5267326" y="2165351"/>
                <a:ext cx="9525" cy="11113"/>
              </a:xfrm>
              <a:custGeom>
                <a:avLst/>
                <a:gdLst>
                  <a:gd name="T0" fmla="*/ 6 w 6"/>
                  <a:gd name="T1" fmla="*/ 1 h 8"/>
                  <a:gd name="T2" fmla="*/ 2 w 6"/>
                  <a:gd name="T3" fmla="*/ 0 h 8"/>
                  <a:gd name="T4" fmla="*/ 0 w 6"/>
                  <a:gd name="T5" fmla="*/ 6 h 8"/>
                  <a:gd name="T6" fmla="*/ 6 w 6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6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4"/>
                      <a:pt x="0" y="6"/>
                    </a:cubicBezTo>
                    <a:cubicBezTo>
                      <a:pt x="6" y="8"/>
                      <a:pt x="1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8" name="Freeform 7110"/>
              <p:cNvSpPr/>
              <p:nvPr/>
            </p:nvSpPr>
            <p:spPr bwMode="auto">
              <a:xfrm>
                <a:off x="4654551" y="2163763"/>
                <a:ext cx="317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19" name="Freeform 7111"/>
              <p:cNvSpPr/>
              <p:nvPr/>
            </p:nvSpPr>
            <p:spPr bwMode="auto">
              <a:xfrm>
                <a:off x="4643438" y="2159001"/>
                <a:ext cx="11113" cy="7938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4 h 5"/>
                  <a:gd name="T4" fmla="*/ 5 w 7"/>
                  <a:gd name="T5" fmla="*/ 5 h 5"/>
                  <a:gd name="T6" fmla="*/ 7 w 7"/>
                  <a:gd name="T7" fmla="*/ 3 h 5"/>
                  <a:gd name="T8" fmla="*/ 5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3" y="2"/>
                      <a:pt x="1" y="1"/>
                      <a:pt x="0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3"/>
                      <a:pt x="7" y="3"/>
                    </a:cubicBezTo>
                    <a:cubicBezTo>
                      <a:pt x="6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0" name="Freeform 7112"/>
              <p:cNvSpPr/>
              <p:nvPr/>
            </p:nvSpPr>
            <p:spPr bwMode="auto">
              <a:xfrm>
                <a:off x="4662488" y="2160588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2" y="3"/>
                      <a:pt x="4" y="3"/>
                      <a:pt x="4" y="1"/>
                    </a:cubicBezTo>
                    <a:cubicBezTo>
                      <a:pt x="3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1" name="Freeform 7113"/>
              <p:cNvSpPr/>
              <p:nvPr/>
            </p:nvSpPr>
            <p:spPr bwMode="auto">
              <a:xfrm>
                <a:off x="4270376" y="216058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2" name="Freeform 7114"/>
              <p:cNvSpPr/>
              <p:nvPr/>
            </p:nvSpPr>
            <p:spPr bwMode="auto">
              <a:xfrm>
                <a:off x="5262563" y="2173288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3" name="Freeform 7115"/>
              <p:cNvSpPr/>
              <p:nvPr/>
            </p:nvSpPr>
            <p:spPr bwMode="auto">
              <a:xfrm>
                <a:off x="4283076" y="21653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4" name="Freeform 7116"/>
              <p:cNvSpPr/>
              <p:nvPr/>
            </p:nvSpPr>
            <p:spPr bwMode="auto">
              <a:xfrm>
                <a:off x="4279901" y="2171701"/>
                <a:ext cx="7938" cy="6350"/>
              </a:xfrm>
              <a:custGeom>
                <a:avLst/>
                <a:gdLst>
                  <a:gd name="T0" fmla="*/ 0 w 5"/>
                  <a:gd name="T1" fmla="*/ 2 h 4"/>
                  <a:gd name="T2" fmla="*/ 5 w 5"/>
                  <a:gd name="T3" fmla="*/ 2 h 4"/>
                  <a:gd name="T4" fmla="*/ 0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2" y="3"/>
                      <a:pt x="4" y="4"/>
                      <a:pt x="5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5" name="Freeform 7117"/>
              <p:cNvSpPr/>
              <p:nvPr/>
            </p:nvSpPr>
            <p:spPr bwMode="auto">
              <a:xfrm>
                <a:off x="4268788" y="2179638"/>
                <a:ext cx="38100" cy="14288"/>
              </a:xfrm>
              <a:custGeom>
                <a:avLst/>
                <a:gdLst>
                  <a:gd name="T0" fmla="*/ 9 w 24"/>
                  <a:gd name="T1" fmla="*/ 6 h 9"/>
                  <a:gd name="T2" fmla="*/ 24 w 24"/>
                  <a:gd name="T3" fmla="*/ 5 h 9"/>
                  <a:gd name="T4" fmla="*/ 24 w 24"/>
                  <a:gd name="T5" fmla="*/ 4 h 9"/>
                  <a:gd name="T6" fmla="*/ 17 w 24"/>
                  <a:gd name="T7" fmla="*/ 3 h 9"/>
                  <a:gd name="T8" fmla="*/ 12 w 24"/>
                  <a:gd name="T9" fmla="*/ 2 h 9"/>
                  <a:gd name="T10" fmla="*/ 4 w 24"/>
                  <a:gd name="T11" fmla="*/ 3 h 9"/>
                  <a:gd name="T12" fmla="*/ 1 w 24"/>
                  <a:gd name="T13" fmla="*/ 6 h 9"/>
                  <a:gd name="T14" fmla="*/ 9 w 24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9" y="6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4"/>
                      <a:pt x="18" y="6"/>
                      <a:pt x="17" y="3"/>
                    </a:cubicBezTo>
                    <a:cubicBezTo>
                      <a:pt x="15" y="6"/>
                      <a:pt x="13" y="3"/>
                      <a:pt x="12" y="2"/>
                    </a:cubicBezTo>
                    <a:cubicBezTo>
                      <a:pt x="8" y="0"/>
                      <a:pt x="7" y="6"/>
                      <a:pt x="4" y="3"/>
                    </a:cubicBezTo>
                    <a:cubicBezTo>
                      <a:pt x="3" y="4"/>
                      <a:pt x="0" y="3"/>
                      <a:pt x="1" y="6"/>
                    </a:cubicBezTo>
                    <a:cubicBezTo>
                      <a:pt x="4" y="5"/>
                      <a:pt x="8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6" name="Freeform 7118"/>
              <p:cNvSpPr/>
              <p:nvPr/>
            </p:nvSpPr>
            <p:spPr bwMode="auto">
              <a:xfrm>
                <a:off x="5268913" y="22002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7" name="Freeform 7119"/>
              <p:cNvSpPr/>
              <p:nvPr/>
            </p:nvSpPr>
            <p:spPr bwMode="auto">
              <a:xfrm>
                <a:off x="4267201" y="2197101"/>
                <a:ext cx="6350" cy="476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0 h 3"/>
                  <a:gd name="T4" fmla="*/ 3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2" y="1"/>
                      <a:pt x="1" y="0"/>
                    </a:cubicBezTo>
                    <a:cubicBezTo>
                      <a:pt x="0" y="1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8" name="Freeform 7120"/>
              <p:cNvSpPr/>
              <p:nvPr/>
            </p:nvSpPr>
            <p:spPr bwMode="auto">
              <a:xfrm>
                <a:off x="5280026" y="22177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1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29" name="Freeform 7121"/>
              <p:cNvSpPr/>
              <p:nvPr/>
            </p:nvSpPr>
            <p:spPr bwMode="auto">
              <a:xfrm>
                <a:off x="5267326" y="2220913"/>
                <a:ext cx="1588" cy="476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1 h 3"/>
                  <a:gd name="T4" fmla="*/ 0 w 1"/>
                  <a:gd name="T5" fmla="*/ 3 h 3"/>
                  <a:gd name="T6" fmla="*/ 1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0" name="Freeform 7122"/>
              <p:cNvSpPr/>
              <p:nvPr/>
            </p:nvSpPr>
            <p:spPr bwMode="auto">
              <a:xfrm>
                <a:off x="5262563" y="2224088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1" name="Rectangle 7123"/>
              <p:cNvSpPr>
                <a:spLocks noChangeArrowheads="1"/>
              </p:cNvSpPr>
              <p:nvPr/>
            </p:nvSpPr>
            <p:spPr bwMode="auto">
              <a:xfrm>
                <a:off x="5265738" y="2228851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2" name="Freeform 7124"/>
              <p:cNvSpPr/>
              <p:nvPr/>
            </p:nvSpPr>
            <p:spPr bwMode="auto">
              <a:xfrm>
                <a:off x="5270501" y="2228851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1" y="3"/>
                      <a:pt x="2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3" name="Freeform 7125"/>
              <p:cNvSpPr/>
              <p:nvPr/>
            </p:nvSpPr>
            <p:spPr bwMode="auto">
              <a:xfrm>
                <a:off x="5278438" y="22320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4" name="Freeform 7126"/>
              <p:cNvSpPr/>
              <p:nvPr/>
            </p:nvSpPr>
            <p:spPr bwMode="auto">
              <a:xfrm>
                <a:off x="5268913" y="2236788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2 w 3"/>
                  <a:gd name="T5" fmla="*/ 2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1" y="4"/>
                      <a:pt x="2" y="4"/>
                    </a:cubicBezTo>
                    <a:cubicBezTo>
                      <a:pt x="3" y="3"/>
                      <a:pt x="2" y="3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5" name="Freeform 7127"/>
              <p:cNvSpPr/>
              <p:nvPr/>
            </p:nvSpPr>
            <p:spPr bwMode="auto">
              <a:xfrm>
                <a:off x="4271963" y="2230438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6" name="Freeform 7128"/>
              <p:cNvSpPr/>
              <p:nvPr/>
            </p:nvSpPr>
            <p:spPr bwMode="auto">
              <a:xfrm>
                <a:off x="4260851" y="22320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7" name="Freeform 7129"/>
              <p:cNvSpPr/>
              <p:nvPr/>
            </p:nvSpPr>
            <p:spPr bwMode="auto">
              <a:xfrm>
                <a:off x="5262563" y="22447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8" name="Freeform 7130"/>
              <p:cNvSpPr/>
              <p:nvPr/>
            </p:nvSpPr>
            <p:spPr bwMode="auto">
              <a:xfrm>
                <a:off x="4271963" y="2233613"/>
                <a:ext cx="11113" cy="6350"/>
              </a:xfrm>
              <a:custGeom>
                <a:avLst/>
                <a:gdLst>
                  <a:gd name="T0" fmla="*/ 7 w 7"/>
                  <a:gd name="T1" fmla="*/ 3 h 5"/>
                  <a:gd name="T2" fmla="*/ 0 w 7"/>
                  <a:gd name="T3" fmla="*/ 4 h 5"/>
                  <a:gd name="T4" fmla="*/ 7 w 7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5" y="3"/>
                      <a:pt x="1" y="0"/>
                      <a:pt x="0" y="4"/>
                    </a:cubicBezTo>
                    <a:cubicBezTo>
                      <a:pt x="2" y="5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39" name="Freeform 7131"/>
              <p:cNvSpPr/>
              <p:nvPr/>
            </p:nvSpPr>
            <p:spPr bwMode="auto">
              <a:xfrm>
                <a:off x="4287838" y="22415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0" name="Freeform 7132"/>
              <p:cNvSpPr/>
              <p:nvPr/>
            </p:nvSpPr>
            <p:spPr bwMode="auto">
              <a:xfrm>
                <a:off x="4270376" y="2244726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3 h 5"/>
                  <a:gd name="T4" fmla="*/ 0 w 7"/>
                  <a:gd name="T5" fmla="*/ 0 h 5"/>
                  <a:gd name="T6" fmla="*/ 0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3" y="5"/>
                      <a:pt x="4" y="1"/>
                      <a:pt x="7" y="3"/>
                    </a:cubicBezTo>
                    <a:cubicBezTo>
                      <a:pt x="6" y="0"/>
                      <a:pt x="2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1" name="Freeform 7133"/>
              <p:cNvSpPr/>
              <p:nvPr/>
            </p:nvSpPr>
            <p:spPr bwMode="auto">
              <a:xfrm>
                <a:off x="4278313" y="22542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2" name="Freeform 7134"/>
              <p:cNvSpPr/>
              <p:nvPr/>
            </p:nvSpPr>
            <p:spPr bwMode="auto">
              <a:xfrm>
                <a:off x="5264151" y="2278063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3" name="Freeform 7135"/>
              <p:cNvSpPr/>
              <p:nvPr/>
            </p:nvSpPr>
            <p:spPr bwMode="auto">
              <a:xfrm>
                <a:off x="5256213" y="2281238"/>
                <a:ext cx="14288" cy="20638"/>
              </a:xfrm>
              <a:custGeom>
                <a:avLst/>
                <a:gdLst>
                  <a:gd name="T0" fmla="*/ 7 w 9"/>
                  <a:gd name="T1" fmla="*/ 1 h 13"/>
                  <a:gd name="T2" fmla="*/ 6 w 9"/>
                  <a:gd name="T3" fmla="*/ 2 h 13"/>
                  <a:gd name="T4" fmla="*/ 5 w 9"/>
                  <a:gd name="T5" fmla="*/ 0 h 13"/>
                  <a:gd name="T6" fmla="*/ 4 w 9"/>
                  <a:gd name="T7" fmla="*/ 0 h 13"/>
                  <a:gd name="T8" fmla="*/ 4 w 9"/>
                  <a:gd name="T9" fmla="*/ 2 h 13"/>
                  <a:gd name="T10" fmla="*/ 4 w 9"/>
                  <a:gd name="T11" fmla="*/ 3 h 13"/>
                  <a:gd name="T12" fmla="*/ 0 w 9"/>
                  <a:gd name="T13" fmla="*/ 2 h 13"/>
                  <a:gd name="T14" fmla="*/ 4 w 9"/>
                  <a:gd name="T15" fmla="*/ 7 h 13"/>
                  <a:gd name="T16" fmla="*/ 5 w 9"/>
                  <a:gd name="T17" fmla="*/ 12 h 13"/>
                  <a:gd name="T18" fmla="*/ 2 w 9"/>
                  <a:gd name="T19" fmla="*/ 13 h 13"/>
                  <a:gd name="T20" fmla="*/ 2 w 9"/>
                  <a:gd name="T21" fmla="*/ 13 h 13"/>
                  <a:gd name="T22" fmla="*/ 7 w 9"/>
                  <a:gd name="T23" fmla="*/ 13 h 13"/>
                  <a:gd name="T24" fmla="*/ 7 w 9"/>
                  <a:gd name="T2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7" y="1"/>
                    </a:moveTo>
                    <a:cubicBezTo>
                      <a:pt x="7" y="0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4" y="1"/>
                      <a:pt x="4" y="0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0" y="6"/>
                      <a:pt x="4" y="4"/>
                      <a:pt x="4" y="7"/>
                    </a:cubicBezTo>
                    <a:cubicBezTo>
                      <a:pt x="1" y="8"/>
                      <a:pt x="4" y="10"/>
                      <a:pt x="5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0"/>
                      <a:pt x="9" y="5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4" name="Freeform 7136"/>
              <p:cNvSpPr/>
              <p:nvPr/>
            </p:nvSpPr>
            <p:spPr bwMode="auto">
              <a:xfrm>
                <a:off x="5272088" y="2284413"/>
                <a:ext cx="6350" cy="4763"/>
              </a:xfrm>
              <a:custGeom>
                <a:avLst/>
                <a:gdLst>
                  <a:gd name="T0" fmla="*/ 3 w 4"/>
                  <a:gd name="T1" fmla="*/ 2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3" y="3"/>
                      <a:pt x="4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5" name="Freeform 7137"/>
              <p:cNvSpPr/>
              <p:nvPr/>
            </p:nvSpPr>
            <p:spPr bwMode="auto">
              <a:xfrm>
                <a:off x="5262563" y="2305051"/>
                <a:ext cx="4763" cy="1588"/>
              </a:xfrm>
              <a:custGeom>
                <a:avLst/>
                <a:gdLst>
                  <a:gd name="T0" fmla="*/ 1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1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6" name="Freeform 7138"/>
              <p:cNvSpPr/>
              <p:nvPr/>
            </p:nvSpPr>
            <p:spPr bwMode="auto">
              <a:xfrm>
                <a:off x="5232401" y="2303463"/>
                <a:ext cx="25400" cy="11113"/>
              </a:xfrm>
              <a:custGeom>
                <a:avLst/>
                <a:gdLst>
                  <a:gd name="T0" fmla="*/ 13 w 17"/>
                  <a:gd name="T1" fmla="*/ 4 h 8"/>
                  <a:gd name="T2" fmla="*/ 14 w 17"/>
                  <a:gd name="T3" fmla="*/ 6 h 8"/>
                  <a:gd name="T4" fmla="*/ 16 w 17"/>
                  <a:gd name="T5" fmla="*/ 6 h 8"/>
                  <a:gd name="T6" fmla="*/ 15 w 17"/>
                  <a:gd name="T7" fmla="*/ 2 h 8"/>
                  <a:gd name="T8" fmla="*/ 7 w 17"/>
                  <a:gd name="T9" fmla="*/ 2 h 8"/>
                  <a:gd name="T10" fmla="*/ 1 w 17"/>
                  <a:gd name="T11" fmla="*/ 2 h 8"/>
                  <a:gd name="T12" fmla="*/ 1 w 17"/>
                  <a:gd name="T13" fmla="*/ 8 h 8"/>
                  <a:gd name="T14" fmla="*/ 11 w 17"/>
                  <a:gd name="T15" fmla="*/ 8 h 8"/>
                  <a:gd name="T16" fmla="*/ 13 w 17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">
                    <a:moveTo>
                      <a:pt x="13" y="4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5" y="7"/>
                      <a:pt x="16" y="7"/>
                      <a:pt x="16" y="6"/>
                    </a:cubicBezTo>
                    <a:cubicBezTo>
                      <a:pt x="17" y="4"/>
                      <a:pt x="17" y="3"/>
                      <a:pt x="15" y="2"/>
                    </a:cubicBezTo>
                    <a:cubicBezTo>
                      <a:pt x="14" y="6"/>
                      <a:pt x="10" y="2"/>
                      <a:pt x="7" y="2"/>
                    </a:cubicBezTo>
                    <a:cubicBezTo>
                      <a:pt x="5" y="5"/>
                      <a:pt x="4" y="0"/>
                      <a:pt x="1" y="2"/>
                    </a:cubicBezTo>
                    <a:cubicBezTo>
                      <a:pt x="0" y="3"/>
                      <a:pt x="0" y="6"/>
                      <a:pt x="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7"/>
                      <a:pt x="13" y="6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7" name="Freeform 7139"/>
              <p:cNvSpPr/>
              <p:nvPr/>
            </p:nvSpPr>
            <p:spPr bwMode="auto">
              <a:xfrm>
                <a:off x="4262438" y="22939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8" name="Freeform 7140"/>
              <p:cNvSpPr/>
              <p:nvPr/>
            </p:nvSpPr>
            <p:spPr bwMode="auto">
              <a:xfrm>
                <a:off x="5257801" y="2308226"/>
                <a:ext cx="7938" cy="4763"/>
              </a:xfrm>
              <a:custGeom>
                <a:avLst/>
                <a:gdLst>
                  <a:gd name="T0" fmla="*/ 3 w 5"/>
                  <a:gd name="T1" fmla="*/ 2 h 3"/>
                  <a:gd name="T2" fmla="*/ 1 w 5"/>
                  <a:gd name="T3" fmla="*/ 2 h 3"/>
                  <a:gd name="T4" fmla="*/ 3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5" y="0"/>
                      <a:pt x="0" y="0"/>
                      <a:pt x="1" y="2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49" name="Freeform 7141"/>
              <p:cNvSpPr/>
              <p:nvPr/>
            </p:nvSpPr>
            <p:spPr bwMode="auto">
              <a:xfrm>
                <a:off x="5238751" y="2317751"/>
                <a:ext cx="19050" cy="15875"/>
              </a:xfrm>
              <a:custGeom>
                <a:avLst/>
                <a:gdLst>
                  <a:gd name="T0" fmla="*/ 9 w 12"/>
                  <a:gd name="T1" fmla="*/ 4 h 10"/>
                  <a:gd name="T2" fmla="*/ 9 w 12"/>
                  <a:gd name="T3" fmla="*/ 2 h 10"/>
                  <a:gd name="T4" fmla="*/ 12 w 12"/>
                  <a:gd name="T5" fmla="*/ 3 h 10"/>
                  <a:gd name="T6" fmla="*/ 2 w 12"/>
                  <a:gd name="T7" fmla="*/ 0 h 10"/>
                  <a:gd name="T8" fmla="*/ 1 w 12"/>
                  <a:gd name="T9" fmla="*/ 6 h 10"/>
                  <a:gd name="T10" fmla="*/ 7 w 12"/>
                  <a:gd name="T11" fmla="*/ 9 h 10"/>
                  <a:gd name="T12" fmla="*/ 8 w 12"/>
                  <a:gd name="T13" fmla="*/ 3 h 10"/>
                  <a:gd name="T14" fmla="*/ 9 w 12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0">
                    <a:moveTo>
                      <a:pt x="9" y="4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1" y="3"/>
                      <a:pt x="12" y="3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0" y="2"/>
                      <a:pt x="1" y="4"/>
                      <a:pt x="1" y="6"/>
                    </a:cubicBezTo>
                    <a:cubicBezTo>
                      <a:pt x="2" y="8"/>
                      <a:pt x="4" y="10"/>
                      <a:pt x="7" y="9"/>
                    </a:cubicBezTo>
                    <a:cubicBezTo>
                      <a:pt x="11" y="8"/>
                      <a:pt x="6" y="5"/>
                      <a:pt x="8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0" name="Freeform 7142"/>
              <p:cNvSpPr/>
              <p:nvPr/>
            </p:nvSpPr>
            <p:spPr bwMode="auto">
              <a:xfrm>
                <a:off x="4249738" y="2312988"/>
                <a:ext cx="6350" cy="6350"/>
              </a:xfrm>
              <a:custGeom>
                <a:avLst/>
                <a:gdLst>
                  <a:gd name="T0" fmla="*/ 2 w 4"/>
                  <a:gd name="T1" fmla="*/ 3 h 4"/>
                  <a:gd name="T2" fmla="*/ 3 w 4"/>
                  <a:gd name="T3" fmla="*/ 2 h 4"/>
                  <a:gd name="T4" fmla="*/ 0 w 4"/>
                  <a:gd name="T5" fmla="*/ 2 h 4"/>
                  <a:gd name="T6" fmla="*/ 2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3" y="4"/>
                      <a:pt x="4" y="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1" name="Freeform 7143"/>
              <p:cNvSpPr/>
              <p:nvPr/>
            </p:nvSpPr>
            <p:spPr bwMode="auto">
              <a:xfrm>
                <a:off x="4298951" y="2312988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3 h 4"/>
                  <a:gd name="T4" fmla="*/ 4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2"/>
                      <a:pt x="1" y="0"/>
                      <a:pt x="0" y="3"/>
                    </a:cubicBezTo>
                    <a:cubicBezTo>
                      <a:pt x="1" y="4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2" name="Freeform 7144"/>
              <p:cNvSpPr/>
              <p:nvPr/>
            </p:nvSpPr>
            <p:spPr bwMode="auto">
              <a:xfrm>
                <a:off x="5253038" y="2327276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3 h 4"/>
                  <a:gd name="T4" fmla="*/ 0 w 4"/>
                  <a:gd name="T5" fmla="*/ 2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1"/>
                      <a:pt x="0" y="0"/>
                      <a:pt x="0" y="2"/>
                    </a:cubicBezTo>
                    <a:cubicBezTo>
                      <a:pt x="1" y="3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3" name="Freeform 7145"/>
              <p:cNvSpPr/>
              <p:nvPr/>
            </p:nvSpPr>
            <p:spPr bwMode="auto">
              <a:xfrm>
                <a:off x="4262438" y="2317751"/>
                <a:ext cx="26988" cy="22225"/>
              </a:xfrm>
              <a:custGeom>
                <a:avLst/>
                <a:gdLst>
                  <a:gd name="T0" fmla="*/ 0 w 17"/>
                  <a:gd name="T1" fmla="*/ 9 h 14"/>
                  <a:gd name="T2" fmla="*/ 4 w 17"/>
                  <a:gd name="T3" fmla="*/ 11 h 14"/>
                  <a:gd name="T4" fmla="*/ 6 w 17"/>
                  <a:gd name="T5" fmla="*/ 13 h 14"/>
                  <a:gd name="T6" fmla="*/ 11 w 17"/>
                  <a:gd name="T7" fmla="*/ 11 h 14"/>
                  <a:gd name="T8" fmla="*/ 16 w 17"/>
                  <a:gd name="T9" fmla="*/ 6 h 14"/>
                  <a:gd name="T10" fmla="*/ 11 w 17"/>
                  <a:gd name="T11" fmla="*/ 5 h 14"/>
                  <a:gd name="T12" fmla="*/ 17 w 17"/>
                  <a:gd name="T13" fmla="*/ 3 h 14"/>
                  <a:gd name="T14" fmla="*/ 17 w 17"/>
                  <a:gd name="T15" fmla="*/ 3 h 14"/>
                  <a:gd name="T16" fmla="*/ 10 w 17"/>
                  <a:gd name="T17" fmla="*/ 3 h 14"/>
                  <a:gd name="T18" fmla="*/ 3 w 17"/>
                  <a:gd name="T19" fmla="*/ 4 h 14"/>
                  <a:gd name="T20" fmla="*/ 5 w 17"/>
                  <a:gd name="T21" fmla="*/ 7 h 14"/>
                  <a:gd name="T22" fmla="*/ 0 w 17"/>
                  <a:gd name="T2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4">
                    <a:moveTo>
                      <a:pt x="0" y="9"/>
                    </a:moveTo>
                    <a:cubicBezTo>
                      <a:pt x="2" y="10"/>
                      <a:pt x="2" y="14"/>
                      <a:pt x="4" y="11"/>
                    </a:cubicBezTo>
                    <a:cubicBezTo>
                      <a:pt x="5" y="11"/>
                      <a:pt x="5" y="12"/>
                      <a:pt x="6" y="13"/>
                    </a:cubicBezTo>
                    <a:cubicBezTo>
                      <a:pt x="8" y="14"/>
                      <a:pt x="9" y="12"/>
                      <a:pt x="11" y="11"/>
                    </a:cubicBezTo>
                    <a:cubicBezTo>
                      <a:pt x="10" y="8"/>
                      <a:pt x="16" y="8"/>
                      <a:pt x="16" y="6"/>
                    </a:cubicBezTo>
                    <a:cubicBezTo>
                      <a:pt x="14" y="5"/>
                      <a:pt x="13" y="6"/>
                      <a:pt x="11" y="5"/>
                    </a:cubicBezTo>
                    <a:cubicBezTo>
                      <a:pt x="12" y="2"/>
                      <a:pt x="14" y="5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0"/>
                      <a:pt x="13" y="4"/>
                      <a:pt x="10" y="3"/>
                    </a:cubicBezTo>
                    <a:cubicBezTo>
                      <a:pt x="8" y="4"/>
                      <a:pt x="5" y="4"/>
                      <a:pt x="3" y="4"/>
                    </a:cubicBezTo>
                    <a:cubicBezTo>
                      <a:pt x="2" y="6"/>
                      <a:pt x="4" y="6"/>
                      <a:pt x="5" y="7"/>
                    </a:cubicBezTo>
                    <a:cubicBezTo>
                      <a:pt x="3" y="7"/>
                      <a:pt x="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4" name="Freeform 7146"/>
              <p:cNvSpPr/>
              <p:nvPr/>
            </p:nvSpPr>
            <p:spPr bwMode="auto">
              <a:xfrm>
                <a:off x="4291013" y="23256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5" name="Freeform 7147"/>
              <p:cNvSpPr/>
              <p:nvPr/>
            </p:nvSpPr>
            <p:spPr bwMode="auto">
              <a:xfrm>
                <a:off x="5265738" y="2338388"/>
                <a:ext cx="7938" cy="9525"/>
              </a:xfrm>
              <a:custGeom>
                <a:avLst/>
                <a:gdLst>
                  <a:gd name="T0" fmla="*/ 5 w 5"/>
                  <a:gd name="T1" fmla="*/ 4 h 6"/>
                  <a:gd name="T2" fmla="*/ 2 w 5"/>
                  <a:gd name="T3" fmla="*/ 0 h 6"/>
                  <a:gd name="T4" fmla="*/ 2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2" y="6"/>
                    </a:cubicBezTo>
                    <a:cubicBezTo>
                      <a:pt x="4" y="6"/>
                      <a:pt x="3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6" name="Freeform 7148"/>
              <p:cNvSpPr/>
              <p:nvPr/>
            </p:nvSpPr>
            <p:spPr bwMode="auto">
              <a:xfrm>
                <a:off x="4297363" y="2328863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7" name="Freeform 7149"/>
              <p:cNvSpPr/>
              <p:nvPr/>
            </p:nvSpPr>
            <p:spPr bwMode="auto">
              <a:xfrm>
                <a:off x="5276851" y="234156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8" name="Freeform 7150"/>
              <p:cNvSpPr/>
              <p:nvPr/>
            </p:nvSpPr>
            <p:spPr bwMode="auto">
              <a:xfrm>
                <a:off x="4289426" y="233045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59" name="Freeform 7151"/>
              <p:cNvSpPr/>
              <p:nvPr/>
            </p:nvSpPr>
            <p:spPr bwMode="auto">
              <a:xfrm>
                <a:off x="4259263" y="23304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0" name="Freeform 7152"/>
              <p:cNvSpPr/>
              <p:nvPr/>
            </p:nvSpPr>
            <p:spPr bwMode="auto">
              <a:xfrm>
                <a:off x="4254501" y="23304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1" name="Freeform 7153"/>
              <p:cNvSpPr/>
              <p:nvPr/>
            </p:nvSpPr>
            <p:spPr bwMode="auto">
              <a:xfrm>
                <a:off x="4316413" y="2336801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2" name="Freeform 7154"/>
              <p:cNvSpPr/>
              <p:nvPr/>
            </p:nvSpPr>
            <p:spPr bwMode="auto">
              <a:xfrm>
                <a:off x="4271963" y="2341563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3" name="Freeform 7155"/>
              <p:cNvSpPr/>
              <p:nvPr/>
            </p:nvSpPr>
            <p:spPr bwMode="auto">
              <a:xfrm>
                <a:off x="4262438" y="2349501"/>
                <a:ext cx="9525" cy="11113"/>
              </a:xfrm>
              <a:custGeom>
                <a:avLst/>
                <a:gdLst>
                  <a:gd name="T0" fmla="*/ 0 w 6"/>
                  <a:gd name="T1" fmla="*/ 2 h 7"/>
                  <a:gd name="T2" fmla="*/ 5 w 6"/>
                  <a:gd name="T3" fmla="*/ 7 h 7"/>
                  <a:gd name="T4" fmla="*/ 4 w 6"/>
                  <a:gd name="T5" fmla="*/ 3 h 7"/>
                  <a:gd name="T6" fmla="*/ 0 w 6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2"/>
                    </a:moveTo>
                    <a:cubicBezTo>
                      <a:pt x="3" y="3"/>
                      <a:pt x="1" y="7"/>
                      <a:pt x="5" y="7"/>
                    </a:cubicBezTo>
                    <a:cubicBezTo>
                      <a:pt x="6" y="5"/>
                      <a:pt x="2" y="5"/>
                      <a:pt x="4" y="3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4" name="Freeform 7156"/>
              <p:cNvSpPr/>
              <p:nvPr/>
            </p:nvSpPr>
            <p:spPr bwMode="auto">
              <a:xfrm>
                <a:off x="5284788" y="237490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5" name="Freeform 7157"/>
              <p:cNvSpPr/>
              <p:nvPr/>
            </p:nvSpPr>
            <p:spPr bwMode="auto">
              <a:xfrm>
                <a:off x="4476751" y="2365376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6" name="Freeform 7158"/>
              <p:cNvSpPr/>
              <p:nvPr/>
            </p:nvSpPr>
            <p:spPr bwMode="auto">
              <a:xfrm>
                <a:off x="5024438" y="2384426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2" y="1"/>
                      <a:pt x="2" y="0"/>
                    </a:cubicBezTo>
                    <a:cubicBezTo>
                      <a:pt x="2" y="1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7" name="Freeform 7159"/>
              <p:cNvSpPr/>
              <p:nvPr/>
            </p:nvSpPr>
            <p:spPr bwMode="auto">
              <a:xfrm>
                <a:off x="5027613" y="2382838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8" name="Freeform 7160"/>
              <p:cNvSpPr/>
              <p:nvPr/>
            </p:nvSpPr>
            <p:spPr bwMode="auto">
              <a:xfrm>
                <a:off x="5087938" y="2384426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69" name="Freeform 7161"/>
              <p:cNvSpPr/>
              <p:nvPr/>
            </p:nvSpPr>
            <p:spPr bwMode="auto">
              <a:xfrm>
                <a:off x="4254501" y="2376488"/>
                <a:ext cx="12700" cy="7938"/>
              </a:xfrm>
              <a:custGeom>
                <a:avLst/>
                <a:gdLst>
                  <a:gd name="T0" fmla="*/ 2 w 8"/>
                  <a:gd name="T1" fmla="*/ 6 h 6"/>
                  <a:gd name="T2" fmla="*/ 5 w 8"/>
                  <a:gd name="T3" fmla="*/ 2 h 6"/>
                  <a:gd name="T4" fmla="*/ 8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8" y="4"/>
                      <a:pt x="8" y="1"/>
                    </a:cubicBezTo>
                    <a:cubicBezTo>
                      <a:pt x="5" y="1"/>
                      <a:pt x="1" y="0"/>
                      <a:pt x="0" y="4"/>
                    </a:cubicBezTo>
                    <a:cubicBezTo>
                      <a:pt x="1" y="4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0" name="Freeform 7162"/>
              <p:cNvSpPr/>
              <p:nvPr/>
            </p:nvSpPr>
            <p:spPr bwMode="auto">
              <a:xfrm>
                <a:off x="5056188" y="23860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1" name="Freeform 7163"/>
              <p:cNvSpPr/>
              <p:nvPr/>
            </p:nvSpPr>
            <p:spPr bwMode="auto">
              <a:xfrm>
                <a:off x="4987926" y="24193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2" name="Freeform 7164"/>
              <p:cNvSpPr/>
              <p:nvPr/>
            </p:nvSpPr>
            <p:spPr bwMode="auto">
              <a:xfrm>
                <a:off x="5265738" y="2435226"/>
                <a:ext cx="12700" cy="6350"/>
              </a:xfrm>
              <a:custGeom>
                <a:avLst/>
                <a:gdLst>
                  <a:gd name="T0" fmla="*/ 3 w 8"/>
                  <a:gd name="T1" fmla="*/ 0 h 4"/>
                  <a:gd name="T2" fmla="*/ 1 w 8"/>
                  <a:gd name="T3" fmla="*/ 4 h 4"/>
                  <a:gd name="T4" fmla="*/ 6 w 8"/>
                  <a:gd name="T5" fmla="*/ 3 h 4"/>
                  <a:gd name="T6" fmla="*/ 7 w 8"/>
                  <a:gd name="T7" fmla="*/ 1 h 4"/>
                  <a:gd name="T8" fmla="*/ 3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2" y="2"/>
                      <a:pt x="5" y="3"/>
                      <a:pt x="6" y="3"/>
                    </a:cubicBezTo>
                    <a:cubicBezTo>
                      <a:pt x="7" y="3"/>
                      <a:pt x="8" y="2"/>
                      <a:pt x="7" y="1"/>
                    </a:cubicBezTo>
                    <a:cubicBezTo>
                      <a:pt x="7" y="0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3" name="Freeform 7165"/>
              <p:cNvSpPr/>
              <p:nvPr/>
            </p:nvSpPr>
            <p:spPr bwMode="auto">
              <a:xfrm>
                <a:off x="5260976" y="2436813"/>
                <a:ext cx="6350" cy="6350"/>
              </a:xfrm>
              <a:custGeom>
                <a:avLst/>
                <a:gdLst>
                  <a:gd name="T0" fmla="*/ 3 w 4"/>
                  <a:gd name="T1" fmla="*/ 1 h 4"/>
                  <a:gd name="T2" fmla="*/ 1 w 4"/>
                  <a:gd name="T3" fmla="*/ 4 h 4"/>
                  <a:gd name="T4" fmla="*/ 3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0" y="0"/>
                      <a:pt x="1" y="3"/>
                      <a:pt x="1" y="4"/>
                    </a:cubicBezTo>
                    <a:cubicBezTo>
                      <a:pt x="4" y="4"/>
                      <a:pt x="1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4" name="Freeform 7166"/>
              <p:cNvSpPr/>
              <p:nvPr/>
            </p:nvSpPr>
            <p:spPr bwMode="auto">
              <a:xfrm>
                <a:off x="5057776" y="2449513"/>
                <a:ext cx="22225" cy="20638"/>
              </a:xfrm>
              <a:custGeom>
                <a:avLst/>
                <a:gdLst>
                  <a:gd name="T0" fmla="*/ 11 w 14"/>
                  <a:gd name="T1" fmla="*/ 12 h 13"/>
                  <a:gd name="T2" fmla="*/ 13 w 14"/>
                  <a:gd name="T3" fmla="*/ 10 h 13"/>
                  <a:gd name="T4" fmla="*/ 11 w 14"/>
                  <a:gd name="T5" fmla="*/ 3 h 13"/>
                  <a:gd name="T6" fmla="*/ 10 w 14"/>
                  <a:gd name="T7" fmla="*/ 3 h 13"/>
                  <a:gd name="T8" fmla="*/ 8 w 14"/>
                  <a:gd name="T9" fmla="*/ 0 h 13"/>
                  <a:gd name="T10" fmla="*/ 3 w 14"/>
                  <a:gd name="T11" fmla="*/ 2 h 13"/>
                  <a:gd name="T12" fmla="*/ 1 w 14"/>
                  <a:gd name="T13" fmla="*/ 13 h 13"/>
                  <a:gd name="T14" fmla="*/ 7 w 14"/>
                  <a:gd name="T15" fmla="*/ 11 h 13"/>
                  <a:gd name="T16" fmla="*/ 11 w 1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1" y="12"/>
                    </a:moveTo>
                    <a:cubicBezTo>
                      <a:pt x="12" y="12"/>
                      <a:pt x="14" y="12"/>
                      <a:pt x="13" y="10"/>
                    </a:cubicBezTo>
                    <a:cubicBezTo>
                      <a:pt x="7" y="10"/>
                      <a:pt x="14" y="5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1"/>
                      <a:pt x="9" y="1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3" y="6"/>
                      <a:pt x="0" y="9"/>
                      <a:pt x="1" y="13"/>
                    </a:cubicBezTo>
                    <a:cubicBezTo>
                      <a:pt x="3" y="12"/>
                      <a:pt x="6" y="13"/>
                      <a:pt x="7" y="11"/>
                    </a:cubicBezTo>
                    <a:cubicBezTo>
                      <a:pt x="9" y="10"/>
                      <a:pt x="10" y="11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5" name="Freeform 7167"/>
              <p:cNvSpPr/>
              <p:nvPr/>
            </p:nvSpPr>
            <p:spPr bwMode="auto">
              <a:xfrm>
                <a:off x="4994276" y="24495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6" name="Freeform 7168"/>
              <p:cNvSpPr/>
              <p:nvPr/>
            </p:nvSpPr>
            <p:spPr bwMode="auto">
              <a:xfrm>
                <a:off x="5032376" y="2451101"/>
                <a:ext cx="15875" cy="20638"/>
              </a:xfrm>
              <a:custGeom>
                <a:avLst/>
                <a:gdLst>
                  <a:gd name="T0" fmla="*/ 0 w 10"/>
                  <a:gd name="T1" fmla="*/ 7 h 13"/>
                  <a:gd name="T2" fmla="*/ 2 w 10"/>
                  <a:gd name="T3" fmla="*/ 11 h 13"/>
                  <a:gd name="T4" fmla="*/ 7 w 10"/>
                  <a:gd name="T5" fmla="*/ 11 h 13"/>
                  <a:gd name="T6" fmla="*/ 6 w 10"/>
                  <a:gd name="T7" fmla="*/ 7 h 13"/>
                  <a:gd name="T8" fmla="*/ 10 w 10"/>
                  <a:gd name="T9" fmla="*/ 3 h 13"/>
                  <a:gd name="T10" fmla="*/ 8 w 10"/>
                  <a:gd name="T11" fmla="*/ 1 h 13"/>
                  <a:gd name="T12" fmla="*/ 2 w 10"/>
                  <a:gd name="T13" fmla="*/ 1 h 13"/>
                  <a:gd name="T14" fmla="*/ 3 w 10"/>
                  <a:gd name="T15" fmla="*/ 6 h 13"/>
                  <a:gd name="T16" fmla="*/ 0 w 10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3">
                    <a:moveTo>
                      <a:pt x="0" y="7"/>
                    </a:moveTo>
                    <a:cubicBezTo>
                      <a:pt x="0" y="8"/>
                      <a:pt x="3" y="9"/>
                      <a:pt x="2" y="11"/>
                    </a:cubicBezTo>
                    <a:cubicBezTo>
                      <a:pt x="3" y="13"/>
                      <a:pt x="6" y="11"/>
                      <a:pt x="7" y="11"/>
                    </a:cubicBezTo>
                    <a:cubicBezTo>
                      <a:pt x="9" y="9"/>
                      <a:pt x="6" y="10"/>
                      <a:pt x="6" y="7"/>
                    </a:cubicBezTo>
                    <a:cubicBezTo>
                      <a:pt x="8" y="6"/>
                      <a:pt x="7" y="3"/>
                      <a:pt x="10" y="3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5"/>
                      <a:pt x="2" y="1"/>
                    </a:cubicBezTo>
                    <a:cubicBezTo>
                      <a:pt x="1" y="3"/>
                      <a:pt x="1" y="5"/>
                      <a:pt x="3" y="6"/>
                    </a:cubicBezTo>
                    <a:cubicBezTo>
                      <a:pt x="2" y="7"/>
                      <a:pt x="1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7" name="Freeform 7169"/>
              <p:cNvSpPr>
                <a:spLocks noEditPoints="1"/>
              </p:cNvSpPr>
              <p:nvPr/>
            </p:nvSpPr>
            <p:spPr bwMode="auto">
              <a:xfrm>
                <a:off x="4765676" y="2452688"/>
                <a:ext cx="36513" cy="22225"/>
              </a:xfrm>
              <a:custGeom>
                <a:avLst/>
                <a:gdLst>
                  <a:gd name="T0" fmla="*/ 14 w 24"/>
                  <a:gd name="T1" fmla="*/ 2 h 14"/>
                  <a:gd name="T2" fmla="*/ 13 w 24"/>
                  <a:gd name="T3" fmla="*/ 1 h 14"/>
                  <a:gd name="T4" fmla="*/ 3 w 24"/>
                  <a:gd name="T5" fmla="*/ 3 h 14"/>
                  <a:gd name="T6" fmla="*/ 5 w 24"/>
                  <a:gd name="T7" fmla="*/ 7 h 14"/>
                  <a:gd name="T8" fmla="*/ 3 w 24"/>
                  <a:gd name="T9" fmla="*/ 13 h 14"/>
                  <a:gd name="T10" fmla="*/ 11 w 24"/>
                  <a:gd name="T11" fmla="*/ 11 h 14"/>
                  <a:gd name="T12" fmla="*/ 10 w 24"/>
                  <a:gd name="T13" fmla="*/ 9 h 14"/>
                  <a:gd name="T14" fmla="*/ 16 w 24"/>
                  <a:gd name="T15" fmla="*/ 10 h 14"/>
                  <a:gd name="T16" fmla="*/ 15 w 24"/>
                  <a:gd name="T17" fmla="*/ 11 h 14"/>
                  <a:gd name="T18" fmla="*/ 14 w 24"/>
                  <a:gd name="T19" fmla="*/ 11 h 14"/>
                  <a:gd name="T20" fmla="*/ 14 w 24"/>
                  <a:gd name="T21" fmla="*/ 11 h 14"/>
                  <a:gd name="T22" fmla="*/ 18 w 24"/>
                  <a:gd name="T23" fmla="*/ 9 h 14"/>
                  <a:gd name="T24" fmla="*/ 17 w 24"/>
                  <a:gd name="T25" fmla="*/ 1 h 14"/>
                  <a:gd name="T26" fmla="*/ 14 w 24"/>
                  <a:gd name="T27" fmla="*/ 2 h 14"/>
                  <a:gd name="T28" fmla="*/ 15 w 24"/>
                  <a:gd name="T29" fmla="*/ 5 h 14"/>
                  <a:gd name="T30" fmla="*/ 14 w 24"/>
                  <a:gd name="T31" fmla="*/ 5 h 14"/>
                  <a:gd name="T32" fmla="*/ 16 w 24"/>
                  <a:gd name="T33" fmla="*/ 4 h 14"/>
                  <a:gd name="T34" fmla="*/ 15 w 24"/>
                  <a:gd name="T3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14">
                    <a:moveTo>
                      <a:pt x="14" y="2"/>
                    </a:moveTo>
                    <a:cubicBezTo>
                      <a:pt x="14" y="1"/>
                      <a:pt x="12" y="2"/>
                      <a:pt x="13" y="1"/>
                    </a:cubicBezTo>
                    <a:cubicBezTo>
                      <a:pt x="10" y="0"/>
                      <a:pt x="5" y="0"/>
                      <a:pt x="3" y="3"/>
                    </a:cubicBezTo>
                    <a:cubicBezTo>
                      <a:pt x="5" y="4"/>
                      <a:pt x="2" y="6"/>
                      <a:pt x="5" y="7"/>
                    </a:cubicBezTo>
                    <a:cubicBezTo>
                      <a:pt x="0" y="8"/>
                      <a:pt x="7" y="11"/>
                      <a:pt x="3" y="13"/>
                    </a:cubicBezTo>
                    <a:cubicBezTo>
                      <a:pt x="5" y="12"/>
                      <a:pt x="9" y="12"/>
                      <a:pt x="11" y="11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4" y="10"/>
                      <a:pt x="16" y="10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7" y="14"/>
                      <a:pt x="17" y="10"/>
                      <a:pt x="18" y="9"/>
                    </a:cubicBezTo>
                    <a:cubicBezTo>
                      <a:pt x="24" y="7"/>
                      <a:pt x="17" y="4"/>
                      <a:pt x="17" y="1"/>
                    </a:cubicBezTo>
                    <a:lnTo>
                      <a:pt x="14" y="2"/>
                    </a:lnTo>
                    <a:close/>
                    <a:moveTo>
                      <a:pt x="15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5" y="2"/>
                      <a:pt x="16" y="4"/>
                    </a:cubicBezTo>
                    <a:cubicBezTo>
                      <a:pt x="16" y="4"/>
                      <a:pt x="16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8" name="Freeform 7170"/>
              <p:cNvSpPr/>
              <p:nvPr/>
            </p:nvSpPr>
            <p:spPr bwMode="auto">
              <a:xfrm>
                <a:off x="5260976" y="246062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79" name="Freeform 7171"/>
              <p:cNvSpPr/>
              <p:nvPr/>
            </p:nvSpPr>
            <p:spPr bwMode="auto">
              <a:xfrm>
                <a:off x="5113338" y="2466976"/>
                <a:ext cx="23813" cy="33338"/>
              </a:xfrm>
              <a:custGeom>
                <a:avLst/>
                <a:gdLst>
                  <a:gd name="T0" fmla="*/ 13 w 15"/>
                  <a:gd name="T1" fmla="*/ 2 h 21"/>
                  <a:gd name="T2" fmla="*/ 6 w 15"/>
                  <a:gd name="T3" fmla="*/ 4 h 21"/>
                  <a:gd name="T4" fmla="*/ 5 w 15"/>
                  <a:gd name="T5" fmla="*/ 1 h 21"/>
                  <a:gd name="T6" fmla="*/ 0 w 15"/>
                  <a:gd name="T7" fmla="*/ 9 h 21"/>
                  <a:gd name="T8" fmla="*/ 0 w 15"/>
                  <a:gd name="T9" fmla="*/ 9 h 21"/>
                  <a:gd name="T10" fmla="*/ 0 w 15"/>
                  <a:gd name="T11" fmla="*/ 17 h 21"/>
                  <a:gd name="T12" fmla="*/ 0 w 15"/>
                  <a:gd name="T13" fmla="*/ 20 h 21"/>
                  <a:gd name="T14" fmla="*/ 2 w 15"/>
                  <a:gd name="T15" fmla="*/ 21 h 21"/>
                  <a:gd name="T16" fmla="*/ 2 w 15"/>
                  <a:gd name="T17" fmla="*/ 19 h 21"/>
                  <a:gd name="T18" fmla="*/ 8 w 15"/>
                  <a:gd name="T19" fmla="*/ 16 h 21"/>
                  <a:gd name="T20" fmla="*/ 13 w 15"/>
                  <a:gd name="T2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1">
                    <a:moveTo>
                      <a:pt x="13" y="2"/>
                    </a:moveTo>
                    <a:cubicBezTo>
                      <a:pt x="10" y="0"/>
                      <a:pt x="8" y="2"/>
                      <a:pt x="6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3"/>
                      <a:pt x="1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0"/>
                      <a:pt x="2" y="20"/>
                      <a:pt x="2" y="19"/>
                    </a:cubicBezTo>
                    <a:cubicBezTo>
                      <a:pt x="1" y="13"/>
                      <a:pt x="6" y="20"/>
                      <a:pt x="8" y="16"/>
                    </a:cubicBezTo>
                    <a:cubicBezTo>
                      <a:pt x="9" y="11"/>
                      <a:pt x="15" y="7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0" name="Freeform 7172"/>
              <p:cNvSpPr/>
              <p:nvPr/>
            </p:nvSpPr>
            <p:spPr bwMode="auto">
              <a:xfrm>
                <a:off x="5018088" y="246856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1" name="Freeform 7173"/>
              <p:cNvSpPr/>
              <p:nvPr/>
            </p:nvSpPr>
            <p:spPr bwMode="auto">
              <a:xfrm>
                <a:off x="4943476" y="246856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2" name="Freeform 7174"/>
              <p:cNvSpPr/>
              <p:nvPr/>
            </p:nvSpPr>
            <p:spPr bwMode="auto">
              <a:xfrm>
                <a:off x="4851401" y="24685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3" name="Freeform 7175"/>
              <p:cNvSpPr/>
              <p:nvPr/>
            </p:nvSpPr>
            <p:spPr bwMode="auto">
              <a:xfrm>
                <a:off x="4916488" y="2468563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1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4" name="Freeform 7176"/>
              <p:cNvSpPr/>
              <p:nvPr/>
            </p:nvSpPr>
            <p:spPr bwMode="auto">
              <a:xfrm>
                <a:off x="4911726" y="2470151"/>
                <a:ext cx="1588" cy="476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5" name="Freeform 7177"/>
              <p:cNvSpPr/>
              <p:nvPr/>
            </p:nvSpPr>
            <p:spPr bwMode="auto">
              <a:xfrm>
                <a:off x="4938713" y="2470151"/>
                <a:ext cx="4763" cy="6350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0 w 3"/>
                  <a:gd name="T5" fmla="*/ 3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6" name="Freeform 7178"/>
              <p:cNvSpPr/>
              <p:nvPr/>
            </p:nvSpPr>
            <p:spPr bwMode="auto">
              <a:xfrm>
                <a:off x="4992688" y="2470151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7" name="Freeform 7179"/>
              <p:cNvSpPr/>
              <p:nvPr/>
            </p:nvSpPr>
            <p:spPr bwMode="auto">
              <a:xfrm>
                <a:off x="4906963" y="24701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8" name="Freeform 7180"/>
              <p:cNvSpPr/>
              <p:nvPr/>
            </p:nvSpPr>
            <p:spPr bwMode="auto">
              <a:xfrm>
                <a:off x="5254626" y="2474913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0 h 2"/>
                  <a:gd name="T4" fmla="*/ 1 w 3"/>
                  <a:gd name="T5" fmla="*/ 2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89" name="Freeform 7181"/>
              <p:cNvSpPr/>
              <p:nvPr/>
            </p:nvSpPr>
            <p:spPr bwMode="auto">
              <a:xfrm>
                <a:off x="5067301" y="2471738"/>
                <a:ext cx="20638" cy="28575"/>
              </a:xfrm>
              <a:custGeom>
                <a:avLst/>
                <a:gdLst>
                  <a:gd name="T0" fmla="*/ 10 w 14"/>
                  <a:gd name="T1" fmla="*/ 6 h 18"/>
                  <a:gd name="T2" fmla="*/ 11 w 14"/>
                  <a:gd name="T3" fmla="*/ 1 h 18"/>
                  <a:gd name="T4" fmla="*/ 7 w 14"/>
                  <a:gd name="T5" fmla="*/ 3 h 18"/>
                  <a:gd name="T6" fmla="*/ 3 w 14"/>
                  <a:gd name="T7" fmla="*/ 9 h 18"/>
                  <a:gd name="T8" fmla="*/ 1 w 14"/>
                  <a:gd name="T9" fmla="*/ 15 h 18"/>
                  <a:gd name="T10" fmla="*/ 5 w 14"/>
                  <a:gd name="T11" fmla="*/ 15 h 18"/>
                  <a:gd name="T12" fmla="*/ 12 w 14"/>
                  <a:gd name="T13" fmla="*/ 10 h 18"/>
                  <a:gd name="T14" fmla="*/ 13 w 14"/>
                  <a:gd name="T15" fmla="*/ 6 h 18"/>
                  <a:gd name="T16" fmla="*/ 10 w 14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0" y="6"/>
                    </a:moveTo>
                    <a:cubicBezTo>
                      <a:pt x="9" y="4"/>
                      <a:pt x="11" y="3"/>
                      <a:pt x="11" y="1"/>
                    </a:cubicBezTo>
                    <a:cubicBezTo>
                      <a:pt x="10" y="0"/>
                      <a:pt x="8" y="2"/>
                      <a:pt x="7" y="3"/>
                    </a:cubicBezTo>
                    <a:cubicBezTo>
                      <a:pt x="9" y="7"/>
                      <a:pt x="3" y="5"/>
                      <a:pt x="3" y="9"/>
                    </a:cubicBezTo>
                    <a:cubicBezTo>
                      <a:pt x="0" y="9"/>
                      <a:pt x="4" y="13"/>
                      <a:pt x="1" y="15"/>
                    </a:cubicBezTo>
                    <a:cubicBezTo>
                      <a:pt x="3" y="18"/>
                      <a:pt x="4" y="13"/>
                      <a:pt x="5" y="15"/>
                    </a:cubicBezTo>
                    <a:cubicBezTo>
                      <a:pt x="6" y="13"/>
                      <a:pt x="8" y="9"/>
                      <a:pt x="12" y="10"/>
                    </a:cubicBezTo>
                    <a:cubicBezTo>
                      <a:pt x="11" y="7"/>
                      <a:pt x="14" y="8"/>
                      <a:pt x="13" y="6"/>
                    </a:cubicBezTo>
                    <a:lnTo>
                      <a:pt x="1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0" name="Freeform 7182"/>
              <p:cNvSpPr/>
              <p:nvPr/>
            </p:nvSpPr>
            <p:spPr bwMode="auto">
              <a:xfrm>
                <a:off x="5262563" y="24749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1" name="Freeform 7183"/>
              <p:cNvSpPr/>
              <p:nvPr/>
            </p:nvSpPr>
            <p:spPr bwMode="auto">
              <a:xfrm>
                <a:off x="4725988" y="2468563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0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0" y="3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2" name="Freeform 7184"/>
              <p:cNvSpPr/>
              <p:nvPr/>
            </p:nvSpPr>
            <p:spPr bwMode="auto">
              <a:xfrm>
                <a:off x="5057776" y="2473326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3" name="Freeform 7185"/>
              <p:cNvSpPr/>
              <p:nvPr/>
            </p:nvSpPr>
            <p:spPr bwMode="auto">
              <a:xfrm>
                <a:off x="4752976" y="24701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0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4" name="Freeform 7186"/>
              <p:cNvSpPr/>
              <p:nvPr/>
            </p:nvSpPr>
            <p:spPr bwMode="auto">
              <a:xfrm>
                <a:off x="4764088" y="2471738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5" name="Freeform 7187"/>
              <p:cNvSpPr/>
              <p:nvPr/>
            </p:nvSpPr>
            <p:spPr bwMode="auto">
              <a:xfrm>
                <a:off x="5032376" y="2474913"/>
                <a:ext cx="30163" cy="33338"/>
              </a:xfrm>
              <a:custGeom>
                <a:avLst/>
                <a:gdLst>
                  <a:gd name="T0" fmla="*/ 17 w 19"/>
                  <a:gd name="T1" fmla="*/ 5 h 21"/>
                  <a:gd name="T2" fmla="*/ 17 w 19"/>
                  <a:gd name="T3" fmla="*/ 7 h 21"/>
                  <a:gd name="T4" fmla="*/ 13 w 19"/>
                  <a:gd name="T5" fmla="*/ 8 h 21"/>
                  <a:gd name="T6" fmla="*/ 10 w 19"/>
                  <a:gd name="T7" fmla="*/ 2 h 21"/>
                  <a:gd name="T8" fmla="*/ 7 w 19"/>
                  <a:gd name="T9" fmla="*/ 0 h 21"/>
                  <a:gd name="T10" fmla="*/ 1 w 19"/>
                  <a:gd name="T11" fmla="*/ 5 h 21"/>
                  <a:gd name="T12" fmla="*/ 5 w 19"/>
                  <a:gd name="T13" fmla="*/ 8 h 21"/>
                  <a:gd name="T14" fmla="*/ 3 w 19"/>
                  <a:gd name="T15" fmla="*/ 11 h 21"/>
                  <a:gd name="T16" fmla="*/ 4 w 19"/>
                  <a:gd name="T17" fmla="*/ 12 h 21"/>
                  <a:gd name="T18" fmla="*/ 2 w 19"/>
                  <a:gd name="T19" fmla="*/ 14 h 21"/>
                  <a:gd name="T20" fmla="*/ 2 w 19"/>
                  <a:gd name="T21" fmla="*/ 21 h 21"/>
                  <a:gd name="T22" fmla="*/ 9 w 19"/>
                  <a:gd name="T23" fmla="*/ 17 h 21"/>
                  <a:gd name="T24" fmla="*/ 6 w 19"/>
                  <a:gd name="T25" fmla="*/ 16 h 21"/>
                  <a:gd name="T26" fmla="*/ 9 w 19"/>
                  <a:gd name="T27" fmla="*/ 14 h 21"/>
                  <a:gd name="T28" fmla="*/ 16 w 19"/>
                  <a:gd name="T29" fmla="*/ 12 h 21"/>
                  <a:gd name="T30" fmla="*/ 19 w 19"/>
                  <a:gd name="T31" fmla="*/ 8 h 21"/>
                  <a:gd name="T32" fmla="*/ 17 w 19"/>
                  <a:gd name="T33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1">
                    <a:moveTo>
                      <a:pt x="17" y="5"/>
                    </a:moveTo>
                    <a:cubicBezTo>
                      <a:pt x="16" y="6"/>
                      <a:pt x="17" y="7"/>
                      <a:pt x="17" y="7"/>
                    </a:cubicBezTo>
                    <a:cubicBezTo>
                      <a:pt x="16" y="8"/>
                      <a:pt x="15" y="8"/>
                      <a:pt x="13" y="8"/>
                    </a:cubicBezTo>
                    <a:cubicBezTo>
                      <a:pt x="9" y="10"/>
                      <a:pt x="10" y="4"/>
                      <a:pt x="10" y="2"/>
                    </a:cubicBezTo>
                    <a:cubicBezTo>
                      <a:pt x="9" y="2"/>
                      <a:pt x="8" y="2"/>
                      <a:pt x="7" y="0"/>
                    </a:cubicBezTo>
                    <a:cubicBezTo>
                      <a:pt x="5" y="0"/>
                      <a:pt x="3" y="2"/>
                      <a:pt x="1" y="5"/>
                    </a:cubicBezTo>
                    <a:cubicBezTo>
                      <a:pt x="3" y="6"/>
                      <a:pt x="2" y="8"/>
                      <a:pt x="5" y="8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5" y="17"/>
                      <a:pt x="0" y="18"/>
                      <a:pt x="2" y="21"/>
                    </a:cubicBezTo>
                    <a:cubicBezTo>
                      <a:pt x="4" y="19"/>
                      <a:pt x="9" y="20"/>
                      <a:pt x="9" y="17"/>
                    </a:cubicBezTo>
                    <a:cubicBezTo>
                      <a:pt x="9" y="16"/>
                      <a:pt x="7" y="17"/>
                      <a:pt x="6" y="16"/>
                    </a:cubicBezTo>
                    <a:cubicBezTo>
                      <a:pt x="7" y="15"/>
                      <a:pt x="8" y="14"/>
                      <a:pt x="9" y="14"/>
                    </a:cubicBezTo>
                    <a:cubicBezTo>
                      <a:pt x="10" y="11"/>
                      <a:pt x="14" y="13"/>
                      <a:pt x="16" y="12"/>
                    </a:cubicBezTo>
                    <a:cubicBezTo>
                      <a:pt x="17" y="11"/>
                      <a:pt x="19" y="10"/>
                      <a:pt x="19" y="8"/>
                    </a:cubicBezTo>
                    <a:cubicBezTo>
                      <a:pt x="18" y="7"/>
                      <a:pt x="19" y="5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6" name="Freeform 7188"/>
              <p:cNvSpPr/>
              <p:nvPr/>
            </p:nvSpPr>
            <p:spPr bwMode="auto">
              <a:xfrm>
                <a:off x="4759326" y="24717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7" name="Freeform 7189"/>
              <p:cNvSpPr/>
              <p:nvPr/>
            </p:nvSpPr>
            <p:spPr bwMode="auto">
              <a:xfrm>
                <a:off x="4695826" y="24717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8" name="Freeform 7190"/>
              <p:cNvSpPr/>
              <p:nvPr/>
            </p:nvSpPr>
            <p:spPr bwMode="auto">
              <a:xfrm>
                <a:off x="4692651" y="24733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199" name="Freeform 7191"/>
              <p:cNvSpPr/>
              <p:nvPr/>
            </p:nvSpPr>
            <p:spPr bwMode="auto">
              <a:xfrm>
                <a:off x="5002213" y="2476501"/>
                <a:ext cx="20638" cy="25400"/>
              </a:xfrm>
              <a:custGeom>
                <a:avLst/>
                <a:gdLst>
                  <a:gd name="T0" fmla="*/ 5 w 14"/>
                  <a:gd name="T1" fmla="*/ 15 h 16"/>
                  <a:gd name="T2" fmla="*/ 11 w 14"/>
                  <a:gd name="T3" fmla="*/ 14 h 16"/>
                  <a:gd name="T4" fmla="*/ 11 w 14"/>
                  <a:gd name="T5" fmla="*/ 7 h 16"/>
                  <a:gd name="T6" fmla="*/ 12 w 14"/>
                  <a:gd name="T7" fmla="*/ 3 h 16"/>
                  <a:gd name="T8" fmla="*/ 9 w 14"/>
                  <a:gd name="T9" fmla="*/ 4 h 16"/>
                  <a:gd name="T10" fmla="*/ 5 w 14"/>
                  <a:gd name="T11" fmla="*/ 0 h 16"/>
                  <a:gd name="T12" fmla="*/ 4 w 14"/>
                  <a:gd name="T13" fmla="*/ 5 h 16"/>
                  <a:gd name="T14" fmla="*/ 0 w 14"/>
                  <a:gd name="T15" fmla="*/ 7 h 16"/>
                  <a:gd name="T16" fmla="*/ 4 w 14"/>
                  <a:gd name="T17" fmla="*/ 9 h 16"/>
                  <a:gd name="T18" fmla="*/ 5 w 14"/>
                  <a:gd name="T1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6">
                    <a:moveTo>
                      <a:pt x="5" y="15"/>
                    </a:moveTo>
                    <a:cubicBezTo>
                      <a:pt x="7" y="16"/>
                      <a:pt x="8" y="14"/>
                      <a:pt x="11" y="14"/>
                    </a:cubicBezTo>
                    <a:cubicBezTo>
                      <a:pt x="10" y="11"/>
                      <a:pt x="14" y="9"/>
                      <a:pt x="11" y="7"/>
                    </a:cubicBezTo>
                    <a:cubicBezTo>
                      <a:pt x="9" y="4"/>
                      <a:pt x="13" y="5"/>
                      <a:pt x="12" y="3"/>
                    </a:cubicBezTo>
                    <a:cubicBezTo>
                      <a:pt x="11" y="2"/>
                      <a:pt x="11" y="4"/>
                      <a:pt x="9" y="4"/>
                    </a:cubicBezTo>
                    <a:cubicBezTo>
                      <a:pt x="9" y="1"/>
                      <a:pt x="6" y="2"/>
                      <a:pt x="5" y="0"/>
                    </a:cubicBezTo>
                    <a:cubicBezTo>
                      <a:pt x="4" y="2"/>
                      <a:pt x="4" y="4"/>
                      <a:pt x="4" y="5"/>
                    </a:cubicBezTo>
                    <a:cubicBezTo>
                      <a:pt x="3" y="6"/>
                      <a:pt x="2" y="7"/>
                      <a:pt x="0" y="7"/>
                    </a:cubicBezTo>
                    <a:cubicBezTo>
                      <a:pt x="0" y="10"/>
                      <a:pt x="3" y="7"/>
                      <a:pt x="4" y="9"/>
                    </a:cubicBezTo>
                    <a:cubicBezTo>
                      <a:pt x="2" y="11"/>
                      <a:pt x="6" y="13"/>
                      <a:pt x="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0" name="Freeform 7192"/>
              <p:cNvSpPr/>
              <p:nvPr/>
            </p:nvSpPr>
            <p:spPr bwMode="auto">
              <a:xfrm>
                <a:off x="4783138" y="2476501"/>
                <a:ext cx="28575" cy="19050"/>
              </a:xfrm>
              <a:custGeom>
                <a:avLst/>
                <a:gdLst>
                  <a:gd name="T0" fmla="*/ 18 w 18"/>
                  <a:gd name="T1" fmla="*/ 7 h 12"/>
                  <a:gd name="T2" fmla="*/ 18 w 18"/>
                  <a:gd name="T3" fmla="*/ 7 h 12"/>
                  <a:gd name="T4" fmla="*/ 12 w 18"/>
                  <a:gd name="T5" fmla="*/ 4 h 12"/>
                  <a:gd name="T6" fmla="*/ 12 w 18"/>
                  <a:gd name="T7" fmla="*/ 6 h 12"/>
                  <a:gd name="T8" fmla="*/ 5 w 18"/>
                  <a:gd name="T9" fmla="*/ 5 h 12"/>
                  <a:gd name="T10" fmla="*/ 6 w 18"/>
                  <a:gd name="T11" fmla="*/ 1 h 12"/>
                  <a:gd name="T12" fmla="*/ 3 w 18"/>
                  <a:gd name="T13" fmla="*/ 0 h 12"/>
                  <a:gd name="T14" fmla="*/ 3 w 18"/>
                  <a:gd name="T15" fmla="*/ 2 h 12"/>
                  <a:gd name="T16" fmla="*/ 3 w 18"/>
                  <a:gd name="T17" fmla="*/ 10 h 12"/>
                  <a:gd name="T18" fmla="*/ 0 w 18"/>
                  <a:gd name="T19" fmla="*/ 10 h 12"/>
                  <a:gd name="T20" fmla="*/ 4 w 18"/>
                  <a:gd name="T21" fmla="*/ 12 h 12"/>
                  <a:gd name="T22" fmla="*/ 11 w 18"/>
                  <a:gd name="T23" fmla="*/ 7 h 12"/>
                  <a:gd name="T24" fmla="*/ 18 w 18"/>
                  <a:gd name="T2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12">
                    <a:moveTo>
                      <a:pt x="18" y="7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15" y="7"/>
                      <a:pt x="15" y="1"/>
                      <a:pt x="12" y="4"/>
                    </a:cubicBezTo>
                    <a:cubicBezTo>
                      <a:pt x="11" y="4"/>
                      <a:pt x="11" y="5"/>
                      <a:pt x="12" y="6"/>
                    </a:cubicBezTo>
                    <a:cubicBezTo>
                      <a:pt x="10" y="7"/>
                      <a:pt x="7" y="5"/>
                      <a:pt x="5" y="5"/>
                    </a:cubicBezTo>
                    <a:cubicBezTo>
                      <a:pt x="5" y="3"/>
                      <a:pt x="5" y="2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2"/>
                      <a:pt x="3" y="2"/>
                    </a:cubicBezTo>
                    <a:cubicBezTo>
                      <a:pt x="1" y="4"/>
                      <a:pt x="3" y="7"/>
                      <a:pt x="3" y="10"/>
                    </a:cubicBezTo>
                    <a:cubicBezTo>
                      <a:pt x="3" y="9"/>
                      <a:pt x="1" y="9"/>
                      <a:pt x="0" y="10"/>
                    </a:cubicBezTo>
                    <a:cubicBezTo>
                      <a:pt x="1" y="12"/>
                      <a:pt x="4" y="9"/>
                      <a:pt x="4" y="12"/>
                    </a:cubicBezTo>
                    <a:cubicBezTo>
                      <a:pt x="4" y="6"/>
                      <a:pt x="10" y="9"/>
                      <a:pt x="11" y="7"/>
                    </a:cubicBezTo>
                    <a:cubicBezTo>
                      <a:pt x="13" y="7"/>
                      <a:pt x="16" y="7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1" name="Freeform 7193"/>
              <p:cNvSpPr/>
              <p:nvPr/>
            </p:nvSpPr>
            <p:spPr bwMode="auto">
              <a:xfrm>
                <a:off x="4810126" y="2474913"/>
                <a:ext cx="19050" cy="17463"/>
              </a:xfrm>
              <a:custGeom>
                <a:avLst/>
                <a:gdLst>
                  <a:gd name="T0" fmla="*/ 9 w 12"/>
                  <a:gd name="T1" fmla="*/ 11 h 11"/>
                  <a:gd name="T2" fmla="*/ 12 w 12"/>
                  <a:gd name="T3" fmla="*/ 5 h 11"/>
                  <a:gd name="T4" fmla="*/ 8 w 12"/>
                  <a:gd name="T5" fmla="*/ 1 h 11"/>
                  <a:gd name="T6" fmla="*/ 9 w 12"/>
                  <a:gd name="T7" fmla="*/ 3 h 11"/>
                  <a:gd name="T8" fmla="*/ 7 w 12"/>
                  <a:gd name="T9" fmla="*/ 4 h 11"/>
                  <a:gd name="T10" fmla="*/ 6 w 12"/>
                  <a:gd name="T11" fmla="*/ 1 h 11"/>
                  <a:gd name="T12" fmla="*/ 6 w 12"/>
                  <a:gd name="T13" fmla="*/ 4 h 11"/>
                  <a:gd name="T14" fmla="*/ 9 w 1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1">
                    <a:moveTo>
                      <a:pt x="9" y="11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1" y="3"/>
                      <a:pt x="11" y="0"/>
                      <a:pt x="8" y="1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0" y="8"/>
                      <a:pt x="8" y="7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2" name="Freeform 7194"/>
              <p:cNvSpPr/>
              <p:nvPr/>
            </p:nvSpPr>
            <p:spPr bwMode="auto">
              <a:xfrm>
                <a:off x="4832351" y="2476501"/>
                <a:ext cx="17463" cy="17463"/>
              </a:xfrm>
              <a:custGeom>
                <a:avLst/>
                <a:gdLst>
                  <a:gd name="T0" fmla="*/ 11 w 11"/>
                  <a:gd name="T1" fmla="*/ 4 h 11"/>
                  <a:gd name="T2" fmla="*/ 9 w 11"/>
                  <a:gd name="T3" fmla="*/ 4 h 11"/>
                  <a:gd name="T4" fmla="*/ 2 w 11"/>
                  <a:gd name="T5" fmla="*/ 2 h 11"/>
                  <a:gd name="T6" fmla="*/ 2 w 11"/>
                  <a:gd name="T7" fmla="*/ 7 h 11"/>
                  <a:gd name="T8" fmla="*/ 11 w 11"/>
                  <a:gd name="T9" fmla="*/ 11 h 11"/>
                  <a:gd name="T10" fmla="*/ 11 w 11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4"/>
                    </a:moveTo>
                    <a:cubicBezTo>
                      <a:pt x="10" y="4"/>
                      <a:pt x="10" y="3"/>
                      <a:pt x="9" y="4"/>
                    </a:cubicBezTo>
                    <a:cubicBezTo>
                      <a:pt x="7" y="1"/>
                      <a:pt x="5" y="0"/>
                      <a:pt x="2" y="2"/>
                    </a:cubicBezTo>
                    <a:cubicBezTo>
                      <a:pt x="2" y="4"/>
                      <a:pt x="0" y="5"/>
                      <a:pt x="2" y="7"/>
                    </a:cubicBezTo>
                    <a:cubicBezTo>
                      <a:pt x="3" y="11"/>
                      <a:pt x="7" y="11"/>
                      <a:pt x="11" y="11"/>
                    </a:cubicBezTo>
                    <a:cubicBezTo>
                      <a:pt x="9" y="8"/>
                      <a:pt x="11" y="6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3" name="Freeform 7195"/>
              <p:cNvSpPr/>
              <p:nvPr/>
            </p:nvSpPr>
            <p:spPr bwMode="auto">
              <a:xfrm>
                <a:off x="4976813" y="2479676"/>
                <a:ext cx="19050" cy="22225"/>
              </a:xfrm>
              <a:custGeom>
                <a:avLst/>
                <a:gdLst>
                  <a:gd name="T0" fmla="*/ 5 w 12"/>
                  <a:gd name="T1" fmla="*/ 11 h 14"/>
                  <a:gd name="T2" fmla="*/ 2 w 12"/>
                  <a:gd name="T3" fmla="*/ 13 h 14"/>
                  <a:gd name="T4" fmla="*/ 4 w 12"/>
                  <a:gd name="T5" fmla="*/ 14 h 14"/>
                  <a:gd name="T6" fmla="*/ 8 w 12"/>
                  <a:gd name="T7" fmla="*/ 11 h 14"/>
                  <a:gd name="T8" fmla="*/ 11 w 12"/>
                  <a:gd name="T9" fmla="*/ 0 h 14"/>
                  <a:gd name="T10" fmla="*/ 8 w 12"/>
                  <a:gd name="T11" fmla="*/ 1 h 14"/>
                  <a:gd name="T12" fmla="*/ 3 w 12"/>
                  <a:gd name="T13" fmla="*/ 0 h 14"/>
                  <a:gd name="T14" fmla="*/ 3 w 12"/>
                  <a:gd name="T15" fmla="*/ 4 h 14"/>
                  <a:gd name="T16" fmla="*/ 0 w 12"/>
                  <a:gd name="T17" fmla="*/ 5 h 14"/>
                  <a:gd name="T18" fmla="*/ 5 w 12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4">
                    <a:moveTo>
                      <a:pt x="5" y="11"/>
                    </a:moveTo>
                    <a:cubicBezTo>
                      <a:pt x="3" y="12"/>
                      <a:pt x="2" y="11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4"/>
                      <a:pt x="9" y="13"/>
                      <a:pt x="8" y="11"/>
                    </a:cubicBezTo>
                    <a:cubicBezTo>
                      <a:pt x="12" y="9"/>
                      <a:pt x="10" y="4"/>
                      <a:pt x="11" y="0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1"/>
                      <a:pt x="5" y="2"/>
                      <a:pt x="3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8"/>
                      <a:pt x="3" y="10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4" name="Freeform 7196"/>
              <p:cNvSpPr/>
              <p:nvPr/>
            </p:nvSpPr>
            <p:spPr bwMode="auto">
              <a:xfrm>
                <a:off x="4708526" y="2478088"/>
                <a:ext cx="74613" cy="22225"/>
              </a:xfrm>
              <a:custGeom>
                <a:avLst/>
                <a:gdLst>
                  <a:gd name="T0" fmla="*/ 46 w 48"/>
                  <a:gd name="T1" fmla="*/ 0 h 14"/>
                  <a:gd name="T2" fmla="*/ 39 w 48"/>
                  <a:gd name="T3" fmla="*/ 4 h 14"/>
                  <a:gd name="T4" fmla="*/ 31 w 48"/>
                  <a:gd name="T5" fmla="*/ 4 h 14"/>
                  <a:gd name="T6" fmla="*/ 28 w 48"/>
                  <a:gd name="T7" fmla="*/ 0 h 14"/>
                  <a:gd name="T8" fmla="*/ 19 w 48"/>
                  <a:gd name="T9" fmla="*/ 1 h 14"/>
                  <a:gd name="T10" fmla="*/ 20 w 48"/>
                  <a:gd name="T11" fmla="*/ 3 h 14"/>
                  <a:gd name="T12" fmla="*/ 13 w 48"/>
                  <a:gd name="T13" fmla="*/ 4 h 14"/>
                  <a:gd name="T14" fmla="*/ 12 w 48"/>
                  <a:gd name="T15" fmla="*/ 0 h 14"/>
                  <a:gd name="T16" fmla="*/ 10 w 48"/>
                  <a:gd name="T17" fmla="*/ 0 h 14"/>
                  <a:gd name="T18" fmla="*/ 7 w 48"/>
                  <a:gd name="T19" fmla="*/ 2 h 14"/>
                  <a:gd name="T20" fmla="*/ 0 w 48"/>
                  <a:gd name="T21" fmla="*/ 5 h 14"/>
                  <a:gd name="T22" fmla="*/ 11 w 48"/>
                  <a:gd name="T23" fmla="*/ 7 h 14"/>
                  <a:gd name="T24" fmla="*/ 21 w 48"/>
                  <a:gd name="T25" fmla="*/ 7 h 14"/>
                  <a:gd name="T26" fmla="*/ 24 w 48"/>
                  <a:gd name="T27" fmla="*/ 9 h 14"/>
                  <a:gd name="T28" fmla="*/ 32 w 48"/>
                  <a:gd name="T29" fmla="*/ 8 h 14"/>
                  <a:gd name="T30" fmla="*/ 36 w 48"/>
                  <a:gd name="T31" fmla="*/ 8 h 14"/>
                  <a:gd name="T32" fmla="*/ 36 w 48"/>
                  <a:gd name="T33" fmla="*/ 12 h 14"/>
                  <a:gd name="T34" fmla="*/ 38 w 48"/>
                  <a:gd name="T35" fmla="*/ 14 h 14"/>
                  <a:gd name="T36" fmla="*/ 41 w 48"/>
                  <a:gd name="T37" fmla="*/ 6 h 14"/>
                  <a:gd name="T38" fmla="*/ 45 w 48"/>
                  <a:gd name="T39" fmla="*/ 7 h 14"/>
                  <a:gd name="T40" fmla="*/ 46 w 48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14">
                    <a:moveTo>
                      <a:pt x="46" y="0"/>
                    </a:moveTo>
                    <a:cubicBezTo>
                      <a:pt x="44" y="1"/>
                      <a:pt x="43" y="5"/>
                      <a:pt x="39" y="4"/>
                    </a:cubicBezTo>
                    <a:cubicBezTo>
                      <a:pt x="37" y="2"/>
                      <a:pt x="34" y="4"/>
                      <a:pt x="31" y="4"/>
                    </a:cubicBezTo>
                    <a:cubicBezTo>
                      <a:pt x="29" y="4"/>
                      <a:pt x="30" y="1"/>
                      <a:pt x="28" y="0"/>
                    </a:cubicBezTo>
                    <a:cubicBezTo>
                      <a:pt x="25" y="1"/>
                      <a:pt x="23" y="2"/>
                      <a:pt x="19" y="1"/>
                    </a:cubicBezTo>
                    <a:cubicBezTo>
                      <a:pt x="20" y="2"/>
                      <a:pt x="19" y="3"/>
                      <a:pt x="20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0" y="1"/>
                      <a:pt x="10" y="0"/>
                    </a:cubicBezTo>
                    <a:cubicBezTo>
                      <a:pt x="10" y="2"/>
                      <a:pt x="8" y="0"/>
                      <a:pt x="7" y="2"/>
                    </a:cubicBezTo>
                    <a:cubicBezTo>
                      <a:pt x="10" y="7"/>
                      <a:pt x="1" y="3"/>
                      <a:pt x="0" y="5"/>
                    </a:cubicBezTo>
                    <a:cubicBezTo>
                      <a:pt x="3" y="8"/>
                      <a:pt x="8" y="4"/>
                      <a:pt x="11" y="7"/>
                    </a:cubicBezTo>
                    <a:cubicBezTo>
                      <a:pt x="14" y="4"/>
                      <a:pt x="17" y="8"/>
                      <a:pt x="21" y="7"/>
                    </a:cubicBezTo>
                    <a:cubicBezTo>
                      <a:pt x="22" y="7"/>
                      <a:pt x="24" y="7"/>
                      <a:pt x="24" y="9"/>
                    </a:cubicBezTo>
                    <a:cubicBezTo>
                      <a:pt x="26" y="8"/>
                      <a:pt x="29" y="7"/>
                      <a:pt x="32" y="8"/>
                    </a:cubicBezTo>
                    <a:cubicBezTo>
                      <a:pt x="34" y="8"/>
                      <a:pt x="35" y="6"/>
                      <a:pt x="36" y="8"/>
                    </a:cubicBezTo>
                    <a:cubicBezTo>
                      <a:pt x="36" y="10"/>
                      <a:pt x="37" y="10"/>
                      <a:pt x="36" y="12"/>
                    </a:cubicBezTo>
                    <a:cubicBezTo>
                      <a:pt x="36" y="13"/>
                      <a:pt x="37" y="13"/>
                      <a:pt x="38" y="14"/>
                    </a:cubicBezTo>
                    <a:cubicBezTo>
                      <a:pt x="41" y="12"/>
                      <a:pt x="39" y="8"/>
                      <a:pt x="41" y="6"/>
                    </a:cubicBezTo>
                    <a:cubicBezTo>
                      <a:pt x="42" y="5"/>
                      <a:pt x="44" y="6"/>
                      <a:pt x="45" y="7"/>
                    </a:cubicBezTo>
                    <a:cubicBezTo>
                      <a:pt x="48" y="5"/>
                      <a:pt x="46" y="3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5" name="Freeform 7197"/>
              <p:cNvSpPr/>
              <p:nvPr/>
            </p:nvSpPr>
            <p:spPr bwMode="auto">
              <a:xfrm>
                <a:off x="4851401" y="2479676"/>
                <a:ext cx="14288" cy="14288"/>
              </a:xfrm>
              <a:custGeom>
                <a:avLst/>
                <a:gdLst>
                  <a:gd name="T0" fmla="*/ 9 w 9"/>
                  <a:gd name="T1" fmla="*/ 3 h 9"/>
                  <a:gd name="T2" fmla="*/ 6 w 9"/>
                  <a:gd name="T3" fmla="*/ 0 h 9"/>
                  <a:gd name="T4" fmla="*/ 1 w 9"/>
                  <a:gd name="T5" fmla="*/ 2 h 9"/>
                  <a:gd name="T6" fmla="*/ 0 w 9"/>
                  <a:gd name="T7" fmla="*/ 9 h 9"/>
                  <a:gd name="T8" fmla="*/ 9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3"/>
                      <a:pt x="2" y="0"/>
                      <a:pt x="1" y="2"/>
                    </a:cubicBezTo>
                    <a:cubicBezTo>
                      <a:pt x="0" y="4"/>
                      <a:pt x="0" y="7"/>
                      <a:pt x="0" y="9"/>
                    </a:cubicBezTo>
                    <a:cubicBezTo>
                      <a:pt x="3" y="6"/>
                      <a:pt x="8" y="7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6" name="Freeform 7198"/>
              <p:cNvSpPr/>
              <p:nvPr/>
            </p:nvSpPr>
            <p:spPr bwMode="auto">
              <a:xfrm>
                <a:off x="4870451" y="2476501"/>
                <a:ext cx="98425" cy="28575"/>
              </a:xfrm>
              <a:custGeom>
                <a:avLst/>
                <a:gdLst>
                  <a:gd name="T0" fmla="*/ 57 w 63"/>
                  <a:gd name="T1" fmla="*/ 8 h 18"/>
                  <a:gd name="T2" fmla="*/ 57 w 63"/>
                  <a:gd name="T3" fmla="*/ 3 h 18"/>
                  <a:gd name="T4" fmla="*/ 53 w 63"/>
                  <a:gd name="T5" fmla="*/ 5 h 18"/>
                  <a:gd name="T6" fmla="*/ 46 w 63"/>
                  <a:gd name="T7" fmla="*/ 4 h 18"/>
                  <a:gd name="T8" fmla="*/ 36 w 63"/>
                  <a:gd name="T9" fmla="*/ 2 h 18"/>
                  <a:gd name="T10" fmla="*/ 35 w 63"/>
                  <a:gd name="T11" fmla="*/ 6 h 18"/>
                  <a:gd name="T12" fmla="*/ 32 w 63"/>
                  <a:gd name="T13" fmla="*/ 5 h 18"/>
                  <a:gd name="T14" fmla="*/ 33 w 63"/>
                  <a:gd name="T15" fmla="*/ 4 h 18"/>
                  <a:gd name="T16" fmla="*/ 32 w 63"/>
                  <a:gd name="T17" fmla="*/ 3 h 18"/>
                  <a:gd name="T18" fmla="*/ 31 w 63"/>
                  <a:gd name="T19" fmla="*/ 5 h 18"/>
                  <a:gd name="T20" fmla="*/ 20 w 63"/>
                  <a:gd name="T21" fmla="*/ 3 h 18"/>
                  <a:gd name="T22" fmla="*/ 18 w 63"/>
                  <a:gd name="T23" fmla="*/ 6 h 18"/>
                  <a:gd name="T24" fmla="*/ 13 w 63"/>
                  <a:gd name="T25" fmla="*/ 2 h 18"/>
                  <a:gd name="T26" fmla="*/ 12 w 63"/>
                  <a:gd name="T27" fmla="*/ 5 h 18"/>
                  <a:gd name="T28" fmla="*/ 10 w 63"/>
                  <a:gd name="T29" fmla="*/ 6 h 18"/>
                  <a:gd name="T30" fmla="*/ 7 w 63"/>
                  <a:gd name="T31" fmla="*/ 3 h 18"/>
                  <a:gd name="T32" fmla="*/ 4 w 63"/>
                  <a:gd name="T33" fmla="*/ 5 h 18"/>
                  <a:gd name="T34" fmla="*/ 3 w 63"/>
                  <a:gd name="T35" fmla="*/ 3 h 18"/>
                  <a:gd name="T36" fmla="*/ 1 w 63"/>
                  <a:gd name="T37" fmla="*/ 4 h 18"/>
                  <a:gd name="T38" fmla="*/ 2 w 63"/>
                  <a:gd name="T39" fmla="*/ 9 h 18"/>
                  <a:gd name="T40" fmla="*/ 12 w 63"/>
                  <a:gd name="T41" fmla="*/ 8 h 18"/>
                  <a:gd name="T42" fmla="*/ 15 w 63"/>
                  <a:gd name="T43" fmla="*/ 10 h 18"/>
                  <a:gd name="T44" fmla="*/ 23 w 63"/>
                  <a:gd name="T45" fmla="*/ 9 h 18"/>
                  <a:gd name="T46" fmla="*/ 31 w 63"/>
                  <a:gd name="T47" fmla="*/ 13 h 18"/>
                  <a:gd name="T48" fmla="*/ 28 w 63"/>
                  <a:gd name="T49" fmla="*/ 16 h 18"/>
                  <a:gd name="T50" fmla="*/ 31 w 63"/>
                  <a:gd name="T51" fmla="*/ 17 h 18"/>
                  <a:gd name="T52" fmla="*/ 36 w 63"/>
                  <a:gd name="T53" fmla="*/ 16 h 18"/>
                  <a:gd name="T54" fmla="*/ 35 w 63"/>
                  <a:gd name="T55" fmla="*/ 13 h 18"/>
                  <a:gd name="T56" fmla="*/ 36 w 63"/>
                  <a:gd name="T57" fmla="*/ 8 h 18"/>
                  <a:gd name="T58" fmla="*/ 40 w 63"/>
                  <a:gd name="T59" fmla="*/ 13 h 18"/>
                  <a:gd name="T60" fmla="*/ 44 w 63"/>
                  <a:gd name="T61" fmla="*/ 8 h 18"/>
                  <a:gd name="T62" fmla="*/ 45 w 63"/>
                  <a:gd name="T63" fmla="*/ 11 h 18"/>
                  <a:gd name="T64" fmla="*/ 53 w 63"/>
                  <a:gd name="T65" fmla="*/ 7 h 18"/>
                  <a:gd name="T66" fmla="*/ 55 w 63"/>
                  <a:gd name="T67" fmla="*/ 17 h 18"/>
                  <a:gd name="T68" fmla="*/ 58 w 63"/>
                  <a:gd name="T69" fmla="*/ 16 h 18"/>
                  <a:gd name="T70" fmla="*/ 60 w 63"/>
                  <a:gd name="T71" fmla="*/ 16 h 18"/>
                  <a:gd name="T72" fmla="*/ 58 w 63"/>
                  <a:gd name="T73" fmla="*/ 15 h 18"/>
                  <a:gd name="T74" fmla="*/ 63 w 63"/>
                  <a:gd name="T75" fmla="*/ 8 h 18"/>
                  <a:gd name="T76" fmla="*/ 57 w 63"/>
                  <a:gd name="T7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18">
                    <a:moveTo>
                      <a:pt x="57" y="8"/>
                    </a:moveTo>
                    <a:cubicBezTo>
                      <a:pt x="55" y="7"/>
                      <a:pt x="57" y="5"/>
                      <a:pt x="57" y="3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1" y="2"/>
                      <a:pt x="49" y="6"/>
                      <a:pt x="46" y="4"/>
                    </a:cubicBezTo>
                    <a:cubicBezTo>
                      <a:pt x="43" y="0"/>
                      <a:pt x="38" y="9"/>
                      <a:pt x="36" y="2"/>
                    </a:cubicBezTo>
                    <a:cubicBezTo>
                      <a:pt x="36" y="4"/>
                      <a:pt x="36" y="5"/>
                      <a:pt x="35" y="6"/>
                    </a:cubicBezTo>
                    <a:cubicBezTo>
                      <a:pt x="34" y="6"/>
                      <a:pt x="33" y="6"/>
                      <a:pt x="32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2" y="3"/>
                      <a:pt x="32" y="3"/>
                    </a:cubicBezTo>
                    <a:cubicBezTo>
                      <a:pt x="32" y="4"/>
                      <a:pt x="32" y="5"/>
                      <a:pt x="31" y="5"/>
                    </a:cubicBezTo>
                    <a:cubicBezTo>
                      <a:pt x="27" y="7"/>
                      <a:pt x="23" y="5"/>
                      <a:pt x="20" y="3"/>
                    </a:cubicBezTo>
                    <a:cubicBezTo>
                      <a:pt x="20" y="5"/>
                      <a:pt x="19" y="7"/>
                      <a:pt x="18" y="6"/>
                    </a:cubicBezTo>
                    <a:cubicBezTo>
                      <a:pt x="16" y="5"/>
                      <a:pt x="13" y="5"/>
                      <a:pt x="13" y="2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9" y="6"/>
                      <a:pt x="7" y="4"/>
                      <a:pt x="7" y="3"/>
                    </a:cubicBezTo>
                    <a:cubicBezTo>
                      <a:pt x="5" y="3"/>
                      <a:pt x="5" y="6"/>
                      <a:pt x="4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1" y="3"/>
                      <a:pt x="1" y="4"/>
                    </a:cubicBezTo>
                    <a:cubicBezTo>
                      <a:pt x="1" y="6"/>
                      <a:pt x="0" y="8"/>
                      <a:pt x="2" y="9"/>
                    </a:cubicBezTo>
                    <a:cubicBezTo>
                      <a:pt x="4" y="15"/>
                      <a:pt x="9" y="7"/>
                      <a:pt x="12" y="8"/>
                    </a:cubicBezTo>
                    <a:cubicBezTo>
                      <a:pt x="11" y="10"/>
                      <a:pt x="15" y="8"/>
                      <a:pt x="15" y="10"/>
                    </a:cubicBezTo>
                    <a:cubicBezTo>
                      <a:pt x="18" y="16"/>
                      <a:pt x="20" y="8"/>
                      <a:pt x="23" y="9"/>
                    </a:cubicBezTo>
                    <a:cubicBezTo>
                      <a:pt x="27" y="6"/>
                      <a:pt x="28" y="11"/>
                      <a:pt x="31" y="13"/>
                    </a:cubicBezTo>
                    <a:cubicBezTo>
                      <a:pt x="30" y="14"/>
                      <a:pt x="28" y="14"/>
                      <a:pt x="28" y="16"/>
                    </a:cubicBezTo>
                    <a:cubicBezTo>
                      <a:pt x="29" y="16"/>
                      <a:pt x="30" y="17"/>
                      <a:pt x="31" y="17"/>
                    </a:cubicBezTo>
                    <a:cubicBezTo>
                      <a:pt x="33" y="14"/>
                      <a:pt x="34" y="18"/>
                      <a:pt x="36" y="16"/>
                    </a:cubicBezTo>
                    <a:cubicBezTo>
                      <a:pt x="36" y="15"/>
                      <a:pt x="36" y="14"/>
                      <a:pt x="35" y="13"/>
                    </a:cubicBezTo>
                    <a:cubicBezTo>
                      <a:pt x="34" y="12"/>
                      <a:pt x="35" y="9"/>
                      <a:pt x="36" y="8"/>
                    </a:cubicBezTo>
                    <a:cubicBezTo>
                      <a:pt x="37" y="10"/>
                      <a:pt x="43" y="10"/>
                      <a:pt x="40" y="13"/>
                    </a:cubicBezTo>
                    <a:cubicBezTo>
                      <a:pt x="44" y="14"/>
                      <a:pt x="43" y="10"/>
                      <a:pt x="44" y="8"/>
                    </a:cubicBezTo>
                    <a:cubicBezTo>
                      <a:pt x="45" y="9"/>
                      <a:pt x="45" y="10"/>
                      <a:pt x="45" y="11"/>
                    </a:cubicBezTo>
                    <a:cubicBezTo>
                      <a:pt x="49" y="11"/>
                      <a:pt x="50" y="8"/>
                      <a:pt x="53" y="7"/>
                    </a:cubicBezTo>
                    <a:cubicBezTo>
                      <a:pt x="55" y="10"/>
                      <a:pt x="54" y="14"/>
                      <a:pt x="55" y="17"/>
                    </a:cubicBezTo>
                    <a:cubicBezTo>
                      <a:pt x="56" y="17"/>
                      <a:pt x="57" y="15"/>
                      <a:pt x="58" y="16"/>
                    </a:cubicBezTo>
                    <a:cubicBezTo>
                      <a:pt x="58" y="17"/>
                      <a:pt x="59" y="17"/>
                      <a:pt x="60" y="16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61" y="12"/>
                      <a:pt x="59" y="9"/>
                      <a:pt x="63" y="8"/>
                    </a:cubicBezTo>
                    <a:cubicBezTo>
                      <a:pt x="61" y="8"/>
                      <a:pt x="59" y="7"/>
                      <a:pt x="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7" name="Freeform 7199"/>
              <p:cNvSpPr/>
              <p:nvPr/>
            </p:nvSpPr>
            <p:spPr bwMode="auto">
              <a:xfrm>
                <a:off x="4975226" y="2481263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8" name="Freeform 7200"/>
              <p:cNvSpPr/>
              <p:nvPr/>
            </p:nvSpPr>
            <p:spPr bwMode="auto">
              <a:xfrm>
                <a:off x="4254501" y="24717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09" name="Freeform 7201"/>
              <p:cNvSpPr/>
              <p:nvPr/>
            </p:nvSpPr>
            <p:spPr bwMode="auto">
              <a:xfrm>
                <a:off x="4681538" y="2478088"/>
                <a:ext cx="7938" cy="4763"/>
              </a:xfrm>
              <a:custGeom>
                <a:avLst/>
                <a:gdLst>
                  <a:gd name="T0" fmla="*/ 1 w 5"/>
                  <a:gd name="T1" fmla="*/ 3 h 3"/>
                  <a:gd name="T2" fmla="*/ 3 w 5"/>
                  <a:gd name="T3" fmla="*/ 3 h 3"/>
                  <a:gd name="T4" fmla="*/ 4 w 5"/>
                  <a:gd name="T5" fmla="*/ 0 h 3"/>
                  <a:gd name="T6" fmla="*/ 1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2"/>
                      <a:pt x="5" y="1"/>
                      <a:pt x="4" y="0"/>
                    </a:cubicBezTo>
                    <a:cubicBezTo>
                      <a:pt x="3" y="2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0" name="Freeform 7202"/>
              <p:cNvSpPr/>
              <p:nvPr/>
            </p:nvSpPr>
            <p:spPr bwMode="auto">
              <a:xfrm>
                <a:off x="4699001" y="2478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1" name="Freeform 7203"/>
              <p:cNvSpPr/>
              <p:nvPr/>
            </p:nvSpPr>
            <p:spPr bwMode="auto">
              <a:xfrm>
                <a:off x="4965701" y="2482851"/>
                <a:ext cx="6350" cy="4763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2"/>
                      <a:pt x="2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2" name="Freeform 7204"/>
              <p:cNvSpPr/>
              <p:nvPr/>
            </p:nvSpPr>
            <p:spPr bwMode="auto">
              <a:xfrm>
                <a:off x="5249863" y="24876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3" name="Freeform 7205"/>
              <p:cNvSpPr/>
              <p:nvPr/>
            </p:nvSpPr>
            <p:spPr bwMode="auto">
              <a:xfrm>
                <a:off x="5027613" y="24860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4" name="Freeform 7206"/>
              <p:cNvSpPr/>
              <p:nvPr/>
            </p:nvSpPr>
            <p:spPr bwMode="auto">
              <a:xfrm>
                <a:off x="5254626" y="24876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5" name="Freeform 7207"/>
              <p:cNvSpPr/>
              <p:nvPr/>
            </p:nvSpPr>
            <p:spPr bwMode="auto">
              <a:xfrm>
                <a:off x="5130801" y="2489201"/>
                <a:ext cx="15875" cy="14288"/>
              </a:xfrm>
              <a:custGeom>
                <a:avLst/>
                <a:gdLst>
                  <a:gd name="T0" fmla="*/ 0 w 10"/>
                  <a:gd name="T1" fmla="*/ 0 h 9"/>
                  <a:gd name="T2" fmla="*/ 1 w 10"/>
                  <a:gd name="T3" fmla="*/ 7 h 9"/>
                  <a:gd name="T4" fmla="*/ 10 w 10"/>
                  <a:gd name="T5" fmla="*/ 6 h 9"/>
                  <a:gd name="T6" fmla="*/ 9 w 10"/>
                  <a:gd name="T7" fmla="*/ 3 h 9"/>
                  <a:gd name="T8" fmla="*/ 0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0"/>
                    </a:moveTo>
                    <a:cubicBezTo>
                      <a:pt x="0" y="2"/>
                      <a:pt x="0" y="5"/>
                      <a:pt x="1" y="7"/>
                    </a:cubicBezTo>
                    <a:cubicBezTo>
                      <a:pt x="4" y="5"/>
                      <a:pt x="7" y="9"/>
                      <a:pt x="10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6" y="4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6" name="Freeform 7208"/>
              <p:cNvSpPr/>
              <p:nvPr/>
            </p:nvSpPr>
            <p:spPr bwMode="auto">
              <a:xfrm>
                <a:off x="5246688" y="2492376"/>
                <a:ext cx="7938" cy="6350"/>
              </a:xfrm>
              <a:custGeom>
                <a:avLst/>
                <a:gdLst>
                  <a:gd name="T0" fmla="*/ 2 w 5"/>
                  <a:gd name="T1" fmla="*/ 4 h 4"/>
                  <a:gd name="T2" fmla="*/ 5 w 5"/>
                  <a:gd name="T3" fmla="*/ 1 h 4"/>
                  <a:gd name="T4" fmla="*/ 2 w 5"/>
                  <a:gd name="T5" fmla="*/ 0 h 4"/>
                  <a:gd name="T6" fmla="*/ 2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4" y="4"/>
                      <a:pt x="4" y="2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7" name="Freeform 7209"/>
              <p:cNvSpPr/>
              <p:nvPr/>
            </p:nvSpPr>
            <p:spPr bwMode="auto">
              <a:xfrm>
                <a:off x="4805363" y="2487613"/>
                <a:ext cx="36513" cy="19050"/>
              </a:xfrm>
              <a:custGeom>
                <a:avLst/>
                <a:gdLst>
                  <a:gd name="T0" fmla="*/ 18 w 23"/>
                  <a:gd name="T1" fmla="*/ 5 h 12"/>
                  <a:gd name="T2" fmla="*/ 15 w 23"/>
                  <a:gd name="T3" fmla="*/ 0 h 12"/>
                  <a:gd name="T4" fmla="*/ 15 w 23"/>
                  <a:gd name="T5" fmla="*/ 4 h 12"/>
                  <a:gd name="T6" fmla="*/ 11 w 23"/>
                  <a:gd name="T7" fmla="*/ 5 h 12"/>
                  <a:gd name="T8" fmla="*/ 3 w 23"/>
                  <a:gd name="T9" fmla="*/ 5 h 12"/>
                  <a:gd name="T10" fmla="*/ 2 w 23"/>
                  <a:gd name="T11" fmla="*/ 7 h 12"/>
                  <a:gd name="T12" fmla="*/ 6 w 23"/>
                  <a:gd name="T13" fmla="*/ 7 h 12"/>
                  <a:gd name="T14" fmla="*/ 16 w 23"/>
                  <a:gd name="T15" fmla="*/ 8 h 12"/>
                  <a:gd name="T16" fmla="*/ 16 w 23"/>
                  <a:gd name="T17" fmla="*/ 12 h 12"/>
                  <a:gd name="T18" fmla="*/ 23 w 23"/>
                  <a:gd name="T19" fmla="*/ 11 h 12"/>
                  <a:gd name="T20" fmla="*/ 23 w 23"/>
                  <a:gd name="T21" fmla="*/ 8 h 12"/>
                  <a:gd name="T22" fmla="*/ 18 w 2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12">
                    <a:moveTo>
                      <a:pt x="18" y="5"/>
                    </a:moveTo>
                    <a:cubicBezTo>
                      <a:pt x="16" y="4"/>
                      <a:pt x="18" y="0"/>
                      <a:pt x="15" y="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6"/>
                      <a:pt x="12" y="5"/>
                      <a:pt x="11" y="5"/>
                    </a:cubicBezTo>
                    <a:cubicBezTo>
                      <a:pt x="9" y="3"/>
                      <a:pt x="6" y="6"/>
                      <a:pt x="3" y="5"/>
                    </a:cubicBezTo>
                    <a:cubicBezTo>
                      <a:pt x="2" y="5"/>
                      <a:pt x="0" y="6"/>
                      <a:pt x="2" y="7"/>
                    </a:cubicBezTo>
                    <a:cubicBezTo>
                      <a:pt x="3" y="7"/>
                      <a:pt x="5" y="9"/>
                      <a:pt x="6" y="7"/>
                    </a:cubicBezTo>
                    <a:cubicBezTo>
                      <a:pt x="9" y="6"/>
                      <a:pt x="13" y="6"/>
                      <a:pt x="16" y="8"/>
                    </a:cubicBezTo>
                    <a:cubicBezTo>
                      <a:pt x="19" y="8"/>
                      <a:pt x="16" y="11"/>
                      <a:pt x="16" y="12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2" y="9"/>
                      <a:pt x="23" y="8"/>
                    </a:cubicBezTo>
                    <a:cubicBezTo>
                      <a:pt x="22" y="6"/>
                      <a:pt x="20" y="6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8" name="Freeform 7210"/>
              <p:cNvSpPr/>
              <p:nvPr/>
            </p:nvSpPr>
            <p:spPr bwMode="auto">
              <a:xfrm>
                <a:off x="4545013" y="24892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19" name="Freeform 7211"/>
              <p:cNvSpPr/>
              <p:nvPr/>
            </p:nvSpPr>
            <p:spPr bwMode="auto">
              <a:xfrm>
                <a:off x="4659313" y="2489201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0" name="Freeform 7212"/>
              <p:cNvSpPr/>
              <p:nvPr/>
            </p:nvSpPr>
            <p:spPr bwMode="auto">
              <a:xfrm>
                <a:off x="4678363" y="2490788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1" name="Freeform 7213"/>
              <p:cNvSpPr/>
              <p:nvPr/>
            </p:nvSpPr>
            <p:spPr bwMode="auto">
              <a:xfrm>
                <a:off x="4259263" y="2486026"/>
                <a:ext cx="14288" cy="4763"/>
              </a:xfrm>
              <a:custGeom>
                <a:avLst/>
                <a:gdLst>
                  <a:gd name="T0" fmla="*/ 9 w 9"/>
                  <a:gd name="T1" fmla="*/ 3 h 3"/>
                  <a:gd name="T2" fmla="*/ 3 w 9"/>
                  <a:gd name="T3" fmla="*/ 0 h 3"/>
                  <a:gd name="T4" fmla="*/ 0 w 9"/>
                  <a:gd name="T5" fmla="*/ 2 h 3"/>
                  <a:gd name="T6" fmla="*/ 3 w 9"/>
                  <a:gd name="T7" fmla="*/ 3 h 3"/>
                  <a:gd name="T8" fmla="*/ 9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cubicBezTo>
                      <a:pt x="7" y="1"/>
                      <a:pt x="6" y="1"/>
                      <a:pt x="3" y="0"/>
                    </a:cubicBezTo>
                    <a:cubicBezTo>
                      <a:pt x="2" y="2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5" y="1"/>
                      <a:pt x="8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2" name="Freeform 7214"/>
              <p:cNvSpPr/>
              <p:nvPr/>
            </p:nvSpPr>
            <p:spPr bwMode="auto">
              <a:xfrm>
                <a:off x="4537076" y="24892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2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0" y="2"/>
                      <a:pt x="1" y="3"/>
                      <a:pt x="2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3" name="Freeform 7215"/>
              <p:cNvSpPr/>
              <p:nvPr/>
            </p:nvSpPr>
            <p:spPr bwMode="auto">
              <a:xfrm>
                <a:off x="4872038" y="2493963"/>
                <a:ext cx="15875" cy="14288"/>
              </a:xfrm>
              <a:custGeom>
                <a:avLst/>
                <a:gdLst>
                  <a:gd name="T0" fmla="*/ 9 w 10"/>
                  <a:gd name="T1" fmla="*/ 1 h 9"/>
                  <a:gd name="T2" fmla="*/ 4 w 10"/>
                  <a:gd name="T3" fmla="*/ 2 h 9"/>
                  <a:gd name="T4" fmla="*/ 4 w 10"/>
                  <a:gd name="T5" fmla="*/ 9 h 9"/>
                  <a:gd name="T6" fmla="*/ 5 w 10"/>
                  <a:gd name="T7" fmla="*/ 6 h 9"/>
                  <a:gd name="T8" fmla="*/ 10 w 10"/>
                  <a:gd name="T9" fmla="*/ 6 h 9"/>
                  <a:gd name="T10" fmla="*/ 9 w 1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9" y="1"/>
                    </a:moveTo>
                    <a:cubicBezTo>
                      <a:pt x="7" y="0"/>
                      <a:pt x="5" y="2"/>
                      <a:pt x="4" y="2"/>
                    </a:cubicBezTo>
                    <a:cubicBezTo>
                      <a:pt x="4" y="5"/>
                      <a:pt x="0" y="7"/>
                      <a:pt x="4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4"/>
                      <a:pt x="9" y="3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4" name="Freeform 7216"/>
              <p:cNvSpPr/>
              <p:nvPr/>
            </p:nvSpPr>
            <p:spPr bwMode="auto">
              <a:xfrm>
                <a:off x="5108576" y="2497138"/>
                <a:ext cx="3175" cy="6350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2 w 2"/>
                  <a:gd name="T5" fmla="*/ 2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5" name="Freeform 7217"/>
              <p:cNvSpPr/>
              <p:nvPr/>
            </p:nvSpPr>
            <p:spPr bwMode="auto">
              <a:xfrm>
                <a:off x="5081588" y="2495551"/>
                <a:ext cx="4763" cy="7938"/>
              </a:xfrm>
              <a:custGeom>
                <a:avLst/>
                <a:gdLst>
                  <a:gd name="T0" fmla="*/ 0 w 4"/>
                  <a:gd name="T1" fmla="*/ 4 h 5"/>
                  <a:gd name="T2" fmla="*/ 4 w 4"/>
                  <a:gd name="T3" fmla="*/ 3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1"/>
                      <a:pt x="3" y="5"/>
                      <a:pt x="4" y="3"/>
                    </a:cubicBezTo>
                    <a:cubicBezTo>
                      <a:pt x="4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6" name="Freeform 7218"/>
              <p:cNvSpPr/>
              <p:nvPr/>
            </p:nvSpPr>
            <p:spPr bwMode="auto">
              <a:xfrm>
                <a:off x="4505326" y="2490788"/>
                <a:ext cx="6350" cy="476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0 h 3"/>
                  <a:gd name="T6" fmla="*/ 1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1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7" name="Freeform 7219"/>
              <p:cNvSpPr/>
              <p:nvPr/>
            </p:nvSpPr>
            <p:spPr bwMode="auto">
              <a:xfrm>
                <a:off x="4930776" y="2495551"/>
                <a:ext cx="11113" cy="12700"/>
              </a:xfrm>
              <a:custGeom>
                <a:avLst/>
                <a:gdLst>
                  <a:gd name="T0" fmla="*/ 2 w 7"/>
                  <a:gd name="T1" fmla="*/ 3 h 8"/>
                  <a:gd name="T2" fmla="*/ 0 w 7"/>
                  <a:gd name="T3" fmla="*/ 4 h 8"/>
                  <a:gd name="T4" fmla="*/ 7 w 7"/>
                  <a:gd name="T5" fmla="*/ 4 h 8"/>
                  <a:gd name="T6" fmla="*/ 7 w 7"/>
                  <a:gd name="T7" fmla="*/ 1 h 8"/>
                  <a:gd name="T8" fmla="*/ 5 w 7"/>
                  <a:gd name="T9" fmla="*/ 2 h 8"/>
                  <a:gd name="T10" fmla="*/ 5 w 7"/>
                  <a:gd name="T11" fmla="*/ 3 h 8"/>
                  <a:gd name="T12" fmla="*/ 2 w 7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2" y="3"/>
                    </a:moveTo>
                    <a:cubicBezTo>
                      <a:pt x="2" y="3"/>
                      <a:pt x="0" y="3"/>
                      <a:pt x="0" y="4"/>
                    </a:cubicBezTo>
                    <a:cubicBezTo>
                      <a:pt x="3" y="4"/>
                      <a:pt x="6" y="8"/>
                      <a:pt x="7" y="4"/>
                    </a:cubicBezTo>
                    <a:cubicBezTo>
                      <a:pt x="7" y="3"/>
                      <a:pt x="6" y="2"/>
                      <a:pt x="7" y="1"/>
                    </a:cubicBezTo>
                    <a:cubicBezTo>
                      <a:pt x="7" y="0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8" name="Freeform 7220"/>
              <p:cNvSpPr/>
              <p:nvPr/>
            </p:nvSpPr>
            <p:spPr bwMode="auto">
              <a:xfrm>
                <a:off x="5245101" y="25003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29" name="Freeform 7221"/>
              <p:cNvSpPr/>
              <p:nvPr/>
            </p:nvSpPr>
            <p:spPr bwMode="auto">
              <a:xfrm>
                <a:off x="4573588" y="249237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0 w 2"/>
                  <a:gd name="T5" fmla="*/ 0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0" name="Freeform 7222"/>
              <p:cNvSpPr/>
              <p:nvPr/>
            </p:nvSpPr>
            <p:spPr bwMode="auto">
              <a:xfrm>
                <a:off x="4779963" y="2492376"/>
                <a:ext cx="19050" cy="12700"/>
              </a:xfrm>
              <a:custGeom>
                <a:avLst/>
                <a:gdLst>
                  <a:gd name="T0" fmla="*/ 2 w 12"/>
                  <a:gd name="T1" fmla="*/ 2 h 8"/>
                  <a:gd name="T2" fmla="*/ 0 w 12"/>
                  <a:gd name="T3" fmla="*/ 4 h 8"/>
                  <a:gd name="T4" fmla="*/ 7 w 12"/>
                  <a:gd name="T5" fmla="*/ 5 h 8"/>
                  <a:gd name="T6" fmla="*/ 3 w 12"/>
                  <a:gd name="T7" fmla="*/ 8 h 8"/>
                  <a:gd name="T8" fmla="*/ 8 w 12"/>
                  <a:gd name="T9" fmla="*/ 6 h 8"/>
                  <a:gd name="T10" fmla="*/ 2 w 12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2" y="2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4" y="5"/>
                      <a:pt x="5" y="8"/>
                      <a:pt x="3" y="8"/>
                    </a:cubicBezTo>
                    <a:cubicBezTo>
                      <a:pt x="5" y="8"/>
                      <a:pt x="7" y="8"/>
                      <a:pt x="8" y="6"/>
                    </a:cubicBezTo>
                    <a:cubicBezTo>
                      <a:pt x="12" y="0"/>
                      <a:pt x="4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1" name="Freeform 7223"/>
              <p:cNvSpPr/>
              <p:nvPr/>
            </p:nvSpPr>
            <p:spPr bwMode="auto">
              <a:xfrm>
                <a:off x="4857751" y="2495551"/>
                <a:ext cx="17463" cy="19050"/>
              </a:xfrm>
              <a:custGeom>
                <a:avLst/>
                <a:gdLst>
                  <a:gd name="T0" fmla="*/ 6 w 11"/>
                  <a:gd name="T1" fmla="*/ 4 h 12"/>
                  <a:gd name="T2" fmla="*/ 2 w 11"/>
                  <a:gd name="T3" fmla="*/ 0 h 12"/>
                  <a:gd name="T4" fmla="*/ 2 w 11"/>
                  <a:gd name="T5" fmla="*/ 4 h 12"/>
                  <a:gd name="T6" fmla="*/ 5 w 11"/>
                  <a:gd name="T7" fmla="*/ 11 h 12"/>
                  <a:gd name="T8" fmla="*/ 10 w 11"/>
                  <a:gd name="T9" fmla="*/ 10 h 12"/>
                  <a:gd name="T10" fmla="*/ 10 w 11"/>
                  <a:gd name="T11" fmla="*/ 9 h 12"/>
                  <a:gd name="T12" fmla="*/ 6 w 11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6" y="4"/>
                    </a:moveTo>
                    <a:cubicBezTo>
                      <a:pt x="2" y="6"/>
                      <a:pt x="5" y="0"/>
                      <a:pt x="2" y="0"/>
                    </a:cubicBezTo>
                    <a:cubicBezTo>
                      <a:pt x="0" y="2"/>
                      <a:pt x="2" y="3"/>
                      <a:pt x="2" y="4"/>
                    </a:cubicBezTo>
                    <a:cubicBezTo>
                      <a:pt x="6" y="5"/>
                      <a:pt x="1" y="9"/>
                      <a:pt x="5" y="11"/>
                    </a:cubicBezTo>
                    <a:cubicBezTo>
                      <a:pt x="7" y="12"/>
                      <a:pt x="8" y="11"/>
                      <a:pt x="10" y="10"/>
                    </a:cubicBezTo>
                    <a:cubicBezTo>
                      <a:pt x="10" y="10"/>
                      <a:pt x="11" y="9"/>
                      <a:pt x="10" y="9"/>
                    </a:cubicBezTo>
                    <a:cubicBezTo>
                      <a:pt x="7" y="10"/>
                      <a:pt x="5" y="7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2" name="Freeform 7224"/>
              <p:cNvSpPr/>
              <p:nvPr/>
            </p:nvSpPr>
            <p:spPr bwMode="auto">
              <a:xfrm>
                <a:off x="5002213" y="249713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3" name="Freeform 7225"/>
              <p:cNvSpPr/>
              <p:nvPr/>
            </p:nvSpPr>
            <p:spPr bwMode="auto">
              <a:xfrm>
                <a:off x="4845051" y="249555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4" name="Freeform 7226"/>
              <p:cNvSpPr/>
              <p:nvPr/>
            </p:nvSpPr>
            <p:spPr bwMode="auto">
              <a:xfrm>
                <a:off x="4606926" y="2493963"/>
                <a:ext cx="12700" cy="15875"/>
              </a:xfrm>
              <a:custGeom>
                <a:avLst/>
                <a:gdLst>
                  <a:gd name="T0" fmla="*/ 4 w 9"/>
                  <a:gd name="T1" fmla="*/ 3 h 10"/>
                  <a:gd name="T2" fmla="*/ 5 w 9"/>
                  <a:gd name="T3" fmla="*/ 0 h 10"/>
                  <a:gd name="T4" fmla="*/ 4 w 9"/>
                  <a:gd name="T5" fmla="*/ 0 h 10"/>
                  <a:gd name="T6" fmla="*/ 1 w 9"/>
                  <a:gd name="T7" fmla="*/ 6 h 10"/>
                  <a:gd name="T8" fmla="*/ 6 w 9"/>
                  <a:gd name="T9" fmla="*/ 8 h 10"/>
                  <a:gd name="T10" fmla="*/ 5 w 9"/>
                  <a:gd name="T11" fmla="*/ 10 h 10"/>
                  <a:gd name="T12" fmla="*/ 7 w 9"/>
                  <a:gd name="T13" fmla="*/ 10 h 10"/>
                  <a:gd name="T14" fmla="*/ 9 w 9"/>
                  <a:gd name="T15" fmla="*/ 6 h 10"/>
                  <a:gd name="T16" fmla="*/ 4 w 9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4" y="3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0" y="3"/>
                      <a:pt x="1" y="6"/>
                    </a:cubicBezTo>
                    <a:cubicBezTo>
                      <a:pt x="2" y="8"/>
                      <a:pt x="4" y="7"/>
                      <a:pt x="6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8"/>
                      <a:pt x="8" y="7"/>
                      <a:pt x="9" y="6"/>
                    </a:cubicBezTo>
                    <a:cubicBezTo>
                      <a:pt x="8" y="4"/>
                      <a:pt x="6" y="5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5" name="Freeform 7227"/>
              <p:cNvSpPr/>
              <p:nvPr/>
            </p:nvSpPr>
            <p:spPr bwMode="auto">
              <a:xfrm>
                <a:off x="4849813" y="2495551"/>
                <a:ext cx="3175" cy="6350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3 h 4"/>
                  <a:gd name="T4" fmla="*/ 2 w 3"/>
                  <a:gd name="T5" fmla="*/ 2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2"/>
                      <a:pt x="1" y="4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6" name="Freeform 7228"/>
              <p:cNvSpPr/>
              <p:nvPr/>
            </p:nvSpPr>
            <p:spPr bwMode="auto">
              <a:xfrm>
                <a:off x="4899026" y="2497138"/>
                <a:ext cx="3175" cy="476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3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7" name="Freeform 7229"/>
              <p:cNvSpPr/>
              <p:nvPr/>
            </p:nvSpPr>
            <p:spPr bwMode="auto">
              <a:xfrm>
                <a:off x="4948238" y="2497138"/>
                <a:ext cx="6350" cy="7938"/>
              </a:xfrm>
              <a:custGeom>
                <a:avLst/>
                <a:gdLst>
                  <a:gd name="T0" fmla="*/ 4 w 4"/>
                  <a:gd name="T1" fmla="*/ 3 h 5"/>
                  <a:gd name="T2" fmla="*/ 0 w 4"/>
                  <a:gd name="T3" fmla="*/ 1 h 5"/>
                  <a:gd name="T4" fmla="*/ 1 w 4"/>
                  <a:gd name="T5" fmla="*/ 3 h 5"/>
                  <a:gd name="T6" fmla="*/ 4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3" y="5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8" name="Freeform 7230"/>
              <p:cNvSpPr/>
              <p:nvPr/>
            </p:nvSpPr>
            <p:spPr bwMode="auto">
              <a:xfrm>
                <a:off x="4727576" y="249555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39" name="Freeform 7231"/>
              <p:cNvSpPr/>
              <p:nvPr/>
            </p:nvSpPr>
            <p:spPr bwMode="auto">
              <a:xfrm>
                <a:off x="4737101" y="249555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0" name="Freeform 7232"/>
              <p:cNvSpPr/>
              <p:nvPr/>
            </p:nvSpPr>
            <p:spPr bwMode="auto">
              <a:xfrm>
                <a:off x="4749801" y="2497138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3" y="0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1" name="Freeform 7233"/>
              <p:cNvSpPr/>
              <p:nvPr/>
            </p:nvSpPr>
            <p:spPr bwMode="auto">
              <a:xfrm>
                <a:off x="5051426" y="250190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2" name="Freeform 7234"/>
              <p:cNvSpPr/>
              <p:nvPr/>
            </p:nvSpPr>
            <p:spPr bwMode="auto">
              <a:xfrm>
                <a:off x="5072063" y="250190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3" name="Freeform 7235"/>
              <p:cNvSpPr/>
              <p:nvPr/>
            </p:nvSpPr>
            <p:spPr bwMode="auto">
              <a:xfrm>
                <a:off x="4452938" y="2493963"/>
                <a:ext cx="28575" cy="14288"/>
              </a:xfrm>
              <a:custGeom>
                <a:avLst/>
                <a:gdLst>
                  <a:gd name="T0" fmla="*/ 15 w 19"/>
                  <a:gd name="T1" fmla="*/ 0 h 9"/>
                  <a:gd name="T2" fmla="*/ 8 w 19"/>
                  <a:gd name="T3" fmla="*/ 3 h 9"/>
                  <a:gd name="T4" fmla="*/ 2 w 19"/>
                  <a:gd name="T5" fmla="*/ 5 h 9"/>
                  <a:gd name="T6" fmla="*/ 2 w 19"/>
                  <a:gd name="T7" fmla="*/ 8 h 9"/>
                  <a:gd name="T8" fmla="*/ 3 w 19"/>
                  <a:gd name="T9" fmla="*/ 6 h 9"/>
                  <a:gd name="T10" fmla="*/ 9 w 19"/>
                  <a:gd name="T11" fmla="*/ 6 h 9"/>
                  <a:gd name="T12" fmla="*/ 18 w 19"/>
                  <a:gd name="T13" fmla="*/ 3 h 9"/>
                  <a:gd name="T14" fmla="*/ 15 w 19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">
                    <a:moveTo>
                      <a:pt x="15" y="0"/>
                    </a:moveTo>
                    <a:cubicBezTo>
                      <a:pt x="14" y="3"/>
                      <a:pt x="10" y="1"/>
                      <a:pt x="8" y="3"/>
                    </a:cubicBezTo>
                    <a:cubicBezTo>
                      <a:pt x="7" y="6"/>
                      <a:pt x="4" y="4"/>
                      <a:pt x="2" y="5"/>
                    </a:cubicBezTo>
                    <a:cubicBezTo>
                      <a:pt x="2" y="6"/>
                      <a:pt x="0" y="7"/>
                      <a:pt x="2" y="8"/>
                    </a:cubicBezTo>
                    <a:cubicBezTo>
                      <a:pt x="3" y="9"/>
                      <a:pt x="3" y="7"/>
                      <a:pt x="3" y="6"/>
                    </a:cubicBezTo>
                    <a:cubicBezTo>
                      <a:pt x="6" y="7"/>
                      <a:pt x="7" y="5"/>
                      <a:pt x="9" y="6"/>
                    </a:cubicBezTo>
                    <a:cubicBezTo>
                      <a:pt x="12" y="4"/>
                      <a:pt x="19" y="8"/>
                      <a:pt x="18" y="3"/>
                    </a:cubicBezTo>
                    <a:cubicBezTo>
                      <a:pt x="17" y="3"/>
                      <a:pt x="16" y="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4" name="Freeform 7236"/>
              <p:cNvSpPr/>
              <p:nvPr/>
            </p:nvSpPr>
            <p:spPr bwMode="auto">
              <a:xfrm>
                <a:off x="4641851" y="2497138"/>
                <a:ext cx="7938" cy="11113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6 h 7"/>
                  <a:gd name="T4" fmla="*/ 3 w 5"/>
                  <a:gd name="T5" fmla="*/ 4 h 7"/>
                  <a:gd name="T6" fmla="*/ 2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0" y="1"/>
                      <a:pt x="1" y="5"/>
                      <a:pt x="0" y="6"/>
                    </a:cubicBezTo>
                    <a:cubicBezTo>
                      <a:pt x="2" y="7"/>
                      <a:pt x="2" y="4"/>
                      <a:pt x="3" y="4"/>
                    </a:cubicBezTo>
                    <a:cubicBezTo>
                      <a:pt x="5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5" name="Freeform 7237"/>
              <p:cNvSpPr/>
              <p:nvPr/>
            </p:nvSpPr>
            <p:spPr bwMode="auto">
              <a:xfrm>
                <a:off x="4911726" y="25003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6" name="Freeform 7238"/>
              <p:cNvSpPr/>
              <p:nvPr/>
            </p:nvSpPr>
            <p:spPr bwMode="auto">
              <a:xfrm>
                <a:off x="5016501" y="2498726"/>
                <a:ext cx="12700" cy="9525"/>
              </a:xfrm>
              <a:custGeom>
                <a:avLst/>
                <a:gdLst>
                  <a:gd name="T0" fmla="*/ 5 w 8"/>
                  <a:gd name="T1" fmla="*/ 3 h 6"/>
                  <a:gd name="T2" fmla="*/ 0 w 8"/>
                  <a:gd name="T3" fmla="*/ 4 h 6"/>
                  <a:gd name="T4" fmla="*/ 8 w 8"/>
                  <a:gd name="T5" fmla="*/ 4 h 6"/>
                  <a:gd name="T6" fmla="*/ 5 w 8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5" y="3"/>
                    </a:moveTo>
                    <a:cubicBezTo>
                      <a:pt x="3" y="6"/>
                      <a:pt x="0" y="0"/>
                      <a:pt x="0" y="4"/>
                    </a:cubicBezTo>
                    <a:cubicBezTo>
                      <a:pt x="3" y="5"/>
                      <a:pt x="6" y="6"/>
                      <a:pt x="8" y="4"/>
                    </a:cubicBezTo>
                    <a:cubicBezTo>
                      <a:pt x="8" y="3"/>
                      <a:pt x="6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7" name="Freeform 7239"/>
              <p:cNvSpPr/>
              <p:nvPr/>
            </p:nvSpPr>
            <p:spPr bwMode="auto">
              <a:xfrm>
                <a:off x="5006976" y="2503488"/>
                <a:ext cx="7938" cy="4763"/>
              </a:xfrm>
              <a:custGeom>
                <a:avLst/>
                <a:gdLst>
                  <a:gd name="T0" fmla="*/ 2 w 6"/>
                  <a:gd name="T1" fmla="*/ 0 h 3"/>
                  <a:gd name="T2" fmla="*/ 1 w 6"/>
                  <a:gd name="T3" fmla="*/ 3 h 3"/>
                  <a:gd name="T4" fmla="*/ 5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2" y="1"/>
                      <a:pt x="0" y="2"/>
                      <a:pt x="1" y="3"/>
                    </a:cubicBezTo>
                    <a:cubicBezTo>
                      <a:pt x="2" y="2"/>
                      <a:pt x="5" y="3"/>
                      <a:pt x="5" y="2"/>
                    </a:cubicBezTo>
                    <a:cubicBezTo>
                      <a:pt x="6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8" name="Freeform 7240"/>
              <p:cNvSpPr/>
              <p:nvPr/>
            </p:nvSpPr>
            <p:spPr bwMode="auto">
              <a:xfrm>
                <a:off x="4502151" y="24971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49" name="Freeform 7241"/>
              <p:cNvSpPr/>
              <p:nvPr/>
            </p:nvSpPr>
            <p:spPr bwMode="auto">
              <a:xfrm>
                <a:off x="4846638" y="2497138"/>
                <a:ext cx="6350" cy="15875"/>
              </a:xfrm>
              <a:custGeom>
                <a:avLst/>
                <a:gdLst>
                  <a:gd name="T0" fmla="*/ 0 w 5"/>
                  <a:gd name="T1" fmla="*/ 4 h 10"/>
                  <a:gd name="T2" fmla="*/ 2 w 5"/>
                  <a:gd name="T3" fmla="*/ 4 h 10"/>
                  <a:gd name="T4" fmla="*/ 3 w 5"/>
                  <a:gd name="T5" fmla="*/ 10 h 10"/>
                  <a:gd name="T6" fmla="*/ 5 w 5"/>
                  <a:gd name="T7" fmla="*/ 9 h 10"/>
                  <a:gd name="T8" fmla="*/ 0 w 5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6"/>
                      <a:pt x="0" y="9"/>
                      <a:pt x="3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0" name="Freeform 7242"/>
              <p:cNvSpPr/>
              <p:nvPr/>
            </p:nvSpPr>
            <p:spPr bwMode="auto">
              <a:xfrm>
                <a:off x="4535488" y="24987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1" name="Freeform 7243"/>
              <p:cNvSpPr/>
              <p:nvPr/>
            </p:nvSpPr>
            <p:spPr bwMode="auto">
              <a:xfrm>
                <a:off x="4540251" y="2497138"/>
                <a:ext cx="11113" cy="11113"/>
              </a:xfrm>
              <a:custGeom>
                <a:avLst/>
                <a:gdLst>
                  <a:gd name="T0" fmla="*/ 0 w 8"/>
                  <a:gd name="T1" fmla="*/ 4 h 7"/>
                  <a:gd name="T2" fmla="*/ 7 w 8"/>
                  <a:gd name="T3" fmla="*/ 4 h 7"/>
                  <a:gd name="T4" fmla="*/ 7 w 8"/>
                  <a:gd name="T5" fmla="*/ 1 h 7"/>
                  <a:gd name="T6" fmla="*/ 0 w 8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4"/>
                    </a:moveTo>
                    <a:cubicBezTo>
                      <a:pt x="2" y="7"/>
                      <a:pt x="4" y="3"/>
                      <a:pt x="7" y="4"/>
                    </a:cubicBezTo>
                    <a:cubicBezTo>
                      <a:pt x="7" y="3"/>
                      <a:pt x="8" y="2"/>
                      <a:pt x="7" y="1"/>
                    </a:cubicBezTo>
                    <a:cubicBezTo>
                      <a:pt x="4" y="3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2" name="Freeform 7244"/>
              <p:cNvSpPr/>
              <p:nvPr/>
            </p:nvSpPr>
            <p:spPr bwMode="auto">
              <a:xfrm>
                <a:off x="4757738" y="2500313"/>
                <a:ext cx="15875" cy="6350"/>
              </a:xfrm>
              <a:custGeom>
                <a:avLst/>
                <a:gdLst>
                  <a:gd name="T0" fmla="*/ 0 w 10"/>
                  <a:gd name="T1" fmla="*/ 2 h 4"/>
                  <a:gd name="T2" fmla="*/ 0 w 10"/>
                  <a:gd name="T3" fmla="*/ 3 h 4"/>
                  <a:gd name="T4" fmla="*/ 9 w 10"/>
                  <a:gd name="T5" fmla="*/ 4 h 4"/>
                  <a:gd name="T6" fmla="*/ 10 w 10"/>
                  <a:gd name="T7" fmla="*/ 2 h 4"/>
                  <a:gd name="T8" fmla="*/ 0 w 10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3" y="4"/>
                      <a:pt x="6" y="1"/>
                      <a:pt x="9" y="4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7" y="0"/>
                      <a:pt x="4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3" name="Freeform 7245"/>
              <p:cNvSpPr/>
              <p:nvPr/>
            </p:nvSpPr>
            <p:spPr bwMode="auto">
              <a:xfrm>
                <a:off x="4776788" y="2501901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2 h 3"/>
                  <a:gd name="T4" fmla="*/ 2 w 4"/>
                  <a:gd name="T5" fmla="*/ 2 h 3"/>
                  <a:gd name="T6" fmla="*/ 4 w 4"/>
                  <a:gd name="T7" fmla="*/ 1 h 3"/>
                  <a:gd name="T8" fmla="*/ 4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4" name="Freeform 7246"/>
              <p:cNvSpPr/>
              <p:nvPr/>
            </p:nvSpPr>
            <p:spPr bwMode="auto">
              <a:xfrm>
                <a:off x="4981576" y="2503488"/>
                <a:ext cx="19050" cy="7938"/>
              </a:xfrm>
              <a:custGeom>
                <a:avLst/>
                <a:gdLst>
                  <a:gd name="T0" fmla="*/ 5 w 12"/>
                  <a:gd name="T1" fmla="*/ 1 h 5"/>
                  <a:gd name="T2" fmla="*/ 0 w 12"/>
                  <a:gd name="T3" fmla="*/ 4 h 5"/>
                  <a:gd name="T4" fmla="*/ 0 w 12"/>
                  <a:gd name="T5" fmla="*/ 4 h 5"/>
                  <a:gd name="T6" fmla="*/ 9 w 12"/>
                  <a:gd name="T7" fmla="*/ 3 h 5"/>
                  <a:gd name="T8" fmla="*/ 11 w 12"/>
                  <a:gd name="T9" fmla="*/ 1 h 5"/>
                  <a:gd name="T10" fmla="*/ 5 w 12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5">
                    <a:moveTo>
                      <a:pt x="5" y="1"/>
                    </a:moveTo>
                    <a:cubicBezTo>
                      <a:pt x="3" y="5"/>
                      <a:pt x="1" y="0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"/>
                      <a:pt x="6" y="4"/>
                      <a:pt x="9" y="3"/>
                    </a:cubicBezTo>
                    <a:cubicBezTo>
                      <a:pt x="10" y="3"/>
                      <a:pt x="12" y="2"/>
                      <a:pt x="11" y="1"/>
                    </a:cubicBezTo>
                    <a:cubicBezTo>
                      <a:pt x="9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5" name="Freeform 7247"/>
              <p:cNvSpPr/>
              <p:nvPr/>
            </p:nvSpPr>
            <p:spPr bwMode="auto">
              <a:xfrm>
                <a:off x="4573588" y="2498726"/>
                <a:ext cx="4763" cy="6350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3 h 4"/>
                  <a:gd name="T4" fmla="*/ 3 w 3"/>
                  <a:gd name="T5" fmla="*/ 2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4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6" name="Freeform 7249"/>
              <p:cNvSpPr/>
              <p:nvPr/>
            </p:nvSpPr>
            <p:spPr bwMode="auto">
              <a:xfrm>
                <a:off x="4559301" y="2497138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7" name="Freeform 7250"/>
              <p:cNvSpPr/>
              <p:nvPr/>
            </p:nvSpPr>
            <p:spPr bwMode="auto">
              <a:xfrm>
                <a:off x="4702176" y="250190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8" name="Freeform 7251"/>
              <p:cNvSpPr/>
              <p:nvPr/>
            </p:nvSpPr>
            <p:spPr bwMode="auto">
              <a:xfrm>
                <a:off x="4711701" y="2498726"/>
                <a:ext cx="12700" cy="9525"/>
              </a:xfrm>
              <a:custGeom>
                <a:avLst/>
                <a:gdLst>
                  <a:gd name="T0" fmla="*/ 0 w 8"/>
                  <a:gd name="T1" fmla="*/ 3 h 6"/>
                  <a:gd name="T2" fmla="*/ 4 w 8"/>
                  <a:gd name="T3" fmla="*/ 6 h 6"/>
                  <a:gd name="T4" fmla="*/ 8 w 8"/>
                  <a:gd name="T5" fmla="*/ 2 h 6"/>
                  <a:gd name="T6" fmla="*/ 7 w 8"/>
                  <a:gd name="T7" fmla="*/ 2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2" y="4"/>
                      <a:pt x="2" y="6"/>
                      <a:pt x="4" y="6"/>
                    </a:cubicBezTo>
                    <a:cubicBezTo>
                      <a:pt x="6" y="5"/>
                      <a:pt x="7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5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59" name="Freeform 7252"/>
              <p:cNvSpPr/>
              <p:nvPr/>
            </p:nvSpPr>
            <p:spPr bwMode="auto">
              <a:xfrm>
                <a:off x="4740276" y="2500313"/>
                <a:ext cx="12700" cy="7938"/>
              </a:xfrm>
              <a:custGeom>
                <a:avLst/>
                <a:gdLst>
                  <a:gd name="T0" fmla="*/ 0 w 8"/>
                  <a:gd name="T1" fmla="*/ 2 h 5"/>
                  <a:gd name="T2" fmla="*/ 3 w 8"/>
                  <a:gd name="T3" fmla="*/ 4 h 5"/>
                  <a:gd name="T4" fmla="*/ 8 w 8"/>
                  <a:gd name="T5" fmla="*/ 3 h 5"/>
                  <a:gd name="T6" fmla="*/ 0 w 8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0" y="5"/>
                      <a:pt x="2" y="2"/>
                      <a:pt x="3" y="4"/>
                    </a:cubicBezTo>
                    <a:cubicBezTo>
                      <a:pt x="5" y="4"/>
                      <a:pt x="6" y="5"/>
                      <a:pt x="8" y="3"/>
                    </a:cubicBezTo>
                    <a:cubicBezTo>
                      <a:pt x="7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0" name="Freeform 7253"/>
              <p:cNvSpPr/>
              <p:nvPr/>
            </p:nvSpPr>
            <p:spPr bwMode="auto">
              <a:xfrm>
                <a:off x="4948238" y="2503488"/>
                <a:ext cx="15875" cy="12700"/>
              </a:xfrm>
              <a:custGeom>
                <a:avLst/>
                <a:gdLst>
                  <a:gd name="T0" fmla="*/ 10 w 10"/>
                  <a:gd name="T1" fmla="*/ 2 h 8"/>
                  <a:gd name="T2" fmla="*/ 9 w 10"/>
                  <a:gd name="T3" fmla="*/ 1 h 8"/>
                  <a:gd name="T4" fmla="*/ 0 w 10"/>
                  <a:gd name="T5" fmla="*/ 4 h 8"/>
                  <a:gd name="T6" fmla="*/ 1 w 10"/>
                  <a:gd name="T7" fmla="*/ 3 h 8"/>
                  <a:gd name="T8" fmla="*/ 6 w 10"/>
                  <a:gd name="T9" fmla="*/ 5 h 8"/>
                  <a:gd name="T10" fmla="*/ 5 w 10"/>
                  <a:gd name="T11" fmla="*/ 7 h 8"/>
                  <a:gd name="T12" fmla="*/ 10 w 10"/>
                  <a:gd name="T13" fmla="*/ 6 h 8"/>
                  <a:gd name="T14" fmla="*/ 8 w 10"/>
                  <a:gd name="T15" fmla="*/ 5 h 8"/>
                  <a:gd name="T16" fmla="*/ 10 w 10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8">
                    <a:moveTo>
                      <a:pt x="10" y="2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6" y="3"/>
                      <a:pt x="1" y="0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4" y="4"/>
                      <a:pt x="6" y="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9" y="8"/>
                      <a:pt x="10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10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1" name="Freeform 7254"/>
              <p:cNvSpPr/>
              <p:nvPr/>
            </p:nvSpPr>
            <p:spPr bwMode="auto">
              <a:xfrm>
                <a:off x="4529138" y="2500313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0" y="3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2" name="Rectangle 7255"/>
              <p:cNvSpPr>
                <a:spLocks noChangeArrowheads="1"/>
              </p:cNvSpPr>
              <p:nvPr/>
            </p:nvSpPr>
            <p:spPr bwMode="auto">
              <a:xfrm>
                <a:off x="4605338" y="2500313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3" name="Freeform 7256"/>
              <p:cNvSpPr/>
              <p:nvPr/>
            </p:nvSpPr>
            <p:spPr bwMode="auto">
              <a:xfrm>
                <a:off x="4659313" y="2501901"/>
                <a:ext cx="6350" cy="3175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2"/>
                      <a:pt x="4" y="0"/>
                    </a:cubicBezTo>
                    <a:cubicBezTo>
                      <a:pt x="3" y="0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4" name="Freeform 7257"/>
              <p:cNvSpPr/>
              <p:nvPr/>
            </p:nvSpPr>
            <p:spPr bwMode="auto">
              <a:xfrm>
                <a:off x="4397376" y="2498726"/>
                <a:ext cx="15875" cy="12700"/>
              </a:xfrm>
              <a:custGeom>
                <a:avLst/>
                <a:gdLst>
                  <a:gd name="T0" fmla="*/ 9 w 10"/>
                  <a:gd name="T1" fmla="*/ 0 h 8"/>
                  <a:gd name="T2" fmla="*/ 2 w 10"/>
                  <a:gd name="T3" fmla="*/ 1 h 8"/>
                  <a:gd name="T4" fmla="*/ 3 w 10"/>
                  <a:gd name="T5" fmla="*/ 4 h 8"/>
                  <a:gd name="T6" fmla="*/ 1 w 10"/>
                  <a:gd name="T7" fmla="*/ 5 h 8"/>
                  <a:gd name="T8" fmla="*/ 0 w 10"/>
                  <a:gd name="T9" fmla="*/ 7 h 8"/>
                  <a:gd name="T10" fmla="*/ 8 w 10"/>
                  <a:gd name="T11" fmla="*/ 5 h 8"/>
                  <a:gd name="T12" fmla="*/ 9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7" y="3"/>
                      <a:pt x="5" y="0"/>
                      <a:pt x="2" y="1"/>
                    </a:cubicBezTo>
                    <a:cubicBezTo>
                      <a:pt x="1" y="4"/>
                      <a:pt x="3" y="3"/>
                      <a:pt x="3" y="4"/>
                    </a:cubicBezTo>
                    <a:cubicBezTo>
                      <a:pt x="3" y="7"/>
                      <a:pt x="1" y="4"/>
                      <a:pt x="1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6" y="8"/>
                      <a:pt x="8" y="5"/>
                    </a:cubicBezTo>
                    <a:cubicBezTo>
                      <a:pt x="6" y="3"/>
                      <a:pt x="10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5" name="Freeform 7258"/>
              <p:cNvSpPr/>
              <p:nvPr/>
            </p:nvSpPr>
            <p:spPr bwMode="auto">
              <a:xfrm>
                <a:off x="4678363" y="2503488"/>
                <a:ext cx="12700" cy="4763"/>
              </a:xfrm>
              <a:custGeom>
                <a:avLst/>
                <a:gdLst>
                  <a:gd name="T0" fmla="*/ 1 w 8"/>
                  <a:gd name="T1" fmla="*/ 0 h 3"/>
                  <a:gd name="T2" fmla="*/ 5 w 8"/>
                  <a:gd name="T3" fmla="*/ 2 h 3"/>
                  <a:gd name="T4" fmla="*/ 7 w 8"/>
                  <a:gd name="T5" fmla="*/ 0 h 3"/>
                  <a:gd name="T6" fmla="*/ 1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1" y="0"/>
                    </a:moveTo>
                    <a:cubicBezTo>
                      <a:pt x="0" y="3"/>
                      <a:pt x="3" y="2"/>
                      <a:pt x="5" y="2"/>
                    </a:cubicBezTo>
                    <a:cubicBezTo>
                      <a:pt x="5" y="2"/>
                      <a:pt x="8" y="1"/>
                      <a:pt x="7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6" name="Freeform 7259"/>
              <p:cNvSpPr/>
              <p:nvPr/>
            </p:nvSpPr>
            <p:spPr bwMode="auto">
              <a:xfrm>
                <a:off x="4883151" y="2503488"/>
                <a:ext cx="9525" cy="11113"/>
              </a:xfrm>
              <a:custGeom>
                <a:avLst/>
                <a:gdLst>
                  <a:gd name="T0" fmla="*/ 3 w 6"/>
                  <a:gd name="T1" fmla="*/ 1 h 7"/>
                  <a:gd name="T2" fmla="*/ 3 w 6"/>
                  <a:gd name="T3" fmla="*/ 3 h 7"/>
                  <a:gd name="T4" fmla="*/ 1 w 6"/>
                  <a:gd name="T5" fmla="*/ 2 h 7"/>
                  <a:gd name="T6" fmla="*/ 0 w 6"/>
                  <a:gd name="T7" fmla="*/ 2 h 7"/>
                  <a:gd name="T8" fmla="*/ 4 w 6"/>
                  <a:gd name="T9" fmla="*/ 7 h 7"/>
                  <a:gd name="T10" fmla="*/ 6 w 6"/>
                  <a:gd name="T11" fmla="*/ 3 h 7"/>
                  <a:gd name="T12" fmla="*/ 3 w 6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3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" y="4"/>
                      <a:pt x="3" y="0"/>
                      <a:pt x="1" y="2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" y="4"/>
                      <a:pt x="3" y="6"/>
                      <a:pt x="4" y="7"/>
                    </a:cubicBezTo>
                    <a:cubicBezTo>
                      <a:pt x="5" y="6"/>
                      <a:pt x="6" y="5"/>
                      <a:pt x="6" y="3"/>
                    </a:cubicBezTo>
                    <a:cubicBezTo>
                      <a:pt x="4" y="3"/>
                      <a:pt x="4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7" name="Freeform 7260"/>
              <p:cNvSpPr/>
              <p:nvPr/>
            </p:nvSpPr>
            <p:spPr bwMode="auto">
              <a:xfrm>
                <a:off x="4895851" y="2500313"/>
                <a:ext cx="9525" cy="15875"/>
              </a:xfrm>
              <a:custGeom>
                <a:avLst/>
                <a:gdLst>
                  <a:gd name="T0" fmla="*/ 2 w 6"/>
                  <a:gd name="T1" fmla="*/ 4 h 10"/>
                  <a:gd name="T2" fmla="*/ 2 w 6"/>
                  <a:gd name="T3" fmla="*/ 9 h 10"/>
                  <a:gd name="T4" fmla="*/ 6 w 6"/>
                  <a:gd name="T5" fmla="*/ 8 h 10"/>
                  <a:gd name="T6" fmla="*/ 2 w 6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2" y="4"/>
                    </a:moveTo>
                    <a:cubicBezTo>
                      <a:pt x="4" y="6"/>
                      <a:pt x="0" y="8"/>
                      <a:pt x="2" y="9"/>
                    </a:cubicBezTo>
                    <a:cubicBezTo>
                      <a:pt x="3" y="10"/>
                      <a:pt x="6" y="10"/>
                      <a:pt x="6" y="8"/>
                    </a:cubicBezTo>
                    <a:cubicBezTo>
                      <a:pt x="5" y="7"/>
                      <a:pt x="5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8" name="Freeform 7261"/>
              <p:cNvSpPr/>
              <p:nvPr/>
            </p:nvSpPr>
            <p:spPr bwMode="auto">
              <a:xfrm>
                <a:off x="4914901" y="2506663"/>
                <a:ext cx="11113" cy="7938"/>
              </a:xfrm>
              <a:custGeom>
                <a:avLst/>
                <a:gdLst>
                  <a:gd name="T0" fmla="*/ 0 w 7"/>
                  <a:gd name="T1" fmla="*/ 1 h 5"/>
                  <a:gd name="T2" fmla="*/ 7 w 7"/>
                  <a:gd name="T3" fmla="*/ 3 h 5"/>
                  <a:gd name="T4" fmla="*/ 7 w 7"/>
                  <a:gd name="T5" fmla="*/ 0 h 5"/>
                  <a:gd name="T6" fmla="*/ 5 w 7"/>
                  <a:gd name="T7" fmla="*/ 0 h 5"/>
                  <a:gd name="T8" fmla="*/ 0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1"/>
                    </a:moveTo>
                    <a:cubicBezTo>
                      <a:pt x="1" y="5"/>
                      <a:pt x="5" y="1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69" name="Freeform 7262"/>
              <p:cNvSpPr/>
              <p:nvPr/>
            </p:nvSpPr>
            <p:spPr bwMode="auto">
              <a:xfrm>
                <a:off x="4932363" y="2505076"/>
                <a:ext cx="12700" cy="6350"/>
              </a:xfrm>
              <a:custGeom>
                <a:avLst/>
                <a:gdLst>
                  <a:gd name="T0" fmla="*/ 2 w 8"/>
                  <a:gd name="T1" fmla="*/ 1 h 4"/>
                  <a:gd name="T2" fmla="*/ 1 w 8"/>
                  <a:gd name="T3" fmla="*/ 3 h 4"/>
                  <a:gd name="T4" fmla="*/ 7 w 8"/>
                  <a:gd name="T5" fmla="*/ 3 h 4"/>
                  <a:gd name="T6" fmla="*/ 2 w 8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2" y="1"/>
                    </a:moveTo>
                    <a:cubicBezTo>
                      <a:pt x="2" y="1"/>
                      <a:pt x="0" y="2"/>
                      <a:pt x="1" y="3"/>
                    </a:cubicBezTo>
                    <a:cubicBezTo>
                      <a:pt x="2" y="4"/>
                      <a:pt x="5" y="4"/>
                      <a:pt x="7" y="3"/>
                    </a:cubicBezTo>
                    <a:cubicBezTo>
                      <a:pt x="8" y="0"/>
                      <a:pt x="4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0" name="Freeform 7263"/>
              <p:cNvSpPr/>
              <p:nvPr/>
            </p:nvSpPr>
            <p:spPr bwMode="auto">
              <a:xfrm>
                <a:off x="4568826" y="25019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1" name="Freeform 7264"/>
              <p:cNvSpPr/>
              <p:nvPr/>
            </p:nvSpPr>
            <p:spPr bwMode="auto">
              <a:xfrm>
                <a:off x="4929188" y="250666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2" name="Freeform 7265"/>
              <p:cNvSpPr/>
              <p:nvPr/>
            </p:nvSpPr>
            <p:spPr bwMode="auto">
              <a:xfrm>
                <a:off x="4673601" y="25050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3" name="Freeform 7266"/>
              <p:cNvSpPr/>
              <p:nvPr/>
            </p:nvSpPr>
            <p:spPr bwMode="auto">
              <a:xfrm>
                <a:off x="4826001" y="2506663"/>
                <a:ext cx="11113" cy="6350"/>
              </a:xfrm>
              <a:custGeom>
                <a:avLst/>
                <a:gdLst>
                  <a:gd name="T0" fmla="*/ 4 w 7"/>
                  <a:gd name="T1" fmla="*/ 2 h 4"/>
                  <a:gd name="T2" fmla="*/ 1 w 7"/>
                  <a:gd name="T3" fmla="*/ 1 h 4"/>
                  <a:gd name="T4" fmla="*/ 1 w 7"/>
                  <a:gd name="T5" fmla="*/ 4 h 4"/>
                  <a:gd name="T6" fmla="*/ 4 w 7"/>
                  <a:gd name="T7" fmla="*/ 4 h 4"/>
                  <a:gd name="T8" fmla="*/ 7 w 7"/>
                  <a:gd name="T9" fmla="*/ 2 h 4"/>
                  <a:gd name="T10" fmla="*/ 4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3" y="3"/>
                      <a:pt x="2" y="2"/>
                      <a:pt x="1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5" y="4"/>
                      <a:pt x="7" y="3"/>
                      <a:pt x="7" y="2"/>
                    </a:cubicBezTo>
                    <a:cubicBezTo>
                      <a:pt x="6" y="0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4" name="Freeform 7267"/>
              <p:cNvSpPr/>
              <p:nvPr/>
            </p:nvSpPr>
            <p:spPr bwMode="auto">
              <a:xfrm>
                <a:off x="4592638" y="2506663"/>
                <a:ext cx="4763" cy="4763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0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5" name="Freeform 7268"/>
              <p:cNvSpPr/>
              <p:nvPr/>
            </p:nvSpPr>
            <p:spPr bwMode="auto">
              <a:xfrm>
                <a:off x="4713288" y="2508251"/>
                <a:ext cx="7938" cy="476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2 h 3"/>
                  <a:gd name="T4" fmla="*/ 4 w 5"/>
                  <a:gd name="T5" fmla="*/ 0 h 3"/>
                  <a:gd name="T6" fmla="*/ 0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3" y="3"/>
                      <a:pt x="5" y="2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6" name="Freeform 7269"/>
              <p:cNvSpPr/>
              <p:nvPr/>
            </p:nvSpPr>
            <p:spPr bwMode="auto">
              <a:xfrm>
                <a:off x="4500563" y="250666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7" name="Freeform 7270"/>
              <p:cNvSpPr/>
              <p:nvPr/>
            </p:nvSpPr>
            <p:spPr bwMode="auto">
              <a:xfrm>
                <a:off x="4513263" y="25066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8" name="Freeform 7271"/>
              <p:cNvSpPr/>
              <p:nvPr/>
            </p:nvSpPr>
            <p:spPr bwMode="auto">
              <a:xfrm>
                <a:off x="4541838" y="2506663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4 w 4"/>
                  <a:gd name="T5" fmla="*/ 1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3"/>
                      <a:pt x="2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79" name="Freeform 7272"/>
              <p:cNvSpPr/>
              <p:nvPr/>
            </p:nvSpPr>
            <p:spPr bwMode="auto">
              <a:xfrm>
                <a:off x="4579938" y="25082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0" name="Freeform 7273"/>
              <p:cNvSpPr/>
              <p:nvPr/>
            </p:nvSpPr>
            <p:spPr bwMode="auto">
              <a:xfrm>
                <a:off x="4589463" y="250666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1" name="Freeform 7274"/>
              <p:cNvSpPr/>
              <p:nvPr/>
            </p:nvSpPr>
            <p:spPr bwMode="auto">
              <a:xfrm>
                <a:off x="4979988" y="2511426"/>
                <a:ext cx="4763" cy="4763"/>
              </a:xfrm>
              <a:custGeom>
                <a:avLst/>
                <a:gdLst>
                  <a:gd name="T0" fmla="*/ 2 w 3"/>
                  <a:gd name="T1" fmla="*/ 1 h 3"/>
                  <a:gd name="T2" fmla="*/ 0 w 3"/>
                  <a:gd name="T3" fmla="*/ 2 h 3"/>
                  <a:gd name="T4" fmla="*/ 3 w 3"/>
                  <a:gd name="T5" fmla="*/ 1 h 3"/>
                  <a:gd name="T6" fmla="*/ 2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3" y="3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2" name="Freeform 7275"/>
              <p:cNvSpPr/>
              <p:nvPr/>
            </p:nvSpPr>
            <p:spPr bwMode="auto">
              <a:xfrm>
                <a:off x="4535488" y="250666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3" name="Freeform 7276"/>
              <p:cNvSpPr/>
              <p:nvPr/>
            </p:nvSpPr>
            <p:spPr bwMode="auto">
              <a:xfrm>
                <a:off x="4557713" y="2508251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4" name="Freeform 7277"/>
              <p:cNvSpPr/>
              <p:nvPr/>
            </p:nvSpPr>
            <p:spPr bwMode="auto">
              <a:xfrm>
                <a:off x="4584701" y="25082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5" name="Freeform 7278"/>
              <p:cNvSpPr/>
              <p:nvPr/>
            </p:nvSpPr>
            <p:spPr bwMode="auto">
              <a:xfrm>
                <a:off x="4645026" y="250825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2" y="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6" name="Freeform 7279"/>
              <p:cNvSpPr/>
              <p:nvPr/>
            </p:nvSpPr>
            <p:spPr bwMode="auto">
              <a:xfrm>
                <a:off x="4664076" y="250825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7" name="Freeform 7280"/>
              <p:cNvSpPr/>
              <p:nvPr/>
            </p:nvSpPr>
            <p:spPr bwMode="auto">
              <a:xfrm>
                <a:off x="4471988" y="25066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8" name="Freeform 7281"/>
              <p:cNvSpPr/>
              <p:nvPr/>
            </p:nvSpPr>
            <p:spPr bwMode="auto">
              <a:xfrm>
                <a:off x="4735513" y="25114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89" name="Freeform 7282"/>
              <p:cNvSpPr/>
              <p:nvPr/>
            </p:nvSpPr>
            <p:spPr bwMode="auto">
              <a:xfrm>
                <a:off x="4737101" y="25098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90" name="Freeform 7283"/>
              <p:cNvSpPr/>
              <p:nvPr/>
            </p:nvSpPr>
            <p:spPr bwMode="auto">
              <a:xfrm>
                <a:off x="4703763" y="25098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91" name="Freeform 7284"/>
              <p:cNvSpPr/>
              <p:nvPr/>
            </p:nvSpPr>
            <p:spPr bwMode="auto">
              <a:xfrm>
                <a:off x="4953001" y="251301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92" name="Freeform 7285"/>
              <p:cNvSpPr/>
              <p:nvPr/>
            </p:nvSpPr>
            <p:spPr bwMode="auto">
              <a:xfrm>
                <a:off x="4433888" y="2509838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93" name="Freeform 7286"/>
              <p:cNvSpPr/>
              <p:nvPr/>
            </p:nvSpPr>
            <p:spPr bwMode="auto">
              <a:xfrm>
                <a:off x="4400551" y="2513013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  <p:sp>
            <p:nvSpPr>
              <p:cNvPr id="294" name="Rectangle 7287"/>
              <p:cNvSpPr>
                <a:spLocks noChangeArrowheads="1"/>
              </p:cNvSpPr>
              <p:nvPr/>
            </p:nvSpPr>
            <p:spPr bwMode="auto">
              <a:xfrm>
                <a:off x="4373563" y="25161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/>
              </a:p>
            </p:txBody>
          </p:sp>
        </p:grpSp>
        <p:sp>
          <p:nvSpPr>
            <p:cNvPr id="19483" name="Rectangle 27"/>
            <p:cNvSpPr>
              <a:spLocks noChangeArrowheads="1"/>
            </p:cNvSpPr>
            <p:nvPr/>
          </p:nvSpPr>
          <p:spPr bwMode="auto">
            <a:xfrm>
              <a:off x="3539642" y="2339457"/>
              <a:ext cx="4195763" cy="63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点</a:t>
              </a:r>
              <a:r>
                <a:rPr lang="en-US" altLang="zh-CN" sz="2800" b="1" i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叫做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点</a:t>
              </a:r>
              <a:r>
                <a:rPr lang="en-US" altLang="zh-CN" sz="2800" b="1" i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关于轴对称变换的对应点，也可以叫做对称点。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51310" y="3003798"/>
            <a:ext cx="4033058" cy="1276958"/>
            <a:chOff x="3397194" y="2974600"/>
            <a:chExt cx="2763250" cy="988838"/>
          </a:xfrm>
        </p:grpSpPr>
        <p:grpSp>
          <p:nvGrpSpPr>
            <p:cNvPr id="295" name="组合 294"/>
            <p:cNvGrpSpPr/>
            <p:nvPr/>
          </p:nvGrpSpPr>
          <p:grpSpPr>
            <a:xfrm>
              <a:off x="3523267" y="2974600"/>
              <a:ext cx="2587423" cy="988838"/>
              <a:chOff x="7000876" y="4337051"/>
              <a:chExt cx="658812" cy="263526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296" name="Freeform 1498"/>
              <p:cNvSpPr/>
              <p:nvPr/>
            </p:nvSpPr>
            <p:spPr bwMode="auto">
              <a:xfrm>
                <a:off x="7656513" y="44862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1499"/>
              <p:cNvSpPr/>
              <p:nvPr/>
            </p:nvSpPr>
            <p:spPr bwMode="auto">
              <a:xfrm>
                <a:off x="7635876" y="4445001"/>
                <a:ext cx="4763" cy="9525"/>
              </a:xfrm>
              <a:custGeom>
                <a:avLst/>
                <a:gdLst>
                  <a:gd name="T0" fmla="*/ 0 w 4"/>
                  <a:gd name="T1" fmla="*/ 1 h 7"/>
                  <a:gd name="T2" fmla="*/ 1 w 4"/>
                  <a:gd name="T3" fmla="*/ 1 h 7"/>
                  <a:gd name="T4" fmla="*/ 0 w 4"/>
                  <a:gd name="T5" fmla="*/ 3 h 7"/>
                  <a:gd name="T6" fmla="*/ 2 w 4"/>
                  <a:gd name="T7" fmla="*/ 2 h 7"/>
                  <a:gd name="T8" fmla="*/ 1 w 4"/>
                  <a:gd name="T9" fmla="*/ 3 h 7"/>
                  <a:gd name="T10" fmla="*/ 4 w 4"/>
                  <a:gd name="T11" fmla="*/ 7 h 7"/>
                  <a:gd name="T12" fmla="*/ 2 w 4"/>
                  <a:gd name="T13" fmla="*/ 1 h 7"/>
                  <a:gd name="T14" fmla="*/ 0 w 4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1" y="3"/>
                      <a:pt x="1" y="3"/>
                    </a:cubicBezTo>
                    <a:cubicBezTo>
                      <a:pt x="4" y="3"/>
                      <a:pt x="3" y="6"/>
                      <a:pt x="4" y="7"/>
                    </a:cubicBezTo>
                    <a:cubicBezTo>
                      <a:pt x="4" y="5"/>
                      <a:pt x="2" y="3"/>
                      <a:pt x="2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1500"/>
              <p:cNvSpPr/>
              <p:nvPr/>
            </p:nvSpPr>
            <p:spPr bwMode="auto">
              <a:xfrm>
                <a:off x="7640638" y="4460876"/>
                <a:ext cx="6350" cy="3175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2 h 2"/>
                  <a:gd name="T4" fmla="*/ 2 w 5"/>
                  <a:gd name="T5" fmla="*/ 2 h 2"/>
                  <a:gd name="T6" fmla="*/ 5 w 5"/>
                  <a:gd name="T7" fmla="*/ 1 h 2"/>
                  <a:gd name="T8" fmla="*/ 3 w 5"/>
                  <a:gd name="T9" fmla="*/ 0 h 2"/>
                  <a:gd name="T10" fmla="*/ 0 w 5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2" y="1"/>
                      <a:pt x="2" y="2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1501"/>
              <p:cNvSpPr/>
              <p:nvPr/>
            </p:nvSpPr>
            <p:spPr bwMode="auto">
              <a:xfrm>
                <a:off x="7621588" y="4414839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2" y="2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1502"/>
              <p:cNvSpPr/>
              <p:nvPr/>
            </p:nvSpPr>
            <p:spPr bwMode="auto">
              <a:xfrm>
                <a:off x="7618413" y="4432301"/>
                <a:ext cx="17463" cy="15875"/>
              </a:xfrm>
              <a:custGeom>
                <a:avLst/>
                <a:gdLst>
                  <a:gd name="T0" fmla="*/ 5 w 12"/>
                  <a:gd name="T1" fmla="*/ 4 h 11"/>
                  <a:gd name="T2" fmla="*/ 4 w 12"/>
                  <a:gd name="T3" fmla="*/ 7 h 11"/>
                  <a:gd name="T4" fmla="*/ 0 w 12"/>
                  <a:gd name="T5" fmla="*/ 6 h 11"/>
                  <a:gd name="T6" fmla="*/ 0 w 12"/>
                  <a:gd name="T7" fmla="*/ 7 h 11"/>
                  <a:gd name="T8" fmla="*/ 1 w 12"/>
                  <a:gd name="T9" fmla="*/ 8 h 11"/>
                  <a:gd name="T10" fmla="*/ 3 w 12"/>
                  <a:gd name="T11" fmla="*/ 11 h 11"/>
                  <a:gd name="T12" fmla="*/ 5 w 12"/>
                  <a:gd name="T13" fmla="*/ 10 h 11"/>
                  <a:gd name="T14" fmla="*/ 5 w 12"/>
                  <a:gd name="T15" fmla="*/ 8 h 11"/>
                  <a:gd name="T16" fmla="*/ 8 w 12"/>
                  <a:gd name="T17" fmla="*/ 9 h 11"/>
                  <a:gd name="T18" fmla="*/ 9 w 12"/>
                  <a:gd name="T19" fmla="*/ 8 h 11"/>
                  <a:gd name="T20" fmla="*/ 12 w 12"/>
                  <a:gd name="T21" fmla="*/ 6 h 11"/>
                  <a:gd name="T22" fmla="*/ 8 w 12"/>
                  <a:gd name="T23" fmla="*/ 6 h 11"/>
                  <a:gd name="T24" fmla="*/ 8 w 12"/>
                  <a:gd name="T25" fmla="*/ 5 h 11"/>
                  <a:gd name="T26" fmla="*/ 7 w 12"/>
                  <a:gd name="T27" fmla="*/ 4 h 11"/>
                  <a:gd name="T28" fmla="*/ 7 w 12"/>
                  <a:gd name="T29" fmla="*/ 2 h 11"/>
                  <a:gd name="T30" fmla="*/ 3 w 12"/>
                  <a:gd name="T31" fmla="*/ 1 h 11"/>
                  <a:gd name="T32" fmla="*/ 2 w 12"/>
                  <a:gd name="T33" fmla="*/ 0 h 11"/>
                  <a:gd name="T34" fmla="*/ 0 w 12"/>
                  <a:gd name="T35" fmla="*/ 0 h 11"/>
                  <a:gd name="T36" fmla="*/ 5 w 12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1">
                    <a:moveTo>
                      <a:pt x="5" y="4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3" y="8"/>
                      <a:pt x="2" y="10"/>
                      <a:pt x="3" y="11"/>
                    </a:cubicBezTo>
                    <a:cubicBezTo>
                      <a:pt x="4" y="11"/>
                      <a:pt x="4" y="10"/>
                      <a:pt x="5" y="10"/>
                    </a:cubicBezTo>
                    <a:cubicBezTo>
                      <a:pt x="5" y="10"/>
                      <a:pt x="5" y="9"/>
                      <a:pt x="5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9" y="9"/>
                      <a:pt x="9" y="8"/>
                    </a:cubicBezTo>
                    <a:cubicBezTo>
                      <a:pt x="10" y="7"/>
                      <a:pt x="12" y="8"/>
                      <a:pt x="12" y="6"/>
                    </a:cubicBezTo>
                    <a:cubicBezTo>
                      <a:pt x="11" y="5"/>
                      <a:pt x="9" y="8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7" y="5"/>
                      <a:pt x="7" y="4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6" y="2"/>
                      <a:pt x="5" y="0"/>
                      <a:pt x="3" y="1"/>
                    </a:cubicBezTo>
                    <a:cubicBezTo>
                      <a:pt x="3" y="1"/>
                      <a:pt x="1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1503"/>
              <p:cNvSpPr/>
              <p:nvPr/>
            </p:nvSpPr>
            <p:spPr bwMode="auto">
              <a:xfrm>
                <a:off x="7646988" y="447516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1504"/>
              <p:cNvSpPr/>
              <p:nvPr/>
            </p:nvSpPr>
            <p:spPr bwMode="auto">
              <a:xfrm>
                <a:off x="7623176" y="4446589"/>
                <a:ext cx="14288" cy="7938"/>
              </a:xfrm>
              <a:custGeom>
                <a:avLst/>
                <a:gdLst>
                  <a:gd name="T0" fmla="*/ 8 w 10"/>
                  <a:gd name="T1" fmla="*/ 3 h 5"/>
                  <a:gd name="T2" fmla="*/ 7 w 10"/>
                  <a:gd name="T3" fmla="*/ 0 h 5"/>
                  <a:gd name="T4" fmla="*/ 5 w 10"/>
                  <a:gd name="T5" fmla="*/ 1 h 5"/>
                  <a:gd name="T6" fmla="*/ 0 w 10"/>
                  <a:gd name="T7" fmla="*/ 3 h 5"/>
                  <a:gd name="T8" fmla="*/ 4 w 10"/>
                  <a:gd name="T9" fmla="*/ 4 h 5"/>
                  <a:gd name="T10" fmla="*/ 8 w 10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8" y="3"/>
                    </a:moveTo>
                    <a:cubicBezTo>
                      <a:pt x="10" y="2"/>
                      <a:pt x="8" y="1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6" y="5"/>
                      <a:pt x="1" y="0"/>
                      <a:pt x="0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2"/>
                      <a:pt x="7" y="5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1505"/>
              <p:cNvSpPr/>
              <p:nvPr/>
            </p:nvSpPr>
            <p:spPr bwMode="auto">
              <a:xfrm>
                <a:off x="7632701" y="4457701"/>
                <a:ext cx="7938" cy="1588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0 h 2"/>
                  <a:gd name="T4" fmla="*/ 2 w 5"/>
                  <a:gd name="T5" fmla="*/ 0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cubicBezTo>
                      <a:pt x="3" y="1"/>
                      <a:pt x="5" y="1"/>
                      <a:pt x="5" y="0"/>
                    </a:cubicBezTo>
                    <a:cubicBezTo>
                      <a:pt x="3" y="0"/>
                      <a:pt x="3" y="1"/>
                      <a:pt x="2" y="0"/>
                    </a:cubicBezTo>
                    <a:cubicBezTo>
                      <a:pt x="0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1506"/>
              <p:cNvSpPr/>
              <p:nvPr/>
            </p:nvSpPr>
            <p:spPr bwMode="auto">
              <a:xfrm>
                <a:off x="7613651" y="4406901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0"/>
                      <a:pt x="0" y="0"/>
                    </a:cubicBezTo>
                    <a:cubicBezTo>
                      <a:pt x="1" y="0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1507"/>
              <p:cNvSpPr/>
              <p:nvPr/>
            </p:nvSpPr>
            <p:spPr bwMode="auto">
              <a:xfrm>
                <a:off x="7635876" y="4454526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1508"/>
              <p:cNvSpPr/>
              <p:nvPr/>
            </p:nvSpPr>
            <p:spPr bwMode="auto">
              <a:xfrm>
                <a:off x="7600951" y="43878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1509"/>
              <p:cNvSpPr/>
              <p:nvPr/>
            </p:nvSpPr>
            <p:spPr bwMode="auto">
              <a:xfrm>
                <a:off x="7642226" y="4481514"/>
                <a:ext cx="6350" cy="3175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3 h 3"/>
                  <a:gd name="T4" fmla="*/ 4 w 4"/>
                  <a:gd name="T5" fmla="*/ 1 h 3"/>
                  <a:gd name="T6" fmla="*/ 2 w 4"/>
                  <a:gd name="T7" fmla="*/ 1 h 3"/>
                  <a:gd name="T8" fmla="*/ 1 w 4"/>
                  <a:gd name="T9" fmla="*/ 0 h 3"/>
                  <a:gd name="T10" fmla="*/ 1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1" y="3"/>
                      <a:pt x="3" y="2"/>
                      <a:pt x="3" y="3"/>
                    </a:cubicBezTo>
                    <a:cubicBezTo>
                      <a:pt x="4" y="2"/>
                      <a:pt x="3" y="1"/>
                      <a:pt x="4" y="1"/>
                    </a:cubicBezTo>
                    <a:cubicBezTo>
                      <a:pt x="4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1510"/>
              <p:cNvSpPr/>
              <p:nvPr/>
            </p:nvSpPr>
            <p:spPr bwMode="auto">
              <a:xfrm>
                <a:off x="7604126" y="4402139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1511"/>
              <p:cNvSpPr/>
              <p:nvPr/>
            </p:nvSpPr>
            <p:spPr bwMode="auto">
              <a:xfrm>
                <a:off x="7607301" y="4403726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1" y="1"/>
                      <a:pt x="2" y="1"/>
                      <a:pt x="2" y="2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Rectangle 1512"/>
              <p:cNvSpPr>
                <a:spLocks noChangeArrowheads="1"/>
              </p:cNvSpPr>
              <p:nvPr/>
            </p:nvSpPr>
            <p:spPr bwMode="auto">
              <a:xfrm>
                <a:off x="7607301" y="44053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1513"/>
              <p:cNvSpPr/>
              <p:nvPr/>
            </p:nvSpPr>
            <p:spPr bwMode="auto">
              <a:xfrm>
                <a:off x="7631113" y="4452939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1514"/>
              <p:cNvSpPr/>
              <p:nvPr/>
            </p:nvSpPr>
            <p:spPr bwMode="auto">
              <a:xfrm>
                <a:off x="7632701" y="4462464"/>
                <a:ext cx="7938" cy="7938"/>
              </a:xfrm>
              <a:custGeom>
                <a:avLst/>
                <a:gdLst>
                  <a:gd name="T0" fmla="*/ 3 w 5"/>
                  <a:gd name="T1" fmla="*/ 1 h 5"/>
                  <a:gd name="T2" fmla="*/ 4 w 5"/>
                  <a:gd name="T3" fmla="*/ 2 h 5"/>
                  <a:gd name="T4" fmla="*/ 1 w 5"/>
                  <a:gd name="T5" fmla="*/ 1 h 5"/>
                  <a:gd name="T6" fmla="*/ 1 w 5"/>
                  <a:gd name="T7" fmla="*/ 3 h 5"/>
                  <a:gd name="T8" fmla="*/ 2 w 5"/>
                  <a:gd name="T9" fmla="*/ 4 h 5"/>
                  <a:gd name="T10" fmla="*/ 2 w 5"/>
                  <a:gd name="T11" fmla="*/ 4 h 5"/>
                  <a:gd name="T12" fmla="*/ 2 w 5"/>
                  <a:gd name="T13" fmla="*/ 5 h 5"/>
                  <a:gd name="T14" fmla="*/ 2 w 5"/>
                  <a:gd name="T15" fmla="*/ 4 h 5"/>
                  <a:gd name="T16" fmla="*/ 3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3" y="1"/>
                    </a:moveTo>
                    <a:cubicBezTo>
                      <a:pt x="4" y="1"/>
                      <a:pt x="4" y="2"/>
                      <a:pt x="4" y="2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2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5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1515"/>
              <p:cNvSpPr/>
              <p:nvPr/>
            </p:nvSpPr>
            <p:spPr bwMode="auto">
              <a:xfrm>
                <a:off x="7637463" y="4470401"/>
                <a:ext cx="6350" cy="4763"/>
              </a:xfrm>
              <a:custGeom>
                <a:avLst/>
                <a:gdLst>
                  <a:gd name="T0" fmla="*/ 1 w 5"/>
                  <a:gd name="T1" fmla="*/ 1 h 3"/>
                  <a:gd name="T2" fmla="*/ 0 w 5"/>
                  <a:gd name="T3" fmla="*/ 3 h 3"/>
                  <a:gd name="T4" fmla="*/ 1 w 5"/>
                  <a:gd name="T5" fmla="*/ 3 h 3"/>
                  <a:gd name="T6" fmla="*/ 4 w 5"/>
                  <a:gd name="T7" fmla="*/ 2 h 3"/>
                  <a:gd name="T8" fmla="*/ 5 w 5"/>
                  <a:gd name="T9" fmla="*/ 1 h 3"/>
                  <a:gd name="T10" fmla="*/ 4 w 5"/>
                  <a:gd name="T11" fmla="*/ 1 h 3"/>
                  <a:gd name="T12" fmla="*/ 2 w 5"/>
                  <a:gd name="T13" fmla="*/ 1 h 3"/>
                  <a:gd name="T14" fmla="*/ 3 w 5"/>
                  <a:gd name="T15" fmla="*/ 0 h 3"/>
                  <a:gd name="T16" fmla="*/ 0 w 5"/>
                  <a:gd name="T17" fmla="*/ 1 h 3"/>
                  <a:gd name="T18" fmla="*/ 1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3"/>
                    </a:cubicBezTo>
                    <a:cubicBezTo>
                      <a:pt x="3" y="3"/>
                      <a:pt x="3" y="1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2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1516"/>
              <p:cNvSpPr/>
              <p:nvPr/>
            </p:nvSpPr>
            <p:spPr bwMode="auto">
              <a:xfrm>
                <a:off x="7645401" y="44799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1517"/>
              <p:cNvSpPr/>
              <p:nvPr/>
            </p:nvSpPr>
            <p:spPr bwMode="auto">
              <a:xfrm>
                <a:off x="7642226" y="4476751"/>
                <a:ext cx="3175" cy="476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2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1518"/>
              <p:cNvSpPr/>
              <p:nvPr/>
            </p:nvSpPr>
            <p:spPr bwMode="auto">
              <a:xfrm>
                <a:off x="7610476" y="4424364"/>
                <a:ext cx="9525" cy="4763"/>
              </a:xfrm>
              <a:custGeom>
                <a:avLst/>
                <a:gdLst>
                  <a:gd name="T0" fmla="*/ 0 w 7"/>
                  <a:gd name="T1" fmla="*/ 2 h 3"/>
                  <a:gd name="T2" fmla="*/ 2 w 7"/>
                  <a:gd name="T3" fmla="*/ 1 h 3"/>
                  <a:gd name="T4" fmla="*/ 4 w 7"/>
                  <a:gd name="T5" fmla="*/ 3 h 3"/>
                  <a:gd name="T6" fmla="*/ 7 w 7"/>
                  <a:gd name="T7" fmla="*/ 2 h 3"/>
                  <a:gd name="T8" fmla="*/ 6 w 7"/>
                  <a:gd name="T9" fmla="*/ 1 h 3"/>
                  <a:gd name="T10" fmla="*/ 0 w 7"/>
                  <a:gd name="T11" fmla="*/ 1 h 3"/>
                  <a:gd name="T12" fmla="*/ 0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1" y="3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5" y="3"/>
                      <a:pt x="6" y="3"/>
                      <a:pt x="7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4" y="1"/>
                      <a:pt x="1" y="0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1519"/>
              <p:cNvSpPr/>
              <p:nvPr/>
            </p:nvSpPr>
            <p:spPr bwMode="auto">
              <a:xfrm>
                <a:off x="7626351" y="4454526"/>
                <a:ext cx="9525" cy="7938"/>
              </a:xfrm>
              <a:custGeom>
                <a:avLst/>
                <a:gdLst>
                  <a:gd name="T0" fmla="*/ 4 w 7"/>
                  <a:gd name="T1" fmla="*/ 0 h 6"/>
                  <a:gd name="T2" fmla="*/ 2 w 7"/>
                  <a:gd name="T3" fmla="*/ 3 h 6"/>
                  <a:gd name="T4" fmla="*/ 0 w 7"/>
                  <a:gd name="T5" fmla="*/ 3 h 6"/>
                  <a:gd name="T6" fmla="*/ 1 w 7"/>
                  <a:gd name="T7" fmla="*/ 4 h 6"/>
                  <a:gd name="T8" fmla="*/ 5 w 7"/>
                  <a:gd name="T9" fmla="*/ 5 h 6"/>
                  <a:gd name="T10" fmla="*/ 6 w 7"/>
                  <a:gd name="T11" fmla="*/ 6 h 6"/>
                  <a:gd name="T12" fmla="*/ 6 w 7"/>
                  <a:gd name="T13" fmla="*/ 4 h 6"/>
                  <a:gd name="T14" fmla="*/ 4 w 7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cubicBezTo>
                      <a:pt x="2" y="1"/>
                      <a:pt x="3" y="2"/>
                      <a:pt x="2" y="3"/>
                    </a:cubicBezTo>
                    <a:cubicBezTo>
                      <a:pt x="2" y="3"/>
                      <a:pt x="1" y="4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5"/>
                      <a:pt x="5" y="5"/>
                    </a:cubicBezTo>
                    <a:cubicBezTo>
                      <a:pt x="5" y="5"/>
                      <a:pt x="5" y="6"/>
                      <a:pt x="6" y="6"/>
                    </a:cubicBezTo>
                    <a:cubicBezTo>
                      <a:pt x="7" y="5"/>
                      <a:pt x="6" y="5"/>
                      <a:pt x="6" y="4"/>
                    </a:cubicBezTo>
                    <a:cubicBezTo>
                      <a:pt x="3" y="4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1520"/>
              <p:cNvSpPr/>
              <p:nvPr/>
            </p:nvSpPr>
            <p:spPr bwMode="auto">
              <a:xfrm>
                <a:off x="7645401" y="448786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1" y="2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1521"/>
              <p:cNvSpPr/>
              <p:nvPr/>
            </p:nvSpPr>
            <p:spPr bwMode="auto">
              <a:xfrm>
                <a:off x="7640638" y="4486276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6 h 6"/>
                  <a:gd name="T4" fmla="*/ 2 w 4"/>
                  <a:gd name="T5" fmla="*/ 5 h 6"/>
                  <a:gd name="T6" fmla="*/ 3 w 4"/>
                  <a:gd name="T7" fmla="*/ 2 h 6"/>
                  <a:gd name="T8" fmla="*/ 3 w 4"/>
                  <a:gd name="T9" fmla="*/ 2 h 6"/>
                  <a:gd name="T10" fmla="*/ 2 w 4"/>
                  <a:gd name="T11" fmla="*/ 1 h 6"/>
                  <a:gd name="T12" fmla="*/ 2 w 4"/>
                  <a:gd name="T13" fmla="*/ 1 h 6"/>
                  <a:gd name="T14" fmla="*/ 0 w 4"/>
                  <a:gd name="T15" fmla="*/ 1 h 6"/>
                  <a:gd name="T16" fmla="*/ 0 w 4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cubicBezTo>
                      <a:pt x="0" y="3"/>
                      <a:pt x="1" y="4"/>
                      <a:pt x="0" y="6"/>
                    </a:cubicBezTo>
                    <a:cubicBezTo>
                      <a:pt x="1" y="6"/>
                      <a:pt x="1" y="5"/>
                      <a:pt x="2" y="5"/>
                    </a:cubicBezTo>
                    <a:cubicBezTo>
                      <a:pt x="1" y="3"/>
                      <a:pt x="4" y="4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1522"/>
              <p:cNvSpPr/>
              <p:nvPr/>
            </p:nvSpPr>
            <p:spPr bwMode="auto">
              <a:xfrm>
                <a:off x="7637463" y="44767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1523"/>
              <p:cNvSpPr/>
              <p:nvPr/>
            </p:nvSpPr>
            <p:spPr bwMode="auto">
              <a:xfrm>
                <a:off x="7640638" y="4478339"/>
                <a:ext cx="1588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1 h 3"/>
                  <a:gd name="T8" fmla="*/ 1 w 2"/>
                  <a:gd name="T9" fmla="*/ 1 h 3"/>
                  <a:gd name="T10" fmla="*/ 0 w 2"/>
                  <a:gd name="T11" fmla="*/ 0 h 3"/>
                  <a:gd name="T12" fmla="*/ 0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1524"/>
              <p:cNvSpPr/>
              <p:nvPr/>
            </p:nvSpPr>
            <p:spPr bwMode="auto">
              <a:xfrm>
                <a:off x="7600951" y="43989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1525"/>
              <p:cNvSpPr/>
              <p:nvPr/>
            </p:nvSpPr>
            <p:spPr bwMode="auto">
              <a:xfrm>
                <a:off x="7640638" y="44831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1526"/>
              <p:cNvSpPr/>
              <p:nvPr/>
            </p:nvSpPr>
            <p:spPr bwMode="auto">
              <a:xfrm>
                <a:off x="7646988" y="4494214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1527"/>
              <p:cNvSpPr/>
              <p:nvPr/>
            </p:nvSpPr>
            <p:spPr bwMode="auto">
              <a:xfrm>
                <a:off x="7596188" y="4411664"/>
                <a:ext cx="17463" cy="11113"/>
              </a:xfrm>
              <a:custGeom>
                <a:avLst/>
                <a:gdLst>
                  <a:gd name="T0" fmla="*/ 5 w 12"/>
                  <a:gd name="T1" fmla="*/ 0 h 8"/>
                  <a:gd name="T2" fmla="*/ 0 w 12"/>
                  <a:gd name="T3" fmla="*/ 2 h 8"/>
                  <a:gd name="T4" fmla="*/ 5 w 12"/>
                  <a:gd name="T5" fmla="*/ 3 h 8"/>
                  <a:gd name="T6" fmla="*/ 6 w 12"/>
                  <a:gd name="T7" fmla="*/ 6 h 8"/>
                  <a:gd name="T8" fmla="*/ 7 w 12"/>
                  <a:gd name="T9" fmla="*/ 5 h 8"/>
                  <a:gd name="T10" fmla="*/ 10 w 12"/>
                  <a:gd name="T11" fmla="*/ 7 h 8"/>
                  <a:gd name="T12" fmla="*/ 10 w 12"/>
                  <a:gd name="T13" fmla="*/ 8 h 8"/>
                  <a:gd name="T14" fmla="*/ 11 w 12"/>
                  <a:gd name="T15" fmla="*/ 8 h 8"/>
                  <a:gd name="T16" fmla="*/ 9 w 12"/>
                  <a:gd name="T17" fmla="*/ 4 h 8"/>
                  <a:gd name="T18" fmla="*/ 7 w 12"/>
                  <a:gd name="T19" fmla="*/ 4 h 8"/>
                  <a:gd name="T20" fmla="*/ 5 w 12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8">
                    <a:moveTo>
                      <a:pt x="5" y="0"/>
                    </a:moveTo>
                    <a:cubicBezTo>
                      <a:pt x="4" y="2"/>
                      <a:pt x="2" y="1"/>
                      <a:pt x="0" y="2"/>
                    </a:cubicBezTo>
                    <a:cubicBezTo>
                      <a:pt x="1" y="4"/>
                      <a:pt x="3" y="3"/>
                      <a:pt x="5" y="3"/>
                    </a:cubicBezTo>
                    <a:cubicBezTo>
                      <a:pt x="2" y="5"/>
                      <a:pt x="5" y="6"/>
                      <a:pt x="6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6"/>
                      <a:pt x="8" y="8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1" y="8"/>
                      <a:pt x="11" y="8"/>
                    </a:cubicBezTo>
                    <a:cubicBezTo>
                      <a:pt x="12" y="6"/>
                      <a:pt x="9" y="6"/>
                      <a:pt x="9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1528"/>
              <p:cNvSpPr/>
              <p:nvPr/>
            </p:nvSpPr>
            <p:spPr bwMode="auto">
              <a:xfrm>
                <a:off x="7631113" y="44656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1529"/>
              <p:cNvSpPr/>
              <p:nvPr/>
            </p:nvSpPr>
            <p:spPr bwMode="auto">
              <a:xfrm>
                <a:off x="7646988" y="449897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1530"/>
              <p:cNvSpPr/>
              <p:nvPr/>
            </p:nvSpPr>
            <p:spPr bwMode="auto">
              <a:xfrm>
                <a:off x="7640638" y="4484689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1531"/>
              <p:cNvSpPr/>
              <p:nvPr/>
            </p:nvSpPr>
            <p:spPr bwMode="auto">
              <a:xfrm>
                <a:off x="7643813" y="4502151"/>
                <a:ext cx="7938" cy="6350"/>
              </a:xfrm>
              <a:custGeom>
                <a:avLst/>
                <a:gdLst>
                  <a:gd name="T0" fmla="*/ 1 w 5"/>
                  <a:gd name="T1" fmla="*/ 2 h 4"/>
                  <a:gd name="T2" fmla="*/ 1 w 5"/>
                  <a:gd name="T3" fmla="*/ 3 h 4"/>
                  <a:gd name="T4" fmla="*/ 0 w 5"/>
                  <a:gd name="T5" fmla="*/ 4 h 4"/>
                  <a:gd name="T6" fmla="*/ 0 w 5"/>
                  <a:gd name="T7" fmla="*/ 4 h 4"/>
                  <a:gd name="T8" fmla="*/ 5 w 5"/>
                  <a:gd name="T9" fmla="*/ 2 h 4"/>
                  <a:gd name="T10" fmla="*/ 1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4" y="4"/>
                      <a:pt x="5" y="2"/>
                    </a:cubicBezTo>
                    <a:cubicBezTo>
                      <a:pt x="3" y="0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1532"/>
              <p:cNvSpPr/>
              <p:nvPr/>
            </p:nvSpPr>
            <p:spPr bwMode="auto">
              <a:xfrm>
                <a:off x="7643813" y="45053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1533"/>
              <p:cNvSpPr/>
              <p:nvPr/>
            </p:nvSpPr>
            <p:spPr bwMode="auto">
              <a:xfrm>
                <a:off x="7645401" y="45053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Freeform 1534"/>
              <p:cNvSpPr/>
              <p:nvPr/>
            </p:nvSpPr>
            <p:spPr bwMode="auto">
              <a:xfrm>
                <a:off x="7588251" y="4378326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Freeform 1535"/>
              <p:cNvSpPr/>
              <p:nvPr/>
            </p:nvSpPr>
            <p:spPr bwMode="auto">
              <a:xfrm>
                <a:off x="7494588" y="43830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Freeform 1536"/>
              <p:cNvSpPr>
                <a:spLocks noEditPoints="1"/>
              </p:cNvSpPr>
              <p:nvPr/>
            </p:nvSpPr>
            <p:spPr bwMode="auto">
              <a:xfrm>
                <a:off x="7402513" y="4368801"/>
                <a:ext cx="228600" cy="107950"/>
              </a:xfrm>
              <a:custGeom>
                <a:avLst/>
                <a:gdLst>
                  <a:gd name="T0" fmla="*/ 24 w 162"/>
                  <a:gd name="T1" fmla="*/ 2 h 77"/>
                  <a:gd name="T2" fmla="*/ 8 w 162"/>
                  <a:gd name="T3" fmla="*/ 8 h 77"/>
                  <a:gd name="T4" fmla="*/ 0 w 162"/>
                  <a:gd name="T5" fmla="*/ 12 h 77"/>
                  <a:gd name="T6" fmla="*/ 4 w 162"/>
                  <a:gd name="T7" fmla="*/ 12 h 77"/>
                  <a:gd name="T8" fmla="*/ 4 w 162"/>
                  <a:gd name="T9" fmla="*/ 14 h 77"/>
                  <a:gd name="T10" fmla="*/ 14 w 162"/>
                  <a:gd name="T11" fmla="*/ 11 h 77"/>
                  <a:gd name="T12" fmla="*/ 17 w 162"/>
                  <a:gd name="T13" fmla="*/ 9 h 77"/>
                  <a:gd name="T14" fmla="*/ 22 w 162"/>
                  <a:gd name="T15" fmla="*/ 9 h 77"/>
                  <a:gd name="T16" fmla="*/ 26 w 162"/>
                  <a:gd name="T17" fmla="*/ 11 h 77"/>
                  <a:gd name="T18" fmla="*/ 34 w 162"/>
                  <a:gd name="T19" fmla="*/ 8 h 77"/>
                  <a:gd name="T20" fmla="*/ 41 w 162"/>
                  <a:gd name="T21" fmla="*/ 9 h 77"/>
                  <a:gd name="T22" fmla="*/ 48 w 162"/>
                  <a:gd name="T23" fmla="*/ 9 h 77"/>
                  <a:gd name="T24" fmla="*/ 49 w 162"/>
                  <a:gd name="T25" fmla="*/ 10 h 77"/>
                  <a:gd name="T26" fmla="*/ 60 w 162"/>
                  <a:gd name="T27" fmla="*/ 9 h 77"/>
                  <a:gd name="T28" fmla="*/ 65 w 162"/>
                  <a:gd name="T29" fmla="*/ 10 h 77"/>
                  <a:gd name="T30" fmla="*/ 65 w 162"/>
                  <a:gd name="T31" fmla="*/ 11 h 77"/>
                  <a:gd name="T32" fmla="*/ 67 w 162"/>
                  <a:gd name="T33" fmla="*/ 10 h 77"/>
                  <a:gd name="T34" fmla="*/ 73 w 162"/>
                  <a:gd name="T35" fmla="*/ 11 h 77"/>
                  <a:gd name="T36" fmla="*/ 82 w 162"/>
                  <a:gd name="T37" fmla="*/ 11 h 77"/>
                  <a:gd name="T38" fmla="*/ 74 w 162"/>
                  <a:gd name="T39" fmla="*/ 13 h 77"/>
                  <a:gd name="T40" fmla="*/ 84 w 162"/>
                  <a:gd name="T41" fmla="*/ 17 h 77"/>
                  <a:gd name="T42" fmla="*/ 86 w 162"/>
                  <a:gd name="T43" fmla="*/ 17 h 77"/>
                  <a:gd name="T44" fmla="*/ 97 w 162"/>
                  <a:gd name="T45" fmla="*/ 21 h 77"/>
                  <a:gd name="T46" fmla="*/ 100 w 162"/>
                  <a:gd name="T47" fmla="*/ 20 h 77"/>
                  <a:gd name="T48" fmla="*/ 103 w 162"/>
                  <a:gd name="T49" fmla="*/ 24 h 77"/>
                  <a:gd name="T50" fmla="*/ 112 w 162"/>
                  <a:gd name="T51" fmla="*/ 27 h 77"/>
                  <a:gd name="T52" fmla="*/ 108 w 162"/>
                  <a:gd name="T53" fmla="*/ 29 h 77"/>
                  <a:gd name="T54" fmla="*/ 116 w 162"/>
                  <a:gd name="T55" fmla="*/ 28 h 77"/>
                  <a:gd name="T56" fmla="*/ 119 w 162"/>
                  <a:gd name="T57" fmla="*/ 27 h 77"/>
                  <a:gd name="T58" fmla="*/ 112 w 162"/>
                  <a:gd name="T59" fmla="*/ 32 h 77"/>
                  <a:gd name="T60" fmla="*/ 116 w 162"/>
                  <a:gd name="T61" fmla="*/ 32 h 77"/>
                  <a:gd name="T62" fmla="*/ 117 w 162"/>
                  <a:gd name="T63" fmla="*/ 33 h 77"/>
                  <a:gd name="T64" fmla="*/ 122 w 162"/>
                  <a:gd name="T65" fmla="*/ 34 h 77"/>
                  <a:gd name="T66" fmla="*/ 128 w 162"/>
                  <a:gd name="T67" fmla="*/ 33 h 77"/>
                  <a:gd name="T68" fmla="*/ 127 w 162"/>
                  <a:gd name="T69" fmla="*/ 39 h 77"/>
                  <a:gd name="T70" fmla="*/ 127 w 162"/>
                  <a:gd name="T71" fmla="*/ 37 h 77"/>
                  <a:gd name="T72" fmla="*/ 134 w 162"/>
                  <a:gd name="T73" fmla="*/ 39 h 77"/>
                  <a:gd name="T74" fmla="*/ 136 w 162"/>
                  <a:gd name="T75" fmla="*/ 42 h 77"/>
                  <a:gd name="T76" fmla="*/ 134 w 162"/>
                  <a:gd name="T77" fmla="*/ 43 h 77"/>
                  <a:gd name="T78" fmla="*/ 136 w 162"/>
                  <a:gd name="T79" fmla="*/ 45 h 77"/>
                  <a:gd name="T80" fmla="*/ 144 w 162"/>
                  <a:gd name="T81" fmla="*/ 49 h 77"/>
                  <a:gd name="T82" fmla="*/ 145 w 162"/>
                  <a:gd name="T83" fmla="*/ 54 h 77"/>
                  <a:gd name="T84" fmla="*/ 152 w 162"/>
                  <a:gd name="T85" fmla="*/ 62 h 77"/>
                  <a:gd name="T86" fmla="*/ 156 w 162"/>
                  <a:gd name="T87" fmla="*/ 72 h 77"/>
                  <a:gd name="T88" fmla="*/ 162 w 162"/>
                  <a:gd name="T89" fmla="*/ 76 h 77"/>
                  <a:gd name="T90" fmla="*/ 159 w 162"/>
                  <a:gd name="T91" fmla="*/ 68 h 77"/>
                  <a:gd name="T92" fmla="*/ 155 w 162"/>
                  <a:gd name="T93" fmla="*/ 63 h 77"/>
                  <a:gd name="T94" fmla="*/ 154 w 162"/>
                  <a:gd name="T95" fmla="*/ 57 h 77"/>
                  <a:gd name="T96" fmla="*/ 152 w 162"/>
                  <a:gd name="T97" fmla="*/ 50 h 77"/>
                  <a:gd name="T98" fmla="*/ 142 w 162"/>
                  <a:gd name="T99" fmla="*/ 39 h 77"/>
                  <a:gd name="T100" fmla="*/ 128 w 162"/>
                  <a:gd name="T101" fmla="*/ 28 h 77"/>
                  <a:gd name="T102" fmla="*/ 77 w 162"/>
                  <a:gd name="T103" fmla="*/ 7 h 77"/>
                  <a:gd name="T104" fmla="*/ 55 w 162"/>
                  <a:gd name="T105" fmla="*/ 4 h 77"/>
                  <a:gd name="T106" fmla="*/ 54 w 162"/>
                  <a:gd name="T107" fmla="*/ 1 h 77"/>
                  <a:gd name="T108" fmla="*/ 43 w 162"/>
                  <a:gd name="T109" fmla="*/ 4 h 77"/>
                  <a:gd name="T110" fmla="*/ 28 w 162"/>
                  <a:gd name="T111" fmla="*/ 4 h 77"/>
                  <a:gd name="T112" fmla="*/ 19 w 162"/>
                  <a:gd name="T113" fmla="*/ 5 h 77"/>
                  <a:gd name="T114" fmla="*/ 149 w 162"/>
                  <a:gd name="T115" fmla="*/ 57 h 77"/>
                  <a:gd name="T116" fmla="*/ 139 w 162"/>
                  <a:gd name="T117" fmla="*/ 40 h 77"/>
                  <a:gd name="T118" fmla="*/ 118 w 162"/>
                  <a:gd name="T119" fmla="*/ 32 h 77"/>
                  <a:gd name="T120" fmla="*/ 82 w 162"/>
                  <a:gd name="T121" fmla="*/ 11 h 77"/>
                  <a:gd name="T122" fmla="*/ 21 w 162"/>
                  <a:gd name="T123" fmla="*/ 7 h 77"/>
                  <a:gd name="T124" fmla="*/ 15 w 162"/>
                  <a:gd name="T125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77">
                    <a:moveTo>
                      <a:pt x="26" y="2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5"/>
                      <a:pt x="11" y="4"/>
                      <a:pt x="11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7"/>
                      <a:pt x="10" y="8"/>
                      <a:pt x="8" y="8"/>
                    </a:cubicBezTo>
                    <a:cubicBezTo>
                      <a:pt x="7" y="8"/>
                      <a:pt x="7" y="9"/>
                      <a:pt x="7" y="10"/>
                    </a:cubicBezTo>
                    <a:cubicBezTo>
                      <a:pt x="9" y="9"/>
                      <a:pt x="9" y="8"/>
                      <a:pt x="11" y="8"/>
                    </a:cubicBezTo>
                    <a:cubicBezTo>
                      <a:pt x="11" y="10"/>
                      <a:pt x="8" y="9"/>
                      <a:pt x="7" y="12"/>
                    </a:cubicBezTo>
                    <a:cubicBezTo>
                      <a:pt x="5" y="10"/>
                      <a:pt x="3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4" y="13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7" y="12"/>
                      <a:pt x="8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5" y="13"/>
                      <a:pt x="5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8" y="14"/>
                      <a:pt x="10" y="13"/>
                      <a:pt x="11" y="13"/>
                    </a:cubicBezTo>
                    <a:cubicBezTo>
                      <a:pt x="9" y="11"/>
                      <a:pt x="13" y="12"/>
                      <a:pt x="14" y="11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1"/>
                      <a:pt x="15" y="8"/>
                      <a:pt x="17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0"/>
                      <a:pt x="18" y="9"/>
                      <a:pt x="19" y="10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1" y="12"/>
                      <a:pt x="21" y="10"/>
                      <a:pt x="22" y="9"/>
                    </a:cubicBezTo>
                    <a:cubicBezTo>
                      <a:pt x="24" y="9"/>
                      <a:pt x="26" y="8"/>
                      <a:pt x="28" y="9"/>
                    </a:cubicBezTo>
                    <a:cubicBezTo>
                      <a:pt x="28" y="10"/>
                      <a:pt x="27" y="10"/>
                      <a:pt x="27" y="10"/>
                    </a:cubicBezTo>
                    <a:cubicBezTo>
                      <a:pt x="26" y="10"/>
                      <a:pt x="26" y="10"/>
                      <a:pt x="26" y="9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0"/>
                      <a:pt x="29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2" y="10"/>
                      <a:pt x="34" y="11"/>
                      <a:pt x="35" y="10"/>
                    </a:cubicBezTo>
                    <a:cubicBezTo>
                      <a:pt x="35" y="9"/>
                      <a:pt x="33" y="9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5" y="9"/>
                      <a:pt x="35" y="9"/>
                    </a:cubicBezTo>
                    <a:cubicBezTo>
                      <a:pt x="36" y="9"/>
                      <a:pt x="37" y="9"/>
                      <a:pt x="38" y="8"/>
                    </a:cubicBezTo>
                    <a:cubicBezTo>
                      <a:pt x="39" y="8"/>
                      <a:pt x="40" y="8"/>
                      <a:pt x="41" y="9"/>
                    </a:cubicBezTo>
                    <a:cubicBezTo>
                      <a:pt x="43" y="9"/>
                      <a:pt x="45" y="10"/>
                      <a:pt x="46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8" y="9"/>
                      <a:pt x="48" y="9"/>
                    </a:cubicBezTo>
                    <a:cubicBezTo>
                      <a:pt x="49" y="10"/>
                      <a:pt x="50" y="8"/>
                      <a:pt x="51" y="9"/>
                    </a:cubicBezTo>
                    <a:cubicBezTo>
                      <a:pt x="51" y="9"/>
                      <a:pt x="51" y="9"/>
                      <a:pt x="51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10"/>
                      <a:pt x="49" y="10"/>
                    </a:cubicBezTo>
                    <a:cubicBezTo>
                      <a:pt x="50" y="10"/>
                      <a:pt x="51" y="10"/>
                      <a:pt x="51" y="9"/>
                    </a:cubicBezTo>
                    <a:cubicBezTo>
                      <a:pt x="53" y="10"/>
                      <a:pt x="54" y="9"/>
                      <a:pt x="56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8" y="7"/>
                      <a:pt x="58" y="9"/>
                      <a:pt x="60" y="9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1" y="11"/>
                      <a:pt x="62" y="9"/>
                      <a:pt x="64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4" y="10"/>
                      <a:pt x="64" y="11"/>
                      <a:pt x="65" y="12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0"/>
                      <a:pt x="67" y="9"/>
                      <a:pt x="65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7" y="9"/>
                      <a:pt x="67" y="9"/>
                      <a:pt x="68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13"/>
                      <a:pt x="71" y="11"/>
                      <a:pt x="74" y="12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3" y="9"/>
                      <a:pt x="72" y="8"/>
                      <a:pt x="73" y="8"/>
                    </a:cubicBezTo>
                    <a:cubicBezTo>
                      <a:pt x="75" y="10"/>
                      <a:pt x="77" y="8"/>
                      <a:pt x="79" y="9"/>
                    </a:cubicBezTo>
                    <a:cubicBezTo>
                      <a:pt x="79" y="10"/>
                      <a:pt x="81" y="10"/>
                      <a:pt x="82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2"/>
                      <a:pt x="78" y="12"/>
                      <a:pt x="77" y="11"/>
                    </a:cubicBezTo>
                    <a:cubicBezTo>
                      <a:pt x="76" y="11"/>
                      <a:pt x="74" y="11"/>
                      <a:pt x="74" y="13"/>
                    </a:cubicBezTo>
                    <a:cubicBezTo>
                      <a:pt x="74" y="13"/>
                      <a:pt x="75" y="13"/>
                      <a:pt x="74" y="13"/>
                    </a:cubicBezTo>
                    <a:cubicBezTo>
                      <a:pt x="73" y="14"/>
                      <a:pt x="73" y="13"/>
                      <a:pt x="72" y="13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6" y="13"/>
                      <a:pt x="78" y="15"/>
                      <a:pt x="82" y="15"/>
                    </a:cubicBezTo>
                    <a:cubicBezTo>
                      <a:pt x="81" y="16"/>
                      <a:pt x="83" y="15"/>
                      <a:pt x="84" y="17"/>
                    </a:cubicBezTo>
                    <a:cubicBezTo>
                      <a:pt x="84" y="15"/>
                      <a:pt x="86" y="17"/>
                      <a:pt x="85" y="15"/>
                    </a:cubicBezTo>
                    <a:cubicBezTo>
                      <a:pt x="87" y="15"/>
                      <a:pt x="87" y="16"/>
                      <a:pt x="89" y="17"/>
                    </a:cubicBezTo>
                    <a:cubicBezTo>
                      <a:pt x="89" y="17"/>
                      <a:pt x="87" y="17"/>
                      <a:pt x="87" y="18"/>
                    </a:cubicBezTo>
                    <a:cubicBezTo>
                      <a:pt x="87" y="17"/>
                      <a:pt x="87" y="17"/>
                      <a:pt x="86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9"/>
                      <a:pt x="96" y="19"/>
                      <a:pt x="97" y="21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8" y="19"/>
                      <a:pt x="99" y="20"/>
                      <a:pt x="100" y="20"/>
                    </a:cubicBezTo>
                    <a:cubicBezTo>
                      <a:pt x="102" y="19"/>
                      <a:pt x="104" y="20"/>
                      <a:pt x="106" y="19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20"/>
                      <a:pt x="104" y="21"/>
                      <a:pt x="104" y="21"/>
                    </a:cubicBezTo>
                    <a:cubicBezTo>
                      <a:pt x="103" y="21"/>
                      <a:pt x="104" y="23"/>
                      <a:pt x="103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7" y="22"/>
                      <a:pt x="109" y="24"/>
                      <a:pt x="111" y="24"/>
                    </a:cubicBezTo>
                    <a:cubicBezTo>
                      <a:pt x="112" y="25"/>
                      <a:pt x="109" y="25"/>
                      <a:pt x="111" y="27"/>
                    </a:cubicBezTo>
                    <a:cubicBezTo>
                      <a:pt x="111" y="27"/>
                      <a:pt x="111" y="26"/>
                      <a:pt x="112" y="27"/>
                    </a:cubicBezTo>
                    <a:cubicBezTo>
                      <a:pt x="111" y="28"/>
                      <a:pt x="108" y="27"/>
                      <a:pt x="107" y="27"/>
                    </a:cubicBezTo>
                    <a:cubicBezTo>
                      <a:pt x="108" y="28"/>
                      <a:pt x="108" y="28"/>
                      <a:pt x="108" y="28"/>
                    </a:cubicBezTo>
                    <a:cubicBezTo>
                      <a:pt x="108" y="28"/>
                      <a:pt x="107" y="28"/>
                      <a:pt x="106" y="29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7" y="28"/>
                      <a:pt x="109" y="28"/>
                      <a:pt x="110" y="29"/>
                    </a:cubicBezTo>
                    <a:cubicBezTo>
                      <a:pt x="111" y="27"/>
                      <a:pt x="113" y="28"/>
                      <a:pt x="115" y="29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8"/>
                      <a:pt x="116" y="28"/>
                      <a:pt x="116" y="28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9" y="27"/>
                      <a:pt x="119" y="27"/>
                      <a:pt x="119" y="27"/>
                    </a:cubicBezTo>
                    <a:cubicBezTo>
                      <a:pt x="120" y="27"/>
                      <a:pt x="121" y="28"/>
                      <a:pt x="120" y="28"/>
                    </a:cubicBezTo>
                    <a:cubicBezTo>
                      <a:pt x="118" y="28"/>
                      <a:pt x="118" y="31"/>
                      <a:pt x="118" y="32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4" y="32"/>
                      <a:pt x="112" y="30"/>
                      <a:pt x="112" y="32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3" y="33"/>
                      <a:pt x="114" y="32"/>
                      <a:pt x="115" y="32"/>
                    </a:cubicBezTo>
                    <a:cubicBezTo>
                      <a:pt x="116" y="32"/>
                      <a:pt x="116" y="32"/>
                      <a:pt x="116" y="32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6" y="33"/>
                      <a:pt x="116" y="33"/>
                      <a:pt x="116" y="32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20" y="33"/>
                      <a:pt x="117" y="35"/>
                      <a:pt x="117" y="35"/>
                    </a:cubicBezTo>
                    <a:cubicBezTo>
                      <a:pt x="121" y="33"/>
                      <a:pt x="120" y="38"/>
                      <a:pt x="123" y="36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34"/>
                      <a:pt x="121" y="34"/>
                      <a:pt x="122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3" y="35"/>
                      <a:pt x="124" y="33"/>
                      <a:pt x="125" y="34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6" y="34"/>
                      <a:pt x="127" y="34"/>
                      <a:pt x="128" y="33"/>
                    </a:cubicBezTo>
                    <a:cubicBezTo>
                      <a:pt x="130" y="34"/>
                      <a:pt x="127" y="35"/>
                      <a:pt x="129" y="36"/>
                    </a:cubicBezTo>
                    <a:cubicBezTo>
                      <a:pt x="127" y="37"/>
                      <a:pt x="127" y="37"/>
                      <a:pt x="127" y="37"/>
                    </a:cubicBezTo>
                    <a:cubicBezTo>
                      <a:pt x="127" y="39"/>
                      <a:pt x="123" y="38"/>
                      <a:pt x="122" y="39"/>
                    </a:cubicBezTo>
                    <a:cubicBezTo>
                      <a:pt x="124" y="40"/>
                      <a:pt x="126" y="38"/>
                      <a:pt x="127" y="39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27" y="37"/>
                      <a:pt x="127" y="37"/>
                      <a:pt x="127" y="37"/>
                    </a:cubicBezTo>
                    <a:cubicBezTo>
                      <a:pt x="129" y="38"/>
                      <a:pt x="127" y="39"/>
                      <a:pt x="128" y="39"/>
                    </a:cubicBezTo>
                    <a:cubicBezTo>
                      <a:pt x="129" y="39"/>
                      <a:pt x="130" y="39"/>
                      <a:pt x="130" y="38"/>
                    </a:cubicBezTo>
                    <a:cubicBezTo>
                      <a:pt x="131" y="38"/>
                      <a:pt x="133" y="37"/>
                      <a:pt x="134" y="38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5" y="40"/>
                      <a:pt x="136" y="38"/>
                      <a:pt x="138" y="39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7" y="42"/>
                      <a:pt x="137" y="42"/>
                      <a:pt x="137" y="42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4" y="43"/>
                      <a:pt x="134" y="43"/>
                      <a:pt x="134" y="43"/>
                    </a:cubicBezTo>
                    <a:cubicBezTo>
                      <a:pt x="136" y="44"/>
                      <a:pt x="136" y="44"/>
                      <a:pt x="136" y="44"/>
                    </a:cubicBezTo>
                    <a:cubicBezTo>
                      <a:pt x="135" y="46"/>
                      <a:pt x="134" y="44"/>
                      <a:pt x="132" y="44"/>
                    </a:cubicBezTo>
                    <a:cubicBezTo>
                      <a:pt x="133" y="45"/>
                      <a:pt x="135" y="46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7" y="43"/>
                      <a:pt x="138" y="46"/>
                      <a:pt x="140" y="46"/>
                    </a:cubicBezTo>
                    <a:cubicBezTo>
                      <a:pt x="139" y="45"/>
                      <a:pt x="139" y="45"/>
                      <a:pt x="139" y="45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41" y="46"/>
                      <a:pt x="142" y="48"/>
                      <a:pt x="144" y="49"/>
                    </a:cubicBezTo>
                    <a:cubicBezTo>
                      <a:pt x="144" y="50"/>
                      <a:pt x="143" y="50"/>
                      <a:pt x="143" y="51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46" y="52"/>
                      <a:pt x="145" y="53"/>
                      <a:pt x="146" y="54"/>
                    </a:cubicBezTo>
                    <a:cubicBezTo>
                      <a:pt x="145" y="54"/>
                      <a:pt x="145" y="54"/>
                      <a:pt x="145" y="54"/>
                    </a:cubicBezTo>
                    <a:cubicBezTo>
                      <a:pt x="149" y="54"/>
                      <a:pt x="147" y="60"/>
                      <a:pt x="151" y="58"/>
                    </a:cubicBezTo>
                    <a:cubicBezTo>
                      <a:pt x="151" y="60"/>
                      <a:pt x="152" y="59"/>
                      <a:pt x="152" y="61"/>
                    </a:cubicBezTo>
                    <a:cubicBezTo>
                      <a:pt x="152" y="61"/>
                      <a:pt x="152" y="61"/>
                      <a:pt x="152" y="61"/>
                    </a:cubicBezTo>
                    <a:cubicBezTo>
                      <a:pt x="152" y="62"/>
                      <a:pt x="152" y="62"/>
                      <a:pt x="152" y="62"/>
                    </a:cubicBezTo>
                    <a:cubicBezTo>
                      <a:pt x="152" y="62"/>
                      <a:pt x="152" y="62"/>
                      <a:pt x="152" y="62"/>
                    </a:cubicBezTo>
                    <a:cubicBezTo>
                      <a:pt x="154" y="63"/>
                      <a:pt x="153" y="65"/>
                      <a:pt x="155" y="66"/>
                    </a:cubicBezTo>
                    <a:cubicBezTo>
                      <a:pt x="156" y="67"/>
                      <a:pt x="154" y="69"/>
                      <a:pt x="156" y="69"/>
                    </a:cubicBezTo>
                    <a:cubicBezTo>
                      <a:pt x="154" y="71"/>
                      <a:pt x="157" y="71"/>
                      <a:pt x="156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8" y="74"/>
                      <a:pt x="156" y="76"/>
                      <a:pt x="158" y="77"/>
                    </a:cubicBezTo>
                    <a:cubicBezTo>
                      <a:pt x="158" y="76"/>
                      <a:pt x="160" y="76"/>
                      <a:pt x="162" y="76"/>
                    </a:cubicBezTo>
                    <a:cubicBezTo>
                      <a:pt x="162" y="76"/>
                      <a:pt x="162" y="76"/>
                      <a:pt x="162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57" y="74"/>
                      <a:pt x="160" y="70"/>
                      <a:pt x="158" y="70"/>
                    </a:cubicBezTo>
                    <a:cubicBezTo>
                      <a:pt x="158" y="69"/>
                      <a:pt x="157" y="68"/>
                      <a:pt x="159" y="68"/>
                    </a:cubicBezTo>
                    <a:cubicBezTo>
                      <a:pt x="159" y="67"/>
                      <a:pt x="158" y="67"/>
                      <a:pt x="158" y="67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6" y="66"/>
                      <a:pt x="157" y="64"/>
                      <a:pt x="155" y="63"/>
                    </a:cubicBezTo>
                    <a:cubicBezTo>
                      <a:pt x="155" y="63"/>
                      <a:pt x="155" y="63"/>
                      <a:pt x="155" y="63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54" y="62"/>
                      <a:pt x="155" y="62"/>
                      <a:pt x="156" y="62"/>
                    </a:cubicBezTo>
                    <a:cubicBezTo>
                      <a:pt x="155" y="61"/>
                      <a:pt x="155" y="60"/>
                      <a:pt x="156" y="60"/>
                    </a:cubicBezTo>
                    <a:cubicBezTo>
                      <a:pt x="155" y="60"/>
                      <a:pt x="154" y="58"/>
                      <a:pt x="154" y="57"/>
                    </a:cubicBezTo>
                    <a:cubicBezTo>
                      <a:pt x="155" y="57"/>
                      <a:pt x="154" y="57"/>
                      <a:pt x="154" y="56"/>
                    </a:cubicBezTo>
                    <a:cubicBezTo>
                      <a:pt x="151" y="57"/>
                      <a:pt x="154" y="54"/>
                      <a:pt x="151" y="53"/>
                    </a:cubicBezTo>
                    <a:cubicBezTo>
                      <a:pt x="151" y="52"/>
                      <a:pt x="150" y="51"/>
                      <a:pt x="149" y="49"/>
                    </a:cubicBezTo>
                    <a:cubicBezTo>
                      <a:pt x="150" y="48"/>
                      <a:pt x="151" y="50"/>
                      <a:pt x="152" y="50"/>
                    </a:cubicBezTo>
                    <a:cubicBezTo>
                      <a:pt x="151" y="48"/>
                      <a:pt x="152" y="48"/>
                      <a:pt x="151" y="47"/>
                    </a:cubicBezTo>
                    <a:cubicBezTo>
                      <a:pt x="148" y="47"/>
                      <a:pt x="150" y="44"/>
                      <a:pt x="147" y="45"/>
                    </a:cubicBezTo>
                    <a:cubicBezTo>
                      <a:pt x="146" y="44"/>
                      <a:pt x="146" y="44"/>
                      <a:pt x="146" y="44"/>
                    </a:cubicBezTo>
                    <a:cubicBezTo>
                      <a:pt x="148" y="41"/>
                      <a:pt x="142" y="42"/>
                      <a:pt x="142" y="39"/>
                    </a:cubicBezTo>
                    <a:cubicBezTo>
                      <a:pt x="139" y="39"/>
                      <a:pt x="140" y="35"/>
                      <a:pt x="136" y="35"/>
                    </a:cubicBezTo>
                    <a:cubicBezTo>
                      <a:pt x="136" y="34"/>
                      <a:pt x="136" y="33"/>
                      <a:pt x="135" y="34"/>
                    </a:cubicBezTo>
                    <a:cubicBezTo>
                      <a:pt x="135" y="31"/>
                      <a:pt x="131" y="32"/>
                      <a:pt x="129" y="30"/>
                    </a:cubicBezTo>
                    <a:cubicBezTo>
                      <a:pt x="130" y="29"/>
                      <a:pt x="127" y="29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19" y="24"/>
                      <a:pt x="113" y="19"/>
                      <a:pt x="103" y="16"/>
                    </a:cubicBezTo>
                    <a:cubicBezTo>
                      <a:pt x="100" y="14"/>
                      <a:pt x="96" y="12"/>
                      <a:pt x="92" y="11"/>
                    </a:cubicBezTo>
                    <a:cubicBezTo>
                      <a:pt x="87" y="10"/>
                      <a:pt x="81" y="9"/>
                      <a:pt x="77" y="7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3" y="6"/>
                      <a:pt x="70" y="7"/>
                      <a:pt x="68" y="6"/>
                    </a:cubicBezTo>
                    <a:cubicBezTo>
                      <a:pt x="67" y="5"/>
                      <a:pt x="63" y="7"/>
                      <a:pt x="62" y="4"/>
                    </a:cubicBezTo>
                    <a:cubicBezTo>
                      <a:pt x="60" y="5"/>
                      <a:pt x="58" y="5"/>
                      <a:pt x="55" y="4"/>
                    </a:cubicBezTo>
                    <a:cubicBezTo>
                      <a:pt x="54" y="5"/>
                      <a:pt x="53" y="4"/>
                      <a:pt x="52" y="4"/>
                    </a:cubicBezTo>
                    <a:cubicBezTo>
                      <a:pt x="51" y="4"/>
                      <a:pt x="49" y="4"/>
                      <a:pt x="50" y="3"/>
                    </a:cubicBezTo>
                    <a:cubicBezTo>
                      <a:pt x="50" y="2"/>
                      <a:pt x="51" y="2"/>
                      <a:pt x="52" y="2"/>
                    </a:cubicBezTo>
                    <a:cubicBezTo>
                      <a:pt x="53" y="2"/>
                      <a:pt x="53" y="2"/>
                      <a:pt x="54" y="1"/>
                    </a:cubicBezTo>
                    <a:cubicBezTo>
                      <a:pt x="53" y="0"/>
                      <a:pt x="52" y="2"/>
                      <a:pt x="51" y="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8" y="1"/>
                      <a:pt x="49" y="4"/>
                      <a:pt x="47" y="4"/>
                    </a:cubicBezTo>
                    <a:cubicBezTo>
                      <a:pt x="45" y="4"/>
                      <a:pt x="44" y="3"/>
                      <a:pt x="43" y="4"/>
                    </a:cubicBezTo>
                    <a:cubicBezTo>
                      <a:pt x="42" y="3"/>
                      <a:pt x="39" y="3"/>
                      <a:pt x="38" y="3"/>
                    </a:cubicBezTo>
                    <a:cubicBezTo>
                      <a:pt x="36" y="3"/>
                      <a:pt x="34" y="5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1" y="2"/>
                      <a:pt x="30" y="3"/>
                      <a:pt x="28" y="4"/>
                    </a:cubicBezTo>
                    <a:cubicBezTo>
                      <a:pt x="25" y="3"/>
                      <a:pt x="26" y="5"/>
                      <a:pt x="24" y="5"/>
                    </a:cubicBezTo>
                    <a:cubicBezTo>
                      <a:pt x="25" y="7"/>
                      <a:pt x="21" y="6"/>
                      <a:pt x="21" y="7"/>
                    </a:cubicBezTo>
                    <a:cubicBezTo>
                      <a:pt x="21" y="6"/>
                      <a:pt x="22" y="6"/>
                      <a:pt x="23" y="5"/>
                    </a:cubicBezTo>
                    <a:cubicBezTo>
                      <a:pt x="22" y="5"/>
                      <a:pt x="20" y="6"/>
                      <a:pt x="19" y="5"/>
                    </a:cubicBezTo>
                    <a:cubicBezTo>
                      <a:pt x="21" y="4"/>
                      <a:pt x="23" y="3"/>
                      <a:pt x="26" y="2"/>
                    </a:cubicBezTo>
                    <a:close/>
                    <a:moveTo>
                      <a:pt x="149" y="55"/>
                    </a:moveTo>
                    <a:cubicBezTo>
                      <a:pt x="150" y="56"/>
                      <a:pt x="150" y="56"/>
                      <a:pt x="149" y="57"/>
                    </a:cubicBezTo>
                    <a:cubicBezTo>
                      <a:pt x="149" y="57"/>
                      <a:pt x="149" y="57"/>
                      <a:pt x="149" y="57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48" y="55"/>
                      <a:pt x="148" y="55"/>
                      <a:pt x="148" y="55"/>
                    </a:cubicBezTo>
                    <a:lnTo>
                      <a:pt x="149" y="55"/>
                    </a:lnTo>
                    <a:close/>
                    <a:moveTo>
                      <a:pt x="139" y="40"/>
                    </a:moveTo>
                    <a:cubicBezTo>
                      <a:pt x="138" y="40"/>
                      <a:pt x="138" y="40"/>
                      <a:pt x="138" y="40"/>
                    </a:cubicBezTo>
                    <a:cubicBezTo>
                      <a:pt x="139" y="40"/>
                      <a:pt x="139" y="40"/>
                      <a:pt x="139" y="40"/>
                    </a:cubicBezTo>
                    <a:close/>
                    <a:moveTo>
                      <a:pt x="121" y="32"/>
                    </a:moveTo>
                    <a:cubicBezTo>
                      <a:pt x="120" y="34"/>
                      <a:pt x="119" y="33"/>
                      <a:pt x="118" y="32"/>
                    </a:cubicBezTo>
                    <a:cubicBezTo>
                      <a:pt x="118" y="31"/>
                      <a:pt x="120" y="33"/>
                      <a:pt x="121" y="32"/>
                    </a:cubicBezTo>
                    <a:close/>
                    <a:moveTo>
                      <a:pt x="85" y="11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3" y="11"/>
                      <a:pt x="84" y="11"/>
                      <a:pt x="85" y="11"/>
                    </a:cubicBezTo>
                    <a:close/>
                    <a:moveTo>
                      <a:pt x="21" y="7"/>
                    </a:moveTo>
                    <a:cubicBezTo>
                      <a:pt x="20" y="8"/>
                      <a:pt x="19" y="8"/>
                      <a:pt x="19" y="7"/>
                    </a:cubicBezTo>
                    <a:cubicBezTo>
                      <a:pt x="19" y="7"/>
                      <a:pt x="20" y="6"/>
                      <a:pt x="21" y="7"/>
                    </a:cubicBezTo>
                    <a:close/>
                    <a:moveTo>
                      <a:pt x="19" y="5"/>
                    </a:moveTo>
                    <a:cubicBezTo>
                      <a:pt x="17" y="6"/>
                      <a:pt x="14" y="5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4" y="6"/>
                      <a:pt x="15" y="5"/>
                    </a:cubicBezTo>
                    <a:cubicBezTo>
                      <a:pt x="16" y="4"/>
                      <a:pt x="18" y="4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Freeform 1537"/>
              <p:cNvSpPr/>
              <p:nvPr/>
            </p:nvSpPr>
            <p:spPr bwMode="auto">
              <a:xfrm>
                <a:off x="7616826" y="44386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Freeform 1538"/>
              <p:cNvSpPr/>
              <p:nvPr/>
            </p:nvSpPr>
            <p:spPr bwMode="auto">
              <a:xfrm>
                <a:off x="7639051" y="4495801"/>
                <a:ext cx="4763" cy="6350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4 h 4"/>
                  <a:gd name="T4" fmla="*/ 3 w 4"/>
                  <a:gd name="T5" fmla="*/ 4 h 4"/>
                  <a:gd name="T6" fmla="*/ 4 w 4"/>
                  <a:gd name="T7" fmla="*/ 4 h 4"/>
                  <a:gd name="T8" fmla="*/ 3 w 4"/>
                  <a:gd name="T9" fmla="*/ 0 h 4"/>
                  <a:gd name="T10" fmla="*/ 2 w 4"/>
                  <a:gd name="T11" fmla="*/ 0 h 4"/>
                  <a:gd name="T12" fmla="*/ 2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2" y="3"/>
                      <a:pt x="0" y="2"/>
                      <a:pt x="1" y="4"/>
                    </a:cubicBezTo>
                    <a:cubicBezTo>
                      <a:pt x="2" y="4"/>
                      <a:pt x="3" y="3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Freeform 1539"/>
              <p:cNvSpPr/>
              <p:nvPr/>
            </p:nvSpPr>
            <p:spPr bwMode="auto">
              <a:xfrm>
                <a:off x="7581901" y="43751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Freeform 1540"/>
              <p:cNvSpPr/>
              <p:nvPr/>
            </p:nvSpPr>
            <p:spPr bwMode="auto">
              <a:xfrm>
                <a:off x="7593013" y="4408489"/>
                <a:ext cx="7938" cy="6350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1 h 4"/>
                  <a:gd name="T4" fmla="*/ 1 w 5"/>
                  <a:gd name="T5" fmla="*/ 0 h 4"/>
                  <a:gd name="T6" fmla="*/ 1 w 5"/>
                  <a:gd name="T7" fmla="*/ 1 h 4"/>
                  <a:gd name="T8" fmla="*/ 2 w 5"/>
                  <a:gd name="T9" fmla="*/ 1 h 4"/>
                  <a:gd name="T10" fmla="*/ 0 w 5"/>
                  <a:gd name="T11" fmla="*/ 3 h 4"/>
                  <a:gd name="T12" fmla="*/ 2 w 5"/>
                  <a:gd name="T13" fmla="*/ 3 h 4"/>
                  <a:gd name="T14" fmla="*/ 5 w 5"/>
                  <a:gd name="T15" fmla="*/ 1 h 4"/>
                  <a:gd name="T16" fmla="*/ 3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3" y="2"/>
                      <a:pt x="0" y="2"/>
                      <a:pt x="0" y="3"/>
                    </a:cubicBezTo>
                    <a:cubicBezTo>
                      <a:pt x="1" y="3"/>
                      <a:pt x="1" y="4"/>
                      <a:pt x="2" y="3"/>
                    </a:cubicBezTo>
                    <a:cubicBezTo>
                      <a:pt x="3" y="2"/>
                      <a:pt x="5" y="2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Freeform 1541"/>
              <p:cNvSpPr/>
              <p:nvPr/>
            </p:nvSpPr>
            <p:spPr bwMode="auto">
              <a:xfrm>
                <a:off x="7623176" y="4475164"/>
                <a:ext cx="7938" cy="11113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1 h 8"/>
                  <a:gd name="T4" fmla="*/ 3 w 6"/>
                  <a:gd name="T5" fmla="*/ 2 h 8"/>
                  <a:gd name="T6" fmla="*/ 3 w 6"/>
                  <a:gd name="T7" fmla="*/ 3 h 8"/>
                  <a:gd name="T8" fmla="*/ 2 w 6"/>
                  <a:gd name="T9" fmla="*/ 3 h 8"/>
                  <a:gd name="T10" fmla="*/ 2 w 6"/>
                  <a:gd name="T11" fmla="*/ 3 h 8"/>
                  <a:gd name="T12" fmla="*/ 1 w 6"/>
                  <a:gd name="T13" fmla="*/ 5 h 8"/>
                  <a:gd name="T14" fmla="*/ 1 w 6"/>
                  <a:gd name="T15" fmla="*/ 6 h 8"/>
                  <a:gd name="T16" fmla="*/ 3 w 6"/>
                  <a:gd name="T17" fmla="*/ 6 h 8"/>
                  <a:gd name="T18" fmla="*/ 2 w 6"/>
                  <a:gd name="T19" fmla="*/ 8 h 8"/>
                  <a:gd name="T20" fmla="*/ 5 w 6"/>
                  <a:gd name="T21" fmla="*/ 6 h 8"/>
                  <a:gd name="T22" fmla="*/ 3 w 6"/>
                  <a:gd name="T23" fmla="*/ 6 h 8"/>
                  <a:gd name="T24" fmla="*/ 6 w 6"/>
                  <a:gd name="T25" fmla="*/ 4 h 8"/>
                  <a:gd name="T26" fmla="*/ 6 w 6"/>
                  <a:gd name="T27" fmla="*/ 4 h 8"/>
                  <a:gd name="T28" fmla="*/ 5 w 6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1"/>
                      <a:pt x="3" y="0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0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1" y="8"/>
                      <a:pt x="2" y="8"/>
                    </a:cubicBezTo>
                    <a:cubicBezTo>
                      <a:pt x="3" y="8"/>
                      <a:pt x="5" y="8"/>
                      <a:pt x="5" y="6"/>
                    </a:cubicBezTo>
                    <a:cubicBezTo>
                      <a:pt x="4" y="6"/>
                      <a:pt x="4" y="7"/>
                      <a:pt x="3" y="6"/>
                    </a:cubicBezTo>
                    <a:cubicBezTo>
                      <a:pt x="4" y="5"/>
                      <a:pt x="4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4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Freeform 1542"/>
              <p:cNvSpPr/>
              <p:nvPr/>
            </p:nvSpPr>
            <p:spPr bwMode="auto">
              <a:xfrm>
                <a:off x="7578726" y="43751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Freeform 1543"/>
              <p:cNvSpPr/>
              <p:nvPr/>
            </p:nvSpPr>
            <p:spPr bwMode="auto">
              <a:xfrm>
                <a:off x="7640638" y="4503739"/>
                <a:ext cx="0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Freeform 1544"/>
              <p:cNvSpPr/>
              <p:nvPr/>
            </p:nvSpPr>
            <p:spPr bwMode="auto">
              <a:xfrm>
                <a:off x="7585076" y="4405314"/>
                <a:ext cx="11113" cy="6350"/>
              </a:xfrm>
              <a:custGeom>
                <a:avLst/>
                <a:gdLst>
                  <a:gd name="T0" fmla="*/ 4 w 8"/>
                  <a:gd name="T1" fmla="*/ 1 h 5"/>
                  <a:gd name="T2" fmla="*/ 0 w 8"/>
                  <a:gd name="T3" fmla="*/ 1 h 5"/>
                  <a:gd name="T4" fmla="*/ 1 w 8"/>
                  <a:gd name="T5" fmla="*/ 2 h 5"/>
                  <a:gd name="T6" fmla="*/ 7 w 8"/>
                  <a:gd name="T7" fmla="*/ 2 h 5"/>
                  <a:gd name="T8" fmla="*/ 5 w 8"/>
                  <a:gd name="T9" fmla="*/ 1 h 5"/>
                  <a:gd name="T10" fmla="*/ 5 w 8"/>
                  <a:gd name="T11" fmla="*/ 0 h 5"/>
                  <a:gd name="T12" fmla="*/ 4 w 8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4" y="1"/>
                    </a:moveTo>
                    <a:cubicBezTo>
                      <a:pt x="3" y="2"/>
                      <a:pt x="1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5"/>
                      <a:pt x="5" y="2"/>
                      <a:pt x="7" y="2"/>
                    </a:cubicBezTo>
                    <a:cubicBezTo>
                      <a:pt x="8" y="1"/>
                      <a:pt x="6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Freeform 1545"/>
              <p:cNvSpPr>
                <a:spLocks noEditPoints="1"/>
              </p:cNvSpPr>
              <p:nvPr/>
            </p:nvSpPr>
            <p:spPr bwMode="auto">
              <a:xfrm>
                <a:off x="7627938" y="4491039"/>
                <a:ext cx="9525" cy="7938"/>
              </a:xfrm>
              <a:custGeom>
                <a:avLst/>
                <a:gdLst>
                  <a:gd name="T0" fmla="*/ 4 w 6"/>
                  <a:gd name="T1" fmla="*/ 0 h 6"/>
                  <a:gd name="T2" fmla="*/ 4 w 6"/>
                  <a:gd name="T3" fmla="*/ 1 h 6"/>
                  <a:gd name="T4" fmla="*/ 2 w 6"/>
                  <a:gd name="T5" fmla="*/ 0 h 6"/>
                  <a:gd name="T6" fmla="*/ 1 w 6"/>
                  <a:gd name="T7" fmla="*/ 6 h 6"/>
                  <a:gd name="T8" fmla="*/ 4 w 6"/>
                  <a:gd name="T9" fmla="*/ 4 h 6"/>
                  <a:gd name="T10" fmla="*/ 4 w 6"/>
                  <a:gd name="T11" fmla="*/ 0 h 6"/>
                  <a:gd name="T12" fmla="*/ 2 w 6"/>
                  <a:gd name="T13" fmla="*/ 2 h 6"/>
                  <a:gd name="T14" fmla="*/ 4 w 6"/>
                  <a:gd name="T15" fmla="*/ 1 h 6"/>
                  <a:gd name="T16" fmla="*/ 3 w 6"/>
                  <a:gd name="T17" fmla="*/ 3 h 6"/>
                  <a:gd name="T18" fmla="*/ 2 w 6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0"/>
                      <a:pt x="2" y="0"/>
                    </a:cubicBezTo>
                    <a:cubicBezTo>
                      <a:pt x="2" y="3"/>
                      <a:pt x="0" y="4"/>
                      <a:pt x="1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3" y="2"/>
                      <a:pt x="6" y="1"/>
                      <a:pt x="4" y="0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3" y="1"/>
                      <a:pt x="4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4" name="Freeform 1546"/>
              <p:cNvSpPr/>
              <p:nvPr/>
            </p:nvSpPr>
            <p:spPr bwMode="auto">
              <a:xfrm>
                <a:off x="7624763" y="4506914"/>
                <a:ext cx="17463" cy="22225"/>
              </a:xfrm>
              <a:custGeom>
                <a:avLst/>
                <a:gdLst>
                  <a:gd name="T0" fmla="*/ 10 w 13"/>
                  <a:gd name="T1" fmla="*/ 4 h 16"/>
                  <a:gd name="T2" fmla="*/ 8 w 13"/>
                  <a:gd name="T3" fmla="*/ 9 h 16"/>
                  <a:gd name="T4" fmla="*/ 7 w 13"/>
                  <a:gd name="T5" fmla="*/ 9 h 16"/>
                  <a:gd name="T6" fmla="*/ 7 w 13"/>
                  <a:gd name="T7" fmla="*/ 9 h 16"/>
                  <a:gd name="T8" fmla="*/ 0 w 13"/>
                  <a:gd name="T9" fmla="*/ 16 h 16"/>
                  <a:gd name="T10" fmla="*/ 7 w 13"/>
                  <a:gd name="T11" fmla="*/ 13 h 16"/>
                  <a:gd name="T12" fmla="*/ 6 w 13"/>
                  <a:gd name="T13" fmla="*/ 12 h 16"/>
                  <a:gd name="T14" fmla="*/ 9 w 13"/>
                  <a:gd name="T15" fmla="*/ 9 h 16"/>
                  <a:gd name="T16" fmla="*/ 9 w 13"/>
                  <a:gd name="T17" fmla="*/ 8 h 16"/>
                  <a:gd name="T18" fmla="*/ 10 w 13"/>
                  <a:gd name="T19" fmla="*/ 8 h 16"/>
                  <a:gd name="T20" fmla="*/ 10 w 13"/>
                  <a:gd name="T21" fmla="*/ 6 h 16"/>
                  <a:gd name="T22" fmla="*/ 13 w 13"/>
                  <a:gd name="T23" fmla="*/ 3 h 16"/>
                  <a:gd name="T24" fmla="*/ 13 w 13"/>
                  <a:gd name="T25" fmla="*/ 3 h 16"/>
                  <a:gd name="T26" fmla="*/ 13 w 13"/>
                  <a:gd name="T27" fmla="*/ 2 h 16"/>
                  <a:gd name="T28" fmla="*/ 12 w 13"/>
                  <a:gd name="T29" fmla="*/ 0 h 16"/>
                  <a:gd name="T30" fmla="*/ 11 w 13"/>
                  <a:gd name="T31" fmla="*/ 0 h 16"/>
                  <a:gd name="T32" fmla="*/ 10 w 13"/>
                  <a:gd name="T3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16">
                    <a:moveTo>
                      <a:pt x="10" y="4"/>
                    </a:moveTo>
                    <a:cubicBezTo>
                      <a:pt x="11" y="6"/>
                      <a:pt x="6" y="7"/>
                      <a:pt x="8" y="9"/>
                    </a:cubicBezTo>
                    <a:cubicBezTo>
                      <a:pt x="8" y="9"/>
                      <a:pt x="8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1"/>
                      <a:pt x="3" y="14"/>
                      <a:pt x="0" y="16"/>
                    </a:cubicBezTo>
                    <a:cubicBezTo>
                      <a:pt x="3" y="16"/>
                      <a:pt x="3" y="11"/>
                      <a:pt x="7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7" y="9"/>
                      <a:pt x="9" y="9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1" y="6"/>
                      <a:pt x="10" y="6"/>
                    </a:cubicBezTo>
                    <a:cubicBezTo>
                      <a:pt x="11" y="5"/>
                      <a:pt x="10" y="2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2"/>
                      <a:pt x="12" y="1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1" y="2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5" name="Freeform 1547"/>
              <p:cNvSpPr/>
              <p:nvPr/>
            </p:nvSpPr>
            <p:spPr bwMode="auto">
              <a:xfrm>
                <a:off x="7631113" y="4486276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6" name="Freeform 1548"/>
              <p:cNvSpPr/>
              <p:nvPr/>
            </p:nvSpPr>
            <p:spPr bwMode="auto">
              <a:xfrm>
                <a:off x="7631113" y="44878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7" name="Freeform 1549"/>
              <p:cNvSpPr/>
              <p:nvPr/>
            </p:nvSpPr>
            <p:spPr bwMode="auto">
              <a:xfrm>
                <a:off x="7640638" y="45132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8" name="Freeform 1550"/>
              <p:cNvSpPr/>
              <p:nvPr/>
            </p:nvSpPr>
            <p:spPr bwMode="auto">
              <a:xfrm>
                <a:off x="7640638" y="4514851"/>
                <a:ext cx="4763" cy="476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3 w 3"/>
                  <a:gd name="T5" fmla="*/ 0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2" y="3"/>
                      <a:pt x="2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9" name="Freeform 1551"/>
              <p:cNvSpPr/>
              <p:nvPr/>
            </p:nvSpPr>
            <p:spPr bwMode="auto">
              <a:xfrm>
                <a:off x="7613651" y="4452939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0" name="Freeform 1552"/>
              <p:cNvSpPr/>
              <p:nvPr/>
            </p:nvSpPr>
            <p:spPr bwMode="auto">
              <a:xfrm>
                <a:off x="7615238" y="44561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1" name="Freeform 1553"/>
              <p:cNvSpPr/>
              <p:nvPr/>
            </p:nvSpPr>
            <p:spPr bwMode="auto">
              <a:xfrm>
                <a:off x="7569201" y="4370389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2" name="Freeform 1554"/>
              <p:cNvSpPr/>
              <p:nvPr/>
            </p:nvSpPr>
            <p:spPr bwMode="auto">
              <a:xfrm>
                <a:off x="7624763" y="4487864"/>
                <a:ext cx="4763" cy="4763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0 h 3"/>
                  <a:gd name="T4" fmla="*/ 2 w 4"/>
                  <a:gd name="T5" fmla="*/ 0 h 3"/>
                  <a:gd name="T6" fmla="*/ 2 w 4"/>
                  <a:gd name="T7" fmla="*/ 1 h 3"/>
                  <a:gd name="T8" fmla="*/ 1 w 4"/>
                  <a:gd name="T9" fmla="*/ 0 h 3"/>
                  <a:gd name="T10" fmla="*/ 1 w 4"/>
                  <a:gd name="T11" fmla="*/ 1 h 3"/>
                  <a:gd name="T12" fmla="*/ 1 w 4"/>
                  <a:gd name="T13" fmla="*/ 1 h 3"/>
                  <a:gd name="T14" fmla="*/ 2 w 4"/>
                  <a:gd name="T15" fmla="*/ 1 h 3"/>
                  <a:gd name="T16" fmla="*/ 2 w 4"/>
                  <a:gd name="T17" fmla="*/ 1 h 3"/>
                  <a:gd name="T18" fmla="*/ 2 w 4"/>
                  <a:gd name="T19" fmla="*/ 1 h 3"/>
                  <a:gd name="T20" fmla="*/ 2 w 4"/>
                  <a:gd name="T21" fmla="*/ 2 h 3"/>
                  <a:gd name="T22" fmla="*/ 0 w 4"/>
                  <a:gd name="T23" fmla="*/ 2 h 3"/>
                  <a:gd name="T24" fmla="*/ 2 w 4"/>
                  <a:gd name="T25" fmla="*/ 3 h 3"/>
                  <a:gd name="T26" fmla="*/ 2 w 4"/>
                  <a:gd name="T27" fmla="*/ 2 h 3"/>
                  <a:gd name="T28" fmla="*/ 3 w 4"/>
                  <a:gd name="T29" fmla="*/ 2 h 3"/>
                  <a:gd name="T30" fmla="*/ 3 w 4"/>
                  <a:gd name="T3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3" name="Freeform 1555"/>
              <p:cNvSpPr/>
              <p:nvPr/>
            </p:nvSpPr>
            <p:spPr bwMode="auto">
              <a:xfrm>
                <a:off x="7599363" y="4433889"/>
                <a:ext cx="3175" cy="476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4" name="Freeform 1556"/>
              <p:cNvSpPr/>
              <p:nvPr/>
            </p:nvSpPr>
            <p:spPr bwMode="auto">
              <a:xfrm>
                <a:off x="7605713" y="444500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5" name="Freeform 1557"/>
              <p:cNvSpPr/>
              <p:nvPr/>
            </p:nvSpPr>
            <p:spPr bwMode="auto">
              <a:xfrm>
                <a:off x="7616826" y="44688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6" name="Freeform 1558"/>
              <p:cNvSpPr/>
              <p:nvPr/>
            </p:nvSpPr>
            <p:spPr bwMode="auto">
              <a:xfrm>
                <a:off x="7642226" y="45339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7" name="Freeform 1559"/>
              <p:cNvSpPr/>
              <p:nvPr/>
            </p:nvSpPr>
            <p:spPr bwMode="auto">
              <a:xfrm>
                <a:off x="7640638" y="4525964"/>
                <a:ext cx="6350" cy="7938"/>
              </a:xfrm>
              <a:custGeom>
                <a:avLst/>
                <a:gdLst>
                  <a:gd name="T0" fmla="*/ 2 w 5"/>
                  <a:gd name="T1" fmla="*/ 4 h 6"/>
                  <a:gd name="T2" fmla="*/ 2 w 5"/>
                  <a:gd name="T3" fmla="*/ 4 h 6"/>
                  <a:gd name="T4" fmla="*/ 2 w 5"/>
                  <a:gd name="T5" fmla="*/ 6 h 6"/>
                  <a:gd name="T6" fmla="*/ 4 w 5"/>
                  <a:gd name="T7" fmla="*/ 0 h 6"/>
                  <a:gd name="T8" fmla="*/ 2 w 5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5"/>
                      <a:pt x="3" y="5"/>
                      <a:pt x="2" y="6"/>
                    </a:cubicBezTo>
                    <a:cubicBezTo>
                      <a:pt x="4" y="4"/>
                      <a:pt x="5" y="2"/>
                      <a:pt x="4" y="0"/>
                    </a:cubicBezTo>
                    <a:cubicBezTo>
                      <a:pt x="5" y="1"/>
                      <a:pt x="2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8" name="Freeform 1560"/>
              <p:cNvSpPr/>
              <p:nvPr/>
            </p:nvSpPr>
            <p:spPr bwMode="auto">
              <a:xfrm>
                <a:off x="7600951" y="4443414"/>
                <a:ext cx="0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9" name="Freeform 1561"/>
              <p:cNvSpPr/>
              <p:nvPr/>
            </p:nvSpPr>
            <p:spPr bwMode="auto">
              <a:xfrm>
                <a:off x="7600951" y="4441826"/>
                <a:ext cx="6350" cy="3175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2 h 3"/>
                  <a:gd name="T4" fmla="*/ 0 w 4"/>
                  <a:gd name="T5" fmla="*/ 0 h 3"/>
                  <a:gd name="T6" fmla="*/ 0 w 4"/>
                  <a:gd name="T7" fmla="*/ 1 h 3"/>
                  <a:gd name="T8" fmla="*/ 1 w 4"/>
                  <a:gd name="T9" fmla="*/ 1 h 3"/>
                  <a:gd name="T10" fmla="*/ 1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2" y="2"/>
                      <a:pt x="2" y="3"/>
                      <a:pt x="3" y="2"/>
                    </a:cubicBezTo>
                    <a:cubicBezTo>
                      <a:pt x="4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0" name="Freeform 1562"/>
              <p:cNvSpPr/>
              <p:nvPr/>
            </p:nvSpPr>
            <p:spPr bwMode="auto">
              <a:xfrm>
                <a:off x="7607301" y="4451351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1" name="Freeform 1563"/>
              <p:cNvSpPr/>
              <p:nvPr/>
            </p:nvSpPr>
            <p:spPr bwMode="auto">
              <a:xfrm>
                <a:off x="7624763" y="4500564"/>
                <a:ext cx="9525" cy="9525"/>
              </a:xfrm>
              <a:custGeom>
                <a:avLst/>
                <a:gdLst>
                  <a:gd name="T0" fmla="*/ 5 w 7"/>
                  <a:gd name="T1" fmla="*/ 1 h 7"/>
                  <a:gd name="T2" fmla="*/ 5 w 7"/>
                  <a:gd name="T3" fmla="*/ 0 h 7"/>
                  <a:gd name="T4" fmla="*/ 3 w 7"/>
                  <a:gd name="T5" fmla="*/ 4 h 7"/>
                  <a:gd name="T6" fmla="*/ 3 w 7"/>
                  <a:gd name="T7" fmla="*/ 3 h 7"/>
                  <a:gd name="T8" fmla="*/ 3 w 7"/>
                  <a:gd name="T9" fmla="*/ 2 h 7"/>
                  <a:gd name="T10" fmla="*/ 1 w 7"/>
                  <a:gd name="T11" fmla="*/ 7 h 7"/>
                  <a:gd name="T12" fmla="*/ 5 w 7"/>
                  <a:gd name="T13" fmla="*/ 5 h 7"/>
                  <a:gd name="T14" fmla="*/ 5 w 7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5" y="1"/>
                    </a:moveTo>
                    <a:cubicBezTo>
                      <a:pt x="5" y="1"/>
                      <a:pt x="6" y="0"/>
                      <a:pt x="5" y="0"/>
                    </a:cubicBezTo>
                    <a:cubicBezTo>
                      <a:pt x="4" y="0"/>
                      <a:pt x="5" y="3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4"/>
                      <a:pt x="0" y="5"/>
                      <a:pt x="1" y="7"/>
                    </a:cubicBezTo>
                    <a:cubicBezTo>
                      <a:pt x="2" y="6"/>
                      <a:pt x="4" y="5"/>
                      <a:pt x="5" y="5"/>
                    </a:cubicBezTo>
                    <a:cubicBezTo>
                      <a:pt x="3" y="4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2" name="Freeform 1564"/>
              <p:cNvSpPr/>
              <p:nvPr/>
            </p:nvSpPr>
            <p:spPr bwMode="auto">
              <a:xfrm>
                <a:off x="7635876" y="4521201"/>
                <a:ext cx="6350" cy="1588"/>
              </a:xfrm>
              <a:custGeom>
                <a:avLst/>
                <a:gdLst>
                  <a:gd name="T0" fmla="*/ 0 w 5"/>
                  <a:gd name="T1" fmla="*/ 1 h 2"/>
                  <a:gd name="T2" fmla="*/ 1 w 5"/>
                  <a:gd name="T3" fmla="*/ 2 h 2"/>
                  <a:gd name="T4" fmla="*/ 2 w 5"/>
                  <a:gd name="T5" fmla="*/ 2 h 2"/>
                  <a:gd name="T6" fmla="*/ 3 w 5"/>
                  <a:gd name="T7" fmla="*/ 1 h 2"/>
                  <a:gd name="T8" fmla="*/ 4 w 5"/>
                  <a:gd name="T9" fmla="*/ 1 h 2"/>
                  <a:gd name="T10" fmla="*/ 4 w 5"/>
                  <a:gd name="T11" fmla="*/ 0 h 2"/>
                  <a:gd name="T12" fmla="*/ 0 w 5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3" y="2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0"/>
                      <a:pt x="4" y="0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3" name="Freeform 1565"/>
              <p:cNvSpPr/>
              <p:nvPr/>
            </p:nvSpPr>
            <p:spPr bwMode="auto">
              <a:xfrm>
                <a:off x="7600951" y="444023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4" name="Freeform 1566"/>
              <p:cNvSpPr/>
              <p:nvPr/>
            </p:nvSpPr>
            <p:spPr bwMode="auto">
              <a:xfrm>
                <a:off x="7597776" y="4437064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5" name="Freeform 1567"/>
              <p:cNvSpPr/>
              <p:nvPr/>
            </p:nvSpPr>
            <p:spPr bwMode="auto">
              <a:xfrm>
                <a:off x="7627938" y="45005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6" name="Freeform 1568"/>
              <p:cNvSpPr/>
              <p:nvPr/>
            </p:nvSpPr>
            <p:spPr bwMode="auto">
              <a:xfrm>
                <a:off x="7616826" y="447833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7" name="Freeform 1569"/>
              <p:cNvSpPr/>
              <p:nvPr/>
            </p:nvSpPr>
            <p:spPr bwMode="auto">
              <a:xfrm>
                <a:off x="7640638" y="4522789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8" name="Freeform 1570"/>
              <p:cNvSpPr/>
              <p:nvPr/>
            </p:nvSpPr>
            <p:spPr bwMode="auto">
              <a:xfrm>
                <a:off x="7562851" y="4367214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9" name="Freeform 1571"/>
              <p:cNvSpPr/>
              <p:nvPr/>
            </p:nvSpPr>
            <p:spPr bwMode="auto">
              <a:xfrm>
                <a:off x="7588251" y="4424364"/>
                <a:ext cx="1588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2"/>
                      <a:pt x="1" y="1"/>
                    </a:cubicBezTo>
                    <a:cubicBezTo>
                      <a:pt x="2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0" name="Freeform 1572"/>
              <p:cNvSpPr/>
              <p:nvPr/>
            </p:nvSpPr>
            <p:spPr bwMode="auto">
              <a:xfrm>
                <a:off x="7632701" y="4524376"/>
                <a:ext cx="6350" cy="6350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4 h 4"/>
                  <a:gd name="T4" fmla="*/ 4 w 4"/>
                  <a:gd name="T5" fmla="*/ 1 h 4"/>
                  <a:gd name="T6" fmla="*/ 3 w 4"/>
                  <a:gd name="T7" fmla="*/ 0 h 4"/>
                  <a:gd name="T8" fmla="*/ 0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1" name="Freeform 1573"/>
              <p:cNvSpPr/>
              <p:nvPr/>
            </p:nvSpPr>
            <p:spPr bwMode="auto">
              <a:xfrm>
                <a:off x="7639051" y="4535489"/>
                <a:ext cx="3175" cy="3175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0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1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2" name="Freeform 1574"/>
              <p:cNvSpPr/>
              <p:nvPr/>
            </p:nvSpPr>
            <p:spPr bwMode="auto">
              <a:xfrm>
                <a:off x="7624763" y="45021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3" name="Freeform 1575"/>
              <p:cNvSpPr/>
              <p:nvPr/>
            </p:nvSpPr>
            <p:spPr bwMode="auto">
              <a:xfrm>
                <a:off x="7556501" y="4364039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4" name="Freeform 1576"/>
              <p:cNvSpPr/>
              <p:nvPr/>
            </p:nvSpPr>
            <p:spPr bwMode="auto">
              <a:xfrm>
                <a:off x="7583488" y="442595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1" y="0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5" name="Freeform 1577"/>
              <p:cNvSpPr/>
              <p:nvPr/>
            </p:nvSpPr>
            <p:spPr bwMode="auto">
              <a:xfrm>
                <a:off x="7612063" y="4522789"/>
                <a:ext cx="22225" cy="23813"/>
              </a:xfrm>
              <a:custGeom>
                <a:avLst/>
                <a:gdLst>
                  <a:gd name="T0" fmla="*/ 1 w 16"/>
                  <a:gd name="T1" fmla="*/ 17 h 17"/>
                  <a:gd name="T2" fmla="*/ 1 w 16"/>
                  <a:gd name="T3" fmla="*/ 16 h 17"/>
                  <a:gd name="T4" fmla="*/ 5 w 16"/>
                  <a:gd name="T5" fmla="*/ 13 h 17"/>
                  <a:gd name="T6" fmla="*/ 8 w 16"/>
                  <a:gd name="T7" fmla="*/ 10 h 17"/>
                  <a:gd name="T8" fmla="*/ 11 w 16"/>
                  <a:gd name="T9" fmla="*/ 8 h 17"/>
                  <a:gd name="T10" fmla="*/ 11 w 16"/>
                  <a:gd name="T11" fmla="*/ 8 h 17"/>
                  <a:gd name="T12" fmla="*/ 11 w 16"/>
                  <a:gd name="T13" fmla="*/ 7 h 17"/>
                  <a:gd name="T14" fmla="*/ 11 w 16"/>
                  <a:gd name="T15" fmla="*/ 5 h 17"/>
                  <a:gd name="T16" fmla="*/ 12 w 16"/>
                  <a:gd name="T17" fmla="*/ 6 h 17"/>
                  <a:gd name="T18" fmla="*/ 13 w 16"/>
                  <a:gd name="T19" fmla="*/ 4 h 17"/>
                  <a:gd name="T20" fmla="*/ 16 w 16"/>
                  <a:gd name="T21" fmla="*/ 2 h 17"/>
                  <a:gd name="T22" fmla="*/ 10 w 16"/>
                  <a:gd name="T23" fmla="*/ 5 h 17"/>
                  <a:gd name="T24" fmla="*/ 11 w 16"/>
                  <a:gd name="T25" fmla="*/ 6 h 17"/>
                  <a:gd name="T26" fmla="*/ 9 w 16"/>
                  <a:gd name="T27" fmla="*/ 8 h 17"/>
                  <a:gd name="T28" fmla="*/ 5 w 16"/>
                  <a:gd name="T29" fmla="*/ 9 h 17"/>
                  <a:gd name="T30" fmla="*/ 3 w 16"/>
                  <a:gd name="T31" fmla="*/ 12 h 17"/>
                  <a:gd name="T32" fmla="*/ 1 w 16"/>
                  <a:gd name="T33" fmla="*/ 15 h 17"/>
                  <a:gd name="T34" fmla="*/ 1 w 16"/>
                  <a:gd name="T35" fmla="*/ 15 h 17"/>
                  <a:gd name="T36" fmla="*/ 0 w 16"/>
                  <a:gd name="T37" fmla="*/ 17 h 17"/>
                  <a:gd name="T38" fmla="*/ 1 w 16"/>
                  <a:gd name="T3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7">
                    <a:moveTo>
                      <a:pt x="1" y="17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4" y="14"/>
                      <a:pt x="5" y="13"/>
                    </a:cubicBezTo>
                    <a:cubicBezTo>
                      <a:pt x="5" y="11"/>
                      <a:pt x="8" y="12"/>
                      <a:pt x="8" y="10"/>
                    </a:cubicBezTo>
                    <a:cubicBezTo>
                      <a:pt x="9" y="9"/>
                      <a:pt x="10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1" y="6"/>
                      <a:pt x="11" y="5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5" y="4"/>
                      <a:pt x="15" y="3"/>
                      <a:pt x="16" y="2"/>
                    </a:cubicBezTo>
                    <a:cubicBezTo>
                      <a:pt x="12" y="0"/>
                      <a:pt x="14" y="5"/>
                      <a:pt x="10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8" y="9"/>
                      <a:pt x="6" y="10"/>
                      <a:pt x="5" y="9"/>
                    </a:cubicBezTo>
                    <a:cubicBezTo>
                      <a:pt x="4" y="10"/>
                      <a:pt x="3" y="11"/>
                      <a:pt x="3" y="12"/>
                    </a:cubicBezTo>
                    <a:cubicBezTo>
                      <a:pt x="1" y="12"/>
                      <a:pt x="3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0" y="17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6" name="Freeform 1578"/>
              <p:cNvSpPr/>
              <p:nvPr/>
            </p:nvSpPr>
            <p:spPr bwMode="auto">
              <a:xfrm>
                <a:off x="7620001" y="4535489"/>
                <a:ext cx="9525" cy="7938"/>
              </a:xfrm>
              <a:custGeom>
                <a:avLst/>
                <a:gdLst>
                  <a:gd name="T0" fmla="*/ 2 w 7"/>
                  <a:gd name="T1" fmla="*/ 5 h 5"/>
                  <a:gd name="T2" fmla="*/ 5 w 7"/>
                  <a:gd name="T3" fmla="*/ 2 h 5"/>
                  <a:gd name="T4" fmla="*/ 6 w 7"/>
                  <a:gd name="T5" fmla="*/ 1 h 5"/>
                  <a:gd name="T6" fmla="*/ 5 w 7"/>
                  <a:gd name="T7" fmla="*/ 1 h 5"/>
                  <a:gd name="T8" fmla="*/ 7 w 7"/>
                  <a:gd name="T9" fmla="*/ 0 h 5"/>
                  <a:gd name="T10" fmla="*/ 5 w 7"/>
                  <a:gd name="T11" fmla="*/ 0 h 5"/>
                  <a:gd name="T12" fmla="*/ 4 w 7"/>
                  <a:gd name="T13" fmla="*/ 1 h 5"/>
                  <a:gd name="T14" fmla="*/ 4 w 7"/>
                  <a:gd name="T15" fmla="*/ 1 h 5"/>
                  <a:gd name="T16" fmla="*/ 3 w 7"/>
                  <a:gd name="T17" fmla="*/ 3 h 5"/>
                  <a:gd name="T18" fmla="*/ 0 w 7"/>
                  <a:gd name="T19" fmla="*/ 4 h 5"/>
                  <a:gd name="T20" fmla="*/ 2 w 7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cubicBezTo>
                      <a:pt x="3" y="3"/>
                      <a:pt x="4" y="3"/>
                      <a:pt x="5" y="2"/>
                    </a:cubicBezTo>
                    <a:cubicBezTo>
                      <a:pt x="4" y="1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5" y="3"/>
                      <a:pt x="3" y="3"/>
                    </a:cubicBezTo>
                    <a:cubicBezTo>
                      <a:pt x="3" y="4"/>
                      <a:pt x="1" y="4"/>
                      <a:pt x="0" y="4"/>
                    </a:cubicBezTo>
                    <a:cubicBezTo>
                      <a:pt x="0" y="4"/>
                      <a:pt x="1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7" name="Rectangle 1579"/>
              <p:cNvSpPr>
                <a:spLocks noChangeArrowheads="1"/>
              </p:cNvSpPr>
              <p:nvPr/>
            </p:nvSpPr>
            <p:spPr bwMode="auto">
              <a:xfrm>
                <a:off x="7618413" y="45418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8" name="Freeform 1580"/>
              <p:cNvSpPr/>
              <p:nvPr/>
            </p:nvSpPr>
            <p:spPr bwMode="auto">
              <a:xfrm>
                <a:off x="7627938" y="45339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9" name="Freeform 1581"/>
              <p:cNvSpPr/>
              <p:nvPr/>
            </p:nvSpPr>
            <p:spPr bwMode="auto">
              <a:xfrm>
                <a:off x="7580313" y="44196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0" name="Freeform 1582"/>
              <p:cNvSpPr/>
              <p:nvPr/>
            </p:nvSpPr>
            <p:spPr bwMode="auto">
              <a:xfrm>
                <a:off x="7623176" y="4510089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2 h 3"/>
                  <a:gd name="T4" fmla="*/ 2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2"/>
                      <a:pt x="0" y="2"/>
                    </a:cubicBezTo>
                    <a:cubicBezTo>
                      <a:pt x="2" y="3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1" name="Freeform 1583"/>
              <p:cNvSpPr/>
              <p:nvPr/>
            </p:nvSpPr>
            <p:spPr bwMode="auto">
              <a:xfrm>
                <a:off x="7626351" y="45164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2" name="Freeform 1584"/>
              <p:cNvSpPr/>
              <p:nvPr/>
            </p:nvSpPr>
            <p:spPr bwMode="auto">
              <a:xfrm>
                <a:off x="7575551" y="44624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3" name="Freeform 1585"/>
              <p:cNvSpPr/>
              <p:nvPr/>
            </p:nvSpPr>
            <p:spPr bwMode="auto">
              <a:xfrm>
                <a:off x="7034213" y="43926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4" name="Freeform 1586"/>
              <p:cNvSpPr/>
              <p:nvPr/>
            </p:nvSpPr>
            <p:spPr bwMode="auto">
              <a:xfrm>
                <a:off x="7038976" y="43846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5" name="Rectangle 1587"/>
              <p:cNvSpPr>
                <a:spLocks noChangeArrowheads="1"/>
              </p:cNvSpPr>
              <p:nvPr/>
            </p:nvSpPr>
            <p:spPr bwMode="auto">
              <a:xfrm>
                <a:off x="7145338" y="43497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6" name="Freeform 1588"/>
              <p:cNvSpPr/>
              <p:nvPr/>
            </p:nvSpPr>
            <p:spPr bwMode="auto">
              <a:xfrm>
                <a:off x="7143751" y="4348164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7" name="Rectangle 1589"/>
              <p:cNvSpPr>
                <a:spLocks noChangeArrowheads="1"/>
              </p:cNvSpPr>
              <p:nvPr/>
            </p:nvSpPr>
            <p:spPr bwMode="auto">
              <a:xfrm>
                <a:off x="7092951" y="45339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8" name="Freeform 1590"/>
              <p:cNvSpPr/>
              <p:nvPr/>
            </p:nvSpPr>
            <p:spPr bwMode="auto">
              <a:xfrm>
                <a:off x="7034213" y="439102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9" name="Freeform 1591"/>
              <p:cNvSpPr>
                <a:spLocks noEditPoints="1"/>
              </p:cNvSpPr>
              <p:nvPr/>
            </p:nvSpPr>
            <p:spPr bwMode="auto">
              <a:xfrm>
                <a:off x="7000876" y="4344989"/>
                <a:ext cx="609600" cy="244475"/>
              </a:xfrm>
              <a:custGeom>
                <a:avLst/>
                <a:gdLst>
                  <a:gd name="T0" fmla="*/ 132 w 431"/>
                  <a:gd name="T1" fmla="*/ 162 h 173"/>
                  <a:gd name="T2" fmla="*/ 219 w 431"/>
                  <a:gd name="T3" fmla="*/ 163 h 173"/>
                  <a:gd name="T4" fmla="*/ 257 w 431"/>
                  <a:gd name="T5" fmla="*/ 161 h 173"/>
                  <a:gd name="T6" fmla="*/ 328 w 431"/>
                  <a:gd name="T7" fmla="*/ 130 h 173"/>
                  <a:gd name="T8" fmla="*/ 353 w 431"/>
                  <a:gd name="T9" fmla="*/ 131 h 173"/>
                  <a:gd name="T10" fmla="*/ 366 w 431"/>
                  <a:gd name="T11" fmla="*/ 122 h 173"/>
                  <a:gd name="T12" fmla="*/ 396 w 431"/>
                  <a:gd name="T13" fmla="*/ 102 h 173"/>
                  <a:gd name="T14" fmla="*/ 414 w 431"/>
                  <a:gd name="T15" fmla="*/ 102 h 173"/>
                  <a:gd name="T16" fmla="*/ 412 w 431"/>
                  <a:gd name="T17" fmla="*/ 81 h 173"/>
                  <a:gd name="T18" fmla="*/ 425 w 431"/>
                  <a:gd name="T19" fmla="*/ 103 h 173"/>
                  <a:gd name="T20" fmla="*/ 397 w 431"/>
                  <a:gd name="T21" fmla="*/ 57 h 173"/>
                  <a:gd name="T22" fmla="*/ 330 w 431"/>
                  <a:gd name="T23" fmla="*/ 38 h 173"/>
                  <a:gd name="T24" fmla="*/ 264 w 431"/>
                  <a:gd name="T25" fmla="*/ 52 h 173"/>
                  <a:gd name="T26" fmla="*/ 219 w 431"/>
                  <a:gd name="T27" fmla="*/ 72 h 173"/>
                  <a:gd name="T28" fmla="*/ 278 w 431"/>
                  <a:gd name="T29" fmla="*/ 28 h 173"/>
                  <a:gd name="T30" fmla="*/ 191 w 431"/>
                  <a:gd name="T31" fmla="*/ 64 h 173"/>
                  <a:gd name="T32" fmla="*/ 140 w 431"/>
                  <a:gd name="T33" fmla="*/ 40 h 173"/>
                  <a:gd name="T34" fmla="*/ 126 w 431"/>
                  <a:gd name="T35" fmla="*/ 19 h 173"/>
                  <a:gd name="T36" fmla="*/ 75 w 431"/>
                  <a:gd name="T37" fmla="*/ 17 h 173"/>
                  <a:gd name="T38" fmla="*/ 64 w 431"/>
                  <a:gd name="T39" fmla="*/ 18 h 173"/>
                  <a:gd name="T40" fmla="*/ 46 w 431"/>
                  <a:gd name="T41" fmla="*/ 14 h 173"/>
                  <a:gd name="T42" fmla="*/ 40 w 431"/>
                  <a:gd name="T43" fmla="*/ 50 h 173"/>
                  <a:gd name="T44" fmla="*/ 28 w 431"/>
                  <a:gd name="T45" fmla="*/ 31 h 173"/>
                  <a:gd name="T46" fmla="*/ 1 w 431"/>
                  <a:gd name="T47" fmla="*/ 55 h 173"/>
                  <a:gd name="T48" fmla="*/ 28 w 431"/>
                  <a:gd name="T49" fmla="*/ 108 h 173"/>
                  <a:gd name="T50" fmla="*/ 68 w 431"/>
                  <a:gd name="T51" fmla="*/ 134 h 173"/>
                  <a:gd name="T52" fmla="*/ 51 w 431"/>
                  <a:gd name="T53" fmla="*/ 119 h 173"/>
                  <a:gd name="T54" fmla="*/ 284 w 431"/>
                  <a:gd name="T55" fmla="*/ 146 h 173"/>
                  <a:gd name="T56" fmla="*/ 381 w 431"/>
                  <a:gd name="T57" fmla="*/ 115 h 173"/>
                  <a:gd name="T58" fmla="*/ 402 w 431"/>
                  <a:gd name="T59" fmla="*/ 112 h 173"/>
                  <a:gd name="T60" fmla="*/ 250 w 431"/>
                  <a:gd name="T61" fmla="*/ 38 h 173"/>
                  <a:gd name="T62" fmla="*/ 53 w 431"/>
                  <a:gd name="T63" fmla="*/ 30 h 173"/>
                  <a:gd name="T64" fmla="*/ 69 w 431"/>
                  <a:gd name="T65" fmla="*/ 137 h 173"/>
                  <a:gd name="T66" fmla="*/ 370 w 431"/>
                  <a:gd name="T67" fmla="*/ 86 h 173"/>
                  <a:gd name="T68" fmla="*/ 363 w 431"/>
                  <a:gd name="T69" fmla="*/ 77 h 173"/>
                  <a:gd name="T70" fmla="*/ 379 w 431"/>
                  <a:gd name="T71" fmla="*/ 91 h 173"/>
                  <a:gd name="T72" fmla="*/ 304 w 431"/>
                  <a:gd name="T73" fmla="*/ 71 h 173"/>
                  <a:gd name="T74" fmla="*/ 346 w 431"/>
                  <a:gd name="T75" fmla="*/ 74 h 173"/>
                  <a:gd name="T76" fmla="*/ 116 w 431"/>
                  <a:gd name="T77" fmla="*/ 124 h 173"/>
                  <a:gd name="T78" fmla="*/ 288 w 431"/>
                  <a:gd name="T79" fmla="*/ 66 h 173"/>
                  <a:gd name="T80" fmla="*/ 332 w 431"/>
                  <a:gd name="T81" fmla="*/ 60 h 173"/>
                  <a:gd name="T82" fmla="*/ 293 w 431"/>
                  <a:gd name="T83" fmla="*/ 75 h 173"/>
                  <a:gd name="T84" fmla="*/ 386 w 431"/>
                  <a:gd name="T85" fmla="*/ 103 h 173"/>
                  <a:gd name="T86" fmla="*/ 401 w 431"/>
                  <a:gd name="T87" fmla="*/ 73 h 173"/>
                  <a:gd name="T88" fmla="*/ 373 w 431"/>
                  <a:gd name="T89" fmla="*/ 67 h 173"/>
                  <a:gd name="T90" fmla="*/ 400 w 431"/>
                  <a:gd name="T91" fmla="*/ 91 h 173"/>
                  <a:gd name="T92" fmla="*/ 383 w 431"/>
                  <a:gd name="T93" fmla="*/ 74 h 173"/>
                  <a:gd name="T94" fmla="*/ 338 w 431"/>
                  <a:gd name="T95" fmla="*/ 58 h 173"/>
                  <a:gd name="T96" fmla="*/ 348 w 431"/>
                  <a:gd name="T97" fmla="*/ 45 h 173"/>
                  <a:gd name="T98" fmla="*/ 370 w 431"/>
                  <a:gd name="T99" fmla="*/ 55 h 173"/>
                  <a:gd name="T100" fmla="*/ 128 w 431"/>
                  <a:gd name="T101" fmla="*/ 119 h 173"/>
                  <a:gd name="T102" fmla="*/ 125 w 431"/>
                  <a:gd name="T103" fmla="*/ 97 h 173"/>
                  <a:gd name="T104" fmla="*/ 98 w 431"/>
                  <a:gd name="T105" fmla="*/ 90 h 173"/>
                  <a:gd name="T106" fmla="*/ 94 w 431"/>
                  <a:gd name="T107" fmla="*/ 65 h 173"/>
                  <a:gd name="T108" fmla="*/ 91 w 431"/>
                  <a:gd name="T109" fmla="*/ 56 h 173"/>
                  <a:gd name="T110" fmla="*/ 18 w 431"/>
                  <a:gd name="T111" fmla="*/ 83 h 173"/>
                  <a:gd name="T112" fmla="*/ 123 w 431"/>
                  <a:gd name="T113" fmla="*/ 139 h 173"/>
                  <a:gd name="T114" fmla="*/ 89 w 431"/>
                  <a:gd name="T115" fmla="*/ 120 h 173"/>
                  <a:gd name="T116" fmla="*/ 57 w 431"/>
                  <a:gd name="T117" fmla="*/ 96 h 173"/>
                  <a:gd name="T118" fmla="*/ 50 w 431"/>
                  <a:gd name="T119" fmla="*/ 75 h 173"/>
                  <a:gd name="T120" fmla="*/ 99 w 431"/>
                  <a:gd name="T121" fmla="*/ 123 h 173"/>
                  <a:gd name="T122" fmla="*/ 141 w 431"/>
                  <a:gd name="T123" fmla="*/ 14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1" h="173">
                    <a:moveTo>
                      <a:pt x="97" y="154"/>
                    </a:moveTo>
                    <a:cubicBezTo>
                      <a:pt x="97" y="153"/>
                      <a:pt x="97" y="153"/>
                      <a:pt x="97" y="152"/>
                    </a:cubicBezTo>
                    <a:cubicBezTo>
                      <a:pt x="98" y="152"/>
                      <a:pt x="98" y="153"/>
                      <a:pt x="98" y="153"/>
                    </a:cubicBezTo>
                    <a:cubicBezTo>
                      <a:pt x="98" y="153"/>
                      <a:pt x="98" y="153"/>
                      <a:pt x="98" y="153"/>
                    </a:cubicBezTo>
                    <a:cubicBezTo>
                      <a:pt x="100" y="154"/>
                      <a:pt x="101" y="154"/>
                      <a:pt x="102" y="154"/>
                    </a:cubicBezTo>
                    <a:cubicBezTo>
                      <a:pt x="106" y="154"/>
                      <a:pt x="102" y="157"/>
                      <a:pt x="105" y="157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7" y="156"/>
                      <a:pt x="106" y="154"/>
                      <a:pt x="106" y="153"/>
                    </a:cubicBezTo>
                    <a:cubicBezTo>
                      <a:pt x="107" y="153"/>
                      <a:pt x="109" y="153"/>
                      <a:pt x="110" y="154"/>
                    </a:cubicBezTo>
                    <a:cubicBezTo>
                      <a:pt x="110" y="154"/>
                      <a:pt x="110" y="154"/>
                      <a:pt x="110" y="155"/>
                    </a:cubicBezTo>
                    <a:cubicBezTo>
                      <a:pt x="112" y="155"/>
                      <a:pt x="113" y="156"/>
                      <a:pt x="114" y="155"/>
                    </a:cubicBezTo>
                    <a:cubicBezTo>
                      <a:pt x="118" y="155"/>
                      <a:pt x="115" y="158"/>
                      <a:pt x="118" y="159"/>
                    </a:cubicBezTo>
                    <a:cubicBezTo>
                      <a:pt x="118" y="160"/>
                      <a:pt x="117" y="160"/>
                      <a:pt x="116" y="160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7" y="160"/>
                      <a:pt x="120" y="160"/>
                      <a:pt x="122" y="160"/>
                    </a:cubicBezTo>
                    <a:cubicBezTo>
                      <a:pt x="122" y="159"/>
                      <a:pt x="119" y="158"/>
                      <a:pt x="121" y="157"/>
                    </a:cubicBezTo>
                    <a:cubicBezTo>
                      <a:pt x="123" y="157"/>
                      <a:pt x="125" y="157"/>
                      <a:pt x="126" y="159"/>
                    </a:cubicBezTo>
                    <a:cubicBezTo>
                      <a:pt x="125" y="160"/>
                      <a:pt x="124" y="161"/>
                      <a:pt x="122" y="161"/>
                    </a:cubicBezTo>
                    <a:cubicBezTo>
                      <a:pt x="122" y="162"/>
                      <a:pt x="122" y="163"/>
                      <a:pt x="121" y="162"/>
                    </a:cubicBezTo>
                    <a:cubicBezTo>
                      <a:pt x="123" y="163"/>
                      <a:pt x="124" y="163"/>
                      <a:pt x="126" y="163"/>
                    </a:cubicBezTo>
                    <a:cubicBezTo>
                      <a:pt x="126" y="164"/>
                      <a:pt x="126" y="164"/>
                      <a:pt x="126" y="164"/>
                    </a:cubicBezTo>
                    <a:cubicBezTo>
                      <a:pt x="126" y="165"/>
                      <a:pt x="126" y="164"/>
                      <a:pt x="127" y="164"/>
                    </a:cubicBezTo>
                    <a:cubicBezTo>
                      <a:pt x="127" y="164"/>
                      <a:pt x="129" y="164"/>
                      <a:pt x="129" y="162"/>
                    </a:cubicBezTo>
                    <a:cubicBezTo>
                      <a:pt x="126" y="162"/>
                      <a:pt x="129" y="160"/>
                      <a:pt x="128" y="159"/>
                    </a:cubicBezTo>
                    <a:cubicBezTo>
                      <a:pt x="131" y="158"/>
                      <a:pt x="133" y="161"/>
                      <a:pt x="135" y="160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2"/>
                      <a:pt x="132" y="162"/>
                    </a:cubicBezTo>
                    <a:cubicBezTo>
                      <a:pt x="134" y="161"/>
                      <a:pt x="137" y="163"/>
                      <a:pt x="137" y="161"/>
                    </a:cubicBezTo>
                    <a:cubicBezTo>
                      <a:pt x="138" y="161"/>
                      <a:pt x="140" y="161"/>
                      <a:pt x="141" y="162"/>
                    </a:cubicBezTo>
                    <a:cubicBezTo>
                      <a:pt x="141" y="162"/>
                      <a:pt x="141" y="162"/>
                      <a:pt x="142" y="162"/>
                    </a:cubicBezTo>
                    <a:cubicBezTo>
                      <a:pt x="144" y="162"/>
                      <a:pt x="148" y="162"/>
                      <a:pt x="149" y="163"/>
                    </a:cubicBezTo>
                    <a:cubicBezTo>
                      <a:pt x="151" y="163"/>
                      <a:pt x="149" y="165"/>
                      <a:pt x="151" y="165"/>
                    </a:cubicBezTo>
                    <a:cubicBezTo>
                      <a:pt x="155" y="164"/>
                      <a:pt x="158" y="168"/>
                      <a:pt x="161" y="166"/>
                    </a:cubicBezTo>
                    <a:cubicBezTo>
                      <a:pt x="163" y="166"/>
                      <a:pt x="164" y="167"/>
                      <a:pt x="165" y="167"/>
                    </a:cubicBezTo>
                    <a:cubicBezTo>
                      <a:pt x="164" y="168"/>
                      <a:pt x="163" y="167"/>
                      <a:pt x="162" y="168"/>
                    </a:cubicBezTo>
                    <a:cubicBezTo>
                      <a:pt x="163" y="169"/>
                      <a:pt x="163" y="169"/>
                      <a:pt x="163" y="169"/>
                    </a:cubicBezTo>
                    <a:cubicBezTo>
                      <a:pt x="162" y="170"/>
                      <a:pt x="162" y="171"/>
                      <a:pt x="160" y="171"/>
                    </a:cubicBezTo>
                    <a:cubicBezTo>
                      <a:pt x="162" y="173"/>
                      <a:pt x="164" y="169"/>
                      <a:pt x="166" y="171"/>
                    </a:cubicBezTo>
                    <a:cubicBezTo>
                      <a:pt x="167" y="171"/>
                      <a:pt x="165" y="172"/>
                      <a:pt x="167" y="173"/>
                    </a:cubicBezTo>
                    <a:cubicBezTo>
                      <a:pt x="167" y="172"/>
                      <a:pt x="166" y="172"/>
                      <a:pt x="167" y="171"/>
                    </a:cubicBezTo>
                    <a:cubicBezTo>
                      <a:pt x="168" y="171"/>
                      <a:pt x="169" y="172"/>
                      <a:pt x="170" y="171"/>
                    </a:cubicBezTo>
                    <a:cubicBezTo>
                      <a:pt x="171" y="170"/>
                      <a:pt x="169" y="170"/>
                      <a:pt x="168" y="169"/>
                    </a:cubicBezTo>
                    <a:cubicBezTo>
                      <a:pt x="169" y="168"/>
                      <a:pt x="169" y="168"/>
                      <a:pt x="169" y="168"/>
                    </a:cubicBezTo>
                    <a:cubicBezTo>
                      <a:pt x="167" y="168"/>
                      <a:pt x="166" y="169"/>
                      <a:pt x="165" y="168"/>
                    </a:cubicBezTo>
                    <a:cubicBezTo>
                      <a:pt x="166" y="165"/>
                      <a:pt x="169" y="167"/>
                      <a:pt x="171" y="167"/>
                    </a:cubicBezTo>
                    <a:cubicBezTo>
                      <a:pt x="174" y="166"/>
                      <a:pt x="176" y="167"/>
                      <a:pt x="179" y="167"/>
                    </a:cubicBezTo>
                    <a:cubicBezTo>
                      <a:pt x="179" y="167"/>
                      <a:pt x="179" y="167"/>
                      <a:pt x="180" y="167"/>
                    </a:cubicBezTo>
                    <a:cubicBezTo>
                      <a:pt x="181" y="167"/>
                      <a:pt x="183" y="168"/>
                      <a:pt x="183" y="166"/>
                    </a:cubicBezTo>
                    <a:cubicBezTo>
                      <a:pt x="185" y="166"/>
                      <a:pt x="186" y="166"/>
                      <a:pt x="186" y="167"/>
                    </a:cubicBezTo>
                    <a:cubicBezTo>
                      <a:pt x="188" y="167"/>
                      <a:pt x="187" y="165"/>
                      <a:pt x="188" y="165"/>
                    </a:cubicBezTo>
                    <a:cubicBezTo>
                      <a:pt x="190" y="165"/>
                      <a:pt x="191" y="164"/>
                      <a:pt x="192" y="165"/>
                    </a:cubicBezTo>
                    <a:cubicBezTo>
                      <a:pt x="196" y="165"/>
                      <a:pt x="200" y="164"/>
                      <a:pt x="205" y="165"/>
                    </a:cubicBezTo>
                    <a:cubicBezTo>
                      <a:pt x="206" y="165"/>
                      <a:pt x="207" y="163"/>
                      <a:pt x="209" y="164"/>
                    </a:cubicBezTo>
                    <a:cubicBezTo>
                      <a:pt x="212" y="164"/>
                      <a:pt x="216" y="165"/>
                      <a:pt x="219" y="163"/>
                    </a:cubicBezTo>
                    <a:cubicBezTo>
                      <a:pt x="220" y="163"/>
                      <a:pt x="222" y="164"/>
                      <a:pt x="221" y="165"/>
                    </a:cubicBezTo>
                    <a:cubicBezTo>
                      <a:pt x="222" y="165"/>
                      <a:pt x="222" y="164"/>
                      <a:pt x="222" y="164"/>
                    </a:cubicBezTo>
                    <a:cubicBezTo>
                      <a:pt x="225" y="163"/>
                      <a:pt x="228" y="161"/>
                      <a:pt x="231" y="162"/>
                    </a:cubicBezTo>
                    <a:cubicBezTo>
                      <a:pt x="232" y="161"/>
                      <a:pt x="235" y="161"/>
                      <a:pt x="236" y="160"/>
                    </a:cubicBezTo>
                    <a:cubicBezTo>
                      <a:pt x="242" y="161"/>
                      <a:pt x="246" y="158"/>
                      <a:pt x="253" y="158"/>
                    </a:cubicBezTo>
                    <a:cubicBezTo>
                      <a:pt x="254" y="157"/>
                      <a:pt x="257" y="157"/>
                      <a:pt x="258" y="155"/>
                    </a:cubicBezTo>
                    <a:cubicBezTo>
                      <a:pt x="262" y="155"/>
                      <a:pt x="265" y="152"/>
                      <a:pt x="268" y="153"/>
                    </a:cubicBezTo>
                    <a:cubicBezTo>
                      <a:pt x="270" y="151"/>
                      <a:pt x="274" y="152"/>
                      <a:pt x="275" y="150"/>
                    </a:cubicBezTo>
                    <a:cubicBezTo>
                      <a:pt x="276" y="150"/>
                      <a:pt x="277" y="149"/>
                      <a:pt x="278" y="150"/>
                    </a:cubicBezTo>
                    <a:cubicBezTo>
                      <a:pt x="277" y="151"/>
                      <a:pt x="276" y="152"/>
                      <a:pt x="274" y="152"/>
                    </a:cubicBezTo>
                    <a:cubicBezTo>
                      <a:pt x="267" y="156"/>
                      <a:pt x="259" y="157"/>
                      <a:pt x="251" y="159"/>
                    </a:cubicBezTo>
                    <a:cubicBezTo>
                      <a:pt x="249" y="160"/>
                      <a:pt x="246" y="160"/>
                      <a:pt x="244" y="162"/>
                    </a:cubicBezTo>
                    <a:cubicBezTo>
                      <a:pt x="241" y="160"/>
                      <a:pt x="241" y="164"/>
                      <a:pt x="238" y="163"/>
                    </a:cubicBezTo>
                    <a:cubicBezTo>
                      <a:pt x="239" y="164"/>
                      <a:pt x="239" y="164"/>
                      <a:pt x="239" y="164"/>
                    </a:cubicBezTo>
                    <a:cubicBezTo>
                      <a:pt x="238" y="164"/>
                      <a:pt x="237" y="164"/>
                      <a:pt x="237" y="163"/>
                    </a:cubicBezTo>
                    <a:cubicBezTo>
                      <a:pt x="233" y="164"/>
                      <a:pt x="230" y="162"/>
                      <a:pt x="227" y="164"/>
                    </a:cubicBezTo>
                    <a:cubicBezTo>
                      <a:pt x="227" y="165"/>
                      <a:pt x="226" y="165"/>
                      <a:pt x="225" y="165"/>
                    </a:cubicBezTo>
                    <a:cubicBezTo>
                      <a:pt x="226" y="166"/>
                      <a:pt x="226" y="166"/>
                      <a:pt x="226" y="166"/>
                    </a:cubicBezTo>
                    <a:cubicBezTo>
                      <a:pt x="226" y="165"/>
                      <a:pt x="226" y="165"/>
                      <a:pt x="226" y="165"/>
                    </a:cubicBezTo>
                    <a:cubicBezTo>
                      <a:pt x="228" y="167"/>
                      <a:pt x="230" y="164"/>
                      <a:pt x="231" y="166"/>
                    </a:cubicBezTo>
                    <a:cubicBezTo>
                      <a:pt x="233" y="165"/>
                      <a:pt x="235" y="166"/>
                      <a:pt x="237" y="165"/>
                    </a:cubicBezTo>
                    <a:cubicBezTo>
                      <a:pt x="238" y="164"/>
                      <a:pt x="240" y="164"/>
                      <a:pt x="241" y="164"/>
                    </a:cubicBezTo>
                    <a:cubicBezTo>
                      <a:pt x="242" y="163"/>
                      <a:pt x="242" y="164"/>
                      <a:pt x="243" y="164"/>
                    </a:cubicBezTo>
                    <a:cubicBezTo>
                      <a:pt x="243" y="164"/>
                      <a:pt x="243" y="164"/>
                      <a:pt x="243" y="164"/>
                    </a:cubicBezTo>
                    <a:cubicBezTo>
                      <a:pt x="245" y="164"/>
                      <a:pt x="246" y="163"/>
                      <a:pt x="248" y="164"/>
                    </a:cubicBezTo>
                    <a:cubicBezTo>
                      <a:pt x="248" y="162"/>
                      <a:pt x="251" y="163"/>
                      <a:pt x="251" y="162"/>
                    </a:cubicBezTo>
                    <a:cubicBezTo>
                      <a:pt x="253" y="162"/>
                      <a:pt x="255" y="161"/>
                      <a:pt x="257" y="161"/>
                    </a:cubicBezTo>
                    <a:cubicBezTo>
                      <a:pt x="257" y="161"/>
                      <a:pt x="257" y="161"/>
                      <a:pt x="258" y="161"/>
                    </a:cubicBezTo>
                    <a:cubicBezTo>
                      <a:pt x="265" y="159"/>
                      <a:pt x="274" y="157"/>
                      <a:pt x="280" y="154"/>
                    </a:cubicBezTo>
                    <a:cubicBezTo>
                      <a:pt x="281" y="153"/>
                      <a:pt x="283" y="153"/>
                      <a:pt x="283" y="152"/>
                    </a:cubicBezTo>
                    <a:cubicBezTo>
                      <a:pt x="285" y="151"/>
                      <a:pt x="287" y="149"/>
                      <a:pt x="290" y="150"/>
                    </a:cubicBezTo>
                    <a:cubicBezTo>
                      <a:pt x="291" y="148"/>
                      <a:pt x="293" y="149"/>
                      <a:pt x="294" y="147"/>
                    </a:cubicBezTo>
                    <a:cubicBezTo>
                      <a:pt x="295" y="147"/>
                      <a:pt x="296" y="146"/>
                      <a:pt x="297" y="147"/>
                    </a:cubicBezTo>
                    <a:cubicBezTo>
                      <a:pt x="297" y="147"/>
                      <a:pt x="297" y="147"/>
                      <a:pt x="297" y="147"/>
                    </a:cubicBezTo>
                    <a:cubicBezTo>
                      <a:pt x="297" y="146"/>
                      <a:pt x="297" y="144"/>
                      <a:pt x="299" y="144"/>
                    </a:cubicBezTo>
                    <a:cubicBezTo>
                      <a:pt x="300" y="143"/>
                      <a:pt x="303" y="142"/>
                      <a:pt x="304" y="140"/>
                    </a:cubicBezTo>
                    <a:cubicBezTo>
                      <a:pt x="301" y="138"/>
                      <a:pt x="308" y="139"/>
                      <a:pt x="307" y="136"/>
                    </a:cubicBezTo>
                    <a:cubicBezTo>
                      <a:pt x="308" y="137"/>
                      <a:pt x="308" y="137"/>
                      <a:pt x="308" y="137"/>
                    </a:cubicBezTo>
                    <a:cubicBezTo>
                      <a:pt x="309" y="137"/>
                      <a:pt x="310" y="138"/>
                      <a:pt x="309" y="138"/>
                    </a:cubicBezTo>
                    <a:cubicBezTo>
                      <a:pt x="310" y="138"/>
                      <a:pt x="310" y="138"/>
                      <a:pt x="310" y="138"/>
                    </a:cubicBezTo>
                    <a:cubicBezTo>
                      <a:pt x="309" y="138"/>
                      <a:pt x="309" y="137"/>
                      <a:pt x="310" y="136"/>
                    </a:cubicBezTo>
                    <a:cubicBezTo>
                      <a:pt x="310" y="136"/>
                      <a:pt x="311" y="136"/>
                      <a:pt x="311" y="136"/>
                    </a:cubicBezTo>
                    <a:cubicBezTo>
                      <a:pt x="312" y="136"/>
                      <a:pt x="312" y="138"/>
                      <a:pt x="311" y="139"/>
                    </a:cubicBezTo>
                    <a:cubicBezTo>
                      <a:pt x="313" y="139"/>
                      <a:pt x="311" y="137"/>
                      <a:pt x="313" y="137"/>
                    </a:cubicBezTo>
                    <a:cubicBezTo>
                      <a:pt x="315" y="137"/>
                      <a:pt x="313" y="139"/>
                      <a:pt x="314" y="140"/>
                    </a:cubicBezTo>
                    <a:cubicBezTo>
                      <a:pt x="318" y="138"/>
                      <a:pt x="323" y="137"/>
                      <a:pt x="323" y="133"/>
                    </a:cubicBezTo>
                    <a:cubicBezTo>
                      <a:pt x="324" y="132"/>
                      <a:pt x="326" y="132"/>
                      <a:pt x="325" y="131"/>
                    </a:cubicBezTo>
                    <a:cubicBezTo>
                      <a:pt x="326" y="129"/>
                      <a:pt x="326" y="129"/>
                      <a:pt x="326" y="129"/>
                    </a:cubicBezTo>
                    <a:cubicBezTo>
                      <a:pt x="325" y="129"/>
                      <a:pt x="323" y="128"/>
                      <a:pt x="324" y="127"/>
                    </a:cubicBezTo>
                    <a:cubicBezTo>
                      <a:pt x="324" y="126"/>
                      <a:pt x="325" y="124"/>
                      <a:pt x="327" y="124"/>
                    </a:cubicBezTo>
                    <a:cubicBezTo>
                      <a:pt x="327" y="126"/>
                      <a:pt x="325" y="126"/>
                      <a:pt x="326" y="128"/>
                    </a:cubicBezTo>
                    <a:cubicBezTo>
                      <a:pt x="326" y="128"/>
                      <a:pt x="327" y="127"/>
                      <a:pt x="328" y="127"/>
                    </a:cubicBezTo>
                    <a:cubicBezTo>
                      <a:pt x="327" y="127"/>
                      <a:pt x="327" y="127"/>
                      <a:pt x="327" y="127"/>
                    </a:cubicBezTo>
                    <a:cubicBezTo>
                      <a:pt x="327" y="128"/>
                      <a:pt x="327" y="129"/>
                      <a:pt x="328" y="130"/>
                    </a:cubicBezTo>
                    <a:cubicBezTo>
                      <a:pt x="327" y="130"/>
                      <a:pt x="327" y="131"/>
                      <a:pt x="326" y="131"/>
                    </a:cubicBezTo>
                    <a:cubicBezTo>
                      <a:pt x="327" y="131"/>
                      <a:pt x="328" y="131"/>
                      <a:pt x="328" y="132"/>
                    </a:cubicBezTo>
                    <a:cubicBezTo>
                      <a:pt x="329" y="132"/>
                      <a:pt x="329" y="132"/>
                      <a:pt x="329" y="132"/>
                    </a:cubicBezTo>
                    <a:cubicBezTo>
                      <a:pt x="329" y="133"/>
                      <a:pt x="330" y="134"/>
                      <a:pt x="329" y="135"/>
                    </a:cubicBezTo>
                    <a:cubicBezTo>
                      <a:pt x="330" y="135"/>
                      <a:pt x="331" y="137"/>
                      <a:pt x="331" y="137"/>
                    </a:cubicBezTo>
                    <a:cubicBezTo>
                      <a:pt x="330" y="137"/>
                      <a:pt x="331" y="138"/>
                      <a:pt x="331" y="139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33" y="138"/>
                      <a:pt x="333" y="138"/>
                      <a:pt x="333" y="138"/>
                    </a:cubicBezTo>
                    <a:cubicBezTo>
                      <a:pt x="334" y="138"/>
                      <a:pt x="336" y="138"/>
                      <a:pt x="336" y="139"/>
                    </a:cubicBezTo>
                    <a:cubicBezTo>
                      <a:pt x="337" y="139"/>
                      <a:pt x="337" y="138"/>
                      <a:pt x="338" y="139"/>
                    </a:cubicBezTo>
                    <a:cubicBezTo>
                      <a:pt x="338" y="140"/>
                      <a:pt x="337" y="140"/>
                      <a:pt x="337" y="141"/>
                    </a:cubicBezTo>
                    <a:cubicBezTo>
                      <a:pt x="337" y="141"/>
                      <a:pt x="339" y="142"/>
                      <a:pt x="340" y="142"/>
                    </a:cubicBezTo>
                    <a:cubicBezTo>
                      <a:pt x="341" y="140"/>
                      <a:pt x="343" y="141"/>
                      <a:pt x="345" y="140"/>
                    </a:cubicBezTo>
                    <a:cubicBezTo>
                      <a:pt x="344" y="141"/>
                      <a:pt x="345" y="141"/>
                      <a:pt x="346" y="142"/>
                    </a:cubicBezTo>
                    <a:cubicBezTo>
                      <a:pt x="348" y="141"/>
                      <a:pt x="343" y="139"/>
                      <a:pt x="346" y="138"/>
                    </a:cubicBezTo>
                    <a:cubicBezTo>
                      <a:pt x="347" y="137"/>
                      <a:pt x="348" y="137"/>
                      <a:pt x="349" y="137"/>
                    </a:cubicBezTo>
                    <a:cubicBezTo>
                      <a:pt x="347" y="136"/>
                      <a:pt x="347" y="136"/>
                      <a:pt x="347" y="136"/>
                    </a:cubicBezTo>
                    <a:cubicBezTo>
                      <a:pt x="348" y="135"/>
                      <a:pt x="348" y="134"/>
                      <a:pt x="349" y="134"/>
                    </a:cubicBezTo>
                    <a:cubicBezTo>
                      <a:pt x="349" y="134"/>
                      <a:pt x="350" y="135"/>
                      <a:pt x="349" y="136"/>
                    </a:cubicBezTo>
                    <a:cubicBezTo>
                      <a:pt x="351" y="135"/>
                      <a:pt x="351" y="135"/>
                      <a:pt x="351" y="135"/>
                    </a:cubicBezTo>
                    <a:cubicBezTo>
                      <a:pt x="350" y="134"/>
                      <a:pt x="350" y="134"/>
                      <a:pt x="350" y="134"/>
                    </a:cubicBezTo>
                    <a:cubicBezTo>
                      <a:pt x="351" y="134"/>
                      <a:pt x="351" y="134"/>
                      <a:pt x="351" y="134"/>
                    </a:cubicBezTo>
                    <a:cubicBezTo>
                      <a:pt x="351" y="134"/>
                      <a:pt x="351" y="134"/>
                      <a:pt x="351" y="134"/>
                    </a:cubicBezTo>
                    <a:cubicBezTo>
                      <a:pt x="350" y="134"/>
                      <a:pt x="349" y="134"/>
                      <a:pt x="349" y="134"/>
                    </a:cubicBezTo>
                    <a:cubicBezTo>
                      <a:pt x="349" y="133"/>
                      <a:pt x="350" y="133"/>
                      <a:pt x="351" y="133"/>
                    </a:cubicBezTo>
                    <a:cubicBezTo>
                      <a:pt x="351" y="133"/>
                      <a:pt x="351" y="133"/>
                      <a:pt x="351" y="133"/>
                    </a:cubicBezTo>
                    <a:cubicBezTo>
                      <a:pt x="352" y="133"/>
                      <a:pt x="352" y="132"/>
                      <a:pt x="353" y="131"/>
                    </a:cubicBezTo>
                    <a:cubicBezTo>
                      <a:pt x="353" y="131"/>
                      <a:pt x="353" y="132"/>
                      <a:pt x="353" y="132"/>
                    </a:cubicBezTo>
                    <a:cubicBezTo>
                      <a:pt x="354" y="132"/>
                      <a:pt x="354" y="132"/>
                      <a:pt x="354" y="132"/>
                    </a:cubicBezTo>
                    <a:cubicBezTo>
                      <a:pt x="355" y="132"/>
                      <a:pt x="354" y="133"/>
                      <a:pt x="354" y="133"/>
                    </a:cubicBezTo>
                    <a:cubicBezTo>
                      <a:pt x="354" y="134"/>
                      <a:pt x="352" y="135"/>
                      <a:pt x="354" y="136"/>
                    </a:cubicBezTo>
                    <a:cubicBezTo>
                      <a:pt x="355" y="136"/>
                      <a:pt x="353" y="135"/>
                      <a:pt x="354" y="134"/>
                    </a:cubicBezTo>
                    <a:cubicBezTo>
                      <a:pt x="356" y="134"/>
                      <a:pt x="357" y="133"/>
                      <a:pt x="359" y="134"/>
                    </a:cubicBezTo>
                    <a:cubicBezTo>
                      <a:pt x="359" y="134"/>
                      <a:pt x="359" y="134"/>
                      <a:pt x="359" y="134"/>
                    </a:cubicBezTo>
                    <a:cubicBezTo>
                      <a:pt x="360" y="134"/>
                      <a:pt x="360" y="134"/>
                      <a:pt x="360" y="134"/>
                    </a:cubicBezTo>
                    <a:cubicBezTo>
                      <a:pt x="361" y="135"/>
                      <a:pt x="361" y="134"/>
                      <a:pt x="361" y="133"/>
                    </a:cubicBezTo>
                    <a:cubicBezTo>
                      <a:pt x="360" y="134"/>
                      <a:pt x="360" y="134"/>
                      <a:pt x="360" y="134"/>
                    </a:cubicBezTo>
                    <a:cubicBezTo>
                      <a:pt x="359" y="132"/>
                      <a:pt x="362" y="133"/>
                      <a:pt x="362" y="133"/>
                    </a:cubicBezTo>
                    <a:cubicBezTo>
                      <a:pt x="361" y="132"/>
                      <a:pt x="361" y="132"/>
                      <a:pt x="362" y="131"/>
                    </a:cubicBezTo>
                    <a:cubicBezTo>
                      <a:pt x="360" y="132"/>
                      <a:pt x="360" y="132"/>
                      <a:pt x="360" y="132"/>
                    </a:cubicBezTo>
                    <a:cubicBezTo>
                      <a:pt x="360" y="131"/>
                      <a:pt x="360" y="130"/>
                      <a:pt x="361" y="129"/>
                    </a:cubicBezTo>
                    <a:cubicBezTo>
                      <a:pt x="363" y="130"/>
                      <a:pt x="361" y="130"/>
                      <a:pt x="362" y="130"/>
                    </a:cubicBezTo>
                    <a:cubicBezTo>
                      <a:pt x="364" y="131"/>
                      <a:pt x="364" y="129"/>
                      <a:pt x="364" y="128"/>
                    </a:cubicBezTo>
                    <a:cubicBezTo>
                      <a:pt x="365" y="127"/>
                      <a:pt x="366" y="127"/>
                      <a:pt x="367" y="128"/>
                    </a:cubicBezTo>
                    <a:cubicBezTo>
                      <a:pt x="366" y="127"/>
                      <a:pt x="367" y="127"/>
                      <a:pt x="366" y="127"/>
                    </a:cubicBezTo>
                    <a:cubicBezTo>
                      <a:pt x="366" y="128"/>
                      <a:pt x="366" y="128"/>
                      <a:pt x="366" y="128"/>
                    </a:cubicBezTo>
                    <a:cubicBezTo>
                      <a:pt x="366" y="127"/>
                      <a:pt x="365" y="126"/>
                      <a:pt x="366" y="126"/>
                    </a:cubicBezTo>
                    <a:cubicBezTo>
                      <a:pt x="364" y="126"/>
                      <a:pt x="364" y="126"/>
                      <a:pt x="364" y="126"/>
                    </a:cubicBezTo>
                    <a:cubicBezTo>
                      <a:pt x="361" y="125"/>
                      <a:pt x="366" y="125"/>
                      <a:pt x="364" y="124"/>
                    </a:cubicBezTo>
                    <a:cubicBezTo>
                      <a:pt x="365" y="125"/>
                      <a:pt x="365" y="124"/>
                      <a:pt x="366" y="124"/>
                    </a:cubicBezTo>
                    <a:cubicBezTo>
                      <a:pt x="366" y="123"/>
                      <a:pt x="366" y="123"/>
                      <a:pt x="366" y="123"/>
                    </a:cubicBezTo>
                    <a:cubicBezTo>
                      <a:pt x="367" y="123"/>
                      <a:pt x="368" y="123"/>
                      <a:pt x="368" y="123"/>
                    </a:cubicBezTo>
                    <a:cubicBezTo>
                      <a:pt x="368" y="122"/>
                      <a:pt x="368" y="122"/>
                      <a:pt x="368" y="122"/>
                    </a:cubicBezTo>
                    <a:cubicBezTo>
                      <a:pt x="367" y="122"/>
                      <a:pt x="366" y="123"/>
                      <a:pt x="366" y="122"/>
                    </a:cubicBezTo>
                    <a:cubicBezTo>
                      <a:pt x="369" y="122"/>
                      <a:pt x="370" y="119"/>
                      <a:pt x="372" y="119"/>
                    </a:cubicBezTo>
                    <a:cubicBezTo>
                      <a:pt x="377" y="118"/>
                      <a:pt x="373" y="115"/>
                      <a:pt x="376" y="114"/>
                    </a:cubicBezTo>
                    <a:cubicBezTo>
                      <a:pt x="377" y="113"/>
                      <a:pt x="378" y="114"/>
                      <a:pt x="378" y="114"/>
                    </a:cubicBezTo>
                    <a:cubicBezTo>
                      <a:pt x="378" y="115"/>
                      <a:pt x="379" y="117"/>
                      <a:pt x="379" y="118"/>
                    </a:cubicBezTo>
                    <a:cubicBezTo>
                      <a:pt x="378" y="118"/>
                      <a:pt x="378" y="118"/>
                      <a:pt x="378" y="118"/>
                    </a:cubicBezTo>
                    <a:cubicBezTo>
                      <a:pt x="379" y="120"/>
                      <a:pt x="376" y="120"/>
                      <a:pt x="378" y="122"/>
                    </a:cubicBezTo>
                    <a:cubicBezTo>
                      <a:pt x="379" y="121"/>
                      <a:pt x="379" y="121"/>
                      <a:pt x="379" y="121"/>
                    </a:cubicBezTo>
                    <a:cubicBezTo>
                      <a:pt x="378" y="121"/>
                      <a:pt x="378" y="121"/>
                      <a:pt x="378" y="120"/>
                    </a:cubicBezTo>
                    <a:cubicBezTo>
                      <a:pt x="378" y="120"/>
                      <a:pt x="378" y="119"/>
                      <a:pt x="379" y="119"/>
                    </a:cubicBezTo>
                    <a:cubicBezTo>
                      <a:pt x="381" y="119"/>
                      <a:pt x="381" y="116"/>
                      <a:pt x="383" y="117"/>
                    </a:cubicBezTo>
                    <a:cubicBezTo>
                      <a:pt x="383" y="117"/>
                      <a:pt x="383" y="117"/>
                      <a:pt x="383" y="117"/>
                    </a:cubicBezTo>
                    <a:cubicBezTo>
                      <a:pt x="383" y="117"/>
                      <a:pt x="384" y="116"/>
                      <a:pt x="385" y="116"/>
                    </a:cubicBezTo>
                    <a:cubicBezTo>
                      <a:pt x="385" y="116"/>
                      <a:pt x="384" y="116"/>
                      <a:pt x="384" y="116"/>
                    </a:cubicBezTo>
                    <a:cubicBezTo>
                      <a:pt x="383" y="113"/>
                      <a:pt x="388" y="115"/>
                      <a:pt x="387" y="113"/>
                    </a:cubicBezTo>
                    <a:cubicBezTo>
                      <a:pt x="388" y="113"/>
                      <a:pt x="390" y="112"/>
                      <a:pt x="390" y="114"/>
                    </a:cubicBezTo>
                    <a:cubicBezTo>
                      <a:pt x="391" y="113"/>
                      <a:pt x="391" y="113"/>
                      <a:pt x="391" y="113"/>
                    </a:cubicBezTo>
                    <a:cubicBezTo>
                      <a:pt x="390" y="113"/>
                      <a:pt x="390" y="113"/>
                      <a:pt x="390" y="113"/>
                    </a:cubicBezTo>
                    <a:cubicBezTo>
                      <a:pt x="390" y="112"/>
                      <a:pt x="392" y="111"/>
                      <a:pt x="393" y="111"/>
                    </a:cubicBezTo>
                    <a:cubicBezTo>
                      <a:pt x="393" y="112"/>
                      <a:pt x="393" y="112"/>
                      <a:pt x="393" y="112"/>
                    </a:cubicBezTo>
                    <a:cubicBezTo>
                      <a:pt x="393" y="111"/>
                      <a:pt x="394" y="111"/>
                      <a:pt x="395" y="111"/>
                    </a:cubicBezTo>
                    <a:cubicBezTo>
                      <a:pt x="394" y="109"/>
                      <a:pt x="396" y="107"/>
                      <a:pt x="397" y="106"/>
                    </a:cubicBezTo>
                    <a:cubicBezTo>
                      <a:pt x="398" y="106"/>
                      <a:pt x="398" y="106"/>
                      <a:pt x="398" y="106"/>
                    </a:cubicBezTo>
                    <a:cubicBezTo>
                      <a:pt x="399" y="106"/>
                      <a:pt x="398" y="105"/>
                      <a:pt x="398" y="104"/>
                    </a:cubicBezTo>
                    <a:cubicBezTo>
                      <a:pt x="396" y="105"/>
                      <a:pt x="396" y="106"/>
                      <a:pt x="394" y="106"/>
                    </a:cubicBezTo>
                    <a:cubicBezTo>
                      <a:pt x="392" y="105"/>
                      <a:pt x="394" y="103"/>
                      <a:pt x="394" y="102"/>
                    </a:cubicBezTo>
                    <a:cubicBezTo>
                      <a:pt x="395" y="103"/>
                      <a:pt x="395" y="101"/>
                      <a:pt x="396" y="101"/>
                    </a:cubicBezTo>
                    <a:cubicBezTo>
                      <a:pt x="396" y="102"/>
                      <a:pt x="396" y="102"/>
                      <a:pt x="396" y="102"/>
                    </a:cubicBezTo>
                    <a:cubicBezTo>
                      <a:pt x="398" y="101"/>
                      <a:pt x="398" y="101"/>
                      <a:pt x="398" y="101"/>
                    </a:cubicBezTo>
                    <a:cubicBezTo>
                      <a:pt x="397" y="101"/>
                      <a:pt x="398" y="100"/>
                      <a:pt x="397" y="100"/>
                    </a:cubicBezTo>
                    <a:cubicBezTo>
                      <a:pt x="398" y="100"/>
                      <a:pt x="399" y="98"/>
                      <a:pt x="400" y="100"/>
                    </a:cubicBezTo>
                    <a:cubicBezTo>
                      <a:pt x="400" y="99"/>
                      <a:pt x="400" y="99"/>
                      <a:pt x="400" y="99"/>
                    </a:cubicBezTo>
                    <a:cubicBezTo>
                      <a:pt x="404" y="98"/>
                      <a:pt x="402" y="102"/>
                      <a:pt x="403" y="103"/>
                    </a:cubicBezTo>
                    <a:cubicBezTo>
                      <a:pt x="401" y="104"/>
                      <a:pt x="402" y="108"/>
                      <a:pt x="400" y="109"/>
                    </a:cubicBezTo>
                    <a:cubicBezTo>
                      <a:pt x="400" y="109"/>
                      <a:pt x="400" y="109"/>
                      <a:pt x="400" y="109"/>
                    </a:cubicBezTo>
                    <a:cubicBezTo>
                      <a:pt x="400" y="110"/>
                      <a:pt x="398" y="111"/>
                      <a:pt x="400" y="112"/>
                    </a:cubicBezTo>
                    <a:cubicBezTo>
                      <a:pt x="397" y="113"/>
                      <a:pt x="398" y="115"/>
                      <a:pt x="397" y="116"/>
                    </a:cubicBezTo>
                    <a:cubicBezTo>
                      <a:pt x="399" y="116"/>
                      <a:pt x="399" y="116"/>
                      <a:pt x="399" y="116"/>
                    </a:cubicBezTo>
                    <a:cubicBezTo>
                      <a:pt x="399" y="116"/>
                      <a:pt x="399" y="115"/>
                      <a:pt x="399" y="115"/>
                    </a:cubicBezTo>
                    <a:cubicBezTo>
                      <a:pt x="400" y="115"/>
                      <a:pt x="400" y="115"/>
                      <a:pt x="400" y="115"/>
                    </a:cubicBezTo>
                    <a:cubicBezTo>
                      <a:pt x="400" y="116"/>
                      <a:pt x="401" y="115"/>
                      <a:pt x="400" y="115"/>
                    </a:cubicBezTo>
                    <a:cubicBezTo>
                      <a:pt x="400" y="115"/>
                      <a:pt x="400" y="115"/>
                      <a:pt x="400" y="115"/>
                    </a:cubicBezTo>
                    <a:cubicBezTo>
                      <a:pt x="403" y="112"/>
                      <a:pt x="403" y="112"/>
                      <a:pt x="403" y="112"/>
                    </a:cubicBezTo>
                    <a:cubicBezTo>
                      <a:pt x="404" y="110"/>
                      <a:pt x="404" y="107"/>
                      <a:pt x="406" y="107"/>
                    </a:cubicBezTo>
                    <a:cubicBezTo>
                      <a:pt x="407" y="107"/>
                      <a:pt x="407" y="107"/>
                      <a:pt x="407" y="107"/>
                    </a:cubicBezTo>
                    <a:cubicBezTo>
                      <a:pt x="408" y="106"/>
                      <a:pt x="408" y="106"/>
                      <a:pt x="408" y="106"/>
                    </a:cubicBezTo>
                    <a:cubicBezTo>
                      <a:pt x="409" y="107"/>
                      <a:pt x="409" y="107"/>
                      <a:pt x="409" y="107"/>
                    </a:cubicBezTo>
                    <a:cubicBezTo>
                      <a:pt x="408" y="105"/>
                      <a:pt x="410" y="106"/>
                      <a:pt x="411" y="105"/>
                    </a:cubicBezTo>
                    <a:cubicBezTo>
                      <a:pt x="412" y="104"/>
                      <a:pt x="414" y="106"/>
                      <a:pt x="415" y="106"/>
                    </a:cubicBezTo>
                    <a:cubicBezTo>
                      <a:pt x="415" y="105"/>
                      <a:pt x="416" y="103"/>
                      <a:pt x="414" y="103"/>
                    </a:cubicBezTo>
                    <a:cubicBezTo>
                      <a:pt x="415" y="103"/>
                      <a:pt x="415" y="103"/>
                      <a:pt x="415" y="103"/>
                    </a:cubicBezTo>
                    <a:cubicBezTo>
                      <a:pt x="415" y="102"/>
                      <a:pt x="415" y="102"/>
                      <a:pt x="415" y="102"/>
                    </a:cubicBezTo>
                    <a:cubicBezTo>
                      <a:pt x="414" y="103"/>
                      <a:pt x="414" y="103"/>
                      <a:pt x="414" y="103"/>
                    </a:cubicBezTo>
                    <a:cubicBezTo>
                      <a:pt x="414" y="103"/>
                      <a:pt x="414" y="103"/>
                      <a:pt x="414" y="103"/>
                    </a:cubicBezTo>
                    <a:cubicBezTo>
                      <a:pt x="414" y="103"/>
                      <a:pt x="414" y="103"/>
                      <a:pt x="414" y="102"/>
                    </a:cubicBezTo>
                    <a:cubicBezTo>
                      <a:pt x="412" y="103"/>
                      <a:pt x="413" y="104"/>
                      <a:pt x="413" y="104"/>
                    </a:cubicBezTo>
                    <a:cubicBezTo>
                      <a:pt x="411" y="104"/>
                      <a:pt x="413" y="102"/>
                      <a:pt x="411" y="102"/>
                    </a:cubicBezTo>
                    <a:cubicBezTo>
                      <a:pt x="411" y="102"/>
                      <a:pt x="413" y="102"/>
                      <a:pt x="412" y="101"/>
                    </a:cubicBezTo>
                    <a:cubicBezTo>
                      <a:pt x="411" y="101"/>
                      <a:pt x="410" y="101"/>
                      <a:pt x="409" y="102"/>
                    </a:cubicBezTo>
                    <a:cubicBezTo>
                      <a:pt x="409" y="101"/>
                      <a:pt x="410" y="101"/>
                      <a:pt x="411" y="101"/>
                    </a:cubicBezTo>
                    <a:cubicBezTo>
                      <a:pt x="413" y="100"/>
                      <a:pt x="411" y="99"/>
                      <a:pt x="411" y="98"/>
                    </a:cubicBezTo>
                    <a:cubicBezTo>
                      <a:pt x="412" y="97"/>
                      <a:pt x="412" y="97"/>
                      <a:pt x="412" y="97"/>
                    </a:cubicBezTo>
                    <a:cubicBezTo>
                      <a:pt x="411" y="97"/>
                      <a:pt x="411" y="97"/>
                      <a:pt x="411" y="97"/>
                    </a:cubicBezTo>
                    <a:cubicBezTo>
                      <a:pt x="410" y="97"/>
                      <a:pt x="411" y="96"/>
                      <a:pt x="410" y="95"/>
                    </a:cubicBezTo>
                    <a:cubicBezTo>
                      <a:pt x="412" y="94"/>
                      <a:pt x="409" y="92"/>
                      <a:pt x="409" y="91"/>
                    </a:cubicBezTo>
                    <a:cubicBezTo>
                      <a:pt x="408" y="91"/>
                      <a:pt x="409" y="89"/>
                      <a:pt x="409" y="88"/>
                    </a:cubicBezTo>
                    <a:cubicBezTo>
                      <a:pt x="409" y="87"/>
                      <a:pt x="407" y="87"/>
                      <a:pt x="408" y="87"/>
                    </a:cubicBezTo>
                    <a:cubicBezTo>
                      <a:pt x="407" y="86"/>
                      <a:pt x="408" y="86"/>
                      <a:pt x="408" y="86"/>
                    </a:cubicBezTo>
                    <a:cubicBezTo>
                      <a:pt x="408" y="85"/>
                      <a:pt x="406" y="84"/>
                      <a:pt x="407" y="83"/>
                    </a:cubicBezTo>
                    <a:cubicBezTo>
                      <a:pt x="406" y="84"/>
                      <a:pt x="406" y="83"/>
                      <a:pt x="406" y="83"/>
                    </a:cubicBezTo>
                    <a:cubicBezTo>
                      <a:pt x="406" y="82"/>
                      <a:pt x="408" y="83"/>
                      <a:pt x="407" y="82"/>
                    </a:cubicBezTo>
                    <a:cubicBezTo>
                      <a:pt x="405" y="82"/>
                      <a:pt x="405" y="82"/>
                      <a:pt x="405" y="82"/>
                    </a:cubicBezTo>
                    <a:cubicBezTo>
                      <a:pt x="404" y="82"/>
                      <a:pt x="404" y="82"/>
                      <a:pt x="404" y="82"/>
                    </a:cubicBezTo>
                    <a:cubicBezTo>
                      <a:pt x="403" y="80"/>
                      <a:pt x="403" y="79"/>
                      <a:pt x="402" y="78"/>
                    </a:cubicBezTo>
                    <a:cubicBezTo>
                      <a:pt x="403" y="78"/>
                      <a:pt x="404" y="77"/>
                      <a:pt x="405" y="78"/>
                    </a:cubicBezTo>
                    <a:cubicBezTo>
                      <a:pt x="404" y="80"/>
                      <a:pt x="408" y="79"/>
                      <a:pt x="408" y="81"/>
                    </a:cubicBezTo>
                    <a:cubicBezTo>
                      <a:pt x="409" y="81"/>
                      <a:pt x="409" y="83"/>
                      <a:pt x="410" y="83"/>
                    </a:cubicBezTo>
                    <a:cubicBezTo>
                      <a:pt x="410" y="82"/>
                      <a:pt x="410" y="82"/>
                      <a:pt x="410" y="82"/>
                    </a:cubicBezTo>
                    <a:cubicBezTo>
                      <a:pt x="410" y="82"/>
                      <a:pt x="410" y="82"/>
                      <a:pt x="411" y="82"/>
                    </a:cubicBezTo>
                    <a:cubicBezTo>
                      <a:pt x="410" y="81"/>
                      <a:pt x="410" y="81"/>
                      <a:pt x="410" y="81"/>
                    </a:cubicBezTo>
                    <a:cubicBezTo>
                      <a:pt x="410" y="81"/>
                      <a:pt x="410" y="80"/>
                      <a:pt x="411" y="80"/>
                    </a:cubicBezTo>
                    <a:cubicBezTo>
                      <a:pt x="411" y="81"/>
                      <a:pt x="411" y="81"/>
                      <a:pt x="412" y="81"/>
                    </a:cubicBezTo>
                    <a:cubicBezTo>
                      <a:pt x="413" y="81"/>
                      <a:pt x="414" y="80"/>
                      <a:pt x="414" y="80"/>
                    </a:cubicBezTo>
                    <a:cubicBezTo>
                      <a:pt x="416" y="81"/>
                      <a:pt x="414" y="82"/>
                      <a:pt x="414" y="82"/>
                    </a:cubicBezTo>
                    <a:cubicBezTo>
                      <a:pt x="416" y="83"/>
                      <a:pt x="415" y="81"/>
                      <a:pt x="417" y="82"/>
                    </a:cubicBezTo>
                    <a:cubicBezTo>
                      <a:pt x="417" y="83"/>
                      <a:pt x="417" y="83"/>
                      <a:pt x="417" y="83"/>
                    </a:cubicBezTo>
                    <a:cubicBezTo>
                      <a:pt x="415" y="83"/>
                      <a:pt x="414" y="84"/>
                      <a:pt x="413" y="84"/>
                    </a:cubicBezTo>
                    <a:cubicBezTo>
                      <a:pt x="415" y="83"/>
                      <a:pt x="414" y="86"/>
                      <a:pt x="416" y="85"/>
                    </a:cubicBezTo>
                    <a:cubicBezTo>
                      <a:pt x="415" y="85"/>
                      <a:pt x="415" y="84"/>
                      <a:pt x="416" y="83"/>
                    </a:cubicBezTo>
                    <a:cubicBezTo>
                      <a:pt x="416" y="83"/>
                      <a:pt x="417" y="83"/>
                      <a:pt x="417" y="83"/>
                    </a:cubicBezTo>
                    <a:cubicBezTo>
                      <a:pt x="421" y="86"/>
                      <a:pt x="419" y="87"/>
                      <a:pt x="422" y="89"/>
                    </a:cubicBezTo>
                    <a:cubicBezTo>
                      <a:pt x="422" y="90"/>
                      <a:pt x="422" y="91"/>
                      <a:pt x="423" y="91"/>
                    </a:cubicBezTo>
                    <a:cubicBezTo>
                      <a:pt x="423" y="92"/>
                      <a:pt x="423" y="92"/>
                      <a:pt x="423" y="92"/>
                    </a:cubicBezTo>
                    <a:cubicBezTo>
                      <a:pt x="421" y="91"/>
                      <a:pt x="420" y="92"/>
                      <a:pt x="419" y="93"/>
                    </a:cubicBezTo>
                    <a:cubicBezTo>
                      <a:pt x="418" y="92"/>
                      <a:pt x="418" y="92"/>
                      <a:pt x="418" y="92"/>
                    </a:cubicBezTo>
                    <a:cubicBezTo>
                      <a:pt x="419" y="94"/>
                      <a:pt x="419" y="94"/>
                      <a:pt x="419" y="94"/>
                    </a:cubicBezTo>
                    <a:cubicBezTo>
                      <a:pt x="420" y="93"/>
                      <a:pt x="420" y="93"/>
                      <a:pt x="420" y="93"/>
                    </a:cubicBezTo>
                    <a:cubicBezTo>
                      <a:pt x="421" y="94"/>
                      <a:pt x="422" y="92"/>
                      <a:pt x="422" y="94"/>
                    </a:cubicBezTo>
                    <a:cubicBezTo>
                      <a:pt x="422" y="94"/>
                      <a:pt x="423" y="94"/>
                      <a:pt x="424" y="94"/>
                    </a:cubicBezTo>
                    <a:cubicBezTo>
                      <a:pt x="424" y="95"/>
                      <a:pt x="426" y="95"/>
                      <a:pt x="425" y="96"/>
                    </a:cubicBezTo>
                    <a:cubicBezTo>
                      <a:pt x="426" y="96"/>
                      <a:pt x="424" y="97"/>
                      <a:pt x="424" y="97"/>
                    </a:cubicBezTo>
                    <a:cubicBezTo>
                      <a:pt x="425" y="98"/>
                      <a:pt x="425" y="98"/>
                      <a:pt x="425" y="98"/>
                    </a:cubicBezTo>
                    <a:cubicBezTo>
                      <a:pt x="426" y="99"/>
                      <a:pt x="425" y="100"/>
                      <a:pt x="425" y="102"/>
                    </a:cubicBezTo>
                    <a:cubicBezTo>
                      <a:pt x="424" y="102"/>
                      <a:pt x="424" y="102"/>
                      <a:pt x="424" y="102"/>
                    </a:cubicBezTo>
                    <a:cubicBezTo>
                      <a:pt x="424" y="102"/>
                      <a:pt x="424" y="102"/>
                      <a:pt x="424" y="102"/>
                    </a:cubicBezTo>
                    <a:cubicBezTo>
                      <a:pt x="423" y="103"/>
                      <a:pt x="423" y="102"/>
                      <a:pt x="423" y="102"/>
                    </a:cubicBezTo>
                    <a:cubicBezTo>
                      <a:pt x="421" y="102"/>
                      <a:pt x="422" y="103"/>
                      <a:pt x="422" y="104"/>
                    </a:cubicBezTo>
                    <a:cubicBezTo>
                      <a:pt x="422" y="104"/>
                      <a:pt x="422" y="104"/>
                      <a:pt x="422" y="104"/>
                    </a:cubicBezTo>
                    <a:cubicBezTo>
                      <a:pt x="423" y="104"/>
                      <a:pt x="424" y="102"/>
                      <a:pt x="425" y="103"/>
                    </a:cubicBezTo>
                    <a:cubicBezTo>
                      <a:pt x="424" y="104"/>
                      <a:pt x="424" y="105"/>
                      <a:pt x="424" y="106"/>
                    </a:cubicBezTo>
                    <a:cubicBezTo>
                      <a:pt x="425" y="104"/>
                      <a:pt x="429" y="105"/>
                      <a:pt x="428" y="102"/>
                    </a:cubicBezTo>
                    <a:cubicBezTo>
                      <a:pt x="430" y="102"/>
                      <a:pt x="430" y="100"/>
                      <a:pt x="431" y="101"/>
                    </a:cubicBezTo>
                    <a:cubicBezTo>
                      <a:pt x="431" y="100"/>
                      <a:pt x="430" y="101"/>
                      <a:pt x="430" y="100"/>
                    </a:cubicBezTo>
                    <a:cubicBezTo>
                      <a:pt x="430" y="100"/>
                      <a:pt x="429" y="99"/>
                      <a:pt x="429" y="98"/>
                    </a:cubicBezTo>
                    <a:cubicBezTo>
                      <a:pt x="430" y="98"/>
                      <a:pt x="430" y="98"/>
                      <a:pt x="430" y="98"/>
                    </a:cubicBezTo>
                    <a:cubicBezTo>
                      <a:pt x="430" y="96"/>
                      <a:pt x="428" y="98"/>
                      <a:pt x="428" y="96"/>
                    </a:cubicBezTo>
                    <a:cubicBezTo>
                      <a:pt x="428" y="95"/>
                      <a:pt x="428" y="95"/>
                      <a:pt x="429" y="94"/>
                    </a:cubicBezTo>
                    <a:cubicBezTo>
                      <a:pt x="428" y="94"/>
                      <a:pt x="428" y="94"/>
                      <a:pt x="428" y="94"/>
                    </a:cubicBezTo>
                    <a:cubicBezTo>
                      <a:pt x="429" y="94"/>
                      <a:pt x="429" y="93"/>
                      <a:pt x="429" y="92"/>
                    </a:cubicBezTo>
                    <a:cubicBezTo>
                      <a:pt x="428" y="94"/>
                      <a:pt x="428" y="94"/>
                      <a:pt x="428" y="94"/>
                    </a:cubicBezTo>
                    <a:cubicBezTo>
                      <a:pt x="426" y="92"/>
                      <a:pt x="426" y="90"/>
                      <a:pt x="424" y="88"/>
                    </a:cubicBezTo>
                    <a:cubicBezTo>
                      <a:pt x="425" y="88"/>
                      <a:pt x="424" y="86"/>
                      <a:pt x="424" y="85"/>
                    </a:cubicBezTo>
                    <a:cubicBezTo>
                      <a:pt x="424" y="86"/>
                      <a:pt x="424" y="86"/>
                      <a:pt x="424" y="86"/>
                    </a:cubicBezTo>
                    <a:cubicBezTo>
                      <a:pt x="419" y="85"/>
                      <a:pt x="422" y="82"/>
                      <a:pt x="421" y="80"/>
                    </a:cubicBezTo>
                    <a:cubicBezTo>
                      <a:pt x="423" y="80"/>
                      <a:pt x="424" y="83"/>
                      <a:pt x="425" y="83"/>
                    </a:cubicBezTo>
                    <a:cubicBezTo>
                      <a:pt x="425" y="82"/>
                      <a:pt x="424" y="82"/>
                      <a:pt x="424" y="81"/>
                    </a:cubicBezTo>
                    <a:cubicBezTo>
                      <a:pt x="424" y="79"/>
                      <a:pt x="421" y="80"/>
                      <a:pt x="420" y="79"/>
                    </a:cubicBezTo>
                    <a:cubicBezTo>
                      <a:pt x="418" y="80"/>
                      <a:pt x="418" y="77"/>
                      <a:pt x="416" y="76"/>
                    </a:cubicBezTo>
                    <a:cubicBezTo>
                      <a:pt x="416" y="74"/>
                      <a:pt x="412" y="74"/>
                      <a:pt x="412" y="72"/>
                    </a:cubicBezTo>
                    <a:cubicBezTo>
                      <a:pt x="410" y="69"/>
                      <a:pt x="407" y="69"/>
                      <a:pt x="405" y="66"/>
                    </a:cubicBezTo>
                    <a:cubicBezTo>
                      <a:pt x="407" y="64"/>
                      <a:pt x="406" y="67"/>
                      <a:pt x="408" y="66"/>
                    </a:cubicBezTo>
                    <a:cubicBezTo>
                      <a:pt x="409" y="64"/>
                      <a:pt x="405" y="64"/>
                      <a:pt x="406" y="62"/>
                    </a:cubicBezTo>
                    <a:cubicBezTo>
                      <a:pt x="405" y="61"/>
                      <a:pt x="402" y="62"/>
                      <a:pt x="401" y="60"/>
                    </a:cubicBezTo>
                    <a:cubicBezTo>
                      <a:pt x="400" y="61"/>
                      <a:pt x="399" y="60"/>
                      <a:pt x="398" y="61"/>
                    </a:cubicBezTo>
                    <a:cubicBezTo>
                      <a:pt x="393" y="59"/>
                      <a:pt x="401" y="59"/>
                      <a:pt x="399" y="57"/>
                    </a:cubicBezTo>
                    <a:cubicBezTo>
                      <a:pt x="399" y="57"/>
                      <a:pt x="398" y="57"/>
                      <a:pt x="397" y="57"/>
                    </a:cubicBezTo>
                    <a:cubicBezTo>
                      <a:pt x="397" y="56"/>
                      <a:pt x="395" y="55"/>
                      <a:pt x="396" y="55"/>
                    </a:cubicBezTo>
                    <a:cubicBezTo>
                      <a:pt x="394" y="55"/>
                      <a:pt x="392" y="53"/>
                      <a:pt x="391" y="54"/>
                    </a:cubicBezTo>
                    <a:cubicBezTo>
                      <a:pt x="391" y="53"/>
                      <a:pt x="390" y="52"/>
                      <a:pt x="389" y="52"/>
                    </a:cubicBezTo>
                    <a:cubicBezTo>
                      <a:pt x="388" y="53"/>
                      <a:pt x="390" y="53"/>
                      <a:pt x="389" y="54"/>
                    </a:cubicBezTo>
                    <a:cubicBezTo>
                      <a:pt x="388" y="54"/>
                      <a:pt x="387" y="53"/>
                      <a:pt x="385" y="52"/>
                    </a:cubicBezTo>
                    <a:cubicBezTo>
                      <a:pt x="386" y="52"/>
                      <a:pt x="388" y="51"/>
                      <a:pt x="388" y="50"/>
                    </a:cubicBezTo>
                    <a:cubicBezTo>
                      <a:pt x="387" y="51"/>
                      <a:pt x="386" y="49"/>
                      <a:pt x="385" y="49"/>
                    </a:cubicBezTo>
                    <a:cubicBezTo>
                      <a:pt x="381" y="48"/>
                      <a:pt x="381" y="52"/>
                      <a:pt x="378" y="50"/>
                    </a:cubicBezTo>
                    <a:cubicBezTo>
                      <a:pt x="374" y="48"/>
                      <a:pt x="380" y="49"/>
                      <a:pt x="380" y="47"/>
                    </a:cubicBezTo>
                    <a:cubicBezTo>
                      <a:pt x="380" y="46"/>
                      <a:pt x="380" y="46"/>
                      <a:pt x="380" y="46"/>
                    </a:cubicBezTo>
                    <a:cubicBezTo>
                      <a:pt x="378" y="47"/>
                      <a:pt x="377" y="47"/>
                      <a:pt x="375" y="46"/>
                    </a:cubicBezTo>
                    <a:cubicBezTo>
                      <a:pt x="375" y="47"/>
                      <a:pt x="376" y="47"/>
                      <a:pt x="376" y="47"/>
                    </a:cubicBezTo>
                    <a:cubicBezTo>
                      <a:pt x="375" y="48"/>
                      <a:pt x="375" y="48"/>
                      <a:pt x="374" y="48"/>
                    </a:cubicBezTo>
                    <a:cubicBezTo>
                      <a:pt x="374" y="48"/>
                      <a:pt x="374" y="48"/>
                      <a:pt x="374" y="48"/>
                    </a:cubicBezTo>
                    <a:cubicBezTo>
                      <a:pt x="371" y="48"/>
                      <a:pt x="368" y="47"/>
                      <a:pt x="368" y="45"/>
                    </a:cubicBezTo>
                    <a:cubicBezTo>
                      <a:pt x="366" y="46"/>
                      <a:pt x="363" y="43"/>
                      <a:pt x="360" y="44"/>
                    </a:cubicBezTo>
                    <a:cubicBezTo>
                      <a:pt x="361" y="42"/>
                      <a:pt x="357" y="44"/>
                      <a:pt x="357" y="42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58" y="42"/>
                      <a:pt x="359" y="42"/>
                      <a:pt x="359" y="42"/>
                    </a:cubicBezTo>
                    <a:cubicBezTo>
                      <a:pt x="360" y="42"/>
                      <a:pt x="362" y="42"/>
                      <a:pt x="363" y="41"/>
                    </a:cubicBezTo>
                    <a:cubicBezTo>
                      <a:pt x="357" y="40"/>
                      <a:pt x="357" y="40"/>
                      <a:pt x="357" y="40"/>
                    </a:cubicBezTo>
                    <a:cubicBezTo>
                      <a:pt x="357" y="40"/>
                      <a:pt x="357" y="40"/>
                      <a:pt x="357" y="40"/>
                    </a:cubicBezTo>
                    <a:cubicBezTo>
                      <a:pt x="356" y="40"/>
                      <a:pt x="354" y="39"/>
                      <a:pt x="354" y="40"/>
                    </a:cubicBezTo>
                    <a:cubicBezTo>
                      <a:pt x="354" y="43"/>
                      <a:pt x="350" y="40"/>
                      <a:pt x="350" y="42"/>
                    </a:cubicBezTo>
                    <a:cubicBezTo>
                      <a:pt x="348" y="41"/>
                      <a:pt x="347" y="40"/>
                      <a:pt x="346" y="40"/>
                    </a:cubicBezTo>
                    <a:cubicBezTo>
                      <a:pt x="342" y="39"/>
                      <a:pt x="338" y="39"/>
                      <a:pt x="334" y="38"/>
                    </a:cubicBezTo>
                    <a:cubicBezTo>
                      <a:pt x="333" y="37"/>
                      <a:pt x="329" y="40"/>
                      <a:pt x="330" y="38"/>
                    </a:cubicBezTo>
                    <a:cubicBezTo>
                      <a:pt x="328" y="38"/>
                      <a:pt x="327" y="37"/>
                      <a:pt x="326" y="38"/>
                    </a:cubicBezTo>
                    <a:cubicBezTo>
                      <a:pt x="322" y="38"/>
                      <a:pt x="318" y="38"/>
                      <a:pt x="315" y="38"/>
                    </a:cubicBezTo>
                    <a:cubicBezTo>
                      <a:pt x="314" y="38"/>
                      <a:pt x="314" y="40"/>
                      <a:pt x="312" y="39"/>
                    </a:cubicBezTo>
                    <a:cubicBezTo>
                      <a:pt x="312" y="39"/>
                      <a:pt x="312" y="39"/>
                      <a:pt x="312" y="38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6" y="40"/>
                      <a:pt x="303" y="39"/>
                      <a:pt x="302" y="41"/>
                    </a:cubicBezTo>
                    <a:cubicBezTo>
                      <a:pt x="298" y="42"/>
                      <a:pt x="298" y="42"/>
                      <a:pt x="298" y="42"/>
                    </a:cubicBezTo>
                    <a:cubicBezTo>
                      <a:pt x="297" y="41"/>
                      <a:pt x="296" y="43"/>
                      <a:pt x="295" y="42"/>
                    </a:cubicBezTo>
                    <a:cubicBezTo>
                      <a:pt x="294" y="42"/>
                      <a:pt x="293" y="42"/>
                      <a:pt x="292" y="42"/>
                    </a:cubicBezTo>
                    <a:cubicBezTo>
                      <a:pt x="292" y="42"/>
                      <a:pt x="292" y="42"/>
                      <a:pt x="292" y="42"/>
                    </a:cubicBezTo>
                    <a:cubicBezTo>
                      <a:pt x="290" y="42"/>
                      <a:pt x="290" y="45"/>
                      <a:pt x="288" y="43"/>
                    </a:cubicBezTo>
                    <a:cubicBezTo>
                      <a:pt x="288" y="41"/>
                      <a:pt x="291" y="42"/>
                      <a:pt x="292" y="40"/>
                    </a:cubicBezTo>
                    <a:cubicBezTo>
                      <a:pt x="289" y="39"/>
                      <a:pt x="290" y="42"/>
                      <a:pt x="287" y="41"/>
                    </a:cubicBezTo>
                    <a:cubicBezTo>
                      <a:pt x="286" y="42"/>
                      <a:pt x="283" y="41"/>
                      <a:pt x="282" y="42"/>
                    </a:cubicBezTo>
                    <a:cubicBezTo>
                      <a:pt x="284" y="44"/>
                      <a:pt x="285" y="41"/>
                      <a:pt x="287" y="42"/>
                    </a:cubicBezTo>
                    <a:cubicBezTo>
                      <a:pt x="287" y="44"/>
                      <a:pt x="287" y="44"/>
                      <a:pt x="287" y="44"/>
                    </a:cubicBezTo>
                    <a:cubicBezTo>
                      <a:pt x="286" y="45"/>
                      <a:pt x="284" y="46"/>
                      <a:pt x="282" y="46"/>
                    </a:cubicBezTo>
                    <a:cubicBezTo>
                      <a:pt x="282" y="45"/>
                      <a:pt x="284" y="44"/>
                      <a:pt x="283" y="44"/>
                    </a:cubicBezTo>
                    <a:cubicBezTo>
                      <a:pt x="283" y="44"/>
                      <a:pt x="283" y="44"/>
                      <a:pt x="283" y="44"/>
                    </a:cubicBezTo>
                    <a:cubicBezTo>
                      <a:pt x="273" y="47"/>
                      <a:pt x="273" y="47"/>
                      <a:pt x="273" y="47"/>
                    </a:cubicBezTo>
                    <a:cubicBezTo>
                      <a:pt x="273" y="47"/>
                      <a:pt x="273" y="47"/>
                      <a:pt x="273" y="47"/>
                    </a:cubicBezTo>
                    <a:cubicBezTo>
                      <a:pt x="272" y="47"/>
                      <a:pt x="271" y="48"/>
                      <a:pt x="271" y="49"/>
                    </a:cubicBezTo>
                    <a:cubicBezTo>
                      <a:pt x="270" y="49"/>
                      <a:pt x="268" y="51"/>
                      <a:pt x="266" y="50"/>
                    </a:cubicBezTo>
                    <a:cubicBezTo>
                      <a:pt x="267" y="49"/>
                      <a:pt x="268" y="49"/>
                      <a:pt x="267" y="48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0"/>
                      <a:pt x="266" y="50"/>
                      <a:pt x="266" y="51"/>
                    </a:cubicBezTo>
                    <a:cubicBezTo>
                      <a:pt x="266" y="52"/>
                      <a:pt x="263" y="51"/>
                      <a:pt x="264" y="52"/>
                    </a:cubicBezTo>
                    <a:cubicBezTo>
                      <a:pt x="263" y="53"/>
                      <a:pt x="261" y="54"/>
                      <a:pt x="260" y="53"/>
                    </a:cubicBezTo>
                    <a:cubicBezTo>
                      <a:pt x="260" y="53"/>
                      <a:pt x="261" y="52"/>
                      <a:pt x="262" y="52"/>
                    </a:cubicBezTo>
                    <a:cubicBezTo>
                      <a:pt x="259" y="51"/>
                      <a:pt x="259" y="54"/>
                      <a:pt x="256" y="54"/>
                    </a:cubicBezTo>
                    <a:cubicBezTo>
                      <a:pt x="256" y="54"/>
                      <a:pt x="255" y="56"/>
                      <a:pt x="255" y="56"/>
                    </a:cubicBezTo>
                    <a:cubicBezTo>
                      <a:pt x="255" y="56"/>
                      <a:pt x="256" y="56"/>
                      <a:pt x="256" y="56"/>
                    </a:cubicBezTo>
                    <a:cubicBezTo>
                      <a:pt x="255" y="57"/>
                      <a:pt x="252" y="59"/>
                      <a:pt x="250" y="59"/>
                    </a:cubicBezTo>
                    <a:cubicBezTo>
                      <a:pt x="249" y="57"/>
                      <a:pt x="254" y="58"/>
                      <a:pt x="254" y="56"/>
                    </a:cubicBezTo>
                    <a:cubicBezTo>
                      <a:pt x="253" y="56"/>
                      <a:pt x="251" y="56"/>
                      <a:pt x="252" y="57"/>
                    </a:cubicBezTo>
                    <a:cubicBezTo>
                      <a:pt x="249" y="56"/>
                      <a:pt x="249" y="60"/>
                      <a:pt x="247" y="60"/>
                    </a:cubicBezTo>
                    <a:cubicBezTo>
                      <a:pt x="247" y="60"/>
                      <a:pt x="247" y="60"/>
                      <a:pt x="247" y="60"/>
                    </a:cubicBezTo>
                    <a:cubicBezTo>
                      <a:pt x="247" y="61"/>
                      <a:pt x="246" y="62"/>
                      <a:pt x="245" y="62"/>
                    </a:cubicBezTo>
                    <a:cubicBezTo>
                      <a:pt x="245" y="62"/>
                      <a:pt x="245" y="62"/>
                      <a:pt x="245" y="62"/>
                    </a:cubicBezTo>
                    <a:cubicBezTo>
                      <a:pt x="245" y="62"/>
                      <a:pt x="246" y="62"/>
                      <a:pt x="246" y="62"/>
                    </a:cubicBezTo>
                    <a:cubicBezTo>
                      <a:pt x="245" y="64"/>
                      <a:pt x="243" y="65"/>
                      <a:pt x="241" y="66"/>
                    </a:cubicBezTo>
                    <a:cubicBezTo>
                      <a:pt x="240" y="66"/>
                      <a:pt x="241" y="65"/>
                      <a:pt x="241" y="65"/>
                    </a:cubicBezTo>
                    <a:cubicBezTo>
                      <a:pt x="240" y="65"/>
                      <a:pt x="240" y="65"/>
                      <a:pt x="240" y="65"/>
                    </a:cubicBezTo>
                    <a:cubicBezTo>
                      <a:pt x="238" y="68"/>
                      <a:pt x="234" y="69"/>
                      <a:pt x="232" y="72"/>
                    </a:cubicBezTo>
                    <a:cubicBezTo>
                      <a:pt x="226" y="73"/>
                      <a:pt x="228" y="80"/>
                      <a:pt x="221" y="80"/>
                    </a:cubicBezTo>
                    <a:cubicBezTo>
                      <a:pt x="221" y="80"/>
                      <a:pt x="221" y="80"/>
                      <a:pt x="221" y="80"/>
                    </a:cubicBezTo>
                    <a:cubicBezTo>
                      <a:pt x="222" y="79"/>
                      <a:pt x="222" y="79"/>
                      <a:pt x="222" y="79"/>
                    </a:cubicBezTo>
                    <a:cubicBezTo>
                      <a:pt x="221" y="79"/>
                      <a:pt x="221" y="79"/>
                      <a:pt x="221" y="79"/>
                    </a:cubicBezTo>
                    <a:cubicBezTo>
                      <a:pt x="222" y="76"/>
                      <a:pt x="226" y="73"/>
                      <a:pt x="227" y="71"/>
                    </a:cubicBezTo>
                    <a:cubicBezTo>
                      <a:pt x="223" y="75"/>
                      <a:pt x="223" y="75"/>
                      <a:pt x="223" y="75"/>
                    </a:cubicBezTo>
                    <a:cubicBezTo>
                      <a:pt x="219" y="77"/>
                      <a:pt x="218" y="81"/>
                      <a:pt x="214" y="82"/>
                    </a:cubicBezTo>
                    <a:cubicBezTo>
                      <a:pt x="214" y="81"/>
                      <a:pt x="214" y="80"/>
                      <a:pt x="215" y="79"/>
                    </a:cubicBezTo>
                    <a:cubicBezTo>
                      <a:pt x="214" y="78"/>
                      <a:pt x="216" y="77"/>
                      <a:pt x="218" y="75"/>
                    </a:cubicBezTo>
                    <a:cubicBezTo>
                      <a:pt x="216" y="74"/>
                      <a:pt x="219" y="73"/>
                      <a:pt x="219" y="72"/>
                    </a:cubicBezTo>
                    <a:cubicBezTo>
                      <a:pt x="221" y="71"/>
                      <a:pt x="220" y="68"/>
                      <a:pt x="224" y="67"/>
                    </a:cubicBezTo>
                    <a:cubicBezTo>
                      <a:pt x="224" y="65"/>
                      <a:pt x="227" y="65"/>
                      <a:pt x="227" y="63"/>
                    </a:cubicBezTo>
                    <a:cubicBezTo>
                      <a:pt x="226" y="59"/>
                      <a:pt x="234" y="60"/>
                      <a:pt x="235" y="56"/>
                    </a:cubicBezTo>
                    <a:cubicBezTo>
                      <a:pt x="236" y="56"/>
                      <a:pt x="237" y="55"/>
                      <a:pt x="238" y="54"/>
                    </a:cubicBezTo>
                    <a:cubicBezTo>
                      <a:pt x="238" y="53"/>
                      <a:pt x="238" y="53"/>
                      <a:pt x="238" y="53"/>
                    </a:cubicBezTo>
                    <a:cubicBezTo>
                      <a:pt x="243" y="53"/>
                      <a:pt x="244" y="49"/>
                      <a:pt x="248" y="47"/>
                    </a:cubicBezTo>
                    <a:cubicBezTo>
                      <a:pt x="247" y="47"/>
                      <a:pt x="247" y="47"/>
                      <a:pt x="247" y="47"/>
                    </a:cubicBezTo>
                    <a:cubicBezTo>
                      <a:pt x="247" y="46"/>
                      <a:pt x="248" y="45"/>
                      <a:pt x="249" y="45"/>
                    </a:cubicBezTo>
                    <a:cubicBezTo>
                      <a:pt x="249" y="46"/>
                      <a:pt x="249" y="46"/>
                      <a:pt x="249" y="46"/>
                    </a:cubicBezTo>
                    <a:cubicBezTo>
                      <a:pt x="250" y="46"/>
                      <a:pt x="250" y="46"/>
                      <a:pt x="250" y="45"/>
                    </a:cubicBezTo>
                    <a:cubicBezTo>
                      <a:pt x="252" y="45"/>
                      <a:pt x="253" y="43"/>
                      <a:pt x="255" y="43"/>
                    </a:cubicBezTo>
                    <a:cubicBezTo>
                      <a:pt x="256" y="44"/>
                      <a:pt x="254" y="44"/>
                      <a:pt x="254" y="45"/>
                    </a:cubicBezTo>
                    <a:cubicBezTo>
                      <a:pt x="255" y="45"/>
                      <a:pt x="257" y="44"/>
                      <a:pt x="257" y="43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5" y="42"/>
                      <a:pt x="253" y="43"/>
                      <a:pt x="253" y="41"/>
                    </a:cubicBezTo>
                    <a:cubicBezTo>
                      <a:pt x="254" y="41"/>
                      <a:pt x="256" y="40"/>
                      <a:pt x="257" y="39"/>
                    </a:cubicBezTo>
                    <a:cubicBezTo>
                      <a:pt x="258" y="39"/>
                      <a:pt x="258" y="39"/>
                      <a:pt x="258" y="39"/>
                    </a:cubicBezTo>
                    <a:cubicBezTo>
                      <a:pt x="258" y="39"/>
                      <a:pt x="259" y="39"/>
                      <a:pt x="259" y="39"/>
                    </a:cubicBezTo>
                    <a:cubicBezTo>
                      <a:pt x="258" y="39"/>
                      <a:pt x="258" y="39"/>
                      <a:pt x="258" y="39"/>
                    </a:cubicBezTo>
                    <a:cubicBezTo>
                      <a:pt x="258" y="38"/>
                      <a:pt x="260" y="38"/>
                      <a:pt x="260" y="37"/>
                    </a:cubicBezTo>
                    <a:cubicBezTo>
                      <a:pt x="260" y="37"/>
                      <a:pt x="259" y="37"/>
                      <a:pt x="259" y="36"/>
                    </a:cubicBezTo>
                    <a:cubicBezTo>
                      <a:pt x="260" y="35"/>
                      <a:pt x="262" y="35"/>
                      <a:pt x="264" y="33"/>
                    </a:cubicBezTo>
                    <a:cubicBezTo>
                      <a:pt x="264" y="34"/>
                      <a:pt x="265" y="34"/>
                      <a:pt x="265" y="35"/>
                    </a:cubicBezTo>
                    <a:cubicBezTo>
                      <a:pt x="265" y="33"/>
                      <a:pt x="268" y="33"/>
                      <a:pt x="269" y="32"/>
                    </a:cubicBezTo>
                    <a:cubicBezTo>
                      <a:pt x="271" y="31"/>
                      <a:pt x="272" y="30"/>
                      <a:pt x="274" y="30"/>
                    </a:cubicBezTo>
                    <a:cubicBezTo>
                      <a:pt x="274" y="30"/>
                      <a:pt x="274" y="29"/>
                      <a:pt x="274" y="29"/>
                    </a:cubicBezTo>
                    <a:cubicBezTo>
                      <a:pt x="275" y="30"/>
                      <a:pt x="277" y="28"/>
                      <a:pt x="278" y="28"/>
                    </a:cubicBezTo>
                    <a:cubicBezTo>
                      <a:pt x="279" y="28"/>
                      <a:pt x="281" y="27"/>
                      <a:pt x="281" y="28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6"/>
                      <a:pt x="288" y="26"/>
                      <a:pt x="290" y="25"/>
                    </a:cubicBezTo>
                    <a:cubicBezTo>
                      <a:pt x="288" y="24"/>
                      <a:pt x="288" y="24"/>
                      <a:pt x="288" y="24"/>
                    </a:cubicBezTo>
                    <a:cubicBezTo>
                      <a:pt x="290" y="23"/>
                      <a:pt x="291" y="22"/>
                      <a:pt x="293" y="21"/>
                    </a:cubicBezTo>
                    <a:cubicBezTo>
                      <a:pt x="292" y="20"/>
                      <a:pt x="291" y="21"/>
                      <a:pt x="290" y="21"/>
                    </a:cubicBezTo>
                    <a:cubicBezTo>
                      <a:pt x="286" y="24"/>
                      <a:pt x="281" y="23"/>
                      <a:pt x="277" y="26"/>
                    </a:cubicBezTo>
                    <a:cubicBezTo>
                      <a:pt x="277" y="27"/>
                      <a:pt x="274" y="27"/>
                      <a:pt x="275" y="28"/>
                    </a:cubicBezTo>
                    <a:cubicBezTo>
                      <a:pt x="275" y="28"/>
                      <a:pt x="275" y="28"/>
                      <a:pt x="275" y="28"/>
                    </a:cubicBezTo>
                    <a:cubicBezTo>
                      <a:pt x="273" y="29"/>
                      <a:pt x="273" y="27"/>
                      <a:pt x="272" y="27"/>
                    </a:cubicBezTo>
                    <a:cubicBezTo>
                      <a:pt x="268" y="27"/>
                      <a:pt x="266" y="30"/>
                      <a:pt x="262" y="30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61" y="30"/>
                      <a:pt x="259" y="29"/>
                      <a:pt x="257" y="30"/>
                    </a:cubicBezTo>
                    <a:cubicBezTo>
                      <a:pt x="257" y="28"/>
                      <a:pt x="262" y="28"/>
                      <a:pt x="260" y="26"/>
                    </a:cubicBezTo>
                    <a:cubicBezTo>
                      <a:pt x="258" y="27"/>
                      <a:pt x="257" y="29"/>
                      <a:pt x="255" y="28"/>
                    </a:cubicBezTo>
                    <a:cubicBezTo>
                      <a:pt x="255" y="29"/>
                      <a:pt x="256" y="29"/>
                      <a:pt x="256" y="30"/>
                    </a:cubicBezTo>
                    <a:cubicBezTo>
                      <a:pt x="255" y="30"/>
                      <a:pt x="254" y="31"/>
                      <a:pt x="252" y="32"/>
                    </a:cubicBezTo>
                    <a:cubicBezTo>
                      <a:pt x="252" y="32"/>
                      <a:pt x="252" y="33"/>
                      <a:pt x="251" y="32"/>
                    </a:cubicBezTo>
                    <a:cubicBezTo>
                      <a:pt x="238" y="39"/>
                      <a:pt x="227" y="46"/>
                      <a:pt x="218" y="55"/>
                    </a:cubicBezTo>
                    <a:cubicBezTo>
                      <a:pt x="215" y="56"/>
                      <a:pt x="213" y="57"/>
                      <a:pt x="210" y="59"/>
                    </a:cubicBezTo>
                    <a:cubicBezTo>
                      <a:pt x="207" y="60"/>
                      <a:pt x="204" y="63"/>
                      <a:pt x="202" y="65"/>
                    </a:cubicBezTo>
                    <a:cubicBezTo>
                      <a:pt x="201" y="65"/>
                      <a:pt x="199" y="66"/>
                      <a:pt x="197" y="65"/>
                    </a:cubicBezTo>
                    <a:cubicBezTo>
                      <a:pt x="198" y="64"/>
                      <a:pt x="199" y="65"/>
                      <a:pt x="199" y="64"/>
                    </a:cubicBezTo>
                    <a:cubicBezTo>
                      <a:pt x="198" y="63"/>
                      <a:pt x="200" y="63"/>
                      <a:pt x="200" y="62"/>
                    </a:cubicBezTo>
                    <a:cubicBezTo>
                      <a:pt x="201" y="62"/>
                      <a:pt x="200" y="63"/>
                      <a:pt x="201" y="63"/>
                    </a:cubicBezTo>
                    <a:cubicBezTo>
                      <a:pt x="201" y="62"/>
                      <a:pt x="203" y="62"/>
                      <a:pt x="202" y="61"/>
                    </a:cubicBezTo>
                    <a:cubicBezTo>
                      <a:pt x="199" y="63"/>
                      <a:pt x="193" y="61"/>
                      <a:pt x="191" y="64"/>
                    </a:cubicBezTo>
                    <a:cubicBezTo>
                      <a:pt x="190" y="65"/>
                      <a:pt x="189" y="65"/>
                      <a:pt x="188" y="65"/>
                    </a:cubicBezTo>
                    <a:cubicBezTo>
                      <a:pt x="189" y="65"/>
                      <a:pt x="189" y="65"/>
                      <a:pt x="189" y="65"/>
                    </a:cubicBezTo>
                    <a:cubicBezTo>
                      <a:pt x="185" y="64"/>
                      <a:pt x="184" y="67"/>
                      <a:pt x="180" y="66"/>
                    </a:cubicBezTo>
                    <a:cubicBezTo>
                      <a:pt x="179" y="66"/>
                      <a:pt x="175" y="67"/>
                      <a:pt x="175" y="64"/>
                    </a:cubicBezTo>
                    <a:cubicBezTo>
                      <a:pt x="172" y="64"/>
                      <a:pt x="171" y="64"/>
                      <a:pt x="168" y="64"/>
                    </a:cubicBezTo>
                    <a:cubicBezTo>
                      <a:pt x="167" y="62"/>
                      <a:pt x="170" y="63"/>
                      <a:pt x="169" y="62"/>
                    </a:cubicBezTo>
                    <a:cubicBezTo>
                      <a:pt x="167" y="61"/>
                      <a:pt x="166" y="62"/>
                      <a:pt x="164" y="61"/>
                    </a:cubicBezTo>
                    <a:cubicBezTo>
                      <a:pt x="164" y="62"/>
                      <a:pt x="164" y="62"/>
                      <a:pt x="164" y="62"/>
                    </a:cubicBezTo>
                    <a:cubicBezTo>
                      <a:pt x="161" y="62"/>
                      <a:pt x="161" y="59"/>
                      <a:pt x="159" y="60"/>
                    </a:cubicBezTo>
                    <a:cubicBezTo>
                      <a:pt x="157" y="59"/>
                      <a:pt x="154" y="58"/>
                      <a:pt x="153" y="56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47" y="59"/>
                      <a:pt x="151" y="56"/>
                      <a:pt x="149" y="56"/>
                    </a:cubicBezTo>
                    <a:cubicBezTo>
                      <a:pt x="149" y="55"/>
                      <a:pt x="150" y="56"/>
                      <a:pt x="150" y="55"/>
                    </a:cubicBezTo>
                    <a:cubicBezTo>
                      <a:pt x="150" y="53"/>
                      <a:pt x="147" y="51"/>
                      <a:pt x="146" y="50"/>
                    </a:cubicBezTo>
                    <a:cubicBezTo>
                      <a:pt x="146" y="49"/>
                      <a:pt x="147" y="49"/>
                      <a:pt x="147" y="50"/>
                    </a:cubicBezTo>
                    <a:cubicBezTo>
                      <a:pt x="147" y="49"/>
                      <a:pt x="147" y="49"/>
                      <a:pt x="147" y="49"/>
                    </a:cubicBezTo>
                    <a:cubicBezTo>
                      <a:pt x="148" y="49"/>
                      <a:pt x="148" y="49"/>
                      <a:pt x="148" y="49"/>
                    </a:cubicBezTo>
                    <a:cubicBezTo>
                      <a:pt x="148" y="49"/>
                      <a:pt x="149" y="50"/>
                      <a:pt x="149" y="50"/>
                    </a:cubicBezTo>
                    <a:cubicBezTo>
                      <a:pt x="149" y="49"/>
                      <a:pt x="149" y="49"/>
                      <a:pt x="149" y="49"/>
                    </a:cubicBezTo>
                    <a:cubicBezTo>
                      <a:pt x="149" y="49"/>
                      <a:pt x="149" y="49"/>
                      <a:pt x="149" y="49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148" y="49"/>
                      <a:pt x="148" y="49"/>
                      <a:pt x="148" y="49"/>
                    </a:cubicBezTo>
                    <a:cubicBezTo>
                      <a:pt x="148" y="47"/>
                      <a:pt x="150" y="49"/>
                      <a:pt x="150" y="4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148" y="47"/>
                      <a:pt x="148" y="46"/>
                      <a:pt x="147" y="47"/>
                    </a:cubicBezTo>
                    <a:cubicBezTo>
                      <a:pt x="146" y="46"/>
                      <a:pt x="145" y="45"/>
                      <a:pt x="144" y="43"/>
                    </a:cubicBezTo>
                    <a:cubicBezTo>
                      <a:pt x="143" y="43"/>
                      <a:pt x="141" y="41"/>
                      <a:pt x="140" y="40"/>
                    </a:cubicBezTo>
                    <a:cubicBezTo>
                      <a:pt x="139" y="41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2"/>
                    </a:cubicBezTo>
                    <a:cubicBezTo>
                      <a:pt x="139" y="43"/>
                      <a:pt x="138" y="44"/>
                      <a:pt x="139" y="44"/>
                    </a:cubicBezTo>
                    <a:cubicBezTo>
                      <a:pt x="139" y="46"/>
                      <a:pt x="140" y="47"/>
                      <a:pt x="139" y="49"/>
                    </a:cubicBezTo>
                    <a:cubicBezTo>
                      <a:pt x="138" y="48"/>
                      <a:pt x="137" y="48"/>
                      <a:pt x="136" y="47"/>
                    </a:cubicBezTo>
                    <a:cubicBezTo>
                      <a:pt x="134" y="46"/>
                      <a:pt x="137" y="44"/>
                      <a:pt x="133" y="44"/>
                    </a:cubicBezTo>
                    <a:cubicBezTo>
                      <a:pt x="132" y="41"/>
                      <a:pt x="136" y="43"/>
                      <a:pt x="137" y="41"/>
                    </a:cubicBezTo>
                    <a:cubicBezTo>
                      <a:pt x="136" y="40"/>
                      <a:pt x="136" y="38"/>
                      <a:pt x="133" y="37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31" y="35"/>
                      <a:pt x="132" y="32"/>
                      <a:pt x="129" y="32"/>
                    </a:cubicBezTo>
                    <a:cubicBezTo>
                      <a:pt x="129" y="31"/>
                      <a:pt x="130" y="29"/>
                      <a:pt x="130" y="28"/>
                    </a:cubicBezTo>
                    <a:cubicBezTo>
                      <a:pt x="132" y="27"/>
                      <a:pt x="134" y="28"/>
                      <a:pt x="135" y="29"/>
                    </a:cubicBezTo>
                    <a:cubicBezTo>
                      <a:pt x="136" y="28"/>
                      <a:pt x="134" y="28"/>
                      <a:pt x="135" y="27"/>
                    </a:cubicBezTo>
                    <a:cubicBezTo>
                      <a:pt x="137" y="26"/>
                      <a:pt x="136" y="28"/>
                      <a:pt x="136" y="28"/>
                    </a:cubicBezTo>
                    <a:cubicBezTo>
                      <a:pt x="137" y="27"/>
                      <a:pt x="137" y="26"/>
                      <a:pt x="139" y="26"/>
                    </a:cubicBezTo>
                    <a:cubicBezTo>
                      <a:pt x="138" y="25"/>
                      <a:pt x="136" y="25"/>
                      <a:pt x="135" y="25"/>
                    </a:cubicBezTo>
                    <a:cubicBezTo>
                      <a:pt x="135" y="24"/>
                      <a:pt x="136" y="25"/>
                      <a:pt x="136" y="24"/>
                    </a:cubicBezTo>
                    <a:cubicBezTo>
                      <a:pt x="135" y="23"/>
                      <a:pt x="132" y="25"/>
                      <a:pt x="131" y="24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130" y="20"/>
                      <a:pt x="130" y="19"/>
                      <a:pt x="131" y="19"/>
                    </a:cubicBezTo>
                    <a:cubicBezTo>
                      <a:pt x="130" y="17"/>
                      <a:pt x="128" y="20"/>
                      <a:pt x="126" y="19"/>
                    </a:cubicBezTo>
                    <a:cubicBezTo>
                      <a:pt x="125" y="18"/>
                      <a:pt x="127" y="19"/>
                      <a:pt x="127" y="18"/>
                    </a:cubicBezTo>
                    <a:cubicBezTo>
                      <a:pt x="127" y="15"/>
                      <a:pt x="125" y="14"/>
                      <a:pt x="122" y="12"/>
                    </a:cubicBezTo>
                    <a:cubicBezTo>
                      <a:pt x="121" y="12"/>
                      <a:pt x="122" y="11"/>
                      <a:pt x="121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2"/>
                      <a:pt x="118" y="11"/>
                      <a:pt x="117" y="11"/>
                    </a:cubicBezTo>
                    <a:cubicBezTo>
                      <a:pt x="117" y="11"/>
                      <a:pt x="116" y="10"/>
                      <a:pt x="117" y="10"/>
                    </a:cubicBezTo>
                    <a:cubicBezTo>
                      <a:pt x="114" y="9"/>
                      <a:pt x="114" y="7"/>
                      <a:pt x="112" y="6"/>
                    </a:cubicBezTo>
                    <a:cubicBezTo>
                      <a:pt x="111" y="0"/>
                      <a:pt x="106" y="6"/>
                      <a:pt x="103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2" y="6"/>
                      <a:pt x="102" y="7"/>
                      <a:pt x="100" y="7"/>
                    </a:cubicBezTo>
                    <a:cubicBezTo>
                      <a:pt x="98" y="7"/>
                      <a:pt x="96" y="9"/>
                      <a:pt x="97" y="11"/>
                    </a:cubicBezTo>
                    <a:cubicBezTo>
                      <a:pt x="96" y="11"/>
                      <a:pt x="95" y="12"/>
                      <a:pt x="93" y="11"/>
                    </a:cubicBezTo>
                    <a:cubicBezTo>
                      <a:pt x="93" y="11"/>
                      <a:pt x="93" y="10"/>
                      <a:pt x="93" y="10"/>
                    </a:cubicBezTo>
                    <a:cubicBezTo>
                      <a:pt x="93" y="10"/>
                      <a:pt x="92" y="11"/>
                      <a:pt x="92" y="10"/>
                    </a:cubicBezTo>
                    <a:cubicBezTo>
                      <a:pt x="90" y="10"/>
                      <a:pt x="91" y="11"/>
                      <a:pt x="90" y="12"/>
                    </a:cubicBezTo>
                    <a:cubicBezTo>
                      <a:pt x="89" y="13"/>
                      <a:pt x="87" y="10"/>
                      <a:pt x="86" y="11"/>
                    </a:cubicBezTo>
                    <a:cubicBezTo>
                      <a:pt x="86" y="11"/>
                      <a:pt x="87" y="10"/>
                      <a:pt x="87" y="10"/>
                    </a:cubicBezTo>
                    <a:cubicBezTo>
                      <a:pt x="86" y="8"/>
                      <a:pt x="85" y="9"/>
                      <a:pt x="84" y="9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3" y="8"/>
                      <a:pt x="81" y="8"/>
                      <a:pt x="81" y="7"/>
                    </a:cubicBezTo>
                    <a:cubicBezTo>
                      <a:pt x="80" y="8"/>
                      <a:pt x="82" y="8"/>
                      <a:pt x="81" y="9"/>
                    </a:cubicBezTo>
                    <a:cubicBezTo>
                      <a:pt x="82" y="11"/>
                      <a:pt x="79" y="12"/>
                      <a:pt x="78" y="14"/>
                    </a:cubicBezTo>
                    <a:cubicBezTo>
                      <a:pt x="78" y="15"/>
                      <a:pt x="78" y="17"/>
                      <a:pt x="77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5" y="15"/>
                      <a:pt x="76" y="17"/>
                      <a:pt x="75" y="17"/>
                    </a:cubicBezTo>
                    <a:cubicBezTo>
                      <a:pt x="75" y="18"/>
                      <a:pt x="76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4" y="17"/>
                      <a:pt x="74" y="16"/>
                      <a:pt x="76" y="15"/>
                    </a:cubicBezTo>
                    <a:cubicBezTo>
                      <a:pt x="76" y="14"/>
                      <a:pt x="75" y="14"/>
                      <a:pt x="75" y="14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7" y="11"/>
                      <a:pt x="76" y="9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5"/>
                      <a:pt x="78" y="5"/>
                      <a:pt x="79" y="5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8" y="4"/>
                      <a:pt x="79" y="3"/>
                      <a:pt x="78" y="3"/>
                    </a:cubicBezTo>
                    <a:cubicBezTo>
                      <a:pt x="77" y="3"/>
                      <a:pt x="76" y="4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1"/>
                      <a:pt x="74" y="0"/>
                      <a:pt x="7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0" y="4"/>
                      <a:pt x="72" y="4"/>
                      <a:pt x="71" y="5"/>
                    </a:cubicBezTo>
                    <a:cubicBezTo>
                      <a:pt x="69" y="6"/>
                      <a:pt x="72" y="8"/>
                      <a:pt x="71" y="8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69" y="10"/>
                      <a:pt x="70" y="12"/>
                      <a:pt x="70" y="14"/>
                    </a:cubicBezTo>
                    <a:cubicBezTo>
                      <a:pt x="70" y="16"/>
                      <a:pt x="71" y="18"/>
                      <a:pt x="69" y="19"/>
                    </a:cubicBezTo>
                    <a:cubicBezTo>
                      <a:pt x="71" y="20"/>
                      <a:pt x="68" y="20"/>
                      <a:pt x="68" y="2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19"/>
                      <a:pt x="67" y="18"/>
                      <a:pt x="66" y="17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8"/>
                      <a:pt x="62" y="20"/>
                      <a:pt x="62" y="21"/>
                    </a:cubicBezTo>
                    <a:cubicBezTo>
                      <a:pt x="61" y="21"/>
                      <a:pt x="60" y="20"/>
                      <a:pt x="61" y="20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7"/>
                      <a:pt x="64" y="15"/>
                      <a:pt x="65" y="13"/>
                    </a:cubicBezTo>
                    <a:cubicBezTo>
                      <a:pt x="65" y="13"/>
                      <a:pt x="64" y="14"/>
                      <a:pt x="64" y="13"/>
                    </a:cubicBezTo>
                    <a:cubicBezTo>
                      <a:pt x="64" y="12"/>
                      <a:pt x="65" y="13"/>
                      <a:pt x="65" y="12"/>
                    </a:cubicBezTo>
                    <a:cubicBezTo>
                      <a:pt x="66" y="10"/>
                      <a:pt x="63" y="9"/>
                      <a:pt x="63" y="7"/>
                    </a:cubicBezTo>
                    <a:cubicBezTo>
                      <a:pt x="61" y="7"/>
                      <a:pt x="61" y="4"/>
                      <a:pt x="59" y="5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0" y="10"/>
                      <a:pt x="61" y="11"/>
                      <a:pt x="59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8" y="12"/>
                      <a:pt x="58" y="10"/>
                      <a:pt x="57" y="9"/>
                    </a:cubicBezTo>
                    <a:cubicBezTo>
                      <a:pt x="57" y="9"/>
                      <a:pt x="56" y="11"/>
                      <a:pt x="55" y="10"/>
                    </a:cubicBezTo>
                    <a:cubicBezTo>
                      <a:pt x="56" y="11"/>
                      <a:pt x="54" y="12"/>
                      <a:pt x="55" y="13"/>
                    </a:cubicBezTo>
                    <a:cubicBezTo>
                      <a:pt x="54" y="15"/>
                      <a:pt x="55" y="18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1"/>
                      <a:pt x="54" y="22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4"/>
                      <a:pt x="54" y="24"/>
                      <a:pt x="53" y="25"/>
                    </a:cubicBezTo>
                    <a:cubicBezTo>
                      <a:pt x="52" y="26"/>
                      <a:pt x="52" y="23"/>
                      <a:pt x="51" y="23"/>
                    </a:cubicBezTo>
                    <a:cubicBezTo>
                      <a:pt x="51" y="23"/>
                      <a:pt x="52" y="22"/>
                      <a:pt x="52" y="21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0" y="20"/>
                      <a:pt x="50" y="20"/>
                      <a:pt x="50" y="18"/>
                    </a:cubicBezTo>
                    <a:cubicBezTo>
                      <a:pt x="48" y="19"/>
                      <a:pt x="50" y="17"/>
                      <a:pt x="48" y="16"/>
                    </a:cubicBezTo>
                    <a:cubicBezTo>
                      <a:pt x="46" y="16"/>
                      <a:pt x="47" y="14"/>
                      <a:pt x="46" y="14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5" y="13"/>
                      <a:pt x="46" y="13"/>
                    </a:cubicBezTo>
                    <a:cubicBezTo>
                      <a:pt x="45" y="13"/>
                      <a:pt x="44" y="12"/>
                      <a:pt x="43" y="12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4"/>
                      <a:pt x="40" y="15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5"/>
                      <a:pt x="39" y="15"/>
                      <a:pt x="39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7" y="17"/>
                      <a:pt x="41" y="20"/>
                      <a:pt x="38" y="23"/>
                    </a:cubicBezTo>
                    <a:cubicBezTo>
                      <a:pt x="37" y="23"/>
                      <a:pt x="36" y="23"/>
                      <a:pt x="36" y="24"/>
                    </a:cubicBezTo>
                    <a:cubicBezTo>
                      <a:pt x="35" y="26"/>
                      <a:pt x="37" y="28"/>
                      <a:pt x="36" y="31"/>
                    </a:cubicBezTo>
                    <a:cubicBezTo>
                      <a:pt x="38" y="33"/>
                      <a:pt x="33" y="33"/>
                      <a:pt x="35" y="35"/>
                    </a:cubicBezTo>
                    <a:cubicBezTo>
                      <a:pt x="35" y="35"/>
                      <a:pt x="36" y="34"/>
                      <a:pt x="36" y="35"/>
                    </a:cubicBezTo>
                    <a:cubicBezTo>
                      <a:pt x="35" y="37"/>
                      <a:pt x="36" y="40"/>
                      <a:pt x="36" y="43"/>
                    </a:cubicBezTo>
                    <a:cubicBezTo>
                      <a:pt x="37" y="43"/>
                      <a:pt x="40" y="43"/>
                      <a:pt x="39" y="45"/>
                    </a:cubicBezTo>
                    <a:cubicBezTo>
                      <a:pt x="38" y="45"/>
                      <a:pt x="38" y="44"/>
                      <a:pt x="38" y="4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8" y="45"/>
                      <a:pt x="36" y="46"/>
                      <a:pt x="38" y="46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47"/>
                      <a:pt x="37" y="49"/>
                      <a:pt x="37" y="49"/>
                    </a:cubicBezTo>
                    <a:cubicBezTo>
                      <a:pt x="38" y="50"/>
                      <a:pt x="39" y="49"/>
                      <a:pt x="40" y="50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1" y="48"/>
                      <a:pt x="42" y="49"/>
                    </a:cubicBezTo>
                    <a:cubicBezTo>
                      <a:pt x="41" y="50"/>
                      <a:pt x="40" y="49"/>
                      <a:pt x="40" y="5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3"/>
                      <a:pt x="40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8" y="52"/>
                      <a:pt x="40" y="54"/>
                      <a:pt x="39" y="54"/>
                    </a:cubicBezTo>
                    <a:cubicBezTo>
                      <a:pt x="38" y="53"/>
                      <a:pt x="38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8" y="50"/>
                      <a:pt x="36" y="47"/>
                      <a:pt x="36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5" y="44"/>
                      <a:pt x="36" y="41"/>
                      <a:pt x="34" y="40"/>
                    </a:cubicBezTo>
                    <a:cubicBezTo>
                      <a:pt x="33" y="39"/>
                      <a:pt x="32" y="36"/>
                      <a:pt x="32" y="35"/>
                    </a:cubicBezTo>
                    <a:cubicBezTo>
                      <a:pt x="33" y="35"/>
                      <a:pt x="33" y="34"/>
                      <a:pt x="33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2"/>
                    </a:cubicBezTo>
                    <a:cubicBezTo>
                      <a:pt x="31" y="31"/>
                      <a:pt x="32" y="30"/>
                      <a:pt x="33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7"/>
                      <a:pt x="33" y="28"/>
                      <a:pt x="33" y="27"/>
                    </a:cubicBezTo>
                    <a:cubicBezTo>
                      <a:pt x="31" y="26"/>
                      <a:pt x="33" y="24"/>
                      <a:pt x="30" y="24"/>
                    </a:cubicBezTo>
                    <a:cubicBezTo>
                      <a:pt x="30" y="24"/>
                      <a:pt x="31" y="25"/>
                      <a:pt x="31" y="25"/>
                    </a:cubicBezTo>
                    <a:cubicBezTo>
                      <a:pt x="29" y="27"/>
                      <a:pt x="31" y="29"/>
                      <a:pt x="30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7" y="30"/>
                      <a:pt x="28" y="31"/>
                    </a:cubicBezTo>
                    <a:cubicBezTo>
                      <a:pt x="28" y="32"/>
                      <a:pt x="28" y="34"/>
                      <a:pt x="27" y="35"/>
                    </a:cubicBezTo>
                    <a:cubicBezTo>
                      <a:pt x="26" y="37"/>
                      <a:pt x="28" y="39"/>
                      <a:pt x="27" y="41"/>
                    </a:cubicBezTo>
                    <a:cubicBezTo>
                      <a:pt x="26" y="39"/>
                      <a:pt x="25" y="36"/>
                      <a:pt x="23" y="34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5"/>
                      <a:pt x="22" y="34"/>
                      <a:pt x="22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2" y="32"/>
                      <a:pt x="22" y="32"/>
                    </a:cubicBezTo>
                    <a:cubicBezTo>
                      <a:pt x="19" y="31"/>
                      <a:pt x="22" y="29"/>
                      <a:pt x="20" y="28"/>
                    </a:cubicBezTo>
                    <a:cubicBezTo>
                      <a:pt x="20" y="28"/>
                      <a:pt x="21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5"/>
                      <a:pt x="19" y="24"/>
                      <a:pt x="17" y="24"/>
                    </a:cubicBezTo>
                    <a:cubicBezTo>
                      <a:pt x="17" y="26"/>
                      <a:pt x="17" y="29"/>
                      <a:pt x="17" y="31"/>
                    </a:cubicBezTo>
                    <a:cubicBezTo>
                      <a:pt x="15" y="30"/>
                      <a:pt x="12" y="32"/>
                      <a:pt x="12" y="29"/>
                    </a:cubicBezTo>
                    <a:cubicBezTo>
                      <a:pt x="9" y="28"/>
                      <a:pt x="11" y="31"/>
                      <a:pt x="10" y="32"/>
                    </a:cubicBezTo>
                    <a:cubicBezTo>
                      <a:pt x="7" y="33"/>
                      <a:pt x="8" y="36"/>
                      <a:pt x="6" y="38"/>
                    </a:cubicBezTo>
                    <a:cubicBezTo>
                      <a:pt x="7" y="39"/>
                      <a:pt x="6" y="41"/>
                      <a:pt x="7" y="43"/>
                    </a:cubicBezTo>
                    <a:cubicBezTo>
                      <a:pt x="5" y="45"/>
                      <a:pt x="7" y="49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1"/>
                      <a:pt x="6" y="49"/>
                      <a:pt x="3" y="49"/>
                    </a:cubicBezTo>
                    <a:cubicBezTo>
                      <a:pt x="3" y="50"/>
                      <a:pt x="2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6"/>
                      <a:pt x="1" y="57"/>
                      <a:pt x="0" y="58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60"/>
                      <a:pt x="2" y="63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3" y="66"/>
                      <a:pt x="4" y="69"/>
                      <a:pt x="6" y="70"/>
                    </a:cubicBezTo>
                    <a:cubicBezTo>
                      <a:pt x="5" y="73"/>
                      <a:pt x="9" y="73"/>
                      <a:pt x="8" y="76"/>
                    </a:cubicBezTo>
                    <a:cubicBezTo>
                      <a:pt x="11" y="76"/>
                      <a:pt x="8" y="78"/>
                      <a:pt x="9" y="79"/>
                    </a:cubicBezTo>
                    <a:cubicBezTo>
                      <a:pt x="12" y="79"/>
                      <a:pt x="12" y="81"/>
                      <a:pt x="13" y="83"/>
                    </a:cubicBezTo>
                    <a:cubicBezTo>
                      <a:pt x="12" y="85"/>
                      <a:pt x="15" y="85"/>
                      <a:pt x="14" y="87"/>
                    </a:cubicBezTo>
                    <a:cubicBezTo>
                      <a:pt x="15" y="87"/>
                      <a:pt x="16" y="90"/>
                      <a:pt x="16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9" y="91"/>
                      <a:pt x="18" y="94"/>
                      <a:pt x="19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21" y="96"/>
                      <a:pt x="21" y="97"/>
                      <a:pt x="21" y="97"/>
                    </a:cubicBezTo>
                    <a:cubicBezTo>
                      <a:pt x="19" y="99"/>
                      <a:pt x="23" y="99"/>
                      <a:pt x="24" y="100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5" y="102"/>
                      <a:pt x="24" y="102"/>
                      <a:pt x="23" y="103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4" y="103"/>
                      <a:pt x="24" y="103"/>
                      <a:pt x="24" y="102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7" y="104"/>
                      <a:pt x="25" y="105"/>
                      <a:pt x="26" y="106"/>
                    </a:cubicBezTo>
                    <a:cubicBezTo>
                      <a:pt x="27" y="106"/>
                      <a:pt x="28" y="108"/>
                      <a:pt x="29" y="107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29" y="107"/>
                      <a:pt x="30" y="106"/>
                      <a:pt x="31" y="106"/>
                    </a:cubicBezTo>
                    <a:cubicBezTo>
                      <a:pt x="32" y="107"/>
                      <a:pt x="32" y="108"/>
                      <a:pt x="31" y="108"/>
                    </a:cubicBezTo>
                    <a:cubicBezTo>
                      <a:pt x="30" y="108"/>
                      <a:pt x="29" y="109"/>
                      <a:pt x="28" y="108"/>
                    </a:cubicBezTo>
                    <a:cubicBezTo>
                      <a:pt x="28" y="108"/>
                      <a:pt x="28" y="108"/>
                      <a:pt x="28" y="108"/>
                    </a:cubicBezTo>
                    <a:cubicBezTo>
                      <a:pt x="28" y="109"/>
                      <a:pt x="28" y="110"/>
                      <a:pt x="29" y="110"/>
                    </a:cubicBezTo>
                    <a:cubicBezTo>
                      <a:pt x="30" y="110"/>
                      <a:pt x="31" y="110"/>
                      <a:pt x="31" y="110"/>
                    </a:cubicBezTo>
                    <a:cubicBezTo>
                      <a:pt x="33" y="109"/>
                      <a:pt x="30" y="108"/>
                      <a:pt x="33" y="108"/>
                    </a:cubicBezTo>
                    <a:cubicBezTo>
                      <a:pt x="33" y="109"/>
                      <a:pt x="33" y="109"/>
                      <a:pt x="34" y="110"/>
                    </a:cubicBezTo>
                    <a:cubicBezTo>
                      <a:pt x="34" y="112"/>
                      <a:pt x="37" y="113"/>
                      <a:pt x="38" y="114"/>
                    </a:cubicBezTo>
                    <a:cubicBezTo>
                      <a:pt x="38" y="115"/>
                      <a:pt x="39" y="115"/>
                      <a:pt x="40" y="116"/>
                    </a:cubicBezTo>
                    <a:cubicBezTo>
                      <a:pt x="40" y="117"/>
                      <a:pt x="42" y="118"/>
                      <a:pt x="43" y="120"/>
                    </a:cubicBezTo>
                    <a:cubicBezTo>
                      <a:pt x="46" y="121"/>
                      <a:pt x="46" y="124"/>
                      <a:pt x="49" y="125"/>
                    </a:cubicBezTo>
                    <a:cubicBezTo>
                      <a:pt x="50" y="128"/>
                      <a:pt x="53" y="130"/>
                      <a:pt x="56" y="131"/>
                    </a:cubicBezTo>
                    <a:cubicBezTo>
                      <a:pt x="55" y="132"/>
                      <a:pt x="55" y="132"/>
                      <a:pt x="55" y="132"/>
                    </a:cubicBezTo>
                    <a:cubicBezTo>
                      <a:pt x="57" y="132"/>
                      <a:pt x="57" y="132"/>
                      <a:pt x="57" y="132"/>
                    </a:cubicBezTo>
                    <a:cubicBezTo>
                      <a:pt x="57" y="133"/>
                      <a:pt x="59" y="136"/>
                      <a:pt x="62" y="137"/>
                    </a:cubicBezTo>
                    <a:cubicBezTo>
                      <a:pt x="62" y="138"/>
                      <a:pt x="63" y="138"/>
                      <a:pt x="64" y="139"/>
                    </a:cubicBezTo>
                    <a:cubicBezTo>
                      <a:pt x="65" y="140"/>
                      <a:pt x="67" y="140"/>
                      <a:pt x="67" y="141"/>
                    </a:cubicBezTo>
                    <a:cubicBezTo>
                      <a:pt x="70" y="142"/>
                      <a:pt x="70" y="143"/>
                      <a:pt x="72" y="145"/>
                    </a:cubicBezTo>
                    <a:cubicBezTo>
                      <a:pt x="73" y="146"/>
                      <a:pt x="74" y="144"/>
                      <a:pt x="74" y="145"/>
                    </a:cubicBezTo>
                    <a:cubicBezTo>
                      <a:pt x="75" y="146"/>
                      <a:pt x="75" y="146"/>
                      <a:pt x="75" y="146"/>
                    </a:cubicBezTo>
                    <a:cubicBezTo>
                      <a:pt x="76" y="146"/>
                      <a:pt x="77" y="147"/>
                      <a:pt x="77" y="146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7" y="143"/>
                      <a:pt x="76" y="145"/>
                      <a:pt x="75" y="144"/>
                    </a:cubicBezTo>
                    <a:cubicBezTo>
                      <a:pt x="74" y="142"/>
                      <a:pt x="73" y="140"/>
                      <a:pt x="71" y="140"/>
                    </a:cubicBezTo>
                    <a:cubicBezTo>
                      <a:pt x="71" y="139"/>
                      <a:pt x="71" y="139"/>
                      <a:pt x="71" y="138"/>
                    </a:cubicBezTo>
                    <a:cubicBezTo>
                      <a:pt x="72" y="138"/>
                      <a:pt x="72" y="137"/>
                      <a:pt x="73" y="138"/>
                    </a:cubicBezTo>
                    <a:cubicBezTo>
                      <a:pt x="71" y="137"/>
                      <a:pt x="71" y="135"/>
                      <a:pt x="70" y="135"/>
                    </a:cubicBezTo>
                    <a:cubicBezTo>
                      <a:pt x="70" y="136"/>
                      <a:pt x="70" y="136"/>
                      <a:pt x="70" y="136"/>
                    </a:cubicBezTo>
                    <a:cubicBezTo>
                      <a:pt x="68" y="135"/>
                      <a:pt x="68" y="135"/>
                      <a:pt x="68" y="134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7" y="137"/>
                      <a:pt x="67" y="136"/>
                      <a:pt x="66" y="136"/>
                    </a:cubicBezTo>
                    <a:cubicBezTo>
                      <a:pt x="66" y="136"/>
                      <a:pt x="67" y="136"/>
                      <a:pt x="66" y="135"/>
                    </a:cubicBezTo>
                    <a:cubicBezTo>
                      <a:pt x="65" y="136"/>
                      <a:pt x="65" y="136"/>
                      <a:pt x="65" y="136"/>
                    </a:cubicBezTo>
                    <a:cubicBezTo>
                      <a:pt x="65" y="137"/>
                      <a:pt x="64" y="137"/>
                      <a:pt x="64" y="136"/>
                    </a:cubicBezTo>
                    <a:cubicBezTo>
                      <a:pt x="64" y="135"/>
                      <a:pt x="64" y="134"/>
                      <a:pt x="65" y="134"/>
                    </a:cubicBezTo>
                    <a:cubicBezTo>
                      <a:pt x="62" y="131"/>
                      <a:pt x="60" y="128"/>
                      <a:pt x="55" y="126"/>
                    </a:cubicBezTo>
                    <a:cubicBezTo>
                      <a:pt x="52" y="123"/>
                      <a:pt x="48" y="120"/>
                      <a:pt x="44" y="116"/>
                    </a:cubicBezTo>
                    <a:cubicBezTo>
                      <a:pt x="43" y="115"/>
                      <a:pt x="41" y="114"/>
                      <a:pt x="39" y="112"/>
                    </a:cubicBezTo>
                    <a:cubicBezTo>
                      <a:pt x="38" y="110"/>
                      <a:pt x="34" y="107"/>
                      <a:pt x="33" y="104"/>
                    </a:cubicBezTo>
                    <a:cubicBezTo>
                      <a:pt x="30" y="104"/>
                      <a:pt x="30" y="100"/>
                      <a:pt x="29" y="99"/>
                    </a:cubicBezTo>
                    <a:cubicBezTo>
                      <a:pt x="30" y="97"/>
                      <a:pt x="26" y="97"/>
                      <a:pt x="26" y="95"/>
                    </a:cubicBezTo>
                    <a:cubicBezTo>
                      <a:pt x="25" y="93"/>
                      <a:pt x="27" y="92"/>
                      <a:pt x="25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9" y="93"/>
                      <a:pt x="30" y="97"/>
                      <a:pt x="33" y="99"/>
                    </a:cubicBezTo>
                    <a:cubicBezTo>
                      <a:pt x="33" y="99"/>
                      <a:pt x="33" y="98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3" y="100"/>
                      <a:pt x="36" y="101"/>
                      <a:pt x="34" y="102"/>
                    </a:cubicBezTo>
                    <a:cubicBezTo>
                      <a:pt x="35" y="102"/>
                      <a:pt x="35" y="102"/>
                      <a:pt x="36" y="102"/>
                    </a:cubicBezTo>
                    <a:cubicBezTo>
                      <a:pt x="36" y="105"/>
                      <a:pt x="39" y="106"/>
                      <a:pt x="40" y="108"/>
                    </a:cubicBezTo>
                    <a:cubicBezTo>
                      <a:pt x="41" y="108"/>
                      <a:pt x="42" y="108"/>
                      <a:pt x="43" y="108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45" y="111"/>
                      <a:pt x="43" y="113"/>
                      <a:pt x="45" y="113"/>
                    </a:cubicBezTo>
                    <a:cubicBezTo>
                      <a:pt x="49" y="112"/>
                      <a:pt x="46" y="115"/>
                      <a:pt x="48" y="116"/>
                    </a:cubicBezTo>
                    <a:cubicBezTo>
                      <a:pt x="49" y="117"/>
                      <a:pt x="50" y="117"/>
                      <a:pt x="51" y="117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2" y="121"/>
                      <a:pt x="56" y="120"/>
                      <a:pt x="55" y="123"/>
                    </a:cubicBezTo>
                    <a:cubicBezTo>
                      <a:pt x="56" y="124"/>
                      <a:pt x="56" y="124"/>
                      <a:pt x="57" y="124"/>
                    </a:cubicBezTo>
                    <a:cubicBezTo>
                      <a:pt x="57" y="124"/>
                      <a:pt x="58" y="125"/>
                      <a:pt x="58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7"/>
                      <a:pt x="63" y="127"/>
                      <a:pt x="62" y="130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1"/>
                      <a:pt x="65" y="131"/>
                      <a:pt x="66" y="131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9" y="131"/>
                      <a:pt x="70" y="135"/>
                      <a:pt x="73" y="134"/>
                    </a:cubicBezTo>
                    <a:cubicBezTo>
                      <a:pt x="74" y="135"/>
                      <a:pt x="73" y="135"/>
                      <a:pt x="73" y="136"/>
                    </a:cubicBezTo>
                    <a:cubicBezTo>
                      <a:pt x="74" y="137"/>
                      <a:pt x="76" y="135"/>
                      <a:pt x="77" y="136"/>
                    </a:cubicBezTo>
                    <a:cubicBezTo>
                      <a:pt x="78" y="137"/>
                      <a:pt x="76" y="137"/>
                      <a:pt x="76" y="138"/>
                    </a:cubicBezTo>
                    <a:cubicBezTo>
                      <a:pt x="77" y="139"/>
                      <a:pt x="79" y="139"/>
                      <a:pt x="78" y="140"/>
                    </a:cubicBezTo>
                    <a:cubicBezTo>
                      <a:pt x="79" y="141"/>
                      <a:pt x="79" y="139"/>
                      <a:pt x="81" y="139"/>
                    </a:cubicBezTo>
                    <a:cubicBezTo>
                      <a:pt x="83" y="139"/>
                      <a:pt x="81" y="141"/>
                      <a:pt x="82" y="142"/>
                    </a:cubicBezTo>
                    <a:cubicBezTo>
                      <a:pt x="83" y="142"/>
                      <a:pt x="84" y="141"/>
                      <a:pt x="85" y="141"/>
                    </a:cubicBezTo>
                    <a:cubicBezTo>
                      <a:pt x="87" y="142"/>
                      <a:pt x="90" y="144"/>
                      <a:pt x="92" y="145"/>
                    </a:cubicBezTo>
                    <a:cubicBezTo>
                      <a:pt x="94" y="144"/>
                      <a:pt x="94" y="147"/>
                      <a:pt x="96" y="147"/>
                    </a:cubicBezTo>
                    <a:cubicBezTo>
                      <a:pt x="96" y="148"/>
                      <a:pt x="95" y="148"/>
                      <a:pt x="94" y="148"/>
                    </a:cubicBezTo>
                    <a:cubicBezTo>
                      <a:pt x="94" y="149"/>
                      <a:pt x="94" y="149"/>
                      <a:pt x="94" y="149"/>
                    </a:cubicBezTo>
                    <a:cubicBezTo>
                      <a:pt x="95" y="149"/>
                      <a:pt x="97" y="150"/>
                      <a:pt x="97" y="151"/>
                    </a:cubicBezTo>
                    <a:cubicBezTo>
                      <a:pt x="96" y="150"/>
                      <a:pt x="94" y="150"/>
                      <a:pt x="92" y="149"/>
                    </a:cubicBezTo>
                    <a:cubicBezTo>
                      <a:pt x="92" y="150"/>
                      <a:pt x="94" y="150"/>
                      <a:pt x="94" y="151"/>
                    </a:cubicBezTo>
                    <a:cubicBezTo>
                      <a:pt x="95" y="151"/>
                      <a:pt x="95" y="153"/>
                      <a:pt x="96" y="152"/>
                    </a:cubicBezTo>
                    <a:cubicBezTo>
                      <a:pt x="98" y="152"/>
                      <a:pt x="96" y="153"/>
                      <a:pt x="97" y="154"/>
                    </a:cubicBezTo>
                    <a:close/>
                    <a:moveTo>
                      <a:pt x="284" y="146"/>
                    </a:moveTo>
                    <a:cubicBezTo>
                      <a:pt x="284" y="147"/>
                      <a:pt x="285" y="147"/>
                      <a:pt x="284" y="148"/>
                    </a:cubicBezTo>
                    <a:cubicBezTo>
                      <a:pt x="282" y="148"/>
                      <a:pt x="280" y="149"/>
                      <a:pt x="278" y="150"/>
                    </a:cubicBezTo>
                    <a:cubicBezTo>
                      <a:pt x="278" y="149"/>
                      <a:pt x="279" y="148"/>
                      <a:pt x="281" y="147"/>
                    </a:cubicBezTo>
                    <a:cubicBezTo>
                      <a:pt x="282" y="147"/>
                      <a:pt x="283" y="147"/>
                      <a:pt x="284" y="146"/>
                    </a:cubicBezTo>
                    <a:close/>
                    <a:moveTo>
                      <a:pt x="304" y="133"/>
                    </a:move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3"/>
                      <a:pt x="304" y="133"/>
                      <a:pt x="303" y="133"/>
                    </a:cubicBezTo>
                    <a:lnTo>
                      <a:pt x="304" y="133"/>
                    </a:lnTo>
                    <a:close/>
                    <a:moveTo>
                      <a:pt x="352" y="132"/>
                    </a:moveTo>
                    <a:cubicBezTo>
                      <a:pt x="352" y="132"/>
                      <a:pt x="351" y="131"/>
                      <a:pt x="351" y="132"/>
                    </a:cubicBezTo>
                    <a:cubicBezTo>
                      <a:pt x="350" y="132"/>
                      <a:pt x="352" y="131"/>
                      <a:pt x="352" y="132"/>
                    </a:cubicBezTo>
                    <a:close/>
                    <a:moveTo>
                      <a:pt x="374" y="115"/>
                    </a:moveTo>
                    <a:cubicBezTo>
                      <a:pt x="374" y="116"/>
                      <a:pt x="374" y="116"/>
                      <a:pt x="374" y="116"/>
                    </a:cubicBezTo>
                    <a:cubicBezTo>
                      <a:pt x="374" y="116"/>
                      <a:pt x="374" y="116"/>
                      <a:pt x="375" y="116"/>
                    </a:cubicBezTo>
                    <a:cubicBezTo>
                      <a:pt x="374" y="117"/>
                      <a:pt x="374" y="117"/>
                      <a:pt x="374" y="117"/>
                    </a:cubicBezTo>
                    <a:cubicBezTo>
                      <a:pt x="374" y="116"/>
                      <a:pt x="374" y="116"/>
                      <a:pt x="374" y="116"/>
                    </a:cubicBezTo>
                    <a:cubicBezTo>
                      <a:pt x="374" y="116"/>
                      <a:pt x="374" y="116"/>
                      <a:pt x="374" y="116"/>
                    </a:cubicBezTo>
                    <a:cubicBezTo>
                      <a:pt x="373" y="115"/>
                      <a:pt x="373" y="115"/>
                      <a:pt x="373" y="115"/>
                    </a:cubicBezTo>
                    <a:cubicBezTo>
                      <a:pt x="374" y="115"/>
                      <a:pt x="374" y="115"/>
                      <a:pt x="374" y="115"/>
                    </a:cubicBezTo>
                    <a:close/>
                    <a:moveTo>
                      <a:pt x="380" y="118"/>
                    </a:moveTo>
                    <a:cubicBezTo>
                      <a:pt x="380" y="118"/>
                      <a:pt x="380" y="118"/>
                      <a:pt x="380" y="118"/>
                    </a:cubicBezTo>
                    <a:cubicBezTo>
                      <a:pt x="380" y="118"/>
                      <a:pt x="380" y="118"/>
                      <a:pt x="380" y="118"/>
                    </a:cubicBezTo>
                    <a:cubicBezTo>
                      <a:pt x="381" y="117"/>
                      <a:pt x="381" y="117"/>
                      <a:pt x="381" y="117"/>
                    </a:cubicBezTo>
                    <a:cubicBezTo>
                      <a:pt x="382" y="117"/>
                      <a:pt x="381" y="117"/>
                      <a:pt x="380" y="118"/>
                    </a:cubicBezTo>
                    <a:close/>
                    <a:moveTo>
                      <a:pt x="380" y="116"/>
                    </a:moveTo>
                    <a:cubicBezTo>
                      <a:pt x="380" y="116"/>
                      <a:pt x="380" y="116"/>
                      <a:pt x="380" y="116"/>
                    </a:cubicBezTo>
                    <a:cubicBezTo>
                      <a:pt x="381" y="115"/>
                      <a:pt x="381" y="115"/>
                      <a:pt x="381" y="115"/>
                    </a:cubicBezTo>
                    <a:lnTo>
                      <a:pt x="380" y="116"/>
                    </a:lnTo>
                    <a:close/>
                    <a:moveTo>
                      <a:pt x="387" y="113"/>
                    </a:moveTo>
                    <a:cubicBezTo>
                      <a:pt x="386" y="114"/>
                      <a:pt x="386" y="114"/>
                      <a:pt x="386" y="114"/>
                    </a:cubicBezTo>
                    <a:cubicBezTo>
                      <a:pt x="385" y="113"/>
                      <a:pt x="385" y="113"/>
                      <a:pt x="385" y="113"/>
                    </a:cubicBezTo>
                    <a:lnTo>
                      <a:pt x="387" y="113"/>
                    </a:lnTo>
                    <a:close/>
                    <a:moveTo>
                      <a:pt x="382" y="114"/>
                    </a:moveTo>
                    <a:cubicBezTo>
                      <a:pt x="382" y="115"/>
                      <a:pt x="382" y="115"/>
                      <a:pt x="382" y="115"/>
                    </a:cubicBezTo>
                    <a:cubicBezTo>
                      <a:pt x="381" y="114"/>
                      <a:pt x="381" y="114"/>
                      <a:pt x="381" y="114"/>
                    </a:cubicBezTo>
                    <a:lnTo>
                      <a:pt x="382" y="114"/>
                    </a:lnTo>
                    <a:close/>
                    <a:moveTo>
                      <a:pt x="328" y="127"/>
                    </a:moveTo>
                    <a:cubicBezTo>
                      <a:pt x="328" y="127"/>
                      <a:pt x="328" y="127"/>
                      <a:pt x="328" y="127"/>
                    </a:cubicBezTo>
                    <a:cubicBezTo>
                      <a:pt x="328" y="127"/>
                      <a:pt x="328" y="125"/>
                      <a:pt x="328" y="125"/>
                    </a:cubicBezTo>
                    <a:cubicBezTo>
                      <a:pt x="328" y="126"/>
                      <a:pt x="328" y="126"/>
                      <a:pt x="328" y="127"/>
                    </a:cubicBezTo>
                    <a:close/>
                    <a:moveTo>
                      <a:pt x="375" y="112"/>
                    </a:moveTo>
                    <a:cubicBezTo>
                      <a:pt x="375" y="112"/>
                      <a:pt x="374" y="112"/>
                      <a:pt x="374" y="113"/>
                    </a:cubicBezTo>
                    <a:cubicBezTo>
                      <a:pt x="373" y="112"/>
                      <a:pt x="374" y="111"/>
                      <a:pt x="374" y="111"/>
                    </a:cubicBezTo>
                    <a:cubicBezTo>
                      <a:pt x="374" y="112"/>
                      <a:pt x="374" y="112"/>
                      <a:pt x="374" y="112"/>
                    </a:cubicBezTo>
                    <a:cubicBezTo>
                      <a:pt x="374" y="112"/>
                      <a:pt x="375" y="112"/>
                      <a:pt x="375" y="112"/>
                    </a:cubicBezTo>
                    <a:close/>
                    <a:moveTo>
                      <a:pt x="380" y="110"/>
                    </a:moveTo>
                    <a:cubicBezTo>
                      <a:pt x="379" y="110"/>
                      <a:pt x="379" y="110"/>
                      <a:pt x="378" y="110"/>
                    </a:cubicBezTo>
                    <a:cubicBezTo>
                      <a:pt x="378" y="111"/>
                      <a:pt x="376" y="110"/>
                      <a:pt x="374" y="110"/>
                    </a:cubicBezTo>
                    <a:cubicBezTo>
                      <a:pt x="374" y="109"/>
                      <a:pt x="375" y="110"/>
                      <a:pt x="376" y="110"/>
                    </a:cubicBezTo>
                    <a:cubicBezTo>
                      <a:pt x="376" y="109"/>
                      <a:pt x="377" y="110"/>
                      <a:pt x="377" y="110"/>
                    </a:cubicBezTo>
                    <a:cubicBezTo>
                      <a:pt x="377" y="109"/>
                      <a:pt x="379" y="109"/>
                      <a:pt x="379" y="108"/>
                    </a:cubicBezTo>
                    <a:cubicBezTo>
                      <a:pt x="380" y="109"/>
                      <a:pt x="378" y="109"/>
                      <a:pt x="380" y="110"/>
                    </a:cubicBezTo>
                    <a:close/>
                    <a:moveTo>
                      <a:pt x="401" y="112"/>
                    </a:moveTo>
                    <a:cubicBezTo>
                      <a:pt x="401" y="112"/>
                      <a:pt x="401" y="112"/>
                      <a:pt x="402" y="112"/>
                    </a:cubicBezTo>
                    <a:cubicBezTo>
                      <a:pt x="401" y="113"/>
                      <a:pt x="400" y="114"/>
                      <a:pt x="399" y="115"/>
                    </a:cubicBezTo>
                    <a:cubicBezTo>
                      <a:pt x="400" y="114"/>
                      <a:pt x="400" y="112"/>
                      <a:pt x="401" y="112"/>
                    </a:cubicBezTo>
                    <a:close/>
                    <a:moveTo>
                      <a:pt x="249" y="60"/>
                    </a:moveTo>
                    <a:cubicBezTo>
                      <a:pt x="248" y="60"/>
                      <a:pt x="248" y="61"/>
                      <a:pt x="247" y="61"/>
                    </a:cubicBezTo>
                    <a:cubicBezTo>
                      <a:pt x="247" y="61"/>
                      <a:pt x="248" y="60"/>
                      <a:pt x="249" y="60"/>
                    </a:cubicBezTo>
                    <a:close/>
                    <a:moveTo>
                      <a:pt x="224" y="57"/>
                    </a:moveTo>
                    <a:cubicBezTo>
                      <a:pt x="223" y="57"/>
                      <a:pt x="224" y="56"/>
                      <a:pt x="223" y="56"/>
                    </a:cubicBezTo>
                    <a:cubicBezTo>
                      <a:pt x="222" y="56"/>
                      <a:pt x="225" y="56"/>
                      <a:pt x="225" y="55"/>
                    </a:cubicBezTo>
                    <a:cubicBezTo>
                      <a:pt x="225" y="54"/>
                      <a:pt x="226" y="52"/>
                      <a:pt x="226" y="51"/>
                    </a:cubicBezTo>
                    <a:cubicBezTo>
                      <a:pt x="228" y="50"/>
                      <a:pt x="231" y="49"/>
                      <a:pt x="232" y="47"/>
                    </a:cubicBezTo>
                    <a:cubicBezTo>
                      <a:pt x="232" y="46"/>
                      <a:pt x="233" y="46"/>
                      <a:pt x="234" y="46"/>
                    </a:cubicBezTo>
                    <a:cubicBezTo>
                      <a:pt x="234" y="46"/>
                      <a:pt x="233" y="47"/>
                      <a:pt x="234" y="48"/>
                    </a:cubicBezTo>
                    <a:cubicBezTo>
                      <a:pt x="235" y="48"/>
                      <a:pt x="235" y="48"/>
                      <a:pt x="235" y="48"/>
                    </a:cubicBezTo>
                    <a:cubicBezTo>
                      <a:pt x="234" y="49"/>
                      <a:pt x="231" y="49"/>
                      <a:pt x="231" y="51"/>
                    </a:cubicBezTo>
                    <a:cubicBezTo>
                      <a:pt x="230" y="52"/>
                      <a:pt x="232" y="51"/>
                      <a:pt x="231" y="52"/>
                    </a:cubicBezTo>
                    <a:cubicBezTo>
                      <a:pt x="234" y="53"/>
                      <a:pt x="234" y="49"/>
                      <a:pt x="236" y="50"/>
                    </a:cubicBezTo>
                    <a:cubicBezTo>
                      <a:pt x="239" y="48"/>
                      <a:pt x="236" y="45"/>
                      <a:pt x="240" y="45"/>
                    </a:cubicBezTo>
                    <a:cubicBezTo>
                      <a:pt x="242" y="44"/>
                      <a:pt x="245" y="42"/>
                      <a:pt x="247" y="41"/>
                    </a:cubicBezTo>
                    <a:cubicBezTo>
                      <a:pt x="245" y="42"/>
                      <a:pt x="243" y="43"/>
                      <a:pt x="242" y="45"/>
                    </a:cubicBezTo>
                    <a:cubicBezTo>
                      <a:pt x="243" y="45"/>
                      <a:pt x="244" y="44"/>
                      <a:pt x="245" y="44"/>
                    </a:cubicBezTo>
                    <a:cubicBezTo>
                      <a:pt x="245" y="44"/>
                      <a:pt x="245" y="44"/>
                      <a:pt x="245" y="44"/>
                    </a:cubicBezTo>
                    <a:cubicBezTo>
                      <a:pt x="245" y="44"/>
                      <a:pt x="245" y="44"/>
                      <a:pt x="245" y="44"/>
                    </a:cubicBezTo>
                    <a:cubicBezTo>
                      <a:pt x="246" y="43"/>
                      <a:pt x="247" y="42"/>
                      <a:pt x="248" y="42"/>
                    </a:cubicBezTo>
                    <a:cubicBezTo>
                      <a:pt x="250" y="40"/>
                      <a:pt x="250" y="40"/>
                      <a:pt x="250" y="40"/>
                    </a:cubicBezTo>
                    <a:cubicBezTo>
                      <a:pt x="248" y="40"/>
                      <a:pt x="248" y="40"/>
                      <a:pt x="248" y="40"/>
                    </a:cubicBezTo>
                    <a:cubicBezTo>
                      <a:pt x="248" y="39"/>
                      <a:pt x="249" y="39"/>
                      <a:pt x="249" y="38"/>
                    </a:cubicBezTo>
                    <a:cubicBezTo>
                      <a:pt x="250" y="38"/>
                      <a:pt x="250" y="38"/>
                      <a:pt x="250" y="38"/>
                    </a:cubicBezTo>
                    <a:cubicBezTo>
                      <a:pt x="250" y="38"/>
                      <a:pt x="250" y="38"/>
                      <a:pt x="250" y="38"/>
                    </a:cubicBezTo>
                    <a:cubicBezTo>
                      <a:pt x="250" y="38"/>
                      <a:pt x="250" y="38"/>
                      <a:pt x="250" y="38"/>
                    </a:cubicBezTo>
                    <a:cubicBezTo>
                      <a:pt x="250" y="38"/>
                      <a:pt x="250" y="38"/>
                      <a:pt x="250" y="38"/>
                    </a:cubicBezTo>
                    <a:cubicBezTo>
                      <a:pt x="252" y="38"/>
                      <a:pt x="253" y="35"/>
                      <a:pt x="256" y="35"/>
                    </a:cubicBezTo>
                    <a:cubicBezTo>
                      <a:pt x="257" y="34"/>
                      <a:pt x="256" y="34"/>
                      <a:pt x="257" y="34"/>
                    </a:cubicBezTo>
                    <a:cubicBezTo>
                      <a:pt x="256" y="34"/>
                      <a:pt x="257" y="35"/>
                      <a:pt x="258" y="35"/>
                    </a:cubicBezTo>
                    <a:cubicBezTo>
                      <a:pt x="257" y="36"/>
                      <a:pt x="256" y="36"/>
                      <a:pt x="256" y="37"/>
                    </a:cubicBezTo>
                    <a:cubicBezTo>
                      <a:pt x="255" y="37"/>
                      <a:pt x="253" y="37"/>
                      <a:pt x="253" y="38"/>
                    </a:cubicBezTo>
                    <a:cubicBezTo>
                      <a:pt x="254" y="38"/>
                      <a:pt x="254" y="38"/>
                      <a:pt x="254" y="38"/>
                    </a:cubicBezTo>
                    <a:cubicBezTo>
                      <a:pt x="251" y="40"/>
                      <a:pt x="248" y="43"/>
                      <a:pt x="245" y="44"/>
                    </a:cubicBezTo>
                    <a:cubicBezTo>
                      <a:pt x="245" y="44"/>
                      <a:pt x="245" y="44"/>
                      <a:pt x="245" y="44"/>
                    </a:cubicBezTo>
                    <a:cubicBezTo>
                      <a:pt x="241" y="48"/>
                      <a:pt x="234" y="51"/>
                      <a:pt x="230" y="55"/>
                    </a:cubicBezTo>
                    <a:cubicBezTo>
                      <a:pt x="228" y="55"/>
                      <a:pt x="226" y="57"/>
                      <a:pt x="224" y="57"/>
                    </a:cubicBezTo>
                    <a:close/>
                    <a:moveTo>
                      <a:pt x="45" y="13"/>
                    </a:move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4"/>
                      <a:pt x="45" y="14"/>
                      <a:pt x="45" y="14"/>
                    </a:cubicBezTo>
                    <a:lnTo>
                      <a:pt x="45" y="13"/>
                    </a:lnTo>
                    <a:close/>
                    <a:moveTo>
                      <a:pt x="53" y="28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5" y="28"/>
                      <a:pt x="53" y="28"/>
                    </a:cubicBezTo>
                    <a:close/>
                    <a:moveTo>
                      <a:pt x="69" y="23"/>
                    </a:move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7" y="23"/>
                      <a:pt x="69" y="23"/>
                    </a:cubicBezTo>
                    <a:close/>
                    <a:moveTo>
                      <a:pt x="53" y="29"/>
                    </a:move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30"/>
                      <a:pt x="53" y="30"/>
                      <a:pt x="53" y="30"/>
                    </a:cubicBezTo>
                    <a:lnTo>
                      <a:pt x="53" y="29"/>
                    </a:lnTo>
                    <a:close/>
                    <a:moveTo>
                      <a:pt x="71" y="23"/>
                    </a:move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4"/>
                      <a:pt x="72" y="24"/>
                      <a:pt x="72" y="24"/>
                    </a:cubicBezTo>
                    <a:lnTo>
                      <a:pt x="71" y="23"/>
                    </a:lnTo>
                    <a:close/>
                    <a:moveTo>
                      <a:pt x="5" y="59"/>
                    </a:moveTo>
                    <a:cubicBezTo>
                      <a:pt x="6" y="58"/>
                      <a:pt x="5" y="56"/>
                      <a:pt x="7" y="56"/>
                    </a:cubicBezTo>
                    <a:cubicBezTo>
                      <a:pt x="8" y="58"/>
                      <a:pt x="5" y="59"/>
                      <a:pt x="7" y="61"/>
                    </a:cubicBezTo>
                    <a:cubicBezTo>
                      <a:pt x="5" y="61"/>
                      <a:pt x="7" y="58"/>
                      <a:pt x="5" y="59"/>
                    </a:cubicBezTo>
                    <a:close/>
                    <a:moveTo>
                      <a:pt x="81" y="40"/>
                    </a:moveTo>
                    <a:cubicBezTo>
                      <a:pt x="83" y="40"/>
                      <a:pt x="83" y="40"/>
                      <a:pt x="83" y="40"/>
                    </a:cubicBezTo>
                    <a:cubicBezTo>
                      <a:pt x="82" y="38"/>
                      <a:pt x="82" y="36"/>
                      <a:pt x="82" y="34"/>
                    </a:cubicBezTo>
                    <a:cubicBezTo>
                      <a:pt x="81" y="34"/>
                      <a:pt x="81" y="33"/>
                      <a:pt x="80" y="3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80" y="30"/>
                      <a:pt x="79" y="30"/>
                    </a:cubicBezTo>
                    <a:cubicBezTo>
                      <a:pt x="80" y="30"/>
                      <a:pt x="80" y="29"/>
                      <a:pt x="80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79" y="32"/>
                      <a:pt x="81" y="32"/>
                    </a:cubicBezTo>
                    <a:cubicBezTo>
                      <a:pt x="83" y="32"/>
                      <a:pt x="83" y="32"/>
                      <a:pt x="83" y="33"/>
                    </a:cubicBezTo>
                    <a:cubicBezTo>
                      <a:pt x="84" y="34"/>
                      <a:pt x="82" y="35"/>
                      <a:pt x="84" y="35"/>
                    </a:cubicBezTo>
                    <a:cubicBezTo>
                      <a:pt x="85" y="36"/>
                      <a:pt x="81" y="37"/>
                      <a:pt x="84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3" y="39"/>
                      <a:pt x="84" y="40"/>
                      <a:pt x="84" y="40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1"/>
                      <a:pt x="82" y="40"/>
                      <a:pt x="81" y="40"/>
                    </a:cubicBezTo>
                    <a:close/>
                    <a:moveTo>
                      <a:pt x="70" y="138"/>
                    </a:moveTo>
                    <a:cubicBezTo>
                      <a:pt x="69" y="137"/>
                      <a:pt x="69" y="137"/>
                      <a:pt x="69" y="137"/>
                    </a:cubicBezTo>
                    <a:cubicBezTo>
                      <a:pt x="70" y="136"/>
                      <a:pt x="70" y="136"/>
                      <a:pt x="70" y="136"/>
                    </a:cubicBezTo>
                    <a:lnTo>
                      <a:pt x="70" y="138"/>
                    </a:lnTo>
                    <a:close/>
                    <a:moveTo>
                      <a:pt x="154" y="145"/>
                    </a:moveTo>
                    <a:cubicBezTo>
                      <a:pt x="154" y="144"/>
                      <a:pt x="156" y="145"/>
                      <a:pt x="156" y="146"/>
                    </a:cubicBezTo>
                    <a:cubicBezTo>
                      <a:pt x="155" y="145"/>
                      <a:pt x="154" y="146"/>
                      <a:pt x="154" y="145"/>
                    </a:cubicBezTo>
                    <a:close/>
                    <a:moveTo>
                      <a:pt x="364" y="94"/>
                    </a:moveTo>
                    <a:cubicBezTo>
                      <a:pt x="365" y="93"/>
                      <a:pt x="365" y="93"/>
                      <a:pt x="365" y="93"/>
                    </a:cubicBezTo>
                    <a:cubicBezTo>
                      <a:pt x="365" y="93"/>
                      <a:pt x="364" y="93"/>
                      <a:pt x="363" y="93"/>
                    </a:cubicBezTo>
                    <a:cubicBezTo>
                      <a:pt x="362" y="91"/>
                      <a:pt x="362" y="91"/>
                      <a:pt x="362" y="91"/>
                    </a:cubicBezTo>
                    <a:cubicBezTo>
                      <a:pt x="363" y="91"/>
                      <a:pt x="363" y="91"/>
                      <a:pt x="363" y="91"/>
                    </a:cubicBezTo>
                    <a:cubicBezTo>
                      <a:pt x="364" y="90"/>
                      <a:pt x="362" y="91"/>
                      <a:pt x="362" y="90"/>
                    </a:cubicBezTo>
                    <a:cubicBezTo>
                      <a:pt x="361" y="90"/>
                      <a:pt x="361" y="90"/>
                      <a:pt x="361" y="90"/>
                    </a:cubicBezTo>
                    <a:cubicBezTo>
                      <a:pt x="360" y="89"/>
                      <a:pt x="361" y="88"/>
                      <a:pt x="360" y="88"/>
                    </a:cubicBezTo>
                    <a:cubicBezTo>
                      <a:pt x="359" y="88"/>
                      <a:pt x="359" y="88"/>
                      <a:pt x="359" y="88"/>
                    </a:cubicBezTo>
                    <a:cubicBezTo>
                      <a:pt x="359" y="87"/>
                      <a:pt x="357" y="88"/>
                      <a:pt x="357" y="86"/>
                    </a:cubicBezTo>
                    <a:cubicBezTo>
                      <a:pt x="357" y="86"/>
                      <a:pt x="357" y="86"/>
                      <a:pt x="358" y="86"/>
                    </a:cubicBezTo>
                    <a:cubicBezTo>
                      <a:pt x="359" y="87"/>
                      <a:pt x="359" y="85"/>
                      <a:pt x="360" y="86"/>
                    </a:cubicBezTo>
                    <a:cubicBezTo>
                      <a:pt x="360" y="86"/>
                      <a:pt x="359" y="87"/>
                      <a:pt x="360" y="87"/>
                    </a:cubicBezTo>
                    <a:cubicBezTo>
                      <a:pt x="361" y="88"/>
                      <a:pt x="362" y="88"/>
                      <a:pt x="363" y="89"/>
                    </a:cubicBezTo>
                    <a:cubicBezTo>
                      <a:pt x="364" y="92"/>
                      <a:pt x="369" y="91"/>
                      <a:pt x="367" y="94"/>
                    </a:cubicBezTo>
                    <a:cubicBezTo>
                      <a:pt x="367" y="94"/>
                      <a:pt x="367" y="94"/>
                      <a:pt x="367" y="94"/>
                    </a:cubicBezTo>
                    <a:cubicBezTo>
                      <a:pt x="366" y="95"/>
                      <a:pt x="365" y="94"/>
                      <a:pt x="364" y="94"/>
                    </a:cubicBezTo>
                    <a:close/>
                    <a:moveTo>
                      <a:pt x="376" y="92"/>
                    </a:moveTo>
                    <a:cubicBezTo>
                      <a:pt x="376" y="91"/>
                      <a:pt x="376" y="91"/>
                      <a:pt x="376" y="91"/>
                    </a:cubicBezTo>
                    <a:cubicBezTo>
                      <a:pt x="375" y="91"/>
                      <a:pt x="374" y="90"/>
                      <a:pt x="374" y="89"/>
                    </a:cubicBezTo>
                    <a:cubicBezTo>
                      <a:pt x="375" y="87"/>
                      <a:pt x="372" y="88"/>
                      <a:pt x="371" y="87"/>
                    </a:cubicBezTo>
                    <a:cubicBezTo>
                      <a:pt x="370" y="86"/>
                      <a:pt x="370" y="86"/>
                      <a:pt x="370" y="86"/>
                    </a:cubicBezTo>
                    <a:cubicBezTo>
                      <a:pt x="370" y="85"/>
                      <a:pt x="370" y="85"/>
                      <a:pt x="370" y="85"/>
                    </a:cubicBezTo>
                    <a:cubicBezTo>
                      <a:pt x="370" y="84"/>
                      <a:pt x="369" y="85"/>
                      <a:pt x="370" y="84"/>
                    </a:cubicBezTo>
                    <a:cubicBezTo>
                      <a:pt x="367" y="84"/>
                      <a:pt x="367" y="84"/>
                      <a:pt x="367" y="84"/>
                    </a:cubicBezTo>
                    <a:cubicBezTo>
                      <a:pt x="368" y="83"/>
                      <a:pt x="368" y="83"/>
                      <a:pt x="368" y="83"/>
                    </a:cubicBezTo>
                    <a:cubicBezTo>
                      <a:pt x="367" y="83"/>
                      <a:pt x="367" y="83"/>
                      <a:pt x="367" y="83"/>
                    </a:cubicBezTo>
                    <a:cubicBezTo>
                      <a:pt x="368" y="82"/>
                      <a:pt x="366" y="81"/>
                      <a:pt x="364" y="80"/>
                    </a:cubicBezTo>
                    <a:cubicBezTo>
                      <a:pt x="363" y="80"/>
                      <a:pt x="361" y="81"/>
                      <a:pt x="361" y="80"/>
                    </a:cubicBezTo>
                    <a:cubicBezTo>
                      <a:pt x="362" y="79"/>
                      <a:pt x="362" y="79"/>
                      <a:pt x="362" y="79"/>
                    </a:cubicBezTo>
                    <a:cubicBezTo>
                      <a:pt x="361" y="77"/>
                      <a:pt x="358" y="78"/>
                      <a:pt x="356" y="78"/>
                    </a:cubicBezTo>
                    <a:cubicBezTo>
                      <a:pt x="353" y="76"/>
                      <a:pt x="350" y="76"/>
                      <a:pt x="348" y="75"/>
                    </a:cubicBezTo>
                    <a:cubicBezTo>
                      <a:pt x="349" y="75"/>
                      <a:pt x="349" y="75"/>
                      <a:pt x="349" y="74"/>
                    </a:cubicBezTo>
                    <a:cubicBezTo>
                      <a:pt x="349" y="73"/>
                      <a:pt x="348" y="74"/>
                      <a:pt x="348" y="74"/>
                    </a:cubicBezTo>
                    <a:cubicBezTo>
                      <a:pt x="347" y="75"/>
                      <a:pt x="347" y="75"/>
                      <a:pt x="347" y="75"/>
                    </a:cubicBezTo>
                    <a:cubicBezTo>
                      <a:pt x="347" y="74"/>
                      <a:pt x="349" y="74"/>
                      <a:pt x="349" y="73"/>
                    </a:cubicBezTo>
                    <a:cubicBezTo>
                      <a:pt x="350" y="73"/>
                      <a:pt x="350" y="73"/>
                      <a:pt x="350" y="73"/>
                    </a:cubicBezTo>
                    <a:cubicBezTo>
                      <a:pt x="350" y="72"/>
                      <a:pt x="350" y="72"/>
                      <a:pt x="350" y="72"/>
                    </a:cubicBezTo>
                    <a:cubicBezTo>
                      <a:pt x="349" y="72"/>
                      <a:pt x="349" y="72"/>
                      <a:pt x="349" y="72"/>
                    </a:cubicBezTo>
                    <a:cubicBezTo>
                      <a:pt x="350" y="71"/>
                      <a:pt x="351" y="71"/>
                      <a:pt x="353" y="72"/>
                    </a:cubicBezTo>
                    <a:cubicBezTo>
                      <a:pt x="352" y="73"/>
                      <a:pt x="351" y="71"/>
                      <a:pt x="350" y="72"/>
                    </a:cubicBezTo>
                    <a:cubicBezTo>
                      <a:pt x="351" y="73"/>
                      <a:pt x="351" y="74"/>
                      <a:pt x="350" y="74"/>
                    </a:cubicBezTo>
                    <a:cubicBezTo>
                      <a:pt x="351" y="75"/>
                      <a:pt x="351" y="73"/>
                      <a:pt x="351" y="75"/>
                    </a:cubicBezTo>
                    <a:cubicBezTo>
                      <a:pt x="351" y="75"/>
                      <a:pt x="350" y="75"/>
                      <a:pt x="351" y="75"/>
                    </a:cubicBezTo>
                    <a:cubicBezTo>
                      <a:pt x="352" y="75"/>
                      <a:pt x="353" y="75"/>
                      <a:pt x="354" y="74"/>
                    </a:cubicBezTo>
                    <a:cubicBezTo>
                      <a:pt x="356" y="74"/>
                      <a:pt x="359" y="76"/>
                      <a:pt x="360" y="74"/>
                    </a:cubicBezTo>
                    <a:cubicBezTo>
                      <a:pt x="360" y="74"/>
                      <a:pt x="360" y="74"/>
                      <a:pt x="360" y="74"/>
                    </a:cubicBezTo>
                    <a:cubicBezTo>
                      <a:pt x="361" y="75"/>
                      <a:pt x="362" y="73"/>
                      <a:pt x="363" y="75"/>
                    </a:cubicBezTo>
                    <a:cubicBezTo>
                      <a:pt x="363" y="77"/>
                      <a:pt x="363" y="77"/>
                      <a:pt x="363" y="77"/>
                    </a:cubicBezTo>
                    <a:cubicBezTo>
                      <a:pt x="362" y="77"/>
                      <a:pt x="361" y="76"/>
                      <a:pt x="361" y="77"/>
                    </a:cubicBezTo>
                    <a:cubicBezTo>
                      <a:pt x="362" y="77"/>
                      <a:pt x="364" y="78"/>
                      <a:pt x="364" y="77"/>
                    </a:cubicBezTo>
                    <a:cubicBezTo>
                      <a:pt x="366" y="77"/>
                      <a:pt x="366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80"/>
                      <a:pt x="368" y="80"/>
                      <a:pt x="368" y="80"/>
                    </a:cubicBezTo>
                    <a:cubicBezTo>
                      <a:pt x="367" y="80"/>
                      <a:pt x="369" y="80"/>
                      <a:pt x="369" y="81"/>
                    </a:cubicBezTo>
                    <a:cubicBezTo>
                      <a:pt x="370" y="81"/>
                      <a:pt x="369" y="80"/>
                      <a:pt x="370" y="79"/>
                    </a:cubicBezTo>
                    <a:cubicBezTo>
                      <a:pt x="371" y="80"/>
                      <a:pt x="370" y="80"/>
                      <a:pt x="371" y="80"/>
                    </a:cubicBezTo>
                    <a:cubicBezTo>
                      <a:pt x="371" y="80"/>
                      <a:pt x="371" y="80"/>
                      <a:pt x="371" y="80"/>
                    </a:cubicBezTo>
                    <a:cubicBezTo>
                      <a:pt x="372" y="81"/>
                      <a:pt x="374" y="81"/>
                      <a:pt x="373" y="82"/>
                    </a:cubicBezTo>
                    <a:cubicBezTo>
                      <a:pt x="372" y="82"/>
                      <a:pt x="372" y="83"/>
                      <a:pt x="371" y="83"/>
                    </a:cubicBezTo>
                    <a:cubicBezTo>
                      <a:pt x="372" y="84"/>
                      <a:pt x="374" y="83"/>
                      <a:pt x="375" y="83"/>
                    </a:cubicBezTo>
                    <a:cubicBezTo>
                      <a:pt x="375" y="83"/>
                      <a:pt x="375" y="85"/>
                      <a:pt x="374" y="85"/>
                    </a:cubicBezTo>
                    <a:cubicBezTo>
                      <a:pt x="376" y="85"/>
                      <a:pt x="376" y="85"/>
                      <a:pt x="376" y="85"/>
                    </a:cubicBezTo>
                    <a:cubicBezTo>
                      <a:pt x="376" y="85"/>
                      <a:pt x="376" y="86"/>
                      <a:pt x="376" y="86"/>
                    </a:cubicBezTo>
                    <a:cubicBezTo>
                      <a:pt x="377" y="86"/>
                      <a:pt x="377" y="86"/>
                      <a:pt x="377" y="86"/>
                    </a:cubicBezTo>
                    <a:cubicBezTo>
                      <a:pt x="377" y="87"/>
                      <a:pt x="377" y="87"/>
                      <a:pt x="377" y="88"/>
                    </a:cubicBezTo>
                    <a:cubicBezTo>
                      <a:pt x="377" y="88"/>
                      <a:pt x="377" y="88"/>
                      <a:pt x="377" y="88"/>
                    </a:cubicBezTo>
                    <a:cubicBezTo>
                      <a:pt x="377" y="88"/>
                      <a:pt x="377" y="88"/>
                      <a:pt x="377" y="88"/>
                    </a:cubicBezTo>
                    <a:cubicBezTo>
                      <a:pt x="377" y="87"/>
                      <a:pt x="377" y="87"/>
                      <a:pt x="377" y="87"/>
                    </a:cubicBezTo>
                    <a:cubicBezTo>
                      <a:pt x="376" y="88"/>
                      <a:pt x="376" y="88"/>
                      <a:pt x="376" y="88"/>
                    </a:cubicBezTo>
                    <a:cubicBezTo>
                      <a:pt x="376" y="88"/>
                      <a:pt x="377" y="88"/>
                      <a:pt x="377" y="89"/>
                    </a:cubicBezTo>
                    <a:cubicBezTo>
                      <a:pt x="377" y="89"/>
                      <a:pt x="377" y="89"/>
                      <a:pt x="377" y="89"/>
                    </a:cubicBezTo>
                    <a:cubicBezTo>
                      <a:pt x="377" y="89"/>
                      <a:pt x="377" y="89"/>
                      <a:pt x="377" y="89"/>
                    </a:cubicBezTo>
                    <a:cubicBezTo>
                      <a:pt x="379" y="88"/>
                      <a:pt x="379" y="88"/>
                      <a:pt x="379" y="88"/>
                    </a:cubicBezTo>
                    <a:cubicBezTo>
                      <a:pt x="379" y="89"/>
                      <a:pt x="379" y="90"/>
                      <a:pt x="380" y="91"/>
                    </a:cubicBezTo>
                    <a:cubicBezTo>
                      <a:pt x="379" y="91"/>
                      <a:pt x="379" y="91"/>
                      <a:pt x="379" y="91"/>
                    </a:cubicBezTo>
                    <a:cubicBezTo>
                      <a:pt x="380" y="92"/>
                      <a:pt x="381" y="91"/>
                      <a:pt x="381" y="93"/>
                    </a:cubicBezTo>
                    <a:cubicBezTo>
                      <a:pt x="380" y="93"/>
                      <a:pt x="380" y="94"/>
                      <a:pt x="381" y="94"/>
                    </a:cubicBezTo>
                    <a:cubicBezTo>
                      <a:pt x="382" y="95"/>
                      <a:pt x="382" y="95"/>
                      <a:pt x="382" y="95"/>
                    </a:cubicBezTo>
                    <a:cubicBezTo>
                      <a:pt x="381" y="95"/>
                      <a:pt x="381" y="95"/>
                      <a:pt x="381" y="96"/>
                    </a:cubicBezTo>
                    <a:cubicBezTo>
                      <a:pt x="381" y="96"/>
                      <a:pt x="381" y="96"/>
                      <a:pt x="381" y="96"/>
                    </a:cubicBezTo>
                    <a:cubicBezTo>
                      <a:pt x="378" y="95"/>
                      <a:pt x="380" y="95"/>
                      <a:pt x="379" y="92"/>
                    </a:cubicBezTo>
                    <a:cubicBezTo>
                      <a:pt x="379" y="92"/>
                      <a:pt x="378" y="92"/>
                      <a:pt x="378" y="92"/>
                    </a:cubicBezTo>
                    <a:cubicBezTo>
                      <a:pt x="378" y="92"/>
                      <a:pt x="378" y="92"/>
                      <a:pt x="378" y="92"/>
                    </a:cubicBezTo>
                    <a:cubicBezTo>
                      <a:pt x="378" y="91"/>
                      <a:pt x="377" y="92"/>
                      <a:pt x="376" y="92"/>
                    </a:cubicBezTo>
                    <a:close/>
                    <a:moveTo>
                      <a:pt x="344" y="74"/>
                    </a:moveTo>
                    <a:cubicBezTo>
                      <a:pt x="335" y="72"/>
                      <a:pt x="327" y="73"/>
                      <a:pt x="318" y="72"/>
                    </a:cubicBezTo>
                    <a:cubicBezTo>
                      <a:pt x="314" y="73"/>
                      <a:pt x="310" y="73"/>
                      <a:pt x="306" y="74"/>
                    </a:cubicBezTo>
                    <a:cubicBezTo>
                      <a:pt x="302" y="75"/>
                      <a:pt x="299" y="76"/>
                      <a:pt x="295" y="76"/>
                    </a:cubicBezTo>
                    <a:cubicBezTo>
                      <a:pt x="294" y="75"/>
                      <a:pt x="294" y="75"/>
                      <a:pt x="294" y="75"/>
                    </a:cubicBezTo>
                    <a:cubicBezTo>
                      <a:pt x="294" y="75"/>
                      <a:pt x="295" y="75"/>
                      <a:pt x="295" y="75"/>
                    </a:cubicBezTo>
                    <a:cubicBezTo>
                      <a:pt x="295" y="74"/>
                      <a:pt x="298" y="74"/>
                      <a:pt x="297" y="73"/>
                    </a:cubicBezTo>
                    <a:cubicBezTo>
                      <a:pt x="298" y="72"/>
                      <a:pt x="298" y="72"/>
                      <a:pt x="298" y="72"/>
                    </a:cubicBezTo>
                    <a:cubicBezTo>
                      <a:pt x="298" y="73"/>
                      <a:pt x="298" y="73"/>
                      <a:pt x="298" y="73"/>
                    </a:cubicBezTo>
                    <a:cubicBezTo>
                      <a:pt x="299" y="71"/>
                      <a:pt x="302" y="74"/>
                      <a:pt x="302" y="72"/>
                    </a:cubicBezTo>
                    <a:cubicBezTo>
                      <a:pt x="303" y="71"/>
                      <a:pt x="302" y="70"/>
                      <a:pt x="301" y="69"/>
                    </a:cubicBezTo>
                    <a:cubicBezTo>
                      <a:pt x="301" y="69"/>
                      <a:pt x="301" y="69"/>
                      <a:pt x="301" y="69"/>
                    </a:cubicBezTo>
                    <a:cubicBezTo>
                      <a:pt x="300" y="70"/>
                      <a:pt x="300" y="70"/>
                      <a:pt x="300" y="70"/>
                    </a:cubicBezTo>
                    <a:cubicBezTo>
                      <a:pt x="301" y="69"/>
                      <a:pt x="301" y="69"/>
                      <a:pt x="301" y="69"/>
                    </a:cubicBezTo>
                    <a:cubicBezTo>
                      <a:pt x="301" y="69"/>
                      <a:pt x="301" y="69"/>
                      <a:pt x="301" y="69"/>
                    </a:cubicBezTo>
                    <a:cubicBezTo>
                      <a:pt x="301" y="69"/>
                      <a:pt x="301" y="69"/>
                      <a:pt x="301" y="69"/>
                    </a:cubicBezTo>
                    <a:cubicBezTo>
                      <a:pt x="302" y="69"/>
                      <a:pt x="303" y="68"/>
                      <a:pt x="304" y="69"/>
                    </a:cubicBezTo>
                    <a:cubicBezTo>
                      <a:pt x="303" y="69"/>
                      <a:pt x="303" y="70"/>
                      <a:pt x="304" y="71"/>
                    </a:cubicBezTo>
                    <a:cubicBezTo>
                      <a:pt x="305" y="70"/>
                      <a:pt x="309" y="71"/>
                      <a:pt x="309" y="68"/>
                    </a:cubicBezTo>
                    <a:cubicBezTo>
                      <a:pt x="310" y="68"/>
                      <a:pt x="311" y="68"/>
                      <a:pt x="312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4" y="68"/>
                      <a:pt x="314" y="68"/>
                      <a:pt x="315" y="68"/>
                    </a:cubicBezTo>
                    <a:cubicBezTo>
                      <a:pt x="316" y="69"/>
                      <a:pt x="317" y="68"/>
                      <a:pt x="318" y="68"/>
                    </a:cubicBezTo>
                    <a:cubicBezTo>
                      <a:pt x="317" y="69"/>
                      <a:pt x="317" y="69"/>
                      <a:pt x="317" y="69"/>
                    </a:cubicBezTo>
                    <a:cubicBezTo>
                      <a:pt x="318" y="69"/>
                      <a:pt x="318" y="69"/>
                      <a:pt x="319" y="68"/>
                    </a:cubicBezTo>
                    <a:cubicBezTo>
                      <a:pt x="323" y="67"/>
                      <a:pt x="323" y="67"/>
                      <a:pt x="323" y="67"/>
                    </a:cubicBezTo>
                    <a:cubicBezTo>
                      <a:pt x="322" y="68"/>
                      <a:pt x="324" y="68"/>
                      <a:pt x="324" y="69"/>
                    </a:cubicBezTo>
                    <a:cubicBezTo>
                      <a:pt x="324" y="69"/>
                      <a:pt x="324" y="69"/>
                      <a:pt x="325" y="69"/>
                    </a:cubicBezTo>
                    <a:cubicBezTo>
                      <a:pt x="325" y="68"/>
                      <a:pt x="327" y="68"/>
                      <a:pt x="328" y="68"/>
                    </a:cubicBezTo>
                    <a:cubicBezTo>
                      <a:pt x="330" y="69"/>
                      <a:pt x="333" y="70"/>
                      <a:pt x="334" y="68"/>
                    </a:cubicBezTo>
                    <a:cubicBezTo>
                      <a:pt x="333" y="67"/>
                      <a:pt x="333" y="67"/>
                      <a:pt x="333" y="67"/>
                    </a:cubicBezTo>
                    <a:cubicBezTo>
                      <a:pt x="335" y="66"/>
                      <a:pt x="335" y="68"/>
                      <a:pt x="336" y="68"/>
                    </a:cubicBezTo>
                    <a:cubicBezTo>
                      <a:pt x="335" y="68"/>
                      <a:pt x="336" y="69"/>
                      <a:pt x="335" y="69"/>
                    </a:cubicBezTo>
                    <a:cubicBezTo>
                      <a:pt x="337" y="71"/>
                      <a:pt x="339" y="69"/>
                      <a:pt x="341" y="69"/>
                    </a:cubicBezTo>
                    <a:cubicBezTo>
                      <a:pt x="341" y="69"/>
                      <a:pt x="343" y="68"/>
                      <a:pt x="344" y="69"/>
                    </a:cubicBezTo>
                    <a:cubicBezTo>
                      <a:pt x="346" y="67"/>
                      <a:pt x="346" y="72"/>
                      <a:pt x="348" y="69"/>
                    </a:cubicBezTo>
                    <a:cubicBezTo>
                      <a:pt x="349" y="69"/>
                      <a:pt x="350" y="70"/>
                      <a:pt x="350" y="70"/>
                    </a:cubicBezTo>
                    <a:cubicBezTo>
                      <a:pt x="349" y="70"/>
                      <a:pt x="347" y="70"/>
                      <a:pt x="347" y="71"/>
                    </a:cubicBezTo>
                    <a:cubicBezTo>
                      <a:pt x="347" y="71"/>
                      <a:pt x="347" y="71"/>
                      <a:pt x="347" y="71"/>
                    </a:cubicBezTo>
                    <a:cubicBezTo>
                      <a:pt x="347" y="71"/>
                      <a:pt x="347" y="71"/>
                      <a:pt x="347" y="71"/>
                    </a:cubicBezTo>
                    <a:cubicBezTo>
                      <a:pt x="348" y="71"/>
                      <a:pt x="348" y="71"/>
                      <a:pt x="348" y="71"/>
                    </a:cubicBezTo>
                    <a:cubicBezTo>
                      <a:pt x="347" y="71"/>
                      <a:pt x="347" y="71"/>
                      <a:pt x="347" y="71"/>
                    </a:cubicBezTo>
                    <a:cubicBezTo>
                      <a:pt x="347" y="72"/>
                      <a:pt x="347" y="72"/>
                      <a:pt x="347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347" y="73"/>
                      <a:pt x="347" y="73"/>
                      <a:pt x="346" y="74"/>
                    </a:cubicBezTo>
                    <a:cubicBezTo>
                      <a:pt x="346" y="73"/>
                      <a:pt x="345" y="73"/>
                      <a:pt x="344" y="73"/>
                    </a:cubicBezTo>
                    <a:lnTo>
                      <a:pt x="344" y="74"/>
                    </a:lnTo>
                    <a:close/>
                    <a:moveTo>
                      <a:pt x="161" y="128"/>
                    </a:moveTo>
                    <a:cubicBezTo>
                      <a:pt x="157" y="128"/>
                      <a:pt x="157" y="128"/>
                      <a:pt x="157" y="128"/>
                    </a:cubicBezTo>
                    <a:cubicBezTo>
                      <a:pt x="158" y="127"/>
                      <a:pt x="159" y="127"/>
                      <a:pt x="160" y="127"/>
                    </a:cubicBezTo>
                    <a:lnTo>
                      <a:pt x="161" y="128"/>
                    </a:lnTo>
                    <a:close/>
                    <a:moveTo>
                      <a:pt x="140" y="131"/>
                    </a:moveTo>
                    <a:cubicBezTo>
                      <a:pt x="139" y="131"/>
                      <a:pt x="139" y="131"/>
                      <a:pt x="139" y="131"/>
                    </a:cubicBezTo>
                    <a:cubicBezTo>
                      <a:pt x="139" y="131"/>
                      <a:pt x="139" y="131"/>
                      <a:pt x="139" y="131"/>
                    </a:cubicBezTo>
                    <a:lnTo>
                      <a:pt x="140" y="131"/>
                    </a:lnTo>
                    <a:close/>
                    <a:moveTo>
                      <a:pt x="138" y="131"/>
                    </a:move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1" y="129"/>
                      <a:pt x="131" y="129"/>
                      <a:pt x="131" y="129"/>
                    </a:cubicBezTo>
                    <a:lnTo>
                      <a:pt x="138" y="131"/>
                    </a:lnTo>
                    <a:close/>
                    <a:moveTo>
                      <a:pt x="128" y="129"/>
                    </a:moveTo>
                    <a:cubicBezTo>
                      <a:pt x="128" y="129"/>
                      <a:pt x="127" y="128"/>
                      <a:pt x="126" y="128"/>
                    </a:cubicBezTo>
                    <a:cubicBezTo>
                      <a:pt x="127" y="127"/>
                      <a:pt x="126" y="127"/>
                      <a:pt x="125" y="126"/>
                    </a:cubicBezTo>
                    <a:cubicBezTo>
                      <a:pt x="124" y="126"/>
                      <a:pt x="123" y="126"/>
                      <a:pt x="123" y="127"/>
                    </a:cubicBezTo>
                    <a:cubicBezTo>
                      <a:pt x="121" y="126"/>
                      <a:pt x="119" y="126"/>
                      <a:pt x="119" y="12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21" y="125"/>
                      <a:pt x="121" y="125"/>
                      <a:pt x="121" y="125"/>
                    </a:cubicBezTo>
                    <a:cubicBezTo>
                      <a:pt x="122" y="125"/>
                      <a:pt x="123" y="125"/>
                      <a:pt x="123" y="125"/>
                    </a:cubicBezTo>
                    <a:cubicBezTo>
                      <a:pt x="123" y="127"/>
                      <a:pt x="126" y="125"/>
                      <a:pt x="126" y="126"/>
                    </a:cubicBezTo>
                    <a:cubicBezTo>
                      <a:pt x="128" y="126"/>
                      <a:pt x="127" y="128"/>
                      <a:pt x="130" y="127"/>
                    </a:cubicBezTo>
                    <a:cubicBezTo>
                      <a:pt x="130" y="128"/>
                      <a:pt x="131" y="127"/>
                      <a:pt x="131" y="128"/>
                    </a:cubicBezTo>
                    <a:cubicBezTo>
                      <a:pt x="130" y="129"/>
                      <a:pt x="128" y="127"/>
                      <a:pt x="128" y="129"/>
                    </a:cubicBezTo>
                    <a:close/>
                    <a:moveTo>
                      <a:pt x="116" y="124"/>
                    </a:moveTo>
                    <a:cubicBezTo>
                      <a:pt x="116" y="124"/>
                      <a:pt x="116" y="124"/>
                      <a:pt x="116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6" y="124"/>
                      <a:pt x="116" y="124"/>
                      <a:pt x="116" y="124"/>
                    </a:cubicBezTo>
                    <a:cubicBezTo>
                      <a:pt x="116" y="124"/>
                      <a:pt x="115" y="124"/>
                      <a:pt x="115" y="123"/>
                    </a:cubicBezTo>
                    <a:cubicBezTo>
                      <a:pt x="117" y="123"/>
                      <a:pt x="117" y="123"/>
                      <a:pt x="117" y="123"/>
                    </a:cubicBezTo>
                    <a:cubicBezTo>
                      <a:pt x="117" y="123"/>
                      <a:pt x="117" y="123"/>
                      <a:pt x="117" y="123"/>
                    </a:cubicBezTo>
                    <a:lnTo>
                      <a:pt x="116" y="124"/>
                    </a:lnTo>
                    <a:close/>
                    <a:moveTo>
                      <a:pt x="206" y="96"/>
                    </a:moveTo>
                    <a:cubicBezTo>
                      <a:pt x="205" y="95"/>
                      <a:pt x="204" y="97"/>
                      <a:pt x="202" y="96"/>
                    </a:cubicBezTo>
                    <a:cubicBezTo>
                      <a:pt x="204" y="95"/>
                      <a:pt x="206" y="93"/>
                      <a:pt x="208" y="94"/>
                    </a:cubicBezTo>
                    <a:cubicBezTo>
                      <a:pt x="209" y="95"/>
                      <a:pt x="207" y="95"/>
                      <a:pt x="206" y="96"/>
                    </a:cubicBezTo>
                    <a:close/>
                    <a:moveTo>
                      <a:pt x="230" y="87"/>
                    </a:moveTo>
                    <a:cubicBezTo>
                      <a:pt x="229" y="88"/>
                      <a:pt x="229" y="88"/>
                      <a:pt x="229" y="88"/>
                    </a:cubicBezTo>
                    <a:cubicBezTo>
                      <a:pt x="228" y="88"/>
                      <a:pt x="228" y="88"/>
                      <a:pt x="228" y="88"/>
                    </a:cubicBezTo>
                    <a:lnTo>
                      <a:pt x="230" y="87"/>
                    </a:lnTo>
                    <a:close/>
                    <a:moveTo>
                      <a:pt x="318" y="61"/>
                    </a:moveTo>
                    <a:cubicBezTo>
                      <a:pt x="317" y="60"/>
                      <a:pt x="316" y="60"/>
                      <a:pt x="316" y="60"/>
                    </a:cubicBezTo>
                    <a:cubicBezTo>
                      <a:pt x="316" y="61"/>
                      <a:pt x="314" y="62"/>
                      <a:pt x="312" y="62"/>
                    </a:cubicBezTo>
                    <a:cubicBezTo>
                      <a:pt x="311" y="61"/>
                      <a:pt x="309" y="62"/>
                      <a:pt x="308" y="61"/>
                    </a:cubicBezTo>
                    <a:cubicBezTo>
                      <a:pt x="305" y="63"/>
                      <a:pt x="304" y="62"/>
                      <a:pt x="301" y="63"/>
                    </a:cubicBezTo>
                    <a:cubicBezTo>
                      <a:pt x="299" y="64"/>
                      <a:pt x="298" y="62"/>
                      <a:pt x="296" y="63"/>
                    </a:cubicBezTo>
                    <a:cubicBezTo>
                      <a:pt x="297" y="62"/>
                      <a:pt x="297" y="62"/>
                      <a:pt x="297" y="62"/>
                    </a:cubicBezTo>
                    <a:cubicBezTo>
                      <a:pt x="296" y="61"/>
                      <a:pt x="296" y="63"/>
                      <a:pt x="295" y="62"/>
                    </a:cubicBezTo>
                    <a:cubicBezTo>
                      <a:pt x="295" y="63"/>
                      <a:pt x="295" y="63"/>
                      <a:pt x="295" y="63"/>
                    </a:cubicBezTo>
                    <a:cubicBezTo>
                      <a:pt x="294" y="63"/>
                      <a:pt x="294" y="63"/>
                      <a:pt x="293" y="63"/>
                    </a:cubicBezTo>
                    <a:cubicBezTo>
                      <a:pt x="291" y="64"/>
                      <a:pt x="292" y="67"/>
                      <a:pt x="288" y="67"/>
                    </a:cubicBezTo>
                    <a:cubicBezTo>
                      <a:pt x="288" y="67"/>
                      <a:pt x="289" y="66"/>
                      <a:pt x="288" y="66"/>
                    </a:cubicBezTo>
                    <a:cubicBezTo>
                      <a:pt x="288" y="66"/>
                      <a:pt x="287" y="66"/>
                      <a:pt x="287" y="66"/>
                    </a:cubicBezTo>
                    <a:cubicBezTo>
                      <a:pt x="287" y="67"/>
                      <a:pt x="287" y="67"/>
                      <a:pt x="287" y="67"/>
                    </a:cubicBezTo>
                    <a:cubicBezTo>
                      <a:pt x="286" y="65"/>
                      <a:pt x="284" y="67"/>
                      <a:pt x="283" y="66"/>
                    </a:cubicBezTo>
                    <a:cubicBezTo>
                      <a:pt x="283" y="66"/>
                      <a:pt x="284" y="66"/>
                      <a:pt x="284" y="65"/>
                    </a:cubicBezTo>
                    <a:cubicBezTo>
                      <a:pt x="283" y="65"/>
                      <a:pt x="282" y="67"/>
                      <a:pt x="281" y="66"/>
                    </a:cubicBezTo>
                    <a:cubicBezTo>
                      <a:pt x="280" y="65"/>
                      <a:pt x="282" y="64"/>
                      <a:pt x="283" y="64"/>
                    </a:cubicBezTo>
                    <a:cubicBezTo>
                      <a:pt x="284" y="62"/>
                      <a:pt x="287" y="65"/>
                      <a:pt x="287" y="62"/>
                    </a:cubicBezTo>
                    <a:cubicBezTo>
                      <a:pt x="288" y="61"/>
                      <a:pt x="291" y="62"/>
                      <a:pt x="291" y="60"/>
                    </a:cubicBezTo>
                    <a:cubicBezTo>
                      <a:pt x="292" y="60"/>
                      <a:pt x="296" y="61"/>
                      <a:pt x="297" y="58"/>
                    </a:cubicBezTo>
                    <a:cubicBezTo>
                      <a:pt x="303" y="56"/>
                      <a:pt x="303" y="56"/>
                      <a:pt x="303" y="56"/>
                    </a:cubicBezTo>
                    <a:cubicBezTo>
                      <a:pt x="307" y="58"/>
                      <a:pt x="309" y="54"/>
                      <a:pt x="312" y="55"/>
                    </a:cubicBezTo>
                    <a:cubicBezTo>
                      <a:pt x="314" y="55"/>
                      <a:pt x="314" y="55"/>
                      <a:pt x="314" y="55"/>
                    </a:cubicBezTo>
                    <a:cubicBezTo>
                      <a:pt x="314" y="55"/>
                      <a:pt x="314" y="55"/>
                      <a:pt x="314" y="55"/>
                    </a:cubicBezTo>
                    <a:cubicBezTo>
                      <a:pt x="314" y="55"/>
                      <a:pt x="314" y="55"/>
                      <a:pt x="314" y="55"/>
                    </a:cubicBezTo>
                    <a:cubicBezTo>
                      <a:pt x="313" y="56"/>
                      <a:pt x="314" y="56"/>
                      <a:pt x="315" y="56"/>
                    </a:cubicBezTo>
                    <a:cubicBezTo>
                      <a:pt x="315" y="55"/>
                      <a:pt x="316" y="54"/>
                      <a:pt x="318" y="55"/>
                    </a:cubicBezTo>
                    <a:cubicBezTo>
                      <a:pt x="319" y="54"/>
                      <a:pt x="319" y="56"/>
                      <a:pt x="321" y="55"/>
                    </a:cubicBezTo>
                    <a:cubicBezTo>
                      <a:pt x="323" y="54"/>
                      <a:pt x="326" y="56"/>
                      <a:pt x="328" y="54"/>
                    </a:cubicBezTo>
                    <a:cubicBezTo>
                      <a:pt x="329" y="56"/>
                      <a:pt x="330" y="55"/>
                      <a:pt x="332" y="55"/>
                    </a:cubicBezTo>
                    <a:cubicBezTo>
                      <a:pt x="332" y="53"/>
                      <a:pt x="335" y="54"/>
                      <a:pt x="337" y="55"/>
                    </a:cubicBezTo>
                    <a:cubicBezTo>
                      <a:pt x="336" y="55"/>
                      <a:pt x="336" y="55"/>
                      <a:pt x="336" y="55"/>
                    </a:cubicBezTo>
                    <a:cubicBezTo>
                      <a:pt x="336" y="56"/>
                      <a:pt x="337" y="55"/>
                      <a:pt x="337" y="56"/>
                    </a:cubicBezTo>
                    <a:cubicBezTo>
                      <a:pt x="336" y="56"/>
                      <a:pt x="336" y="57"/>
                      <a:pt x="335" y="57"/>
                    </a:cubicBezTo>
                    <a:cubicBezTo>
                      <a:pt x="334" y="56"/>
                      <a:pt x="333" y="57"/>
                      <a:pt x="333" y="58"/>
                    </a:cubicBezTo>
                    <a:cubicBezTo>
                      <a:pt x="334" y="58"/>
                      <a:pt x="333" y="58"/>
                      <a:pt x="334" y="59"/>
                    </a:cubicBezTo>
                    <a:cubicBezTo>
                      <a:pt x="334" y="59"/>
                      <a:pt x="333" y="59"/>
                      <a:pt x="332" y="59"/>
                    </a:cubicBezTo>
                    <a:cubicBezTo>
                      <a:pt x="332" y="60"/>
                      <a:pt x="332" y="60"/>
                      <a:pt x="332" y="60"/>
                    </a:cubicBezTo>
                    <a:cubicBezTo>
                      <a:pt x="331" y="60"/>
                      <a:pt x="329" y="61"/>
                      <a:pt x="329" y="60"/>
                    </a:cubicBezTo>
                    <a:cubicBezTo>
                      <a:pt x="329" y="60"/>
                      <a:pt x="329" y="60"/>
                      <a:pt x="329" y="59"/>
                    </a:cubicBezTo>
                    <a:cubicBezTo>
                      <a:pt x="329" y="59"/>
                      <a:pt x="329" y="59"/>
                      <a:pt x="329" y="59"/>
                    </a:cubicBezTo>
                    <a:cubicBezTo>
                      <a:pt x="328" y="59"/>
                      <a:pt x="328" y="60"/>
                      <a:pt x="327" y="60"/>
                    </a:cubicBezTo>
                    <a:cubicBezTo>
                      <a:pt x="324" y="62"/>
                      <a:pt x="321" y="60"/>
                      <a:pt x="318" y="61"/>
                    </a:cubicBezTo>
                    <a:close/>
                    <a:moveTo>
                      <a:pt x="269" y="71"/>
                    </a:moveTo>
                    <a:cubicBezTo>
                      <a:pt x="269" y="71"/>
                      <a:pt x="270" y="70"/>
                      <a:pt x="270" y="70"/>
                    </a:cubicBezTo>
                    <a:cubicBezTo>
                      <a:pt x="270" y="70"/>
                      <a:pt x="270" y="71"/>
                      <a:pt x="269" y="71"/>
                    </a:cubicBezTo>
                    <a:close/>
                    <a:moveTo>
                      <a:pt x="276" y="68"/>
                    </a:moveTo>
                    <a:cubicBezTo>
                      <a:pt x="277" y="68"/>
                      <a:pt x="277" y="68"/>
                      <a:pt x="277" y="68"/>
                    </a:cubicBezTo>
                    <a:cubicBezTo>
                      <a:pt x="276" y="69"/>
                      <a:pt x="276" y="69"/>
                      <a:pt x="276" y="69"/>
                    </a:cubicBezTo>
                    <a:lnTo>
                      <a:pt x="276" y="68"/>
                    </a:lnTo>
                    <a:close/>
                    <a:moveTo>
                      <a:pt x="278" y="67"/>
                    </a:moveTo>
                    <a:cubicBezTo>
                      <a:pt x="278" y="67"/>
                      <a:pt x="278" y="67"/>
                      <a:pt x="278" y="67"/>
                    </a:cubicBezTo>
                    <a:cubicBezTo>
                      <a:pt x="279" y="66"/>
                      <a:pt x="279" y="65"/>
                      <a:pt x="280" y="65"/>
                    </a:cubicBezTo>
                    <a:cubicBezTo>
                      <a:pt x="279" y="66"/>
                      <a:pt x="279" y="66"/>
                      <a:pt x="278" y="67"/>
                    </a:cubicBezTo>
                    <a:close/>
                    <a:moveTo>
                      <a:pt x="129" y="120"/>
                    </a:moveTo>
                    <a:cubicBezTo>
                      <a:pt x="131" y="119"/>
                      <a:pt x="131" y="121"/>
                      <a:pt x="132" y="121"/>
                    </a:cubicBezTo>
                    <a:cubicBezTo>
                      <a:pt x="134" y="121"/>
                      <a:pt x="134" y="122"/>
                      <a:pt x="135" y="122"/>
                    </a:cubicBezTo>
                    <a:cubicBezTo>
                      <a:pt x="132" y="122"/>
                      <a:pt x="132" y="122"/>
                      <a:pt x="132" y="122"/>
                    </a:cubicBezTo>
                    <a:cubicBezTo>
                      <a:pt x="133" y="122"/>
                      <a:pt x="133" y="122"/>
                      <a:pt x="133" y="122"/>
                    </a:cubicBezTo>
                    <a:cubicBezTo>
                      <a:pt x="131" y="121"/>
                      <a:pt x="131" y="124"/>
                      <a:pt x="130" y="122"/>
                    </a:cubicBezTo>
                    <a:cubicBezTo>
                      <a:pt x="130" y="122"/>
                      <a:pt x="131" y="122"/>
                      <a:pt x="131" y="122"/>
                    </a:cubicBezTo>
                    <a:lnTo>
                      <a:pt x="129" y="120"/>
                    </a:lnTo>
                    <a:close/>
                    <a:moveTo>
                      <a:pt x="292" y="76"/>
                    </a:moveTo>
                    <a:cubicBezTo>
                      <a:pt x="292" y="76"/>
                      <a:pt x="292" y="76"/>
                      <a:pt x="292" y="76"/>
                    </a:cubicBezTo>
                    <a:cubicBezTo>
                      <a:pt x="293" y="75"/>
                      <a:pt x="293" y="75"/>
                      <a:pt x="293" y="75"/>
                    </a:cubicBezTo>
                    <a:cubicBezTo>
                      <a:pt x="293" y="76"/>
                      <a:pt x="293" y="76"/>
                      <a:pt x="293" y="76"/>
                    </a:cubicBezTo>
                    <a:cubicBezTo>
                      <a:pt x="293" y="76"/>
                      <a:pt x="293" y="76"/>
                      <a:pt x="292" y="76"/>
                    </a:cubicBezTo>
                    <a:close/>
                    <a:moveTo>
                      <a:pt x="138" y="123"/>
                    </a:moveTo>
                    <a:cubicBezTo>
                      <a:pt x="136" y="124"/>
                      <a:pt x="136" y="124"/>
                      <a:pt x="136" y="124"/>
                    </a:cubicBezTo>
                    <a:cubicBezTo>
                      <a:pt x="136" y="123"/>
                      <a:pt x="136" y="123"/>
                      <a:pt x="136" y="123"/>
                    </a:cubicBezTo>
                    <a:lnTo>
                      <a:pt x="138" y="123"/>
                    </a:lnTo>
                    <a:close/>
                    <a:moveTo>
                      <a:pt x="285" y="78"/>
                    </a:moveTo>
                    <a:cubicBezTo>
                      <a:pt x="284" y="78"/>
                      <a:pt x="284" y="78"/>
                      <a:pt x="284" y="78"/>
                    </a:cubicBezTo>
                    <a:cubicBezTo>
                      <a:pt x="284" y="77"/>
                      <a:pt x="286" y="77"/>
                      <a:pt x="287" y="76"/>
                    </a:cubicBezTo>
                    <a:cubicBezTo>
                      <a:pt x="286" y="77"/>
                      <a:pt x="285" y="77"/>
                      <a:pt x="285" y="78"/>
                    </a:cubicBezTo>
                    <a:close/>
                    <a:moveTo>
                      <a:pt x="371" y="97"/>
                    </a:moveTo>
                    <a:cubicBezTo>
                      <a:pt x="370" y="97"/>
                      <a:pt x="371" y="97"/>
                      <a:pt x="370" y="96"/>
                    </a:cubicBezTo>
                    <a:cubicBezTo>
                      <a:pt x="370" y="97"/>
                      <a:pt x="370" y="97"/>
                      <a:pt x="370" y="97"/>
                    </a:cubicBezTo>
                    <a:cubicBezTo>
                      <a:pt x="369" y="96"/>
                      <a:pt x="369" y="96"/>
                      <a:pt x="369" y="96"/>
                    </a:cubicBezTo>
                    <a:cubicBezTo>
                      <a:pt x="369" y="96"/>
                      <a:pt x="368" y="97"/>
                      <a:pt x="368" y="97"/>
                    </a:cubicBezTo>
                    <a:cubicBezTo>
                      <a:pt x="367" y="95"/>
                      <a:pt x="369" y="96"/>
                      <a:pt x="370" y="94"/>
                    </a:cubicBezTo>
                    <a:cubicBezTo>
                      <a:pt x="371" y="95"/>
                      <a:pt x="371" y="95"/>
                      <a:pt x="371" y="95"/>
                    </a:cubicBezTo>
                    <a:cubicBezTo>
                      <a:pt x="372" y="95"/>
                      <a:pt x="372" y="95"/>
                      <a:pt x="372" y="95"/>
                    </a:cubicBezTo>
                    <a:cubicBezTo>
                      <a:pt x="372" y="95"/>
                      <a:pt x="372" y="96"/>
                      <a:pt x="371" y="97"/>
                    </a:cubicBezTo>
                    <a:cubicBezTo>
                      <a:pt x="373" y="99"/>
                      <a:pt x="373" y="99"/>
                      <a:pt x="373" y="99"/>
                    </a:cubicBezTo>
                    <a:cubicBezTo>
                      <a:pt x="371" y="99"/>
                      <a:pt x="374" y="100"/>
                      <a:pt x="372" y="101"/>
                    </a:cubicBezTo>
                    <a:cubicBezTo>
                      <a:pt x="371" y="99"/>
                      <a:pt x="371" y="99"/>
                      <a:pt x="371" y="97"/>
                    </a:cubicBezTo>
                    <a:close/>
                    <a:moveTo>
                      <a:pt x="248" y="140"/>
                    </a:moveTo>
                    <a:cubicBezTo>
                      <a:pt x="248" y="139"/>
                      <a:pt x="249" y="138"/>
                      <a:pt x="250" y="138"/>
                    </a:cubicBezTo>
                    <a:cubicBezTo>
                      <a:pt x="251" y="138"/>
                      <a:pt x="252" y="138"/>
                      <a:pt x="254" y="138"/>
                    </a:cubicBezTo>
                    <a:cubicBezTo>
                      <a:pt x="253" y="139"/>
                      <a:pt x="250" y="139"/>
                      <a:pt x="248" y="140"/>
                    </a:cubicBezTo>
                    <a:close/>
                    <a:moveTo>
                      <a:pt x="386" y="103"/>
                    </a:moveTo>
                    <a:cubicBezTo>
                      <a:pt x="384" y="101"/>
                      <a:pt x="385" y="100"/>
                      <a:pt x="384" y="99"/>
                    </a:cubicBezTo>
                    <a:cubicBezTo>
                      <a:pt x="385" y="98"/>
                      <a:pt x="384" y="97"/>
                      <a:pt x="385" y="95"/>
                    </a:cubicBezTo>
                    <a:cubicBezTo>
                      <a:pt x="386" y="96"/>
                      <a:pt x="386" y="95"/>
                      <a:pt x="387" y="95"/>
                    </a:cubicBezTo>
                    <a:cubicBezTo>
                      <a:pt x="386" y="98"/>
                      <a:pt x="386" y="98"/>
                      <a:pt x="386" y="98"/>
                    </a:cubicBezTo>
                    <a:cubicBezTo>
                      <a:pt x="388" y="98"/>
                      <a:pt x="387" y="99"/>
                      <a:pt x="387" y="101"/>
                    </a:cubicBezTo>
                    <a:cubicBezTo>
                      <a:pt x="387" y="101"/>
                      <a:pt x="387" y="103"/>
                      <a:pt x="386" y="103"/>
                    </a:cubicBezTo>
                    <a:close/>
                    <a:moveTo>
                      <a:pt x="405" y="71"/>
                    </a:moveTo>
                    <a:cubicBezTo>
                      <a:pt x="405" y="71"/>
                      <a:pt x="405" y="71"/>
                      <a:pt x="405" y="71"/>
                    </a:cubicBezTo>
                    <a:cubicBezTo>
                      <a:pt x="405" y="73"/>
                      <a:pt x="408" y="73"/>
                      <a:pt x="407" y="74"/>
                    </a:cubicBezTo>
                    <a:cubicBezTo>
                      <a:pt x="406" y="74"/>
                      <a:pt x="405" y="75"/>
                      <a:pt x="405" y="75"/>
                    </a:cubicBezTo>
                    <a:cubicBezTo>
                      <a:pt x="405" y="76"/>
                      <a:pt x="405" y="76"/>
                      <a:pt x="405" y="76"/>
                    </a:cubicBezTo>
                    <a:cubicBezTo>
                      <a:pt x="406" y="76"/>
                      <a:pt x="406" y="76"/>
                      <a:pt x="406" y="76"/>
                    </a:cubicBezTo>
                    <a:cubicBezTo>
                      <a:pt x="407" y="76"/>
                      <a:pt x="407" y="76"/>
                      <a:pt x="407" y="76"/>
                    </a:cubicBezTo>
                    <a:cubicBezTo>
                      <a:pt x="408" y="76"/>
                      <a:pt x="408" y="80"/>
                      <a:pt x="410" y="79"/>
                    </a:cubicBezTo>
                    <a:cubicBezTo>
                      <a:pt x="409" y="78"/>
                      <a:pt x="408" y="77"/>
                      <a:pt x="410" y="76"/>
                    </a:cubicBezTo>
                    <a:cubicBezTo>
                      <a:pt x="410" y="77"/>
                      <a:pt x="414" y="77"/>
                      <a:pt x="412" y="79"/>
                    </a:cubicBezTo>
                    <a:cubicBezTo>
                      <a:pt x="412" y="80"/>
                      <a:pt x="412" y="80"/>
                      <a:pt x="412" y="80"/>
                    </a:cubicBezTo>
                    <a:cubicBezTo>
                      <a:pt x="411" y="79"/>
                      <a:pt x="411" y="78"/>
                      <a:pt x="410" y="79"/>
                    </a:cubicBezTo>
                    <a:cubicBezTo>
                      <a:pt x="409" y="80"/>
                      <a:pt x="409" y="80"/>
                      <a:pt x="409" y="80"/>
                    </a:cubicBezTo>
                    <a:cubicBezTo>
                      <a:pt x="409" y="79"/>
                      <a:pt x="407" y="79"/>
                      <a:pt x="406" y="79"/>
                    </a:cubicBezTo>
                    <a:cubicBezTo>
                      <a:pt x="406" y="79"/>
                      <a:pt x="406" y="79"/>
                      <a:pt x="406" y="79"/>
                    </a:cubicBezTo>
                    <a:cubicBezTo>
                      <a:pt x="406" y="78"/>
                      <a:pt x="408" y="77"/>
                      <a:pt x="406" y="76"/>
                    </a:cubicBezTo>
                    <a:cubicBezTo>
                      <a:pt x="405" y="76"/>
                      <a:pt x="405" y="76"/>
                      <a:pt x="405" y="76"/>
                    </a:cubicBezTo>
                    <a:cubicBezTo>
                      <a:pt x="405" y="76"/>
                      <a:pt x="405" y="76"/>
                      <a:pt x="405" y="76"/>
                    </a:cubicBezTo>
                    <a:cubicBezTo>
                      <a:pt x="405" y="76"/>
                      <a:pt x="405" y="76"/>
                      <a:pt x="405" y="76"/>
                    </a:cubicBezTo>
                    <a:cubicBezTo>
                      <a:pt x="403" y="75"/>
                      <a:pt x="405" y="73"/>
                      <a:pt x="403" y="74"/>
                    </a:cubicBezTo>
                    <a:cubicBezTo>
                      <a:pt x="401" y="73"/>
                      <a:pt x="401" y="73"/>
                      <a:pt x="401" y="73"/>
                    </a:cubicBezTo>
                    <a:cubicBezTo>
                      <a:pt x="403" y="72"/>
                      <a:pt x="403" y="72"/>
                      <a:pt x="403" y="72"/>
                    </a:cubicBezTo>
                    <a:cubicBezTo>
                      <a:pt x="404" y="72"/>
                      <a:pt x="403" y="74"/>
                      <a:pt x="405" y="73"/>
                    </a:cubicBezTo>
                    <a:cubicBezTo>
                      <a:pt x="405" y="72"/>
                      <a:pt x="404" y="71"/>
                      <a:pt x="402" y="70"/>
                    </a:cubicBezTo>
                    <a:cubicBezTo>
                      <a:pt x="403" y="69"/>
                      <a:pt x="403" y="69"/>
                      <a:pt x="403" y="69"/>
                    </a:cubicBezTo>
                    <a:cubicBezTo>
                      <a:pt x="403" y="70"/>
                      <a:pt x="404" y="71"/>
                      <a:pt x="405" y="71"/>
                    </a:cubicBezTo>
                    <a:close/>
                    <a:moveTo>
                      <a:pt x="399" y="72"/>
                    </a:moveTo>
                    <a:cubicBezTo>
                      <a:pt x="399" y="74"/>
                      <a:pt x="402" y="74"/>
                      <a:pt x="401" y="75"/>
                    </a:cubicBezTo>
                    <a:cubicBezTo>
                      <a:pt x="402" y="76"/>
                      <a:pt x="402" y="76"/>
                      <a:pt x="402" y="76"/>
                    </a:cubicBezTo>
                    <a:cubicBezTo>
                      <a:pt x="401" y="77"/>
                      <a:pt x="401" y="77"/>
                      <a:pt x="401" y="77"/>
                    </a:cubicBezTo>
                    <a:cubicBezTo>
                      <a:pt x="399" y="76"/>
                      <a:pt x="399" y="76"/>
                      <a:pt x="399" y="76"/>
                    </a:cubicBezTo>
                    <a:cubicBezTo>
                      <a:pt x="401" y="75"/>
                      <a:pt x="398" y="75"/>
                      <a:pt x="399" y="74"/>
                    </a:cubicBezTo>
                    <a:cubicBezTo>
                      <a:pt x="398" y="74"/>
                      <a:pt x="397" y="73"/>
                      <a:pt x="396" y="72"/>
                    </a:cubicBezTo>
                    <a:cubicBezTo>
                      <a:pt x="397" y="71"/>
                      <a:pt x="397" y="71"/>
                      <a:pt x="397" y="71"/>
                    </a:cubicBezTo>
                    <a:cubicBezTo>
                      <a:pt x="399" y="71"/>
                      <a:pt x="397" y="73"/>
                      <a:pt x="399" y="72"/>
                    </a:cubicBezTo>
                    <a:close/>
                    <a:moveTo>
                      <a:pt x="387" y="64"/>
                    </a:moveTo>
                    <a:cubicBezTo>
                      <a:pt x="389" y="64"/>
                      <a:pt x="388" y="65"/>
                      <a:pt x="389" y="65"/>
                    </a:cubicBezTo>
                    <a:cubicBezTo>
                      <a:pt x="389" y="66"/>
                      <a:pt x="391" y="66"/>
                      <a:pt x="390" y="67"/>
                    </a:cubicBezTo>
                    <a:cubicBezTo>
                      <a:pt x="392" y="66"/>
                      <a:pt x="393" y="70"/>
                      <a:pt x="396" y="68"/>
                    </a:cubicBezTo>
                    <a:cubicBezTo>
                      <a:pt x="397" y="69"/>
                      <a:pt x="398" y="70"/>
                      <a:pt x="396" y="70"/>
                    </a:cubicBezTo>
                    <a:cubicBezTo>
                      <a:pt x="396" y="70"/>
                      <a:pt x="395" y="70"/>
                      <a:pt x="395" y="70"/>
                    </a:cubicBezTo>
                    <a:cubicBezTo>
                      <a:pt x="394" y="70"/>
                      <a:pt x="394" y="70"/>
                      <a:pt x="393" y="71"/>
                    </a:cubicBezTo>
                    <a:cubicBezTo>
                      <a:pt x="393" y="70"/>
                      <a:pt x="392" y="70"/>
                      <a:pt x="391" y="70"/>
                    </a:cubicBezTo>
                    <a:cubicBezTo>
                      <a:pt x="393" y="67"/>
                      <a:pt x="389" y="69"/>
                      <a:pt x="390" y="66"/>
                    </a:cubicBezTo>
                    <a:cubicBezTo>
                      <a:pt x="387" y="67"/>
                      <a:pt x="387" y="67"/>
                      <a:pt x="387" y="67"/>
                    </a:cubicBezTo>
                    <a:cubicBezTo>
                      <a:pt x="388" y="66"/>
                      <a:pt x="385" y="64"/>
                      <a:pt x="387" y="63"/>
                    </a:cubicBezTo>
                    <a:cubicBezTo>
                      <a:pt x="387" y="64"/>
                      <a:pt x="387" y="64"/>
                      <a:pt x="387" y="64"/>
                    </a:cubicBezTo>
                    <a:close/>
                    <a:moveTo>
                      <a:pt x="373" y="67"/>
                    </a:moveTo>
                    <a:cubicBezTo>
                      <a:pt x="372" y="67"/>
                      <a:pt x="371" y="67"/>
                      <a:pt x="372" y="68"/>
                    </a:cubicBezTo>
                    <a:cubicBezTo>
                      <a:pt x="373" y="69"/>
                      <a:pt x="374" y="68"/>
                      <a:pt x="375" y="68"/>
                    </a:cubicBezTo>
                    <a:cubicBezTo>
                      <a:pt x="375" y="69"/>
                      <a:pt x="375" y="69"/>
                      <a:pt x="375" y="69"/>
                    </a:cubicBezTo>
                    <a:cubicBezTo>
                      <a:pt x="377" y="69"/>
                      <a:pt x="378" y="68"/>
                      <a:pt x="379" y="70"/>
                    </a:cubicBezTo>
                    <a:cubicBezTo>
                      <a:pt x="378" y="70"/>
                      <a:pt x="378" y="70"/>
                      <a:pt x="377" y="71"/>
                    </a:cubicBezTo>
                    <a:cubicBezTo>
                      <a:pt x="380" y="72"/>
                      <a:pt x="380" y="72"/>
                      <a:pt x="380" y="72"/>
                    </a:cubicBezTo>
                    <a:cubicBezTo>
                      <a:pt x="380" y="71"/>
                      <a:pt x="381" y="71"/>
                      <a:pt x="381" y="71"/>
                    </a:cubicBezTo>
                    <a:cubicBezTo>
                      <a:pt x="382" y="72"/>
                      <a:pt x="384" y="72"/>
                      <a:pt x="384" y="73"/>
                    </a:cubicBezTo>
                    <a:cubicBezTo>
                      <a:pt x="386" y="73"/>
                      <a:pt x="386" y="73"/>
                      <a:pt x="386" y="73"/>
                    </a:cubicBezTo>
                    <a:cubicBezTo>
                      <a:pt x="386" y="74"/>
                      <a:pt x="389" y="74"/>
                      <a:pt x="388" y="76"/>
                    </a:cubicBezTo>
                    <a:cubicBezTo>
                      <a:pt x="389" y="75"/>
                      <a:pt x="391" y="76"/>
                      <a:pt x="391" y="77"/>
                    </a:cubicBezTo>
                    <a:cubicBezTo>
                      <a:pt x="392" y="77"/>
                      <a:pt x="392" y="77"/>
                      <a:pt x="392" y="77"/>
                    </a:cubicBezTo>
                    <a:cubicBezTo>
                      <a:pt x="393" y="79"/>
                      <a:pt x="390" y="80"/>
                      <a:pt x="393" y="80"/>
                    </a:cubicBezTo>
                    <a:cubicBezTo>
                      <a:pt x="393" y="82"/>
                      <a:pt x="398" y="80"/>
                      <a:pt x="396" y="83"/>
                    </a:cubicBezTo>
                    <a:cubicBezTo>
                      <a:pt x="396" y="83"/>
                      <a:pt x="396" y="83"/>
                      <a:pt x="396" y="83"/>
                    </a:cubicBezTo>
                    <a:cubicBezTo>
                      <a:pt x="396" y="83"/>
                      <a:pt x="396" y="83"/>
                      <a:pt x="396" y="83"/>
                    </a:cubicBezTo>
                    <a:cubicBezTo>
                      <a:pt x="396" y="83"/>
                      <a:pt x="397" y="84"/>
                      <a:pt x="397" y="83"/>
                    </a:cubicBezTo>
                    <a:cubicBezTo>
                      <a:pt x="397" y="83"/>
                      <a:pt x="397" y="83"/>
                      <a:pt x="397" y="83"/>
                    </a:cubicBezTo>
                    <a:cubicBezTo>
                      <a:pt x="399" y="83"/>
                      <a:pt x="398" y="85"/>
                      <a:pt x="399" y="85"/>
                    </a:cubicBezTo>
                    <a:cubicBezTo>
                      <a:pt x="399" y="85"/>
                      <a:pt x="398" y="86"/>
                      <a:pt x="399" y="86"/>
                    </a:cubicBezTo>
                    <a:cubicBezTo>
                      <a:pt x="401" y="86"/>
                      <a:pt x="401" y="86"/>
                      <a:pt x="401" y="86"/>
                    </a:cubicBezTo>
                    <a:cubicBezTo>
                      <a:pt x="400" y="86"/>
                      <a:pt x="400" y="86"/>
                      <a:pt x="400" y="87"/>
                    </a:cubicBezTo>
                    <a:cubicBezTo>
                      <a:pt x="402" y="87"/>
                      <a:pt x="400" y="89"/>
                      <a:pt x="402" y="89"/>
                    </a:cubicBezTo>
                    <a:cubicBezTo>
                      <a:pt x="401" y="89"/>
                      <a:pt x="402" y="90"/>
                      <a:pt x="401" y="90"/>
                    </a:cubicBezTo>
                    <a:cubicBezTo>
                      <a:pt x="403" y="91"/>
                      <a:pt x="403" y="91"/>
                      <a:pt x="403" y="91"/>
                    </a:cubicBezTo>
                    <a:cubicBezTo>
                      <a:pt x="402" y="92"/>
                      <a:pt x="401" y="92"/>
                      <a:pt x="401" y="91"/>
                    </a:cubicBezTo>
                    <a:cubicBezTo>
                      <a:pt x="400" y="91"/>
                      <a:pt x="400" y="91"/>
                      <a:pt x="400" y="91"/>
                    </a:cubicBezTo>
                    <a:cubicBezTo>
                      <a:pt x="402" y="92"/>
                      <a:pt x="400" y="95"/>
                      <a:pt x="402" y="94"/>
                    </a:cubicBezTo>
                    <a:cubicBezTo>
                      <a:pt x="403" y="94"/>
                      <a:pt x="399" y="97"/>
                      <a:pt x="402" y="97"/>
                    </a:cubicBezTo>
                    <a:cubicBezTo>
                      <a:pt x="401" y="99"/>
                      <a:pt x="398" y="98"/>
                      <a:pt x="396" y="99"/>
                    </a:cubicBezTo>
                    <a:cubicBezTo>
                      <a:pt x="396" y="98"/>
                      <a:pt x="397" y="98"/>
                      <a:pt x="397" y="97"/>
                    </a:cubicBezTo>
                    <a:cubicBezTo>
                      <a:pt x="396" y="97"/>
                      <a:pt x="395" y="98"/>
                      <a:pt x="395" y="99"/>
                    </a:cubicBezTo>
                    <a:cubicBezTo>
                      <a:pt x="395" y="99"/>
                      <a:pt x="395" y="99"/>
                      <a:pt x="395" y="99"/>
                    </a:cubicBezTo>
                    <a:cubicBezTo>
                      <a:pt x="395" y="100"/>
                      <a:pt x="395" y="100"/>
                      <a:pt x="395" y="100"/>
                    </a:cubicBezTo>
                    <a:cubicBezTo>
                      <a:pt x="395" y="100"/>
                      <a:pt x="395" y="100"/>
                      <a:pt x="395" y="100"/>
                    </a:cubicBezTo>
                    <a:cubicBezTo>
                      <a:pt x="395" y="101"/>
                      <a:pt x="395" y="101"/>
                      <a:pt x="395" y="101"/>
                    </a:cubicBezTo>
                    <a:cubicBezTo>
                      <a:pt x="395" y="100"/>
                      <a:pt x="395" y="101"/>
                      <a:pt x="394" y="101"/>
                    </a:cubicBezTo>
                    <a:cubicBezTo>
                      <a:pt x="393" y="100"/>
                      <a:pt x="395" y="100"/>
                      <a:pt x="395" y="99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94" y="99"/>
                      <a:pt x="395" y="99"/>
                      <a:pt x="395" y="98"/>
                    </a:cubicBezTo>
                    <a:cubicBezTo>
                      <a:pt x="394" y="98"/>
                      <a:pt x="394" y="98"/>
                      <a:pt x="394" y="98"/>
                    </a:cubicBezTo>
                    <a:cubicBezTo>
                      <a:pt x="395" y="98"/>
                      <a:pt x="396" y="95"/>
                      <a:pt x="396" y="94"/>
                    </a:cubicBezTo>
                    <a:cubicBezTo>
                      <a:pt x="394" y="93"/>
                      <a:pt x="394" y="91"/>
                      <a:pt x="393" y="89"/>
                    </a:cubicBezTo>
                    <a:cubicBezTo>
                      <a:pt x="392" y="89"/>
                      <a:pt x="392" y="89"/>
                      <a:pt x="391" y="89"/>
                    </a:cubicBezTo>
                    <a:cubicBezTo>
                      <a:pt x="390" y="87"/>
                      <a:pt x="386" y="85"/>
                      <a:pt x="385" y="82"/>
                    </a:cubicBezTo>
                    <a:cubicBezTo>
                      <a:pt x="384" y="82"/>
                      <a:pt x="384" y="81"/>
                      <a:pt x="382" y="80"/>
                    </a:cubicBezTo>
                    <a:cubicBezTo>
                      <a:pt x="382" y="80"/>
                      <a:pt x="383" y="79"/>
                      <a:pt x="381" y="79"/>
                    </a:cubicBezTo>
                    <a:cubicBezTo>
                      <a:pt x="383" y="78"/>
                      <a:pt x="382" y="81"/>
                      <a:pt x="384" y="80"/>
                    </a:cubicBezTo>
                    <a:cubicBezTo>
                      <a:pt x="383" y="78"/>
                      <a:pt x="383" y="78"/>
                      <a:pt x="383" y="78"/>
                    </a:cubicBezTo>
                    <a:cubicBezTo>
                      <a:pt x="385" y="79"/>
                      <a:pt x="385" y="76"/>
                      <a:pt x="387" y="77"/>
                    </a:cubicBezTo>
                    <a:cubicBezTo>
                      <a:pt x="388" y="76"/>
                      <a:pt x="386" y="76"/>
                      <a:pt x="386" y="76"/>
                    </a:cubicBezTo>
                    <a:cubicBezTo>
                      <a:pt x="385" y="76"/>
                      <a:pt x="385" y="76"/>
                      <a:pt x="385" y="76"/>
                    </a:cubicBezTo>
                    <a:cubicBezTo>
                      <a:pt x="384" y="76"/>
                      <a:pt x="381" y="76"/>
                      <a:pt x="382" y="74"/>
                    </a:cubicBezTo>
                    <a:cubicBezTo>
                      <a:pt x="383" y="74"/>
                      <a:pt x="383" y="74"/>
                      <a:pt x="383" y="74"/>
                    </a:cubicBezTo>
                    <a:cubicBezTo>
                      <a:pt x="382" y="73"/>
                      <a:pt x="380" y="75"/>
                      <a:pt x="379" y="74"/>
                    </a:cubicBezTo>
                    <a:cubicBezTo>
                      <a:pt x="379" y="74"/>
                      <a:pt x="379" y="74"/>
                      <a:pt x="379" y="74"/>
                    </a:cubicBezTo>
                    <a:cubicBezTo>
                      <a:pt x="381" y="74"/>
                      <a:pt x="380" y="76"/>
                      <a:pt x="382" y="76"/>
                    </a:cubicBezTo>
                    <a:cubicBezTo>
                      <a:pt x="382" y="77"/>
                      <a:pt x="382" y="77"/>
                      <a:pt x="382" y="77"/>
                    </a:cubicBezTo>
                    <a:cubicBezTo>
                      <a:pt x="381" y="76"/>
                      <a:pt x="381" y="77"/>
                      <a:pt x="380" y="77"/>
                    </a:cubicBezTo>
                    <a:cubicBezTo>
                      <a:pt x="380" y="77"/>
                      <a:pt x="380" y="77"/>
                      <a:pt x="380" y="76"/>
                    </a:cubicBezTo>
                    <a:cubicBezTo>
                      <a:pt x="379" y="77"/>
                      <a:pt x="379" y="77"/>
                      <a:pt x="379" y="77"/>
                    </a:cubicBezTo>
                    <a:cubicBezTo>
                      <a:pt x="379" y="75"/>
                      <a:pt x="379" y="75"/>
                      <a:pt x="379" y="75"/>
                    </a:cubicBezTo>
                    <a:cubicBezTo>
                      <a:pt x="377" y="76"/>
                      <a:pt x="378" y="73"/>
                      <a:pt x="376" y="75"/>
                    </a:cubicBezTo>
                    <a:cubicBezTo>
                      <a:pt x="375" y="74"/>
                      <a:pt x="374" y="72"/>
                      <a:pt x="373" y="71"/>
                    </a:cubicBezTo>
                    <a:cubicBezTo>
                      <a:pt x="373" y="70"/>
                      <a:pt x="375" y="71"/>
                      <a:pt x="375" y="70"/>
                    </a:cubicBezTo>
                    <a:cubicBezTo>
                      <a:pt x="374" y="70"/>
                      <a:pt x="373" y="70"/>
                      <a:pt x="373" y="70"/>
                    </a:cubicBezTo>
                    <a:cubicBezTo>
                      <a:pt x="373" y="71"/>
                      <a:pt x="371" y="70"/>
                      <a:pt x="371" y="70"/>
                    </a:cubicBezTo>
                    <a:cubicBezTo>
                      <a:pt x="368" y="69"/>
                      <a:pt x="367" y="68"/>
                      <a:pt x="364" y="67"/>
                    </a:cubicBezTo>
                    <a:cubicBezTo>
                      <a:pt x="362" y="66"/>
                      <a:pt x="361" y="66"/>
                      <a:pt x="358" y="65"/>
                    </a:cubicBezTo>
                    <a:cubicBezTo>
                      <a:pt x="358" y="65"/>
                      <a:pt x="358" y="65"/>
                      <a:pt x="358" y="65"/>
                    </a:cubicBezTo>
                    <a:cubicBezTo>
                      <a:pt x="360" y="64"/>
                      <a:pt x="362" y="67"/>
                      <a:pt x="363" y="64"/>
                    </a:cubicBezTo>
                    <a:cubicBezTo>
                      <a:pt x="363" y="64"/>
                      <a:pt x="364" y="64"/>
                      <a:pt x="364" y="64"/>
                    </a:cubicBezTo>
                    <a:cubicBezTo>
                      <a:pt x="362" y="64"/>
                      <a:pt x="361" y="64"/>
                      <a:pt x="360" y="62"/>
                    </a:cubicBezTo>
                    <a:cubicBezTo>
                      <a:pt x="358" y="63"/>
                      <a:pt x="357" y="62"/>
                      <a:pt x="355" y="62"/>
                    </a:cubicBezTo>
                    <a:cubicBezTo>
                      <a:pt x="356" y="62"/>
                      <a:pt x="357" y="63"/>
                      <a:pt x="355" y="64"/>
                    </a:cubicBezTo>
                    <a:cubicBezTo>
                      <a:pt x="348" y="63"/>
                      <a:pt x="348" y="63"/>
                      <a:pt x="348" y="63"/>
                    </a:cubicBezTo>
                    <a:cubicBezTo>
                      <a:pt x="346" y="63"/>
                      <a:pt x="344" y="61"/>
                      <a:pt x="342" y="62"/>
                    </a:cubicBezTo>
                    <a:cubicBezTo>
                      <a:pt x="341" y="62"/>
                      <a:pt x="340" y="62"/>
                      <a:pt x="340" y="61"/>
                    </a:cubicBezTo>
                    <a:cubicBezTo>
                      <a:pt x="339" y="60"/>
                      <a:pt x="338" y="62"/>
                      <a:pt x="336" y="62"/>
                    </a:cubicBezTo>
                    <a:cubicBezTo>
                      <a:pt x="337" y="61"/>
                      <a:pt x="336" y="60"/>
                      <a:pt x="335" y="60"/>
                    </a:cubicBezTo>
                    <a:cubicBezTo>
                      <a:pt x="337" y="59"/>
                      <a:pt x="337" y="58"/>
                      <a:pt x="338" y="58"/>
                    </a:cubicBezTo>
                    <a:cubicBezTo>
                      <a:pt x="340" y="61"/>
                      <a:pt x="342" y="59"/>
                      <a:pt x="344" y="60"/>
                    </a:cubicBezTo>
                    <a:cubicBezTo>
                      <a:pt x="345" y="60"/>
                      <a:pt x="345" y="59"/>
                      <a:pt x="346" y="58"/>
                    </a:cubicBezTo>
                    <a:cubicBezTo>
                      <a:pt x="348" y="59"/>
                      <a:pt x="350" y="60"/>
                      <a:pt x="351" y="58"/>
                    </a:cubicBezTo>
                    <a:cubicBezTo>
                      <a:pt x="351" y="59"/>
                      <a:pt x="351" y="59"/>
                      <a:pt x="351" y="59"/>
                    </a:cubicBezTo>
                    <a:cubicBezTo>
                      <a:pt x="352" y="60"/>
                      <a:pt x="353" y="59"/>
                      <a:pt x="355" y="59"/>
                    </a:cubicBezTo>
                    <a:cubicBezTo>
                      <a:pt x="355" y="59"/>
                      <a:pt x="357" y="59"/>
                      <a:pt x="358" y="60"/>
                    </a:cubicBezTo>
                    <a:cubicBezTo>
                      <a:pt x="361" y="60"/>
                      <a:pt x="358" y="63"/>
                      <a:pt x="362" y="62"/>
                    </a:cubicBezTo>
                    <a:cubicBezTo>
                      <a:pt x="364" y="60"/>
                      <a:pt x="365" y="65"/>
                      <a:pt x="367" y="63"/>
                    </a:cubicBezTo>
                    <a:cubicBezTo>
                      <a:pt x="368" y="65"/>
                      <a:pt x="371" y="63"/>
                      <a:pt x="371" y="65"/>
                    </a:cubicBezTo>
                    <a:cubicBezTo>
                      <a:pt x="372" y="66"/>
                      <a:pt x="373" y="66"/>
                      <a:pt x="373" y="67"/>
                    </a:cubicBezTo>
                    <a:close/>
                    <a:moveTo>
                      <a:pt x="319" y="49"/>
                    </a:moveTo>
                    <a:cubicBezTo>
                      <a:pt x="318" y="49"/>
                      <a:pt x="319" y="48"/>
                      <a:pt x="318" y="48"/>
                    </a:cubicBezTo>
                    <a:cubicBezTo>
                      <a:pt x="318" y="50"/>
                      <a:pt x="316" y="49"/>
                      <a:pt x="316" y="50"/>
                    </a:cubicBezTo>
                    <a:cubicBezTo>
                      <a:pt x="313" y="49"/>
                      <a:pt x="310" y="49"/>
                      <a:pt x="308" y="49"/>
                    </a:cubicBezTo>
                    <a:cubicBezTo>
                      <a:pt x="307" y="50"/>
                      <a:pt x="306" y="49"/>
                      <a:pt x="305" y="49"/>
                    </a:cubicBezTo>
                    <a:cubicBezTo>
                      <a:pt x="304" y="49"/>
                      <a:pt x="304" y="49"/>
                      <a:pt x="304" y="49"/>
                    </a:cubicBezTo>
                    <a:cubicBezTo>
                      <a:pt x="306" y="48"/>
                      <a:pt x="305" y="47"/>
                      <a:pt x="305" y="46"/>
                    </a:cubicBezTo>
                    <a:cubicBezTo>
                      <a:pt x="306" y="46"/>
                      <a:pt x="308" y="45"/>
                      <a:pt x="309" y="45"/>
                    </a:cubicBezTo>
                    <a:cubicBezTo>
                      <a:pt x="310" y="46"/>
                      <a:pt x="310" y="46"/>
                      <a:pt x="310" y="46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3" y="44"/>
                      <a:pt x="313" y="44"/>
                      <a:pt x="313" y="44"/>
                    </a:cubicBezTo>
                    <a:cubicBezTo>
                      <a:pt x="312" y="45"/>
                      <a:pt x="312" y="45"/>
                      <a:pt x="312" y="45"/>
                    </a:cubicBezTo>
                    <a:cubicBezTo>
                      <a:pt x="317" y="45"/>
                      <a:pt x="321" y="44"/>
                      <a:pt x="326" y="45"/>
                    </a:cubicBezTo>
                    <a:cubicBezTo>
                      <a:pt x="327" y="45"/>
                      <a:pt x="327" y="45"/>
                      <a:pt x="327" y="45"/>
                    </a:cubicBezTo>
                    <a:cubicBezTo>
                      <a:pt x="328" y="46"/>
                      <a:pt x="328" y="44"/>
                      <a:pt x="329" y="45"/>
                    </a:cubicBezTo>
                    <a:cubicBezTo>
                      <a:pt x="333" y="41"/>
                      <a:pt x="338" y="45"/>
                      <a:pt x="342" y="44"/>
                    </a:cubicBezTo>
                    <a:cubicBezTo>
                      <a:pt x="344" y="45"/>
                      <a:pt x="346" y="46"/>
                      <a:pt x="348" y="45"/>
                    </a:cubicBezTo>
                    <a:cubicBezTo>
                      <a:pt x="348" y="46"/>
                      <a:pt x="348" y="44"/>
                      <a:pt x="349" y="45"/>
                    </a:cubicBezTo>
                    <a:cubicBezTo>
                      <a:pt x="349" y="46"/>
                      <a:pt x="350" y="46"/>
                      <a:pt x="351" y="46"/>
                    </a:cubicBezTo>
                    <a:cubicBezTo>
                      <a:pt x="353" y="46"/>
                      <a:pt x="355" y="47"/>
                      <a:pt x="357" y="47"/>
                    </a:cubicBezTo>
                    <a:cubicBezTo>
                      <a:pt x="357" y="48"/>
                      <a:pt x="359" y="49"/>
                      <a:pt x="361" y="49"/>
                    </a:cubicBezTo>
                    <a:cubicBezTo>
                      <a:pt x="364" y="50"/>
                      <a:pt x="368" y="52"/>
                      <a:pt x="371" y="52"/>
                    </a:cubicBezTo>
                    <a:cubicBezTo>
                      <a:pt x="371" y="52"/>
                      <a:pt x="371" y="52"/>
                      <a:pt x="371" y="53"/>
                    </a:cubicBezTo>
                    <a:cubicBezTo>
                      <a:pt x="371" y="53"/>
                      <a:pt x="372" y="53"/>
                      <a:pt x="372" y="53"/>
                    </a:cubicBezTo>
                    <a:cubicBezTo>
                      <a:pt x="372" y="54"/>
                      <a:pt x="371" y="54"/>
                      <a:pt x="370" y="54"/>
                    </a:cubicBezTo>
                    <a:cubicBezTo>
                      <a:pt x="370" y="54"/>
                      <a:pt x="369" y="54"/>
                      <a:pt x="369" y="53"/>
                    </a:cubicBezTo>
                    <a:cubicBezTo>
                      <a:pt x="368" y="54"/>
                      <a:pt x="368" y="54"/>
                      <a:pt x="368" y="54"/>
                    </a:cubicBezTo>
                    <a:cubicBezTo>
                      <a:pt x="368" y="54"/>
                      <a:pt x="369" y="55"/>
                      <a:pt x="369" y="54"/>
                    </a:cubicBezTo>
                    <a:cubicBezTo>
                      <a:pt x="369" y="54"/>
                      <a:pt x="369" y="54"/>
                      <a:pt x="369" y="54"/>
                    </a:cubicBezTo>
                    <a:cubicBezTo>
                      <a:pt x="370" y="54"/>
                      <a:pt x="370" y="55"/>
                      <a:pt x="371" y="55"/>
                    </a:cubicBezTo>
                    <a:cubicBezTo>
                      <a:pt x="373" y="53"/>
                      <a:pt x="375" y="54"/>
                      <a:pt x="377" y="55"/>
                    </a:cubicBezTo>
                    <a:cubicBezTo>
                      <a:pt x="377" y="56"/>
                      <a:pt x="374" y="57"/>
                      <a:pt x="376" y="58"/>
                    </a:cubicBezTo>
                    <a:cubicBezTo>
                      <a:pt x="377" y="59"/>
                      <a:pt x="378" y="58"/>
                      <a:pt x="379" y="59"/>
                    </a:cubicBezTo>
                    <a:cubicBezTo>
                      <a:pt x="378" y="59"/>
                      <a:pt x="377" y="59"/>
                      <a:pt x="376" y="59"/>
                    </a:cubicBezTo>
                    <a:cubicBezTo>
                      <a:pt x="377" y="60"/>
                      <a:pt x="377" y="60"/>
                      <a:pt x="377" y="60"/>
                    </a:cubicBezTo>
                    <a:cubicBezTo>
                      <a:pt x="377" y="60"/>
                      <a:pt x="378" y="60"/>
                      <a:pt x="378" y="59"/>
                    </a:cubicBezTo>
                    <a:cubicBezTo>
                      <a:pt x="380" y="60"/>
                      <a:pt x="380" y="61"/>
                      <a:pt x="382" y="61"/>
                    </a:cubicBezTo>
                    <a:cubicBezTo>
                      <a:pt x="383" y="62"/>
                      <a:pt x="385" y="62"/>
                      <a:pt x="384" y="63"/>
                    </a:cubicBezTo>
                    <a:cubicBezTo>
                      <a:pt x="384" y="62"/>
                      <a:pt x="383" y="63"/>
                      <a:pt x="382" y="63"/>
                    </a:cubicBezTo>
                    <a:cubicBezTo>
                      <a:pt x="380" y="63"/>
                      <a:pt x="379" y="61"/>
                      <a:pt x="378" y="61"/>
                    </a:cubicBezTo>
                    <a:cubicBezTo>
                      <a:pt x="376" y="60"/>
                      <a:pt x="375" y="59"/>
                      <a:pt x="373" y="59"/>
                    </a:cubicBezTo>
                    <a:cubicBezTo>
                      <a:pt x="374" y="58"/>
                      <a:pt x="374" y="58"/>
                      <a:pt x="374" y="58"/>
                    </a:cubicBezTo>
                    <a:cubicBezTo>
                      <a:pt x="372" y="58"/>
                      <a:pt x="371" y="57"/>
                      <a:pt x="370" y="56"/>
                    </a:cubicBezTo>
                    <a:cubicBezTo>
                      <a:pt x="370" y="55"/>
                      <a:pt x="370" y="55"/>
                      <a:pt x="370" y="55"/>
                    </a:cubicBezTo>
                    <a:cubicBezTo>
                      <a:pt x="369" y="55"/>
                      <a:pt x="369" y="56"/>
                      <a:pt x="368" y="56"/>
                    </a:cubicBezTo>
                    <a:cubicBezTo>
                      <a:pt x="367" y="53"/>
                      <a:pt x="363" y="56"/>
                      <a:pt x="360" y="54"/>
                    </a:cubicBezTo>
                    <a:cubicBezTo>
                      <a:pt x="358" y="55"/>
                      <a:pt x="358" y="53"/>
                      <a:pt x="357" y="53"/>
                    </a:cubicBezTo>
                    <a:cubicBezTo>
                      <a:pt x="356" y="51"/>
                      <a:pt x="354" y="53"/>
                      <a:pt x="353" y="51"/>
                    </a:cubicBezTo>
                    <a:cubicBezTo>
                      <a:pt x="353" y="51"/>
                      <a:pt x="352" y="51"/>
                      <a:pt x="351" y="51"/>
                    </a:cubicBezTo>
                    <a:cubicBezTo>
                      <a:pt x="351" y="51"/>
                      <a:pt x="352" y="50"/>
                      <a:pt x="352" y="50"/>
                    </a:cubicBezTo>
                    <a:cubicBezTo>
                      <a:pt x="351" y="50"/>
                      <a:pt x="350" y="50"/>
                      <a:pt x="350" y="51"/>
                    </a:cubicBezTo>
                    <a:cubicBezTo>
                      <a:pt x="347" y="51"/>
                      <a:pt x="345" y="49"/>
                      <a:pt x="342" y="49"/>
                    </a:cubicBezTo>
                    <a:cubicBezTo>
                      <a:pt x="339" y="49"/>
                      <a:pt x="336" y="48"/>
                      <a:pt x="333" y="49"/>
                    </a:cubicBezTo>
                    <a:cubicBezTo>
                      <a:pt x="331" y="48"/>
                      <a:pt x="329" y="48"/>
                      <a:pt x="327" y="48"/>
                    </a:cubicBezTo>
                    <a:cubicBezTo>
                      <a:pt x="325" y="49"/>
                      <a:pt x="321" y="50"/>
                      <a:pt x="319" y="49"/>
                    </a:cubicBezTo>
                    <a:close/>
                    <a:moveTo>
                      <a:pt x="144" y="104"/>
                    </a:moveTo>
                    <a:cubicBezTo>
                      <a:pt x="142" y="105"/>
                      <a:pt x="142" y="105"/>
                      <a:pt x="142" y="105"/>
                    </a:cubicBezTo>
                    <a:cubicBezTo>
                      <a:pt x="143" y="104"/>
                      <a:pt x="143" y="104"/>
                      <a:pt x="143" y="104"/>
                    </a:cubicBezTo>
                    <a:cubicBezTo>
                      <a:pt x="143" y="104"/>
                      <a:pt x="144" y="104"/>
                      <a:pt x="144" y="104"/>
                    </a:cubicBezTo>
                    <a:close/>
                    <a:moveTo>
                      <a:pt x="126" y="106"/>
                    </a:move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6"/>
                      <a:pt x="125" y="106"/>
                      <a:pt x="125" y="106"/>
                    </a:cubicBezTo>
                    <a:lnTo>
                      <a:pt x="126" y="106"/>
                    </a:lnTo>
                    <a:close/>
                    <a:moveTo>
                      <a:pt x="130" y="99"/>
                    </a:moveTo>
                    <a:cubicBezTo>
                      <a:pt x="129" y="99"/>
                      <a:pt x="129" y="98"/>
                      <a:pt x="128" y="99"/>
                    </a:cubicBezTo>
                    <a:cubicBezTo>
                      <a:pt x="128" y="98"/>
                      <a:pt x="129" y="98"/>
                      <a:pt x="129" y="97"/>
                    </a:cubicBezTo>
                    <a:cubicBezTo>
                      <a:pt x="129" y="98"/>
                      <a:pt x="130" y="98"/>
                      <a:pt x="130" y="99"/>
                    </a:cubicBezTo>
                    <a:close/>
                    <a:moveTo>
                      <a:pt x="104" y="106"/>
                    </a:moveTo>
                    <a:cubicBezTo>
                      <a:pt x="104" y="107"/>
                      <a:pt x="105" y="107"/>
                      <a:pt x="106" y="107"/>
                    </a:cubicBezTo>
                    <a:cubicBezTo>
                      <a:pt x="111" y="111"/>
                      <a:pt x="118" y="113"/>
                      <a:pt x="122" y="116"/>
                    </a:cubicBezTo>
                    <a:cubicBezTo>
                      <a:pt x="124" y="117"/>
                      <a:pt x="128" y="118"/>
                      <a:pt x="128" y="119"/>
                    </a:cubicBezTo>
                    <a:cubicBezTo>
                      <a:pt x="128" y="119"/>
                      <a:pt x="128" y="120"/>
                      <a:pt x="128" y="120"/>
                    </a:cubicBezTo>
                    <a:cubicBezTo>
                      <a:pt x="125" y="120"/>
                      <a:pt x="124" y="118"/>
                      <a:pt x="122" y="118"/>
                    </a:cubicBezTo>
                    <a:cubicBezTo>
                      <a:pt x="122" y="118"/>
                      <a:pt x="122" y="118"/>
                      <a:pt x="122" y="118"/>
                    </a:cubicBezTo>
                    <a:cubicBezTo>
                      <a:pt x="121" y="117"/>
                      <a:pt x="121" y="117"/>
                      <a:pt x="121" y="117"/>
                    </a:cubicBezTo>
                    <a:cubicBezTo>
                      <a:pt x="121" y="118"/>
                      <a:pt x="121" y="118"/>
                      <a:pt x="121" y="118"/>
                    </a:cubicBezTo>
                    <a:cubicBezTo>
                      <a:pt x="121" y="118"/>
                      <a:pt x="121" y="118"/>
                      <a:pt x="121" y="118"/>
                    </a:cubicBezTo>
                    <a:cubicBezTo>
                      <a:pt x="120" y="118"/>
                      <a:pt x="120" y="118"/>
                      <a:pt x="119" y="117"/>
                    </a:cubicBezTo>
                    <a:cubicBezTo>
                      <a:pt x="120" y="116"/>
                      <a:pt x="119" y="116"/>
                      <a:pt x="119" y="115"/>
                    </a:cubicBezTo>
                    <a:cubicBezTo>
                      <a:pt x="118" y="115"/>
                      <a:pt x="117" y="116"/>
                      <a:pt x="116" y="115"/>
                    </a:cubicBezTo>
                    <a:cubicBezTo>
                      <a:pt x="113" y="113"/>
                      <a:pt x="111" y="111"/>
                      <a:pt x="109" y="110"/>
                    </a:cubicBezTo>
                    <a:cubicBezTo>
                      <a:pt x="108" y="110"/>
                      <a:pt x="108" y="110"/>
                      <a:pt x="108" y="110"/>
                    </a:cubicBezTo>
                    <a:cubicBezTo>
                      <a:pt x="107" y="110"/>
                      <a:pt x="108" y="109"/>
                      <a:pt x="107" y="109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10"/>
                      <a:pt x="107" y="110"/>
                      <a:pt x="107" y="11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6" y="109"/>
                      <a:pt x="104" y="109"/>
                      <a:pt x="105" y="108"/>
                    </a:cubicBezTo>
                    <a:cubicBezTo>
                      <a:pt x="104" y="107"/>
                      <a:pt x="104" y="106"/>
                      <a:pt x="103" y="106"/>
                    </a:cubicBezTo>
                    <a:cubicBezTo>
                      <a:pt x="102" y="107"/>
                      <a:pt x="102" y="107"/>
                      <a:pt x="102" y="107"/>
                    </a:cubicBezTo>
                    <a:cubicBezTo>
                      <a:pt x="101" y="106"/>
                      <a:pt x="101" y="104"/>
                      <a:pt x="98" y="103"/>
                    </a:cubicBezTo>
                    <a:cubicBezTo>
                      <a:pt x="101" y="103"/>
                      <a:pt x="103" y="105"/>
                      <a:pt x="104" y="106"/>
                    </a:cubicBezTo>
                    <a:close/>
                    <a:moveTo>
                      <a:pt x="123" y="95"/>
                    </a:moveTo>
                    <a:cubicBezTo>
                      <a:pt x="123" y="96"/>
                      <a:pt x="124" y="95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5" y="96"/>
                      <a:pt x="125" y="96"/>
                      <a:pt x="125" y="97"/>
                    </a:cubicBezTo>
                    <a:cubicBezTo>
                      <a:pt x="124" y="96"/>
                      <a:pt x="123" y="96"/>
                      <a:pt x="122" y="96"/>
                    </a:cubicBezTo>
                    <a:cubicBezTo>
                      <a:pt x="122" y="95"/>
                      <a:pt x="123" y="95"/>
                      <a:pt x="123" y="95"/>
                    </a:cubicBezTo>
                    <a:close/>
                    <a:moveTo>
                      <a:pt x="111" y="98"/>
                    </a:moveTo>
                    <a:cubicBezTo>
                      <a:pt x="111" y="99"/>
                      <a:pt x="111" y="99"/>
                      <a:pt x="110" y="99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10" y="98"/>
                      <a:pt x="110" y="98"/>
                      <a:pt x="110" y="98"/>
                    </a:cubicBezTo>
                    <a:lnTo>
                      <a:pt x="111" y="98"/>
                    </a:lnTo>
                    <a:close/>
                    <a:moveTo>
                      <a:pt x="120" y="92"/>
                    </a:moveTo>
                    <a:cubicBezTo>
                      <a:pt x="120" y="93"/>
                      <a:pt x="120" y="94"/>
                      <a:pt x="119" y="94"/>
                    </a:cubicBezTo>
                    <a:cubicBezTo>
                      <a:pt x="118" y="93"/>
                      <a:pt x="118" y="93"/>
                      <a:pt x="118" y="93"/>
                    </a:cubicBezTo>
                    <a:lnTo>
                      <a:pt x="120" y="92"/>
                    </a:lnTo>
                    <a:close/>
                    <a:moveTo>
                      <a:pt x="117" y="90"/>
                    </a:moveTo>
                    <a:cubicBezTo>
                      <a:pt x="116" y="90"/>
                      <a:pt x="116" y="90"/>
                      <a:pt x="116" y="90"/>
                    </a:cubicBezTo>
                    <a:cubicBezTo>
                      <a:pt x="116" y="90"/>
                      <a:pt x="116" y="90"/>
                      <a:pt x="117" y="90"/>
                    </a:cubicBezTo>
                    <a:close/>
                    <a:moveTo>
                      <a:pt x="104" y="93"/>
                    </a:moveTo>
                    <a:cubicBezTo>
                      <a:pt x="104" y="94"/>
                      <a:pt x="104" y="94"/>
                      <a:pt x="104" y="94"/>
                    </a:cubicBezTo>
                    <a:cubicBezTo>
                      <a:pt x="103" y="93"/>
                      <a:pt x="104" y="93"/>
                      <a:pt x="104" y="93"/>
                    </a:cubicBezTo>
                    <a:close/>
                    <a:moveTo>
                      <a:pt x="113" y="87"/>
                    </a:moveTo>
                    <a:cubicBezTo>
                      <a:pt x="114" y="88"/>
                      <a:pt x="114" y="88"/>
                      <a:pt x="114" y="88"/>
                    </a:cubicBezTo>
                    <a:cubicBezTo>
                      <a:pt x="113" y="87"/>
                      <a:pt x="113" y="87"/>
                      <a:pt x="112" y="87"/>
                    </a:cubicBezTo>
                    <a:lnTo>
                      <a:pt x="113" y="87"/>
                    </a:lnTo>
                    <a:close/>
                    <a:moveTo>
                      <a:pt x="100" y="91"/>
                    </a:moveTo>
                    <a:cubicBezTo>
                      <a:pt x="98" y="91"/>
                      <a:pt x="98" y="91"/>
                      <a:pt x="98" y="91"/>
                    </a:cubicBezTo>
                    <a:cubicBezTo>
                      <a:pt x="98" y="90"/>
                      <a:pt x="98" y="90"/>
                      <a:pt x="98" y="90"/>
                    </a:cubicBezTo>
                    <a:lnTo>
                      <a:pt x="100" y="91"/>
                    </a:lnTo>
                    <a:close/>
                    <a:moveTo>
                      <a:pt x="112" y="85"/>
                    </a:moveTo>
                    <a:cubicBezTo>
                      <a:pt x="111" y="86"/>
                      <a:pt x="111" y="86"/>
                      <a:pt x="111" y="86"/>
                    </a:cubicBezTo>
                    <a:cubicBezTo>
                      <a:pt x="111" y="85"/>
                      <a:pt x="111" y="85"/>
                      <a:pt x="111" y="85"/>
                    </a:cubicBezTo>
                    <a:lnTo>
                      <a:pt x="112" y="85"/>
                    </a:lnTo>
                    <a:close/>
                    <a:moveTo>
                      <a:pt x="88" y="93"/>
                    </a:moveTo>
                    <a:cubicBezTo>
                      <a:pt x="87" y="93"/>
                      <a:pt x="86" y="93"/>
                      <a:pt x="86" y="92"/>
                    </a:cubicBezTo>
                    <a:cubicBezTo>
                      <a:pt x="87" y="91"/>
                      <a:pt x="87" y="91"/>
                      <a:pt x="87" y="91"/>
                    </a:cubicBezTo>
                    <a:cubicBezTo>
                      <a:pt x="88" y="92"/>
                      <a:pt x="87" y="92"/>
                      <a:pt x="88" y="93"/>
                    </a:cubicBezTo>
                    <a:close/>
                    <a:moveTo>
                      <a:pt x="110" y="83"/>
                    </a:moveTo>
                    <a:cubicBezTo>
                      <a:pt x="110" y="84"/>
                      <a:pt x="109" y="85"/>
                      <a:pt x="109" y="84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8" y="81"/>
                      <a:pt x="109" y="83"/>
                      <a:pt x="110" y="83"/>
                    </a:cubicBezTo>
                    <a:close/>
                    <a:moveTo>
                      <a:pt x="104" y="75"/>
                    </a:moveTo>
                    <a:cubicBezTo>
                      <a:pt x="104" y="76"/>
                      <a:pt x="105" y="78"/>
                      <a:pt x="106" y="80"/>
                    </a:cubicBezTo>
                    <a:cubicBezTo>
                      <a:pt x="105" y="80"/>
                      <a:pt x="104" y="77"/>
                      <a:pt x="102" y="78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75"/>
                      <a:pt x="99" y="74"/>
                      <a:pt x="100" y="73"/>
                    </a:cubicBezTo>
                    <a:cubicBezTo>
                      <a:pt x="100" y="72"/>
                      <a:pt x="98" y="72"/>
                      <a:pt x="98" y="72"/>
                    </a:cubicBezTo>
                    <a:cubicBezTo>
                      <a:pt x="98" y="70"/>
                      <a:pt x="100" y="71"/>
                      <a:pt x="99" y="70"/>
                    </a:cubicBezTo>
                    <a:cubicBezTo>
                      <a:pt x="101" y="70"/>
                      <a:pt x="100" y="74"/>
                      <a:pt x="104" y="75"/>
                    </a:cubicBezTo>
                    <a:close/>
                    <a:moveTo>
                      <a:pt x="97" y="66"/>
                    </a:moveTo>
                    <a:cubicBezTo>
                      <a:pt x="96" y="67"/>
                      <a:pt x="98" y="67"/>
                      <a:pt x="98" y="67"/>
                    </a:cubicBezTo>
                    <a:cubicBezTo>
                      <a:pt x="98" y="69"/>
                      <a:pt x="96" y="68"/>
                      <a:pt x="95" y="69"/>
                    </a:cubicBezTo>
                    <a:cubicBezTo>
                      <a:pt x="96" y="68"/>
                      <a:pt x="94" y="67"/>
                      <a:pt x="95" y="66"/>
                    </a:cubicBezTo>
                    <a:cubicBezTo>
                      <a:pt x="94" y="66"/>
                      <a:pt x="94" y="66"/>
                      <a:pt x="94" y="65"/>
                    </a:cubicBezTo>
                    <a:cubicBezTo>
                      <a:pt x="94" y="66"/>
                      <a:pt x="96" y="67"/>
                      <a:pt x="97" y="66"/>
                    </a:cubicBezTo>
                    <a:close/>
                    <a:moveTo>
                      <a:pt x="86" y="70"/>
                    </a:moveTo>
                    <a:cubicBezTo>
                      <a:pt x="86" y="71"/>
                      <a:pt x="86" y="71"/>
                      <a:pt x="86" y="71"/>
                    </a:cubicBezTo>
                    <a:cubicBezTo>
                      <a:pt x="85" y="71"/>
                      <a:pt x="87" y="72"/>
                      <a:pt x="87" y="72"/>
                    </a:cubicBezTo>
                    <a:cubicBezTo>
                      <a:pt x="88" y="73"/>
                      <a:pt x="89" y="74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8" y="76"/>
                      <a:pt x="89" y="75"/>
                      <a:pt x="89" y="76"/>
                    </a:cubicBezTo>
                    <a:cubicBezTo>
                      <a:pt x="89" y="77"/>
                      <a:pt x="94" y="78"/>
                      <a:pt x="91" y="79"/>
                    </a:cubicBezTo>
                    <a:cubicBezTo>
                      <a:pt x="93" y="79"/>
                      <a:pt x="92" y="80"/>
                      <a:pt x="93" y="81"/>
                    </a:cubicBezTo>
                    <a:cubicBezTo>
                      <a:pt x="91" y="79"/>
                      <a:pt x="87" y="79"/>
                      <a:pt x="87" y="76"/>
                    </a:cubicBezTo>
                    <a:cubicBezTo>
                      <a:pt x="87" y="75"/>
                      <a:pt x="86" y="76"/>
                      <a:pt x="85" y="75"/>
                    </a:cubicBezTo>
                    <a:cubicBezTo>
                      <a:pt x="85" y="75"/>
                      <a:pt x="86" y="76"/>
                      <a:pt x="85" y="76"/>
                    </a:cubicBezTo>
                    <a:cubicBezTo>
                      <a:pt x="84" y="76"/>
                      <a:pt x="83" y="75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3"/>
                      <a:pt x="85" y="75"/>
                      <a:pt x="85" y="74"/>
                    </a:cubicBezTo>
                    <a:cubicBezTo>
                      <a:pt x="85" y="72"/>
                      <a:pt x="83" y="72"/>
                      <a:pt x="83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69"/>
                      <a:pt x="82" y="69"/>
                      <a:pt x="82" y="68"/>
                    </a:cubicBezTo>
                    <a:cubicBezTo>
                      <a:pt x="84" y="69"/>
                      <a:pt x="86" y="68"/>
                      <a:pt x="86" y="70"/>
                    </a:cubicBezTo>
                    <a:close/>
                    <a:moveTo>
                      <a:pt x="70" y="72"/>
                    </a:moveTo>
                    <a:cubicBezTo>
                      <a:pt x="70" y="72"/>
                      <a:pt x="70" y="72"/>
                      <a:pt x="70" y="72"/>
                    </a:cubicBezTo>
                    <a:cubicBezTo>
                      <a:pt x="70" y="71"/>
                      <a:pt x="70" y="71"/>
                      <a:pt x="70" y="71"/>
                    </a:cubicBezTo>
                    <a:lnTo>
                      <a:pt x="70" y="72"/>
                    </a:lnTo>
                    <a:close/>
                    <a:moveTo>
                      <a:pt x="91" y="56"/>
                    </a:moveTo>
                    <a:cubicBezTo>
                      <a:pt x="90" y="56"/>
                      <a:pt x="91" y="57"/>
                      <a:pt x="91" y="57"/>
                    </a:cubicBezTo>
                    <a:cubicBezTo>
                      <a:pt x="92" y="58"/>
                      <a:pt x="92" y="60"/>
                      <a:pt x="93" y="61"/>
                    </a:cubicBezTo>
                    <a:cubicBezTo>
                      <a:pt x="93" y="61"/>
                      <a:pt x="91" y="61"/>
                      <a:pt x="92" y="62"/>
                    </a:cubicBezTo>
                    <a:cubicBezTo>
                      <a:pt x="90" y="62"/>
                      <a:pt x="92" y="60"/>
                      <a:pt x="90" y="59"/>
                    </a:cubicBezTo>
                    <a:cubicBezTo>
                      <a:pt x="91" y="58"/>
                      <a:pt x="88" y="58"/>
                      <a:pt x="88" y="56"/>
                    </a:cubicBezTo>
                    <a:cubicBezTo>
                      <a:pt x="89" y="56"/>
                      <a:pt x="89" y="56"/>
                      <a:pt x="89" y="55"/>
                    </a:cubicBezTo>
                    <a:cubicBezTo>
                      <a:pt x="88" y="55"/>
                      <a:pt x="88" y="55"/>
                      <a:pt x="87" y="55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6"/>
                      <a:pt x="91" y="55"/>
                      <a:pt x="91" y="56"/>
                    </a:cubicBezTo>
                    <a:close/>
                    <a:moveTo>
                      <a:pt x="88" y="53"/>
                    </a:move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4"/>
                      <a:pt x="86" y="53"/>
                      <a:pt x="88" y="53"/>
                    </a:cubicBezTo>
                    <a:close/>
                    <a:moveTo>
                      <a:pt x="44" y="67"/>
                    </a:moveTo>
                    <a:cubicBezTo>
                      <a:pt x="44" y="67"/>
                      <a:pt x="44" y="67"/>
                      <a:pt x="44" y="67"/>
                    </a:cubicBezTo>
                    <a:cubicBezTo>
                      <a:pt x="43" y="67"/>
                      <a:pt x="43" y="67"/>
                      <a:pt x="43" y="67"/>
                    </a:cubicBezTo>
                    <a:lnTo>
                      <a:pt x="44" y="67"/>
                    </a:lnTo>
                    <a:close/>
                    <a:moveTo>
                      <a:pt x="40" y="61"/>
                    </a:moveTo>
                    <a:cubicBezTo>
                      <a:pt x="38" y="60"/>
                      <a:pt x="40" y="57"/>
                      <a:pt x="38" y="56"/>
                    </a:cubicBezTo>
                    <a:cubicBezTo>
                      <a:pt x="39" y="55"/>
                      <a:pt x="40" y="55"/>
                      <a:pt x="41" y="56"/>
                    </a:cubicBezTo>
                    <a:cubicBezTo>
                      <a:pt x="41" y="57"/>
                      <a:pt x="42" y="58"/>
                      <a:pt x="42" y="60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61"/>
                      <a:pt x="44" y="62"/>
                      <a:pt x="45" y="63"/>
                    </a:cubicBezTo>
                    <a:cubicBezTo>
                      <a:pt x="43" y="63"/>
                      <a:pt x="42" y="63"/>
                      <a:pt x="40" y="63"/>
                    </a:cubicBezTo>
                    <a:cubicBezTo>
                      <a:pt x="40" y="63"/>
                      <a:pt x="43" y="61"/>
                      <a:pt x="40" y="61"/>
                    </a:cubicBezTo>
                    <a:close/>
                    <a:moveTo>
                      <a:pt x="18" y="83"/>
                    </a:moveTo>
                    <a:cubicBezTo>
                      <a:pt x="17" y="81"/>
                      <a:pt x="17" y="80"/>
                      <a:pt x="15" y="79"/>
                    </a:cubicBezTo>
                    <a:cubicBezTo>
                      <a:pt x="17" y="78"/>
                      <a:pt x="14" y="78"/>
                      <a:pt x="14" y="77"/>
                    </a:cubicBezTo>
                    <a:cubicBezTo>
                      <a:pt x="15" y="77"/>
                      <a:pt x="16" y="76"/>
                      <a:pt x="17" y="76"/>
                    </a:cubicBezTo>
                    <a:cubicBezTo>
                      <a:pt x="17" y="76"/>
                      <a:pt x="17" y="76"/>
                      <a:pt x="17" y="75"/>
                    </a:cubicBezTo>
                    <a:cubicBezTo>
                      <a:pt x="16" y="75"/>
                      <a:pt x="15" y="75"/>
                      <a:pt x="15" y="75"/>
                    </a:cubicBezTo>
                    <a:cubicBezTo>
                      <a:pt x="13" y="74"/>
                      <a:pt x="12" y="72"/>
                      <a:pt x="13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4" y="69"/>
                      <a:pt x="15" y="69"/>
                      <a:pt x="15" y="70"/>
                    </a:cubicBezTo>
                    <a:cubicBezTo>
                      <a:pt x="15" y="72"/>
                      <a:pt x="18" y="72"/>
                      <a:pt x="17" y="74"/>
                    </a:cubicBezTo>
                    <a:cubicBezTo>
                      <a:pt x="17" y="75"/>
                      <a:pt x="18" y="76"/>
                      <a:pt x="19" y="76"/>
                    </a:cubicBezTo>
                    <a:cubicBezTo>
                      <a:pt x="17" y="78"/>
                      <a:pt x="21" y="79"/>
                      <a:pt x="19" y="82"/>
                    </a:cubicBezTo>
                    <a:cubicBezTo>
                      <a:pt x="20" y="83"/>
                      <a:pt x="21" y="84"/>
                      <a:pt x="21" y="86"/>
                    </a:cubicBezTo>
                    <a:cubicBezTo>
                      <a:pt x="21" y="86"/>
                      <a:pt x="22" y="86"/>
                      <a:pt x="22" y="87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0" y="87"/>
                      <a:pt x="21" y="84"/>
                      <a:pt x="18" y="83"/>
                    </a:cubicBezTo>
                    <a:close/>
                    <a:moveTo>
                      <a:pt x="66" y="105"/>
                    </a:moveTo>
                    <a:cubicBezTo>
                      <a:pt x="68" y="104"/>
                      <a:pt x="68" y="106"/>
                      <a:pt x="70" y="107"/>
                    </a:cubicBezTo>
                    <a:cubicBezTo>
                      <a:pt x="68" y="107"/>
                      <a:pt x="68" y="105"/>
                      <a:pt x="66" y="105"/>
                    </a:cubicBezTo>
                    <a:close/>
                    <a:moveTo>
                      <a:pt x="82" y="121"/>
                    </a:moveTo>
                    <a:cubicBezTo>
                      <a:pt x="83" y="120"/>
                      <a:pt x="84" y="120"/>
                      <a:pt x="85" y="121"/>
                    </a:cubicBezTo>
                    <a:cubicBezTo>
                      <a:pt x="85" y="121"/>
                      <a:pt x="84" y="122"/>
                      <a:pt x="84" y="122"/>
                    </a:cubicBezTo>
                    <a:cubicBezTo>
                      <a:pt x="83" y="122"/>
                      <a:pt x="82" y="121"/>
                      <a:pt x="82" y="121"/>
                    </a:cubicBezTo>
                    <a:close/>
                    <a:moveTo>
                      <a:pt x="87" y="120"/>
                    </a:moveTo>
                    <a:cubicBezTo>
                      <a:pt x="88" y="120"/>
                      <a:pt x="88" y="120"/>
                      <a:pt x="88" y="120"/>
                    </a:cubicBezTo>
                    <a:cubicBezTo>
                      <a:pt x="88" y="121"/>
                      <a:pt x="88" y="121"/>
                      <a:pt x="88" y="121"/>
                    </a:cubicBezTo>
                    <a:lnTo>
                      <a:pt x="87" y="120"/>
                    </a:lnTo>
                    <a:close/>
                    <a:moveTo>
                      <a:pt x="123" y="139"/>
                    </a:moveTo>
                    <a:cubicBezTo>
                      <a:pt x="123" y="138"/>
                      <a:pt x="124" y="137"/>
                      <a:pt x="123" y="137"/>
                    </a:cubicBezTo>
                    <a:cubicBezTo>
                      <a:pt x="122" y="137"/>
                      <a:pt x="122" y="137"/>
                      <a:pt x="122" y="137"/>
                    </a:cubicBezTo>
                    <a:cubicBezTo>
                      <a:pt x="121" y="138"/>
                      <a:pt x="121" y="138"/>
                      <a:pt x="121" y="138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20" y="137"/>
                      <a:pt x="120" y="137"/>
                      <a:pt x="120" y="137"/>
                    </a:cubicBezTo>
                    <a:cubicBezTo>
                      <a:pt x="119" y="136"/>
                      <a:pt x="118" y="136"/>
                      <a:pt x="118" y="136"/>
                    </a:cubicBez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15" y="135"/>
                      <a:pt x="114" y="134"/>
                      <a:pt x="112" y="133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9" y="132"/>
                      <a:pt x="108" y="131"/>
                      <a:pt x="107" y="132"/>
                    </a:cubicBezTo>
                    <a:cubicBezTo>
                      <a:pt x="107" y="131"/>
                      <a:pt x="107" y="131"/>
                      <a:pt x="107" y="131"/>
                    </a:cubicBezTo>
                    <a:cubicBezTo>
                      <a:pt x="106" y="130"/>
                      <a:pt x="103" y="132"/>
                      <a:pt x="103" y="130"/>
                    </a:cubicBezTo>
                    <a:cubicBezTo>
                      <a:pt x="104" y="129"/>
                      <a:pt x="102" y="129"/>
                      <a:pt x="101" y="128"/>
                    </a:cubicBezTo>
                    <a:cubicBezTo>
                      <a:pt x="99" y="128"/>
                      <a:pt x="99" y="126"/>
                      <a:pt x="98" y="127"/>
                    </a:cubicBezTo>
                    <a:cubicBezTo>
                      <a:pt x="97" y="127"/>
                      <a:pt x="98" y="126"/>
                      <a:pt x="97" y="126"/>
                    </a:cubicBezTo>
                    <a:cubicBezTo>
                      <a:pt x="95" y="125"/>
                      <a:pt x="95" y="125"/>
                      <a:pt x="95" y="125"/>
                    </a:cubicBezTo>
                    <a:cubicBezTo>
                      <a:pt x="96" y="124"/>
                      <a:pt x="94" y="124"/>
                      <a:pt x="94" y="123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93" y="124"/>
                      <a:pt x="91" y="124"/>
                      <a:pt x="90" y="125"/>
                    </a:cubicBezTo>
                    <a:cubicBezTo>
                      <a:pt x="89" y="125"/>
                      <a:pt x="88" y="124"/>
                      <a:pt x="87" y="125"/>
                    </a:cubicBezTo>
                    <a:cubicBezTo>
                      <a:pt x="87" y="124"/>
                      <a:pt x="86" y="124"/>
                      <a:pt x="86" y="124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8" y="122"/>
                      <a:pt x="90" y="124"/>
                      <a:pt x="91" y="122"/>
                    </a:cubicBezTo>
                    <a:cubicBezTo>
                      <a:pt x="92" y="121"/>
                      <a:pt x="90" y="121"/>
                      <a:pt x="89" y="120"/>
                    </a:cubicBezTo>
                    <a:cubicBezTo>
                      <a:pt x="89" y="120"/>
                      <a:pt x="89" y="119"/>
                      <a:pt x="88" y="119"/>
                    </a:cubicBezTo>
                    <a:cubicBezTo>
                      <a:pt x="87" y="119"/>
                      <a:pt x="87" y="119"/>
                      <a:pt x="86" y="120"/>
                    </a:cubicBezTo>
                    <a:cubicBezTo>
                      <a:pt x="86" y="119"/>
                      <a:pt x="84" y="119"/>
                      <a:pt x="84" y="118"/>
                    </a:cubicBezTo>
                    <a:cubicBezTo>
                      <a:pt x="83" y="117"/>
                      <a:pt x="81" y="118"/>
                      <a:pt x="81" y="117"/>
                    </a:cubicBezTo>
                    <a:cubicBezTo>
                      <a:pt x="82" y="115"/>
                      <a:pt x="80" y="115"/>
                      <a:pt x="79" y="114"/>
                    </a:cubicBezTo>
                    <a:cubicBezTo>
                      <a:pt x="80" y="114"/>
                      <a:pt x="81" y="114"/>
                      <a:pt x="80" y="113"/>
                    </a:cubicBezTo>
                    <a:cubicBezTo>
                      <a:pt x="80" y="113"/>
                      <a:pt x="79" y="113"/>
                      <a:pt x="79" y="113"/>
                    </a:cubicBezTo>
                    <a:cubicBezTo>
                      <a:pt x="78" y="114"/>
                      <a:pt x="79" y="114"/>
                      <a:pt x="78" y="114"/>
                    </a:cubicBezTo>
                    <a:cubicBezTo>
                      <a:pt x="79" y="113"/>
                      <a:pt x="76" y="112"/>
                      <a:pt x="78" y="112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7" y="110"/>
                      <a:pt x="77" y="112"/>
                      <a:pt x="76" y="111"/>
                    </a:cubicBezTo>
                    <a:cubicBezTo>
                      <a:pt x="76" y="110"/>
                      <a:pt x="76" y="110"/>
                      <a:pt x="76" y="110"/>
                    </a:cubicBezTo>
                    <a:cubicBezTo>
                      <a:pt x="76" y="110"/>
                      <a:pt x="76" y="110"/>
                      <a:pt x="76" y="110"/>
                    </a:cubicBezTo>
                    <a:cubicBezTo>
                      <a:pt x="76" y="109"/>
                      <a:pt x="75" y="109"/>
                      <a:pt x="74" y="109"/>
                    </a:cubicBezTo>
                    <a:cubicBezTo>
                      <a:pt x="74" y="108"/>
                      <a:pt x="73" y="107"/>
                      <a:pt x="72" y="106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2" y="104"/>
                      <a:pt x="68" y="105"/>
                      <a:pt x="69" y="103"/>
                    </a:cubicBezTo>
                    <a:cubicBezTo>
                      <a:pt x="69" y="103"/>
                      <a:pt x="68" y="102"/>
                      <a:pt x="67" y="102"/>
                    </a:cubicBezTo>
                    <a:cubicBezTo>
                      <a:pt x="65" y="102"/>
                      <a:pt x="66" y="104"/>
                      <a:pt x="66" y="104"/>
                    </a:cubicBezTo>
                    <a:cubicBezTo>
                      <a:pt x="65" y="103"/>
                      <a:pt x="62" y="102"/>
                      <a:pt x="62" y="101"/>
                    </a:cubicBezTo>
                    <a:cubicBezTo>
                      <a:pt x="61" y="101"/>
                      <a:pt x="60" y="100"/>
                      <a:pt x="60" y="99"/>
                    </a:cubicBezTo>
                    <a:cubicBezTo>
                      <a:pt x="57" y="98"/>
                      <a:pt x="56" y="95"/>
                      <a:pt x="53" y="93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54" y="93"/>
                      <a:pt x="54" y="92"/>
                      <a:pt x="55" y="92"/>
                    </a:cubicBezTo>
                    <a:cubicBezTo>
                      <a:pt x="54" y="93"/>
                      <a:pt x="55" y="93"/>
                      <a:pt x="55" y="94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5" y="94"/>
                      <a:pt x="56" y="95"/>
                      <a:pt x="57" y="96"/>
                    </a:cubicBezTo>
                    <a:cubicBezTo>
                      <a:pt x="58" y="96"/>
                      <a:pt x="59" y="98"/>
                      <a:pt x="60" y="98"/>
                    </a:cubicBezTo>
                    <a:cubicBezTo>
                      <a:pt x="61" y="98"/>
                      <a:pt x="61" y="98"/>
                      <a:pt x="61" y="98"/>
                    </a:cubicBezTo>
                    <a:cubicBezTo>
                      <a:pt x="62" y="100"/>
                      <a:pt x="64" y="101"/>
                      <a:pt x="66" y="103"/>
                    </a:cubicBezTo>
                    <a:cubicBezTo>
                      <a:pt x="66" y="102"/>
                      <a:pt x="67" y="100"/>
                      <a:pt x="65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4" y="97"/>
                      <a:pt x="61" y="96"/>
                      <a:pt x="61" y="95"/>
                    </a:cubicBezTo>
                    <a:cubicBezTo>
                      <a:pt x="61" y="94"/>
                      <a:pt x="61" y="94"/>
                      <a:pt x="61" y="94"/>
                    </a:cubicBezTo>
                    <a:cubicBezTo>
                      <a:pt x="59" y="94"/>
                      <a:pt x="58" y="91"/>
                      <a:pt x="56" y="91"/>
                    </a:cubicBezTo>
                    <a:cubicBezTo>
                      <a:pt x="56" y="90"/>
                      <a:pt x="56" y="89"/>
                      <a:pt x="55" y="89"/>
                    </a:cubicBezTo>
                    <a:cubicBezTo>
                      <a:pt x="54" y="88"/>
                      <a:pt x="52" y="88"/>
                      <a:pt x="53" y="86"/>
                    </a:cubicBezTo>
                    <a:cubicBezTo>
                      <a:pt x="52" y="86"/>
                      <a:pt x="51" y="85"/>
                      <a:pt x="49" y="86"/>
                    </a:cubicBezTo>
                    <a:cubicBezTo>
                      <a:pt x="49" y="88"/>
                      <a:pt x="52" y="88"/>
                      <a:pt x="53" y="90"/>
                    </a:cubicBezTo>
                    <a:cubicBezTo>
                      <a:pt x="52" y="91"/>
                      <a:pt x="51" y="90"/>
                      <a:pt x="51" y="91"/>
                    </a:cubicBezTo>
                    <a:cubicBezTo>
                      <a:pt x="51" y="89"/>
                      <a:pt x="49" y="88"/>
                      <a:pt x="49" y="86"/>
                    </a:cubicBezTo>
                    <a:cubicBezTo>
                      <a:pt x="48" y="86"/>
                      <a:pt x="47" y="86"/>
                      <a:pt x="48" y="85"/>
                    </a:cubicBezTo>
                    <a:cubicBezTo>
                      <a:pt x="49" y="84"/>
                      <a:pt x="51" y="83"/>
                      <a:pt x="50" y="82"/>
                    </a:cubicBezTo>
                    <a:cubicBezTo>
                      <a:pt x="47" y="79"/>
                      <a:pt x="46" y="75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3" y="72"/>
                      <a:pt x="44" y="70"/>
                      <a:pt x="42" y="70"/>
                    </a:cubicBezTo>
                    <a:cubicBezTo>
                      <a:pt x="42" y="70"/>
                      <a:pt x="42" y="69"/>
                      <a:pt x="42" y="69"/>
                    </a:cubicBezTo>
                    <a:cubicBezTo>
                      <a:pt x="43" y="69"/>
                      <a:pt x="44" y="67"/>
                      <a:pt x="45" y="68"/>
                    </a:cubicBezTo>
                    <a:cubicBezTo>
                      <a:pt x="45" y="70"/>
                      <a:pt x="48" y="70"/>
                      <a:pt x="47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5"/>
                      <a:pt x="50" y="74"/>
                      <a:pt x="50" y="75"/>
                    </a:cubicBezTo>
                    <a:cubicBezTo>
                      <a:pt x="48" y="77"/>
                      <a:pt x="52" y="77"/>
                      <a:pt x="52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80"/>
                      <a:pt x="52" y="82"/>
                      <a:pt x="54" y="82"/>
                    </a:cubicBezTo>
                    <a:cubicBezTo>
                      <a:pt x="54" y="82"/>
                      <a:pt x="55" y="84"/>
                      <a:pt x="56" y="84"/>
                    </a:cubicBezTo>
                    <a:cubicBezTo>
                      <a:pt x="57" y="85"/>
                      <a:pt x="57" y="87"/>
                      <a:pt x="58" y="87"/>
                    </a:cubicBezTo>
                    <a:cubicBezTo>
                      <a:pt x="59" y="88"/>
                      <a:pt x="57" y="88"/>
                      <a:pt x="58" y="89"/>
                    </a:cubicBezTo>
                    <a:cubicBezTo>
                      <a:pt x="59" y="89"/>
                      <a:pt x="60" y="89"/>
                      <a:pt x="61" y="90"/>
                    </a:cubicBezTo>
                    <a:cubicBezTo>
                      <a:pt x="62" y="91"/>
                      <a:pt x="62" y="91"/>
                      <a:pt x="63" y="92"/>
                    </a:cubicBezTo>
                    <a:cubicBezTo>
                      <a:pt x="62" y="92"/>
                      <a:pt x="62" y="92"/>
                      <a:pt x="61" y="93"/>
                    </a:cubicBezTo>
                    <a:cubicBezTo>
                      <a:pt x="62" y="93"/>
                      <a:pt x="62" y="94"/>
                      <a:pt x="63" y="94"/>
                    </a:cubicBezTo>
                    <a:cubicBezTo>
                      <a:pt x="64" y="93"/>
                      <a:pt x="65" y="95"/>
                      <a:pt x="66" y="96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7" y="97"/>
                      <a:pt x="68" y="98"/>
                      <a:pt x="69" y="99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70" y="99"/>
                      <a:pt x="69" y="101"/>
                      <a:pt x="70" y="102"/>
                    </a:cubicBezTo>
                    <a:cubicBezTo>
                      <a:pt x="72" y="103"/>
                      <a:pt x="72" y="104"/>
                      <a:pt x="74" y="105"/>
                    </a:cubicBezTo>
                    <a:cubicBezTo>
                      <a:pt x="74" y="105"/>
                      <a:pt x="73" y="106"/>
                      <a:pt x="74" y="106"/>
                    </a:cubicBezTo>
                    <a:cubicBezTo>
                      <a:pt x="77" y="107"/>
                      <a:pt x="78" y="114"/>
                      <a:pt x="83" y="111"/>
                    </a:cubicBezTo>
                    <a:cubicBezTo>
                      <a:pt x="83" y="112"/>
                      <a:pt x="84" y="113"/>
                      <a:pt x="84" y="114"/>
                    </a:cubicBezTo>
                    <a:cubicBezTo>
                      <a:pt x="85" y="113"/>
                      <a:pt x="87" y="113"/>
                      <a:pt x="88" y="114"/>
                    </a:cubicBezTo>
                    <a:cubicBezTo>
                      <a:pt x="89" y="115"/>
                      <a:pt x="86" y="116"/>
                      <a:pt x="88" y="116"/>
                    </a:cubicBezTo>
                    <a:cubicBezTo>
                      <a:pt x="89" y="116"/>
                      <a:pt x="88" y="118"/>
                      <a:pt x="89" y="117"/>
                    </a:cubicBezTo>
                    <a:cubicBezTo>
                      <a:pt x="90" y="117"/>
                      <a:pt x="90" y="117"/>
                      <a:pt x="90" y="117"/>
                    </a:cubicBezTo>
                    <a:cubicBezTo>
                      <a:pt x="90" y="118"/>
                      <a:pt x="92" y="120"/>
                      <a:pt x="94" y="121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6" y="121"/>
                      <a:pt x="96" y="122"/>
                      <a:pt x="95" y="123"/>
                    </a:cubicBezTo>
                    <a:cubicBezTo>
                      <a:pt x="97" y="122"/>
                      <a:pt x="98" y="125"/>
                      <a:pt x="99" y="123"/>
                    </a:cubicBezTo>
                    <a:cubicBezTo>
                      <a:pt x="100" y="124"/>
                      <a:pt x="99" y="126"/>
                      <a:pt x="101" y="126"/>
                    </a:cubicBezTo>
                    <a:cubicBezTo>
                      <a:pt x="102" y="125"/>
                      <a:pt x="103" y="125"/>
                      <a:pt x="104" y="126"/>
                    </a:cubicBezTo>
                    <a:cubicBezTo>
                      <a:pt x="103" y="128"/>
                      <a:pt x="106" y="129"/>
                      <a:pt x="108" y="130"/>
                    </a:cubicBezTo>
                    <a:cubicBezTo>
                      <a:pt x="109" y="129"/>
                      <a:pt x="110" y="130"/>
                      <a:pt x="110" y="131"/>
                    </a:cubicBezTo>
                    <a:cubicBezTo>
                      <a:pt x="110" y="132"/>
                      <a:pt x="112" y="132"/>
                      <a:pt x="112" y="132"/>
                    </a:cubicBezTo>
                    <a:cubicBezTo>
                      <a:pt x="114" y="130"/>
                      <a:pt x="114" y="133"/>
                      <a:pt x="116" y="134"/>
                    </a:cubicBezTo>
                    <a:cubicBezTo>
                      <a:pt x="120" y="135"/>
                      <a:pt x="124" y="136"/>
                      <a:pt x="127" y="137"/>
                    </a:cubicBezTo>
                    <a:cubicBezTo>
                      <a:pt x="128" y="138"/>
                      <a:pt x="128" y="138"/>
                      <a:pt x="127" y="139"/>
                    </a:cubicBezTo>
                    <a:cubicBezTo>
                      <a:pt x="126" y="139"/>
                      <a:pt x="126" y="139"/>
                      <a:pt x="126" y="139"/>
                    </a:cubicBezTo>
                    <a:cubicBezTo>
                      <a:pt x="126" y="139"/>
                      <a:pt x="126" y="139"/>
                      <a:pt x="126" y="140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25" y="140"/>
                      <a:pt x="124" y="139"/>
                      <a:pt x="123" y="139"/>
                    </a:cubicBezTo>
                    <a:close/>
                    <a:moveTo>
                      <a:pt x="130" y="141"/>
                    </a:moveTo>
                    <a:cubicBezTo>
                      <a:pt x="130" y="141"/>
                      <a:pt x="130" y="141"/>
                      <a:pt x="131" y="140"/>
                    </a:cubicBezTo>
                    <a:cubicBezTo>
                      <a:pt x="130" y="140"/>
                      <a:pt x="129" y="140"/>
                      <a:pt x="128" y="140"/>
                    </a:cubicBezTo>
                    <a:cubicBezTo>
                      <a:pt x="128" y="139"/>
                      <a:pt x="128" y="139"/>
                      <a:pt x="128" y="139"/>
                    </a:cubicBezTo>
                    <a:cubicBezTo>
                      <a:pt x="129" y="138"/>
                      <a:pt x="130" y="139"/>
                      <a:pt x="132" y="139"/>
                    </a:cubicBezTo>
                    <a:cubicBezTo>
                      <a:pt x="133" y="140"/>
                      <a:pt x="134" y="140"/>
                      <a:pt x="135" y="140"/>
                    </a:cubicBezTo>
                    <a:cubicBezTo>
                      <a:pt x="135" y="140"/>
                      <a:pt x="137" y="140"/>
                      <a:pt x="137" y="140"/>
                    </a:cubicBezTo>
                    <a:cubicBezTo>
                      <a:pt x="136" y="141"/>
                      <a:pt x="139" y="140"/>
                      <a:pt x="140" y="141"/>
                    </a:cubicBezTo>
                    <a:cubicBezTo>
                      <a:pt x="140" y="141"/>
                      <a:pt x="140" y="141"/>
                      <a:pt x="141" y="142"/>
                    </a:cubicBezTo>
                    <a:cubicBezTo>
                      <a:pt x="142" y="143"/>
                      <a:pt x="142" y="141"/>
                      <a:pt x="143" y="141"/>
                    </a:cubicBezTo>
                    <a:cubicBezTo>
                      <a:pt x="145" y="141"/>
                      <a:pt x="145" y="144"/>
                      <a:pt x="147" y="142"/>
                    </a:cubicBezTo>
                    <a:cubicBezTo>
                      <a:pt x="149" y="144"/>
                      <a:pt x="151" y="144"/>
                      <a:pt x="153" y="144"/>
                    </a:cubicBezTo>
                    <a:cubicBezTo>
                      <a:pt x="151" y="145"/>
                      <a:pt x="153" y="145"/>
                      <a:pt x="152" y="146"/>
                    </a:cubicBezTo>
                    <a:cubicBezTo>
                      <a:pt x="151" y="144"/>
                      <a:pt x="149" y="143"/>
                      <a:pt x="147" y="144"/>
                    </a:cubicBezTo>
                    <a:cubicBezTo>
                      <a:pt x="141" y="143"/>
                      <a:pt x="141" y="143"/>
                      <a:pt x="141" y="143"/>
                    </a:cubicBezTo>
                    <a:cubicBezTo>
                      <a:pt x="142" y="142"/>
                      <a:pt x="141" y="143"/>
                      <a:pt x="140" y="143"/>
                    </a:cubicBezTo>
                    <a:cubicBezTo>
                      <a:pt x="135" y="142"/>
                      <a:pt x="135" y="142"/>
                      <a:pt x="135" y="142"/>
                    </a:cubicBezTo>
                    <a:cubicBezTo>
                      <a:pt x="135" y="141"/>
                      <a:pt x="135" y="141"/>
                      <a:pt x="135" y="141"/>
                    </a:cubicBezTo>
                    <a:cubicBezTo>
                      <a:pt x="135" y="141"/>
                      <a:pt x="134" y="140"/>
                      <a:pt x="134" y="141"/>
                    </a:cubicBezTo>
                    <a:cubicBezTo>
                      <a:pt x="134" y="142"/>
                      <a:pt x="131" y="141"/>
                      <a:pt x="133" y="142"/>
                    </a:cubicBezTo>
                    <a:lnTo>
                      <a:pt x="130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0" name="Freeform 1592"/>
              <p:cNvSpPr/>
              <p:nvPr/>
            </p:nvSpPr>
            <p:spPr bwMode="auto">
              <a:xfrm>
                <a:off x="7623176" y="450850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1" name="Freeform 1593"/>
              <p:cNvSpPr/>
              <p:nvPr/>
            </p:nvSpPr>
            <p:spPr bwMode="auto">
              <a:xfrm>
                <a:off x="7627938" y="4518026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2" name="Freeform 1594"/>
              <p:cNvSpPr/>
              <p:nvPr/>
            </p:nvSpPr>
            <p:spPr bwMode="auto">
              <a:xfrm>
                <a:off x="7550151" y="4360864"/>
                <a:ext cx="0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3" name="Freeform 1595"/>
              <p:cNvSpPr/>
              <p:nvPr/>
            </p:nvSpPr>
            <p:spPr bwMode="auto">
              <a:xfrm>
                <a:off x="7591426" y="44513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4" name="Freeform 1596"/>
              <p:cNvSpPr/>
              <p:nvPr/>
            </p:nvSpPr>
            <p:spPr bwMode="auto">
              <a:xfrm>
                <a:off x="7635876" y="4538664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5" name="Freeform 1597"/>
              <p:cNvSpPr/>
              <p:nvPr/>
            </p:nvSpPr>
            <p:spPr bwMode="auto">
              <a:xfrm>
                <a:off x="7631113" y="453390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6" name="Freeform 1598"/>
              <p:cNvSpPr/>
              <p:nvPr/>
            </p:nvSpPr>
            <p:spPr bwMode="auto">
              <a:xfrm>
                <a:off x="7616826" y="451167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1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7" name="Freeform 1599"/>
              <p:cNvSpPr/>
              <p:nvPr/>
            </p:nvSpPr>
            <p:spPr bwMode="auto">
              <a:xfrm>
                <a:off x="7543801" y="4360864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3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8" name="Freeform 1600"/>
              <p:cNvSpPr/>
              <p:nvPr/>
            </p:nvSpPr>
            <p:spPr bwMode="auto">
              <a:xfrm>
                <a:off x="7575551" y="4419601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9" name="Freeform 1601"/>
              <p:cNvSpPr/>
              <p:nvPr/>
            </p:nvSpPr>
            <p:spPr bwMode="auto">
              <a:xfrm>
                <a:off x="7621588" y="4521201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0" name="Freeform 1602"/>
              <p:cNvSpPr/>
              <p:nvPr/>
            </p:nvSpPr>
            <p:spPr bwMode="auto">
              <a:xfrm>
                <a:off x="7607301" y="4491039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1" name="Freeform 1603"/>
              <p:cNvSpPr/>
              <p:nvPr/>
            </p:nvSpPr>
            <p:spPr bwMode="auto">
              <a:xfrm>
                <a:off x="7578726" y="4438651"/>
                <a:ext cx="9525" cy="7938"/>
              </a:xfrm>
              <a:custGeom>
                <a:avLst/>
                <a:gdLst>
                  <a:gd name="T0" fmla="*/ 3 w 7"/>
                  <a:gd name="T1" fmla="*/ 4 h 6"/>
                  <a:gd name="T2" fmla="*/ 7 w 7"/>
                  <a:gd name="T3" fmla="*/ 6 h 6"/>
                  <a:gd name="T4" fmla="*/ 6 w 7"/>
                  <a:gd name="T5" fmla="*/ 6 h 6"/>
                  <a:gd name="T6" fmla="*/ 3 w 7"/>
                  <a:gd name="T7" fmla="*/ 3 h 6"/>
                  <a:gd name="T8" fmla="*/ 0 w 7"/>
                  <a:gd name="T9" fmla="*/ 1 h 6"/>
                  <a:gd name="T10" fmla="*/ 2 w 7"/>
                  <a:gd name="T11" fmla="*/ 4 h 6"/>
                  <a:gd name="T12" fmla="*/ 3 w 7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3" y="4"/>
                    </a:moveTo>
                    <a:cubicBezTo>
                      <a:pt x="3" y="6"/>
                      <a:pt x="6" y="5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5" y="4"/>
                      <a:pt x="3" y="3"/>
                    </a:cubicBezTo>
                    <a:cubicBezTo>
                      <a:pt x="1" y="3"/>
                      <a:pt x="3" y="0"/>
                      <a:pt x="0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3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2" name="Freeform 1604"/>
              <p:cNvSpPr/>
              <p:nvPr/>
            </p:nvSpPr>
            <p:spPr bwMode="auto">
              <a:xfrm>
                <a:off x="7566026" y="44100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3" name="Freeform 1605"/>
              <p:cNvSpPr/>
              <p:nvPr/>
            </p:nvSpPr>
            <p:spPr bwMode="auto">
              <a:xfrm>
                <a:off x="7558088" y="439102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4" name="Freeform 1606"/>
              <p:cNvSpPr/>
              <p:nvPr/>
            </p:nvSpPr>
            <p:spPr bwMode="auto">
              <a:xfrm>
                <a:off x="7589838" y="4510089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5" name="Freeform 1607"/>
              <p:cNvSpPr>
                <a:spLocks noEditPoints="1"/>
              </p:cNvSpPr>
              <p:nvPr/>
            </p:nvSpPr>
            <p:spPr bwMode="auto">
              <a:xfrm>
                <a:off x="7573963" y="4495801"/>
                <a:ext cx="36513" cy="39688"/>
              </a:xfrm>
              <a:custGeom>
                <a:avLst/>
                <a:gdLst>
                  <a:gd name="T0" fmla="*/ 3 w 26"/>
                  <a:gd name="T1" fmla="*/ 27 h 29"/>
                  <a:gd name="T2" fmla="*/ 3 w 26"/>
                  <a:gd name="T3" fmla="*/ 26 h 29"/>
                  <a:gd name="T4" fmla="*/ 2 w 26"/>
                  <a:gd name="T5" fmla="*/ 26 h 29"/>
                  <a:gd name="T6" fmla="*/ 4 w 26"/>
                  <a:gd name="T7" fmla="*/ 22 h 29"/>
                  <a:gd name="T8" fmla="*/ 6 w 26"/>
                  <a:gd name="T9" fmla="*/ 21 h 29"/>
                  <a:gd name="T10" fmla="*/ 10 w 26"/>
                  <a:gd name="T11" fmla="*/ 17 h 29"/>
                  <a:gd name="T12" fmla="*/ 11 w 26"/>
                  <a:gd name="T13" fmla="*/ 17 h 29"/>
                  <a:gd name="T14" fmla="*/ 10 w 26"/>
                  <a:gd name="T15" fmla="*/ 19 h 29"/>
                  <a:gd name="T16" fmla="*/ 11 w 26"/>
                  <a:gd name="T17" fmla="*/ 18 h 29"/>
                  <a:gd name="T18" fmla="*/ 15 w 26"/>
                  <a:gd name="T19" fmla="*/ 15 h 29"/>
                  <a:gd name="T20" fmla="*/ 20 w 26"/>
                  <a:gd name="T21" fmla="*/ 11 h 29"/>
                  <a:gd name="T22" fmla="*/ 21 w 26"/>
                  <a:gd name="T23" fmla="*/ 7 h 29"/>
                  <a:gd name="T24" fmla="*/ 21 w 26"/>
                  <a:gd name="T25" fmla="*/ 7 h 29"/>
                  <a:gd name="T26" fmla="*/ 21 w 26"/>
                  <a:gd name="T27" fmla="*/ 7 h 29"/>
                  <a:gd name="T28" fmla="*/ 18 w 26"/>
                  <a:gd name="T29" fmla="*/ 8 h 29"/>
                  <a:gd name="T30" fmla="*/ 19 w 26"/>
                  <a:gd name="T31" fmla="*/ 7 h 29"/>
                  <a:gd name="T32" fmla="*/ 20 w 26"/>
                  <a:gd name="T33" fmla="*/ 6 h 29"/>
                  <a:gd name="T34" fmla="*/ 20 w 26"/>
                  <a:gd name="T35" fmla="*/ 5 h 29"/>
                  <a:gd name="T36" fmla="*/ 24 w 26"/>
                  <a:gd name="T37" fmla="*/ 4 h 29"/>
                  <a:gd name="T38" fmla="*/ 24 w 26"/>
                  <a:gd name="T39" fmla="*/ 4 h 29"/>
                  <a:gd name="T40" fmla="*/ 25 w 26"/>
                  <a:gd name="T41" fmla="*/ 4 h 29"/>
                  <a:gd name="T42" fmla="*/ 25 w 26"/>
                  <a:gd name="T43" fmla="*/ 2 h 29"/>
                  <a:gd name="T44" fmla="*/ 24 w 26"/>
                  <a:gd name="T45" fmla="*/ 2 h 29"/>
                  <a:gd name="T46" fmla="*/ 24 w 26"/>
                  <a:gd name="T47" fmla="*/ 1 h 29"/>
                  <a:gd name="T48" fmla="*/ 23 w 26"/>
                  <a:gd name="T49" fmla="*/ 3 h 29"/>
                  <a:gd name="T50" fmla="*/ 22 w 26"/>
                  <a:gd name="T51" fmla="*/ 1 h 29"/>
                  <a:gd name="T52" fmla="*/ 20 w 26"/>
                  <a:gd name="T53" fmla="*/ 3 h 29"/>
                  <a:gd name="T54" fmla="*/ 21 w 26"/>
                  <a:gd name="T55" fmla="*/ 0 h 29"/>
                  <a:gd name="T56" fmla="*/ 17 w 26"/>
                  <a:gd name="T57" fmla="*/ 5 h 29"/>
                  <a:gd name="T58" fmla="*/ 19 w 26"/>
                  <a:gd name="T59" fmla="*/ 5 h 29"/>
                  <a:gd name="T60" fmla="*/ 15 w 26"/>
                  <a:gd name="T61" fmla="*/ 11 h 29"/>
                  <a:gd name="T62" fmla="*/ 13 w 26"/>
                  <a:gd name="T63" fmla="*/ 11 h 29"/>
                  <a:gd name="T64" fmla="*/ 13 w 26"/>
                  <a:gd name="T65" fmla="*/ 11 h 29"/>
                  <a:gd name="T66" fmla="*/ 11 w 26"/>
                  <a:gd name="T67" fmla="*/ 13 h 29"/>
                  <a:gd name="T68" fmla="*/ 13 w 26"/>
                  <a:gd name="T69" fmla="*/ 13 h 29"/>
                  <a:gd name="T70" fmla="*/ 7 w 26"/>
                  <a:gd name="T71" fmla="*/ 17 h 29"/>
                  <a:gd name="T72" fmla="*/ 4 w 26"/>
                  <a:gd name="T73" fmla="*/ 20 h 29"/>
                  <a:gd name="T74" fmla="*/ 5 w 26"/>
                  <a:gd name="T75" fmla="*/ 21 h 29"/>
                  <a:gd name="T76" fmla="*/ 2 w 26"/>
                  <a:gd name="T77" fmla="*/ 24 h 29"/>
                  <a:gd name="T78" fmla="*/ 0 w 26"/>
                  <a:gd name="T79" fmla="*/ 26 h 29"/>
                  <a:gd name="T80" fmla="*/ 3 w 26"/>
                  <a:gd name="T81" fmla="*/ 27 h 29"/>
                  <a:gd name="T82" fmla="*/ 13 w 26"/>
                  <a:gd name="T83" fmla="*/ 13 h 29"/>
                  <a:gd name="T84" fmla="*/ 14 w 26"/>
                  <a:gd name="T85" fmla="*/ 12 h 29"/>
                  <a:gd name="T86" fmla="*/ 14 w 26"/>
                  <a:gd name="T87" fmla="*/ 13 h 29"/>
                  <a:gd name="T88" fmla="*/ 13 w 26"/>
                  <a:gd name="T8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" h="29">
                    <a:moveTo>
                      <a:pt x="3" y="27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5"/>
                      <a:pt x="4" y="24"/>
                      <a:pt x="4" y="22"/>
                    </a:cubicBezTo>
                    <a:cubicBezTo>
                      <a:pt x="6" y="22"/>
                      <a:pt x="5" y="21"/>
                      <a:pt x="6" y="21"/>
                    </a:cubicBezTo>
                    <a:cubicBezTo>
                      <a:pt x="5" y="18"/>
                      <a:pt x="9" y="18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0" y="18"/>
                      <a:pt x="11" y="18"/>
                    </a:cubicBezTo>
                    <a:cubicBezTo>
                      <a:pt x="12" y="17"/>
                      <a:pt x="12" y="14"/>
                      <a:pt x="15" y="15"/>
                    </a:cubicBezTo>
                    <a:cubicBezTo>
                      <a:pt x="13" y="11"/>
                      <a:pt x="18" y="12"/>
                      <a:pt x="20" y="11"/>
                    </a:cubicBezTo>
                    <a:cubicBezTo>
                      <a:pt x="18" y="9"/>
                      <a:pt x="22" y="9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6"/>
                      <a:pt x="22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5" y="5"/>
                      <a:pt x="25" y="4"/>
                    </a:cubicBezTo>
                    <a:cubicBezTo>
                      <a:pt x="24" y="3"/>
                      <a:pt x="26" y="3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4" y="3"/>
                      <a:pt x="23" y="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1" y="3"/>
                      <a:pt x="20" y="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1"/>
                      <a:pt x="18" y="3"/>
                      <a:pt x="17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7"/>
                      <a:pt x="16" y="10"/>
                      <a:pt x="15" y="11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0" y="14"/>
                      <a:pt x="11" y="19"/>
                      <a:pt x="7" y="17"/>
                    </a:cubicBezTo>
                    <a:cubicBezTo>
                      <a:pt x="5" y="18"/>
                      <a:pt x="5" y="20"/>
                      <a:pt x="4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1"/>
                      <a:pt x="3" y="24"/>
                      <a:pt x="2" y="24"/>
                    </a:cubicBezTo>
                    <a:cubicBezTo>
                      <a:pt x="2" y="25"/>
                      <a:pt x="1" y="26"/>
                      <a:pt x="0" y="26"/>
                    </a:cubicBezTo>
                    <a:cubicBezTo>
                      <a:pt x="0" y="29"/>
                      <a:pt x="1" y="25"/>
                      <a:pt x="3" y="27"/>
                    </a:cubicBezTo>
                    <a:close/>
                    <a:moveTo>
                      <a:pt x="13" y="13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3"/>
                      <a:pt x="14" y="13"/>
                      <a:pt x="14" y="13"/>
                    </a:cubicBezTo>
                    <a:lnTo>
                      <a:pt x="1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6" name="Rectangle 1608"/>
              <p:cNvSpPr>
                <a:spLocks noChangeArrowheads="1"/>
              </p:cNvSpPr>
              <p:nvPr/>
            </p:nvSpPr>
            <p:spPr bwMode="auto">
              <a:xfrm>
                <a:off x="7589838" y="45100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7" name="Freeform 1609"/>
              <p:cNvSpPr/>
              <p:nvPr/>
            </p:nvSpPr>
            <p:spPr bwMode="auto">
              <a:xfrm>
                <a:off x="7612063" y="4514851"/>
                <a:ext cx="4763" cy="6350"/>
              </a:xfrm>
              <a:custGeom>
                <a:avLst/>
                <a:gdLst>
                  <a:gd name="T0" fmla="*/ 0 w 4"/>
                  <a:gd name="T1" fmla="*/ 5 h 5"/>
                  <a:gd name="T2" fmla="*/ 1 w 4"/>
                  <a:gd name="T3" fmla="*/ 5 h 5"/>
                  <a:gd name="T4" fmla="*/ 4 w 4"/>
                  <a:gd name="T5" fmla="*/ 1 h 5"/>
                  <a:gd name="T6" fmla="*/ 4 w 4"/>
                  <a:gd name="T7" fmla="*/ 0 h 5"/>
                  <a:gd name="T8" fmla="*/ 3 w 4"/>
                  <a:gd name="T9" fmla="*/ 1 h 5"/>
                  <a:gd name="T10" fmla="*/ 0 w 4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8" name="Freeform 1610"/>
              <p:cNvSpPr/>
              <p:nvPr/>
            </p:nvSpPr>
            <p:spPr bwMode="auto">
              <a:xfrm>
                <a:off x="7539038" y="4357689"/>
                <a:ext cx="3175" cy="0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9" name="Freeform 1611"/>
              <p:cNvSpPr/>
              <p:nvPr/>
            </p:nvSpPr>
            <p:spPr bwMode="auto">
              <a:xfrm>
                <a:off x="7618413" y="4525964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2" y="2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0" name="Freeform 1613"/>
              <p:cNvSpPr/>
              <p:nvPr/>
            </p:nvSpPr>
            <p:spPr bwMode="auto">
              <a:xfrm>
                <a:off x="7602538" y="44942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" name="Freeform 1614"/>
              <p:cNvSpPr/>
              <p:nvPr/>
            </p:nvSpPr>
            <p:spPr bwMode="auto">
              <a:xfrm>
                <a:off x="7550151" y="4383088"/>
                <a:ext cx="1588" cy="0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2" name="Freeform 1615"/>
              <p:cNvSpPr/>
              <p:nvPr/>
            </p:nvSpPr>
            <p:spPr bwMode="auto">
              <a:xfrm>
                <a:off x="7588251" y="4467226"/>
                <a:ext cx="4763" cy="3175"/>
              </a:xfrm>
              <a:custGeom>
                <a:avLst/>
                <a:gdLst>
                  <a:gd name="T0" fmla="*/ 3 w 4"/>
                  <a:gd name="T1" fmla="*/ 2 h 2"/>
                  <a:gd name="T2" fmla="*/ 3 w 4"/>
                  <a:gd name="T3" fmla="*/ 0 h 2"/>
                  <a:gd name="T4" fmla="*/ 0 w 4"/>
                  <a:gd name="T5" fmla="*/ 1 h 2"/>
                  <a:gd name="T6" fmla="*/ 3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0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3" name="Freeform 1616"/>
              <p:cNvSpPr/>
              <p:nvPr/>
            </p:nvSpPr>
            <p:spPr bwMode="auto">
              <a:xfrm>
                <a:off x="7594601" y="44799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4" name="Freeform 1617"/>
              <p:cNvSpPr/>
              <p:nvPr/>
            </p:nvSpPr>
            <p:spPr bwMode="auto">
              <a:xfrm>
                <a:off x="7537451" y="4357688"/>
                <a:ext cx="0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5" name="Freeform 1618"/>
              <p:cNvSpPr/>
              <p:nvPr/>
            </p:nvSpPr>
            <p:spPr bwMode="auto">
              <a:xfrm>
                <a:off x="7613651" y="45148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6" name="Freeform 1619"/>
              <p:cNvSpPr/>
              <p:nvPr/>
            </p:nvSpPr>
            <p:spPr bwMode="auto">
              <a:xfrm>
                <a:off x="7585076" y="4470401"/>
                <a:ext cx="4763" cy="3175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2 w 4"/>
                  <a:gd name="T5" fmla="*/ 0 h 3"/>
                  <a:gd name="T6" fmla="*/ 2 w 4"/>
                  <a:gd name="T7" fmla="*/ 0 h 3"/>
                  <a:gd name="T8" fmla="*/ 1 w 4"/>
                  <a:gd name="T9" fmla="*/ 0 h 3"/>
                  <a:gd name="T10" fmla="*/ 1 w 4"/>
                  <a:gd name="T11" fmla="*/ 0 h 3"/>
                  <a:gd name="T12" fmla="*/ 0 w 4"/>
                  <a:gd name="T13" fmla="*/ 0 h 3"/>
                  <a:gd name="T14" fmla="*/ 1 w 4"/>
                  <a:gd name="T15" fmla="*/ 3 h 3"/>
                  <a:gd name="T16" fmla="*/ 1 w 4"/>
                  <a:gd name="T17" fmla="*/ 2 h 3"/>
                  <a:gd name="T18" fmla="*/ 3 w 4"/>
                  <a:gd name="T19" fmla="*/ 3 h 3"/>
                  <a:gd name="T20" fmla="*/ 4 w 4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3"/>
                    </a:cubicBezTo>
                    <a:cubicBezTo>
                      <a:pt x="3" y="3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7" name="Freeform 1620"/>
              <p:cNvSpPr/>
              <p:nvPr/>
            </p:nvSpPr>
            <p:spPr bwMode="auto">
              <a:xfrm>
                <a:off x="7605713" y="4506913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8" name="Freeform 1621"/>
              <p:cNvSpPr/>
              <p:nvPr/>
            </p:nvSpPr>
            <p:spPr bwMode="auto">
              <a:xfrm>
                <a:off x="7615238" y="453072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9" name="Freeform 1622"/>
              <p:cNvSpPr/>
              <p:nvPr/>
            </p:nvSpPr>
            <p:spPr bwMode="auto">
              <a:xfrm>
                <a:off x="7600951" y="4530726"/>
                <a:ext cx="17463" cy="9525"/>
              </a:xfrm>
              <a:custGeom>
                <a:avLst/>
                <a:gdLst>
                  <a:gd name="T0" fmla="*/ 7 w 12"/>
                  <a:gd name="T1" fmla="*/ 6 h 7"/>
                  <a:gd name="T2" fmla="*/ 8 w 12"/>
                  <a:gd name="T3" fmla="*/ 6 h 7"/>
                  <a:gd name="T4" fmla="*/ 8 w 12"/>
                  <a:gd name="T5" fmla="*/ 5 h 7"/>
                  <a:gd name="T6" fmla="*/ 8 w 12"/>
                  <a:gd name="T7" fmla="*/ 5 h 7"/>
                  <a:gd name="T8" fmla="*/ 10 w 12"/>
                  <a:gd name="T9" fmla="*/ 2 h 7"/>
                  <a:gd name="T10" fmla="*/ 12 w 12"/>
                  <a:gd name="T11" fmla="*/ 0 h 7"/>
                  <a:gd name="T12" fmla="*/ 10 w 12"/>
                  <a:gd name="T13" fmla="*/ 1 h 7"/>
                  <a:gd name="T14" fmla="*/ 8 w 12"/>
                  <a:gd name="T15" fmla="*/ 2 h 7"/>
                  <a:gd name="T16" fmla="*/ 8 w 12"/>
                  <a:gd name="T17" fmla="*/ 2 h 7"/>
                  <a:gd name="T18" fmla="*/ 8 w 12"/>
                  <a:gd name="T19" fmla="*/ 1 h 7"/>
                  <a:gd name="T20" fmla="*/ 8 w 12"/>
                  <a:gd name="T21" fmla="*/ 1 h 7"/>
                  <a:gd name="T22" fmla="*/ 7 w 12"/>
                  <a:gd name="T23" fmla="*/ 1 h 7"/>
                  <a:gd name="T24" fmla="*/ 5 w 12"/>
                  <a:gd name="T25" fmla="*/ 1 h 7"/>
                  <a:gd name="T26" fmla="*/ 1 w 12"/>
                  <a:gd name="T27" fmla="*/ 3 h 7"/>
                  <a:gd name="T28" fmla="*/ 1 w 12"/>
                  <a:gd name="T29" fmla="*/ 3 h 7"/>
                  <a:gd name="T30" fmla="*/ 0 w 12"/>
                  <a:gd name="T31" fmla="*/ 5 h 7"/>
                  <a:gd name="T32" fmla="*/ 2 w 12"/>
                  <a:gd name="T33" fmla="*/ 4 h 7"/>
                  <a:gd name="T34" fmla="*/ 4 w 12"/>
                  <a:gd name="T35" fmla="*/ 2 h 7"/>
                  <a:gd name="T36" fmla="*/ 6 w 12"/>
                  <a:gd name="T37" fmla="*/ 3 h 7"/>
                  <a:gd name="T38" fmla="*/ 2 w 12"/>
                  <a:gd name="T39" fmla="*/ 7 h 7"/>
                  <a:gd name="T40" fmla="*/ 6 w 12"/>
                  <a:gd name="T41" fmla="*/ 7 h 7"/>
                  <a:gd name="T42" fmla="*/ 7 w 12"/>
                  <a:gd name="T4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7">
                    <a:moveTo>
                      <a:pt x="7" y="6"/>
                    </a:moveTo>
                    <a:cubicBezTo>
                      <a:pt x="7" y="6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4"/>
                      <a:pt x="8" y="3"/>
                      <a:pt x="10" y="2"/>
                    </a:cubicBezTo>
                    <a:cubicBezTo>
                      <a:pt x="10" y="1"/>
                      <a:pt x="12" y="1"/>
                      <a:pt x="12" y="0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1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3"/>
                      <a:pt x="4" y="3"/>
                      <a:pt x="4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4" y="4"/>
                      <a:pt x="3" y="5"/>
                      <a:pt x="2" y="7"/>
                    </a:cubicBezTo>
                    <a:cubicBezTo>
                      <a:pt x="4" y="6"/>
                      <a:pt x="4" y="7"/>
                      <a:pt x="6" y="7"/>
                    </a:cubicBezTo>
                    <a:cubicBezTo>
                      <a:pt x="6" y="7"/>
                      <a:pt x="7" y="7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0" name="Freeform 1623"/>
              <p:cNvSpPr/>
              <p:nvPr/>
            </p:nvSpPr>
            <p:spPr bwMode="auto">
              <a:xfrm>
                <a:off x="7553326" y="44037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1" name="Rectangle 1624"/>
              <p:cNvSpPr>
                <a:spLocks noChangeArrowheads="1"/>
              </p:cNvSpPr>
              <p:nvPr/>
            </p:nvSpPr>
            <p:spPr bwMode="auto">
              <a:xfrm>
                <a:off x="7591426" y="44783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2" name="Freeform 1625"/>
              <p:cNvSpPr/>
              <p:nvPr/>
            </p:nvSpPr>
            <p:spPr bwMode="auto">
              <a:xfrm>
                <a:off x="7545388" y="438626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3" name="Freeform 1626"/>
              <p:cNvSpPr/>
              <p:nvPr/>
            </p:nvSpPr>
            <p:spPr bwMode="auto">
              <a:xfrm>
                <a:off x="7581901" y="4464051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1" y="2"/>
                      <a:pt x="2" y="3"/>
                    </a:cubicBezTo>
                    <a:cubicBezTo>
                      <a:pt x="2" y="2"/>
                      <a:pt x="1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4" name="Freeform 1627"/>
              <p:cNvSpPr/>
              <p:nvPr/>
            </p:nvSpPr>
            <p:spPr bwMode="auto">
              <a:xfrm>
                <a:off x="7588251" y="4483101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1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3 w 3"/>
                  <a:gd name="T11" fmla="*/ 0 h 4"/>
                  <a:gd name="T12" fmla="*/ 2 w 3"/>
                  <a:gd name="T13" fmla="*/ 1 h 4"/>
                  <a:gd name="T14" fmla="*/ 3 w 3"/>
                  <a:gd name="T15" fmla="*/ 1 h 4"/>
                  <a:gd name="T16" fmla="*/ 2 w 3"/>
                  <a:gd name="T17" fmla="*/ 2 h 4"/>
                  <a:gd name="T18" fmla="*/ 1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0" y="3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1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1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5" name="Freeform 1628"/>
              <p:cNvSpPr/>
              <p:nvPr/>
            </p:nvSpPr>
            <p:spPr bwMode="auto">
              <a:xfrm>
                <a:off x="7580313" y="44624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6" name="Freeform 1629"/>
              <p:cNvSpPr/>
              <p:nvPr/>
            </p:nvSpPr>
            <p:spPr bwMode="auto">
              <a:xfrm>
                <a:off x="7602538" y="4511676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0" y="2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7" name="Freeform 1630"/>
              <p:cNvSpPr/>
              <p:nvPr/>
            </p:nvSpPr>
            <p:spPr bwMode="auto">
              <a:xfrm>
                <a:off x="7550151" y="440213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8" name="Freeform 1631"/>
              <p:cNvSpPr/>
              <p:nvPr/>
            </p:nvSpPr>
            <p:spPr bwMode="auto">
              <a:xfrm>
                <a:off x="7524751" y="4352926"/>
                <a:ext cx="4763" cy="476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2 h 3"/>
                  <a:gd name="T6" fmla="*/ 3 w 3"/>
                  <a:gd name="T7" fmla="*/ 2 h 3"/>
                  <a:gd name="T8" fmla="*/ 3 w 3"/>
                  <a:gd name="T9" fmla="*/ 1 h 3"/>
                  <a:gd name="T10" fmla="*/ 0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9" name="Freeform 1632"/>
              <p:cNvSpPr/>
              <p:nvPr/>
            </p:nvSpPr>
            <p:spPr bwMode="auto">
              <a:xfrm>
                <a:off x="7586663" y="44767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0" name="Freeform 1633"/>
              <p:cNvSpPr/>
              <p:nvPr/>
            </p:nvSpPr>
            <p:spPr bwMode="auto">
              <a:xfrm>
                <a:off x="7545388" y="4402138"/>
                <a:ext cx="6350" cy="3175"/>
              </a:xfrm>
              <a:custGeom>
                <a:avLst/>
                <a:gdLst>
                  <a:gd name="T0" fmla="*/ 0 w 5"/>
                  <a:gd name="T1" fmla="*/ 1 h 2"/>
                  <a:gd name="T2" fmla="*/ 5 w 5"/>
                  <a:gd name="T3" fmla="*/ 2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3" y="2"/>
                      <a:pt x="5" y="2"/>
                    </a:cubicBezTo>
                    <a:cubicBezTo>
                      <a:pt x="5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1" name="Freeform 1634"/>
              <p:cNvSpPr/>
              <p:nvPr/>
            </p:nvSpPr>
            <p:spPr bwMode="auto">
              <a:xfrm>
                <a:off x="7537451" y="4381501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0 w 3"/>
                  <a:gd name="T3" fmla="*/ 2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0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2" name="Freeform 1635"/>
              <p:cNvSpPr/>
              <p:nvPr/>
            </p:nvSpPr>
            <p:spPr bwMode="auto">
              <a:xfrm>
                <a:off x="7589838" y="4494213"/>
                <a:ext cx="4763" cy="1588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2" y="2"/>
                      <a:pt x="2" y="1"/>
                      <a:pt x="3" y="0"/>
                    </a:cubicBezTo>
                    <a:cubicBezTo>
                      <a:pt x="2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3" name="Freeform 1636"/>
              <p:cNvSpPr/>
              <p:nvPr/>
            </p:nvSpPr>
            <p:spPr bwMode="auto">
              <a:xfrm>
                <a:off x="7537451" y="4379913"/>
                <a:ext cx="3175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4" name="Freeform 1637"/>
              <p:cNvSpPr/>
              <p:nvPr/>
            </p:nvSpPr>
            <p:spPr bwMode="auto">
              <a:xfrm>
                <a:off x="7586663" y="4481513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5" name="Freeform 1638"/>
              <p:cNvSpPr/>
              <p:nvPr/>
            </p:nvSpPr>
            <p:spPr bwMode="auto">
              <a:xfrm>
                <a:off x="7593013" y="449738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6" name="Freeform 1639"/>
              <p:cNvSpPr/>
              <p:nvPr/>
            </p:nvSpPr>
            <p:spPr bwMode="auto">
              <a:xfrm>
                <a:off x="7540626" y="4395788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4 w 4"/>
                  <a:gd name="T3" fmla="*/ 1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3" y="2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7" name="Freeform 1640"/>
              <p:cNvSpPr/>
              <p:nvPr/>
            </p:nvSpPr>
            <p:spPr bwMode="auto">
              <a:xfrm>
                <a:off x="7580313" y="4473576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8" name="Freeform 1641"/>
              <p:cNvSpPr/>
              <p:nvPr/>
            </p:nvSpPr>
            <p:spPr bwMode="auto">
              <a:xfrm>
                <a:off x="7581901" y="4475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9" name="Freeform 1642"/>
              <p:cNvSpPr/>
              <p:nvPr/>
            </p:nvSpPr>
            <p:spPr bwMode="auto">
              <a:xfrm>
                <a:off x="7585076" y="448151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0" name="Freeform 1643"/>
              <p:cNvSpPr/>
              <p:nvPr/>
            </p:nvSpPr>
            <p:spPr bwMode="auto">
              <a:xfrm>
                <a:off x="7600951" y="4521201"/>
                <a:ext cx="3175" cy="1588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1" name="Freeform 1644"/>
              <p:cNvSpPr/>
              <p:nvPr/>
            </p:nvSpPr>
            <p:spPr bwMode="auto">
              <a:xfrm>
                <a:off x="7580313" y="4498976"/>
                <a:ext cx="14288" cy="14288"/>
              </a:xfrm>
              <a:custGeom>
                <a:avLst/>
                <a:gdLst>
                  <a:gd name="T0" fmla="*/ 6 w 10"/>
                  <a:gd name="T1" fmla="*/ 0 h 10"/>
                  <a:gd name="T2" fmla="*/ 5 w 10"/>
                  <a:gd name="T3" fmla="*/ 2 h 10"/>
                  <a:gd name="T4" fmla="*/ 4 w 10"/>
                  <a:gd name="T5" fmla="*/ 2 h 10"/>
                  <a:gd name="T6" fmla="*/ 5 w 10"/>
                  <a:gd name="T7" fmla="*/ 3 h 10"/>
                  <a:gd name="T8" fmla="*/ 2 w 10"/>
                  <a:gd name="T9" fmla="*/ 6 h 10"/>
                  <a:gd name="T10" fmla="*/ 4 w 10"/>
                  <a:gd name="T11" fmla="*/ 10 h 10"/>
                  <a:gd name="T12" fmla="*/ 5 w 10"/>
                  <a:gd name="T13" fmla="*/ 9 h 10"/>
                  <a:gd name="T14" fmla="*/ 3 w 10"/>
                  <a:gd name="T15" fmla="*/ 7 h 10"/>
                  <a:gd name="T16" fmla="*/ 8 w 10"/>
                  <a:gd name="T17" fmla="*/ 3 h 10"/>
                  <a:gd name="T18" fmla="*/ 7 w 10"/>
                  <a:gd name="T19" fmla="*/ 4 h 10"/>
                  <a:gd name="T20" fmla="*/ 8 w 10"/>
                  <a:gd name="T21" fmla="*/ 3 h 10"/>
                  <a:gd name="T22" fmla="*/ 9 w 10"/>
                  <a:gd name="T23" fmla="*/ 3 h 10"/>
                  <a:gd name="T24" fmla="*/ 10 w 10"/>
                  <a:gd name="T25" fmla="*/ 2 h 10"/>
                  <a:gd name="T26" fmla="*/ 9 w 10"/>
                  <a:gd name="T27" fmla="*/ 1 h 10"/>
                  <a:gd name="T28" fmla="*/ 7 w 10"/>
                  <a:gd name="T29" fmla="*/ 3 h 10"/>
                  <a:gd name="T30" fmla="*/ 6 w 10"/>
                  <a:gd name="T31" fmla="*/ 2 h 10"/>
                  <a:gd name="T32" fmla="*/ 6 w 10"/>
                  <a:gd name="T33" fmla="*/ 1 h 10"/>
                  <a:gd name="T34" fmla="*/ 7 w 10"/>
                  <a:gd name="T35" fmla="*/ 1 h 10"/>
                  <a:gd name="T36" fmla="*/ 6 w 10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6" y="0"/>
                    </a:moveTo>
                    <a:cubicBezTo>
                      <a:pt x="7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5" y="4"/>
                      <a:pt x="3" y="5"/>
                      <a:pt x="2" y="6"/>
                    </a:cubicBezTo>
                    <a:cubicBezTo>
                      <a:pt x="0" y="9"/>
                      <a:pt x="5" y="8"/>
                      <a:pt x="4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5" y="8"/>
                      <a:pt x="3" y="7"/>
                    </a:cubicBezTo>
                    <a:cubicBezTo>
                      <a:pt x="3" y="5"/>
                      <a:pt x="6" y="4"/>
                      <a:pt x="8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8" y="3"/>
                      <a:pt x="7" y="3"/>
                    </a:cubicBezTo>
                    <a:cubicBezTo>
                      <a:pt x="5" y="3"/>
                      <a:pt x="8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2" name="Freeform 1645"/>
              <p:cNvSpPr/>
              <p:nvPr/>
            </p:nvSpPr>
            <p:spPr bwMode="auto">
              <a:xfrm>
                <a:off x="7526338" y="4378326"/>
                <a:ext cx="9525" cy="4763"/>
              </a:xfrm>
              <a:custGeom>
                <a:avLst/>
                <a:gdLst>
                  <a:gd name="T0" fmla="*/ 6 w 6"/>
                  <a:gd name="T1" fmla="*/ 1 h 3"/>
                  <a:gd name="T2" fmla="*/ 1 w 6"/>
                  <a:gd name="T3" fmla="*/ 2 h 3"/>
                  <a:gd name="T4" fmla="*/ 0 w 6"/>
                  <a:gd name="T5" fmla="*/ 1 h 3"/>
                  <a:gd name="T6" fmla="*/ 6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5" y="0"/>
                      <a:pt x="3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3"/>
                      <a:pt x="4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3" name="Freeform 1646"/>
              <p:cNvSpPr/>
              <p:nvPr/>
            </p:nvSpPr>
            <p:spPr bwMode="auto">
              <a:xfrm>
                <a:off x="7591426" y="4513263"/>
                <a:ext cx="9525" cy="7938"/>
              </a:xfrm>
              <a:custGeom>
                <a:avLst/>
                <a:gdLst>
                  <a:gd name="T0" fmla="*/ 0 w 6"/>
                  <a:gd name="T1" fmla="*/ 5 h 6"/>
                  <a:gd name="T2" fmla="*/ 5 w 6"/>
                  <a:gd name="T3" fmla="*/ 2 h 6"/>
                  <a:gd name="T4" fmla="*/ 4 w 6"/>
                  <a:gd name="T5" fmla="*/ 2 h 6"/>
                  <a:gd name="T6" fmla="*/ 6 w 6"/>
                  <a:gd name="T7" fmla="*/ 0 h 6"/>
                  <a:gd name="T8" fmla="*/ 2 w 6"/>
                  <a:gd name="T9" fmla="*/ 3 h 6"/>
                  <a:gd name="T10" fmla="*/ 0 w 6"/>
                  <a:gd name="T11" fmla="*/ 4 h 6"/>
                  <a:gd name="T12" fmla="*/ 0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cubicBezTo>
                      <a:pt x="3" y="6"/>
                      <a:pt x="2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4"/>
                      <a:pt x="1" y="5"/>
                      <a:pt x="0" y="4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4" name="Freeform 1647"/>
              <p:cNvSpPr/>
              <p:nvPr/>
            </p:nvSpPr>
            <p:spPr bwMode="auto">
              <a:xfrm>
                <a:off x="7589838" y="449738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5" name="Freeform 1648"/>
              <p:cNvSpPr/>
              <p:nvPr/>
            </p:nvSpPr>
            <p:spPr bwMode="auto">
              <a:xfrm>
                <a:off x="7535863" y="4398963"/>
                <a:ext cx="9525" cy="4763"/>
              </a:xfrm>
              <a:custGeom>
                <a:avLst/>
                <a:gdLst>
                  <a:gd name="T0" fmla="*/ 0 w 7"/>
                  <a:gd name="T1" fmla="*/ 1 h 3"/>
                  <a:gd name="T2" fmla="*/ 2 w 7"/>
                  <a:gd name="T3" fmla="*/ 1 h 3"/>
                  <a:gd name="T4" fmla="*/ 2 w 7"/>
                  <a:gd name="T5" fmla="*/ 2 h 3"/>
                  <a:gd name="T6" fmla="*/ 3 w 7"/>
                  <a:gd name="T7" fmla="*/ 2 h 3"/>
                  <a:gd name="T8" fmla="*/ 3 w 7"/>
                  <a:gd name="T9" fmla="*/ 3 h 3"/>
                  <a:gd name="T10" fmla="*/ 7 w 7"/>
                  <a:gd name="T11" fmla="*/ 2 h 3"/>
                  <a:gd name="T12" fmla="*/ 2 w 7"/>
                  <a:gd name="T13" fmla="*/ 1 h 3"/>
                  <a:gd name="T14" fmla="*/ 2 w 7"/>
                  <a:gd name="T15" fmla="*/ 0 h 3"/>
                  <a:gd name="T16" fmla="*/ 1 w 7"/>
                  <a:gd name="T17" fmla="*/ 0 h 3"/>
                  <a:gd name="T18" fmla="*/ 2 w 7"/>
                  <a:gd name="T19" fmla="*/ 0 h 3"/>
                  <a:gd name="T20" fmla="*/ 0 w 7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6" y="3"/>
                      <a:pt x="4" y="2"/>
                      <a:pt x="7" y="2"/>
                    </a:cubicBezTo>
                    <a:cubicBezTo>
                      <a:pt x="6" y="1"/>
                      <a:pt x="4" y="0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6" name="Freeform 1649"/>
              <p:cNvSpPr/>
              <p:nvPr/>
            </p:nvSpPr>
            <p:spPr bwMode="auto">
              <a:xfrm>
                <a:off x="7518401" y="43529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7" name="Freeform 1650"/>
              <p:cNvSpPr/>
              <p:nvPr/>
            </p:nvSpPr>
            <p:spPr bwMode="auto">
              <a:xfrm>
                <a:off x="7600951" y="4521201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8" name="Freeform 1651"/>
              <p:cNvSpPr/>
              <p:nvPr/>
            </p:nvSpPr>
            <p:spPr bwMode="auto">
              <a:xfrm>
                <a:off x="7588251" y="4495801"/>
                <a:ext cx="0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9" name="Freeform 1652"/>
              <p:cNvSpPr/>
              <p:nvPr/>
            </p:nvSpPr>
            <p:spPr bwMode="auto">
              <a:xfrm>
                <a:off x="7602538" y="45307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0" name="Freeform 1653"/>
              <p:cNvSpPr/>
              <p:nvPr/>
            </p:nvSpPr>
            <p:spPr bwMode="auto">
              <a:xfrm>
                <a:off x="7591426" y="450691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1" name="Freeform 1654"/>
              <p:cNvSpPr/>
              <p:nvPr/>
            </p:nvSpPr>
            <p:spPr bwMode="auto">
              <a:xfrm>
                <a:off x="7513638" y="435292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2" name="Freeform 1655"/>
              <p:cNvSpPr/>
              <p:nvPr/>
            </p:nvSpPr>
            <p:spPr bwMode="auto">
              <a:xfrm>
                <a:off x="7585076" y="4497388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3" name="Freeform 1656"/>
              <p:cNvSpPr/>
              <p:nvPr/>
            </p:nvSpPr>
            <p:spPr bwMode="auto">
              <a:xfrm>
                <a:off x="7581901" y="44989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4" name="Freeform 1657"/>
              <p:cNvSpPr/>
              <p:nvPr/>
            </p:nvSpPr>
            <p:spPr bwMode="auto">
              <a:xfrm>
                <a:off x="7581901" y="449738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5" name="Freeform 1658"/>
              <p:cNvSpPr/>
              <p:nvPr/>
            </p:nvSpPr>
            <p:spPr bwMode="auto">
              <a:xfrm>
                <a:off x="7570788" y="4498976"/>
                <a:ext cx="17463" cy="22225"/>
              </a:xfrm>
              <a:custGeom>
                <a:avLst/>
                <a:gdLst>
                  <a:gd name="T0" fmla="*/ 2 w 12"/>
                  <a:gd name="T1" fmla="*/ 13 h 15"/>
                  <a:gd name="T2" fmla="*/ 5 w 12"/>
                  <a:gd name="T3" fmla="*/ 11 h 15"/>
                  <a:gd name="T4" fmla="*/ 5 w 12"/>
                  <a:gd name="T5" fmla="*/ 12 h 15"/>
                  <a:gd name="T6" fmla="*/ 9 w 12"/>
                  <a:gd name="T7" fmla="*/ 9 h 15"/>
                  <a:gd name="T8" fmla="*/ 6 w 12"/>
                  <a:gd name="T9" fmla="*/ 10 h 15"/>
                  <a:gd name="T10" fmla="*/ 6 w 12"/>
                  <a:gd name="T11" fmla="*/ 10 h 15"/>
                  <a:gd name="T12" fmla="*/ 5 w 12"/>
                  <a:gd name="T13" fmla="*/ 10 h 15"/>
                  <a:gd name="T14" fmla="*/ 3 w 12"/>
                  <a:gd name="T15" fmla="*/ 10 h 15"/>
                  <a:gd name="T16" fmla="*/ 4 w 12"/>
                  <a:gd name="T17" fmla="*/ 10 h 15"/>
                  <a:gd name="T18" fmla="*/ 4 w 12"/>
                  <a:gd name="T19" fmla="*/ 10 h 15"/>
                  <a:gd name="T20" fmla="*/ 6 w 12"/>
                  <a:gd name="T21" fmla="*/ 6 h 15"/>
                  <a:gd name="T22" fmla="*/ 6 w 12"/>
                  <a:gd name="T23" fmla="*/ 6 h 15"/>
                  <a:gd name="T24" fmla="*/ 6 w 12"/>
                  <a:gd name="T25" fmla="*/ 3 h 15"/>
                  <a:gd name="T26" fmla="*/ 7 w 12"/>
                  <a:gd name="T27" fmla="*/ 3 h 15"/>
                  <a:gd name="T28" fmla="*/ 9 w 12"/>
                  <a:gd name="T29" fmla="*/ 2 h 15"/>
                  <a:gd name="T30" fmla="*/ 9 w 12"/>
                  <a:gd name="T31" fmla="*/ 3 h 15"/>
                  <a:gd name="T32" fmla="*/ 8 w 12"/>
                  <a:gd name="T33" fmla="*/ 2 h 15"/>
                  <a:gd name="T34" fmla="*/ 6 w 12"/>
                  <a:gd name="T35" fmla="*/ 2 h 15"/>
                  <a:gd name="T36" fmla="*/ 4 w 12"/>
                  <a:gd name="T37" fmla="*/ 3 h 15"/>
                  <a:gd name="T38" fmla="*/ 4 w 12"/>
                  <a:gd name="T39" fmla="*/ 1 h 15"/>
                  <a:gd name="T40" fmla="*/ 2 w 12"/>
                  <a:gd name="T41" fmla="*/ 1 h 15"/>
                  <a:gd name="T42" fmla="*/ 3 w 12"/>
                  <a:gd name="T43" fmla="*/ 2 h 15"/>
                  <a:gd name="T44" fmla="*/ 2 w 12"/>
                  <a:gd name="T45" fmla="*/ 5 h 15"/>
                  <a:gd name="T46" fmla="*/ 3 w 12"/>
                  <a:gd name="T47" fmla="*/ 5 h 15"/>
                  <a:gd name="T48" fmla="*/ 4 w 12"/>
                  <a:gd name="T49" fmla="*/ 3 h 15"/>
                  <a:gd name="T50" fmla="*/ 5 w 12"/>
                  <a:gd name="T51" fmla="*/ 3 h 15"/>
                  <a:gd name="T52" fmla="*/ 4 w 12"/>
                  <a:gd name="T53" fmla="*/ 5 h 15"/>
                  <a:gd name="T54" fmla="*/ 3 w 12"/>
                  <a:gd name="T55" fmla="*/ 10 h 15"/>
                  <a:gd name="T56" fmla="*/ 1 w 12"/>
                  <a:gd name="T57" fmla="*/ 13 h 15"/>
                  <a:gd name="T58" fmla="*/ 1 w 12"/>
                  <a:gd name="T59" fmla="*/ 13 h 15"/>
                  <a:gd name="T60" fmla="*/ 0 w 12"/>
                  <a:gd name="T61" fmla="*/ 14 h 15"/>
                  <a:gd name="T62" fmla="*/ 3 w 12"/>
                  <a:gd name="T63" fmla="*/ 13 h 15"/>
                  <a:gd name="T64" fmla="*/ 2 w 12"/>
                  <a:gd name="T6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15">
                    <a:moveTo>
                      <a:pt x="2" y="13"/>
                    </a:moveTo>
                    <a:cubicBezTo>
                      <a:pt x="2" y="12"/>
                      <a:pt x="4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8" y="10"/>
                      <a:pt x="9" y="9"/>
                    </a:cubicBezTo>
                    <a:cubicBezTo>
                      <a:pt x="8" y="10"/>
                      <a:pt x="7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1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9"/>
                      <a:pt x="4" y="7"/>
                      <a:pt x="6" y="6"/>
                    </a:cubicBezTo>
                    <a:cubicBezTo>
                      <a:pt x="7" y="6"/>
                      <a:pt x="5" y="6"/>
                      <a:pt x="6" y="6"/>
                    </a:cubicBezTo>
                    <a:cubicBezTo>
                      <a:pt x="4" y="5"/>
                      <a:pt x="7" y="4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3"/>
                      <a:pt x="9" y="0"/>
                      <a:pt x="8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1"/>
                      <a:pt x="5" y="2"/>
                      <a:pt x="4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4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6" y="5"/>
                      <a:pt x="4" y="5"/>
                    </a:cubicBezTo>
                    <a:cubicBezTo>
                      <a:pt x="5" y="7"/>
                      <a:pt x="3" y="9"/>
                      <a:pt x="3" y="10"/>
                    </a:cubicBezTo>
                    <a:cubicBezTo>
                      <a:pt x="1" y="11"/>
                      <a:pt x="2" y="12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2" y="13"/>
                      <a:pt x="3" y="13"/>
                    </a:cubicBezTo>
                    <a:lnTo>
                      <a:pt x="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6" name="Freeform 1659"/>
              <p:cNvSpPr/>
              <p:nvPr/>
            </p:nvSpPr>
            <p:spPr bwMode="auto">
              <a:xfrm>
                <a:off x="7597776" y="4529138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7" name="Freeform 1660"/>
              <p:cNvSpPr/>
              <p:nvPr/>
            </p:nvSpPr>
            <p:spPr bwMode="auto">
              <a:xfrm>
                <a:off x="7529513" y="4395788"/>
                <a:ext cx="4763" cy="3175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3 h 3"/>
                  <a:gd name="T4" fmla="*/ 2 w 3"/>
                  <a:gd name="T5" fmla="*/ 2 h 3"/>
                  <a:gd name="T6" fmla="*/ 2 w 3"/>
                  <a:gd name="T7" fmla="*/ 2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8" name="Freeform 1661"/>
              <p:cNvSpPr/>
              <p:nvPr/>
            </p:nvSpPr>
            <p:spPr bwMode="auto">
              <a:xfrm>
                <a:off x="7589838" y="4521201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9" name="Rectangle 1662"/>
              <p:cNvSpPr>
                <a:spLocks noChangeArrowheads="1"/>
              </p:cNvSpPr>
              <p:nvPr/>
            </p:nvSpPr>
            <p:spPr bwMode="auto">
              <a:xfrm>
                <a:off x="7562851" y="44656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0" name="Freeform 1663"/>
              <p:cNvSpPr/>
              <p:nvPr/>
            </p:nvSpPr>
            <p:spPr bwMode="auto">
              <a:xfrm>
                <a:off x="7524751" y="4395788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1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1" name="Freeform 1664"/>
              <p:cNvSpPr/>
              <p:nvPr/>
            </p:nvSpPr>
            <p:spPr bwMode="auto">
              <a:xfrm>
                <a:off x="7531101" y="43989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2" name="Freeform 1665"/>
              <p:cNvSpPr/>
              <p:nvPr/>
            </p:nvSpPr>
            <p:spPr bwMode="auto">
              <a:xfrm>
                <a:off x="7504113" y="434975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3" name="Freeform 1666"/>
              <p:cNvSpPr/>
              <p:nvPr/>
            </p:nvSpPr>
            <p:spPr bwMode="auto">
              <a:xfrm>
                <a:off x="7505701" y="43481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4" name="Freeform 1667"/>
              <p:cNvSpPr/>
              <p:nvPr/>
            </p:nvSpPr>
            <p:spPr bwMode="auto">
              <a:xfrm>
                <a:off x="7502526" y="434975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5" name="Freeform 1668"/>
              <p:cNvSpPr/>
              <p:nvPr/>
            </p:nvSpPr>
            <p:spPr bwMode="auto">
              <a:xfrm>
                <a:off x="7556501" y="4467226"/>
                <a:ext cx="7938" cy="4763"/>
              </a:xfrm>
              <a:custGeom>
                <a:avLst/>
                <a:gdLst>
                  <a:gd name="T0" fmla="*/ 3 w 6"/>
                  <a:gd name="T1" fmla="*/ 0 h 4"/>
                  <a:gd name="T2" fmla="*/ 3 w 6"/>
                  <a:gd name="T3" fmla="*/ 4 h 4"/>
                  <a:gd name="T4" fmla="*/ 6 w 6"/>
                  <a:gd name="T5" fmla="*/ 3 h 4"/>
                  <a:gd name="T6" fmla="*/ 3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0" y="1"/>
                      <a:pt x="2" y="2"/>
                      <a:pt x="3" y="4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5" y="2"/>
                      <a:pt x="6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6" name="Rectangle 1669"/>
              <p:cNvSpPr>
                <a:spLocks noChangeArrowheads="1"/>
              </p:cNvSpPr>
              <p:nvPr/>
            </p:nvSpPr>
            <p:spPr bwMode="auto">
              <a:xfrm>
                <a:off x="7578726" y="45100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7" name="Freeform 1670"/>
              <p:cNvSpPr/>
              <p:nvPr/>
            </p:nvSpPr>
            <p:spPr bwMode="auto">
              <a:xfrm>
                <a:off x="7578726" y="4506913"/>
                <a:ext cx="6350" cy="3175"/>
              </a:xfrm>
              <a:custGeom>
                <a:avLst/>
                <a:gdLst>
                  <a:gd name="T0" fmla="*/ 0 w 4"/>
                  <a:gd name="T1" fmla="*/ 3 h 3"/>
                  <a:gd name="T2" fmla="*/ 2 w 4"/>
                  <a:gd name="T3" fmla="*/ 0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2"/>
                      <a:pt x="4" y="2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8" name="Freeform 1671"/>
              <p:cNvSpPr/>
              <p:nvPr/>
            </p:nvSpPr>
            <p:spPr bwMode="auto">
              <a:xfrm>
                <a:off x="7586663" y="4518026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9" name="Freeform 1672"/>
              <p:cNvSpPr/>
              <p:nvPr/>
            </p:nvSpPr>
            <p:spPr bwMode="auto">
              <a:xfrm>
                <a:off x="7585076" y="45148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0" name="Freeform 1673"/>
              <p:cNvSpPr/>
              <p:nvPr/>
            </p:nvSpPr>
            <p:spPr bwMode="auto">
              <a:xfrm>
                <a:off x="7510463" y="4370388"/>
                <a:ext cx="6350" cy="6350"/>
              </a:xfrm>
              <a:custGeom>
                <a:avLst/>
                <a:gdLst>
                  <a:gd name="T0" fmla="*/ 0 w 5"/>
                  <a:gd name="T1" fmla="*/ 3 h 4"/>
                  <a:gd name="T2" fmla="*/ 2 w 5"/>
                  <a:gd name="T3" fmla="*/ 2 h 4"/>
                  <a:gd name="T4" fmla="*/ 5 w 5"/>
                  <a:gd name="T5" fmla="*/ 2 h 4"/>
                  <a:gd name="T6" fmla="*/ 2 w 5"/>
                  <a:gd name="T7" fmla="*/ 2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3"/>
                      <a:pt x="1" y="3"/>
                      <a:pt x="2" y="2"/>
                    </a:cubicBezTo>
                    <a:cubicBezTo>
                      <a:pt x="3" y="3"/>
                      <a:pt x="4" y="2"/>
                      <a:pt x="5" y="2"/>
                    </a:cubicBezTo>
                    <a:cubicBezTo>
                      <a:pt x="4" y="0"/>
                      <a:pt x="3" y="4"/>
                      <a:pt x="2" y="2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1" name="Rectangle 1674"/>
              <p:cNvSpPr>
                <a:spLocks noChangeArrowheads="1"/>
              </p:cNvSpPr>
              <p:nvPr/>
            </p:nvSpPr>
            <p:spPr bwMode="auto">
              <a:xfrm>
                <a:off x="7524751" y="43910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2" name="Freeform 1675"/>
              <p:cNvSpPr/>
              <p:nvPr/>
            </p:nvSpPr>
            <p:spPr bwMode="auto">
              <a:xfrm>
                <a:off x="7586663" y="4524376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3" name="Freeform 1676"/>
              <p:cNvSpPr/>
              <p:nvPr/>
            </p:nvSpPr>
            <p:spPr bwMode="auto">
              <a:xfrm>
                <a:off x="7586663" y="4529138"/>
                <a:ext cx="4763" cy="4763"/>
              </a:xfrm>
              <a:custGeom>
                <a:avLst/>
                <a:gdLst>
                  <a:gd name="T0" fmla="*/ 3 w 4"/>
                  <a:gd name="T1" fmla="*/ 2 h 3"/>
                  <a:gd name="T2" fmla="*/ 3 w 4"/>
                  <a:gd name="T3" fmla="*/ 0 h 3"/>
                  <a:gd name="T4" fmla="*/ 1 w 4"/>
                  <a:gd name="T5" fmla="*/ 1 h 3"/>
                  <a:gd name="T6" fmla="*/ 1 w 4"/>
                  <a:gd name="T7" fmla="*/ 0 h 3"/>
                  <a:gd name="T8" fmla="*/ 0 w 4"/>
                  <a:gd name="T9" fmla="*/ 2 h 3"/>
                  <a:gd name="T10" fmla="*/ 3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4" y="1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4" name="Freeform 1677"/>
              <p:cNvSpPr/>
              <p:nvPr/>
            </p:nvSpPr>
            <p:spPr bwMode="auto">
              <a:xfrm>
                <a:off x="7554913" y="44608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5" name="Freeform 1678"/>
              <p:cNvSpPr/>
              <p:nvPr/>
            </p:nvSpPr>
            <p:spPr bwMode="auto">
              <a:xfrm>
                <a:off x="7561263" y="4473576"/>
                <a:ext cx="1588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1 w 2"/>
                  <a:gd name="T5" fmla="*/ 1 h 2"/>
                  <a:gd name="T6" fmla="*/ 2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6" name="Freeform 1679"/>
              <p:cNvSpPr/>
              <p:nvPr/>
            </p:nvSpPr>
            <p:spPr bwMode="auto">
              <a:xfrm>
                <a:off x="7581901" y="45180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7" name="Freeform 1680"/>
              <p:cNvSpPr/>
              <p:nvPr/>
            </p:nvSpPr>
            <p:spPr bwMode="auto">
              <a:xfrm>
                <a:off x="7585076" y="45212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8" name="Freeform 1681"/>
              <p:cNvSpPr/>
              <p:nvPr/>
            </p:nvSpPr>
            <p:spPr bwMode="auto">
              <a:xfrm>
                <a:off x="7562851" y="447833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9" name="Freeform 1682"/>
              <p:cNvSpPr/>
              <p:nvPr/>
            </p:nvSpPr>
            <p:spPr bwMode="auto">
              <a:xfrm>
                <a:off x="7567613" y="448786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0" name="Freeform 1683"/>
              <p:cNvSpPr/>
              <p:nvPr/>
            </p:nvSpPr>
            <p:spPr bwMode="auto">
              <a:xfrm>
                <a:off x="7516813" y="4394201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1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1" name="Freeform 1684"/>
              <p:cNvSpPr/>
              <p:nvPr/>
            </p:nvSpPr>
            <p:spPr bwMode="auto">
              <a:xfrm>
                <a:off x="7588251" y="4537076"/>
                <a:ext cx="3175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2" name="Freeform 1685"/>
              <p:cNvSpPr/>
              <p:nvPr/>
            </p:nvSpPr>
            <p:spPr bwMode="auto">
              <a:xfrm>
                <a:off x="7505701" y="4367213"/>
                <a:ext cx="4763" cy="3175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1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1"/>
                      <a:pt x="3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3" name="Freeform 1686"/>
              <p:cNvSpPr/>
              <p:nvPr/>
            </p:nvSpPr>
            <p:spPr bwMode="auto">
              <a:xfrm>
                <a:off x="7588251" y="4533901"/>
                <a:ext cx="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4" name="Freeform 1687"/>
              <p:cNvSpPr/>
              <p:nvPr/>
            </p:nvSpPr>
            <p:spPr bwMode="auto">
              <a:xfrm>
                <a:off x="7586663" y="453390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5" name="Freeform 1688"/>
              <p:cNvSpPr/>
              <p:nvPr/>
            </p:nvSpPr>
            <p:spPr bwMode="auto">
              <a:xfrm>
                <a:off x="7586663" y="45339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6" name="Freeform 1689"/>
              <p:cNvSpPr/>
              <p:nvPr/>
            </p:nvSpPr>
            <p:spPr bwMode="auto">
              <a:xfrm>
                <a:off x="7550151" y="4457701"/>
                <a:ext cx="3175" cy="0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3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7" name="Freeform 1690"/>
              <p:cNvSpPr/>
              <p:nvPr/>
            </p:nvSpPr>
            <p:spPr bwMode="auto">
              <a:xfrm>
                <a:off x="7559676" y="447198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8" name="Freeform 1691"/>
              <p:cNvSpPr/>
              <p:nvPr/>
            </p:nvSpPr>
            <p:spPr bwMode="auto">
              <a:xfrm>
                <a:off x="7562851" y="448627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9" name="Freeform 1692"/>
              <p:cNvSpPr/>
              <p:nvPr/>
            </p:nvSpPr>
            <p:spPr bwMode="auto">
              <a:xfrm>
                <a:off x="7521576" y="4406901"/>
                <a:ext cx="6350" cy="1588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1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0" name="Freeform 1693"/>
              <p:cNvSpPr/>
              <p:nvPr/>
            </p:nvSpPr>
            <p:spPr bwMode="auto">
              <a:xfrm>
                <a:off x="7577138" y="45164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1" name="Freeform 1694"/>
              <p:cNvSpPr/>
              <p:nvPr/>
            </p:nvSpPr>
            <p:spPr bwMode="auto">
              <a:xfrm>
                <a:off x="7572376" y="45053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2" name="Freeform 1695"/>
              <p:cNvSpPr/>
              <p:nvPr/>
            </p:nvSpPr>
            <p:spPr bwMode="auto">
              <a:xfrm>
                <a:off x="7570788" y="4505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3" name="Freeform 1696"/>
              <p:cNvSpPr/>
              <p:nvPr/>
            </p:nvSpPr>
            <p:spPr bwMode="auto">
              <a:xfrm>
                <a:off x="7507288" y="4373563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4" name="Freeform 1697"/>
              <p:cNvSpPr/>
              <p:nvPr/>
            </p:nvSpPr>
            <p:spPr bwMode="auto">
              <a:xfrm>
                <a:off x="7545388" y="4457701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5" name="Freeform 1698"/>
              <p:cNvSpPr/>
              <p:nvPr/>
            </p:nvSpPr>
            <p:spPr bwMode="auto">
              <a:xfrm>
                <a:off x="7550151" y="4460876"/>
                <a:ext cx="0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6" name="Freeform 1699"/>
              <p:cNvSpPr>
                <a:spLocks noEditPoints="1"/>
              </p:cNvSpPr>
              <p:nvPr/>
            </p:nvSpPr>
            <p:spPr bwMode="auto">
              <a:xfrm>
                <a:off x="7577138" y="4535488"/>
                <a:ext cx="11113" cy="12700"/>
              </a:xfrm>
              <a:custGeom>
                <a:avLst/>
                <a:gdLst>
                  <a:gd name="T0" fmla="*/ 6 w 7"/>
                  <a:gd name="T1" fmla="*/ 8 h 9"/>
                  <a:gd name="T2" fmla="*/ 6 w 7"/>
                  <a:gd name="T3" fmla="*/ 6 h 9"/>
                  <a:gd name="T4" fmla="*/ 6 w 7"/>
                  <a:gd name="T5" fmla="*/ 6 h 9"/>
                  <a:gd name="T6" fmla="*/ 6 w 7"/>
                  <a:gd name="T7" fmla="*/ 5 h 9"/>
                  <a:gd name="T8" fmla="*/ 4 w 7"/>
                  <a:gd name="T9" fmla="*/ 5 h 9"/>
                  <a:gd name="T10" fmla="*/ 4 w 7"/>
                  <a:gd name="T11" fmla="*/ 5 h 9"/>
                  <a:gd name="T12" fmla="*/ 5 w 7"/>
                  <a:gd name="T13" fmla="*/ 5 h 9"/>
                  <a:gd name="T14" fmla="*/ 3 w 7"/>
                  <a:gd name="T15" fmla="*/ 3 h 9"/>
                  <a:gd name="T16" fmla="*/ 5 w 7"/>
                  <a:gd name="T17" fmla="*/ 2 h 9"/>
                  <a:gd name="T18" fmla="*/ 5 w 7"/>
                  <a:gd name="T19" fmla="*/ 2 h 9"/>
                  <a:gd name="T20" fmla="*/ 5 w 7"/>
                  <a:gd name="T21" fmla="*/ 1 h 9"/>
                  <a:gd name="T22" fmla="*/ 6 w 7"/>
                  <a:gd name="T23" fmla="*/ 2 h 9"/>
                  <a:gd name="T24" fmla="*/ 6 w 7"/>
                  <a:gd name="T25" fmla="*/ 1 h 9"/>
                  <a:gd name="T26" fmla="*/ 6 w 7"/>
                  <a:gd name="T27" fmla="*/ 1 h 9"/>
                  <a:gd name="T28" fmla="*/ 6 w 7"/>
                  <a:gd name="T29" fmla="*/ 0 h 9"/>
                  <a:gd name="T30" fmla="*/ 0 w 7"/>
                  <a:gd name="T31" fmla="*/ 7 h 9"/>
                  <a:gd name="T32" fmla="*/ 0 w 7"/>
                  <a:gd name="T33" fmla="*/ 8 h 9"/>
                  <a:gd name="T34" fmla="*/ 1 w 7"/>
                  <a:gd name="T35" fmla="*/ 7 h 9"/>
                  <a:gd name="T36" fmla="*/ 4 w 7"/>
                  <a:gd name="T37" fmla="*/ 7 h 9"/>
                  <a:gd name="T38" fmla="*/ 2 w 7"/>
                  <a:gd name="T39" fmla="*/ 8 h 9"/>
                  <a:gd name="T40" fmla="*/ 3 w 7"/>
                  <a:gd name="T41" fmla="*/ 9 h 9"/>
                  <a:gd name="T42" fmla="*/ 3 w 7"/>
                  <a:gd name="T43" fmla="*/ 9 h 9"/>
                  <a:gd name="T44" fmla="*/ 2 w 7"/>
                  <a:gd name="T45" fmla="*/ 9 h 9"/>
                  <a:gd name="T46" fmla="*/ 6 w 7"/>
                  <a:gd name="T47" fmla="*/ 8 h 9"/>
                  <a:gd name="T48" fmla="*/ 3 w 7"/>
                  <a:gd name="T49" fmla="*/ 5 h 9"/>
                  <a:gd name="T50" fmla="*/ 4 w 7"/>
                  <a:gd name="T51" fmla="*/ 5 h 9"/>
                  <a:gd name="T52" fmla="*/ 3 w 7"/>
                  <a:gd name="T53" fmla="*/ 6 h 9"/>
                  <a:gd name="T54" fmla="*/ 3 w 7"/>
                  <a:gd name="T5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" h="9">
                    <a:moveTo>
                      <a:pt x="6" y="8"/>
                    </a:moveTo>
                    <a:cubicBezTo>
                      <a:pt x="6" y="7"/>
                      <a:pt x="7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4"/>
                      <a:pt x="5" y="3"/>
                      <a:pt x="3" y="3"/>
                    </a:cubicBezTo>
                    <a:cubicBezTo>
                      <a:pt x="4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3" y="5"/>
                      <a:pt x="4" y="7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4" y="8"/>
                      <a:pt x="5" y="6"/>
                      <a:pt x="6" y="8"/>
                    </a:cubicBezTo>
                    <a:close/>
                    <a:moveTo>
                      <a:pt x="3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7" name="Rectangle 1700"/>
              <p:cNvSpPr>
                <a:spLocks noChangeArrowheads="1"/>
              </p:cNvSpPr>
              <p:nvPr/>
            </p:nvSpPr>
            <p:spPr bwMode="auto">
              <a:xfrm>
                <a:off x="7575551" y="45466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8" name="Rectangle 1701"/>
              <p:cNvSpPr>
                <a:spLocks noChangeArrowheads="1"/>
              </p:cNvSpPr>
              <p:nvPr/>
            </p:nvSpPr>
            <p:spPr bwMode="auto">
              <a:xfrm>
                <a:off x="7577138" y="45466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9" name="Freeform 1702"/>
              <p:cNvSpPr/>
              <p:nvPr/>
            </p:nvSpPr>
            <p:spPr bwMode="auto">
              <a:xfrm>
                <a:off x="7494588" y="434816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0" name="Freeform 1703"/>
              <p:cNvSpPr/>
              <p:nvPr/>
            </p:nvSpPr>
            <p:spPr bwMode="auto">
              <a:xfrm>
                <a:off x="7581901" y="4533901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1" name="Rectangle 1704"/>
              <p:cNvSpPr>
                <a:spLocks noChangeArrowheads="1"/>
              </p:cNvSpPr>
              <p:nvPr/>
            </p:nvSpPr>
            <p:spPr bwMode="auto">
              <a:xfrm>
                <a:off x="7562851" y="44910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2" name="Freeform 1705"/>
              <p:cNvSpPr/>
              <p:nvPr/>
            </p:nvSpPr>
            <p:spPr bwMode="auto">
              <a:xfrm>
                <a:off x="7575551" y="452120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3" name="Freeform 1706"/>
              <p:cNvSpPr/>
              <p:nvPr/>
            </p:nvSpPr>
            <p:spPr bwMode="auto">
              <a:xfrm>
                <a:off x="7567613" y="45085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4" name="Freeform 1707"/>
              <p:cNvSpPr/>
              <p:nvPr/>
            </p:nvSpPr>
            <p:spPr bwMode="auto">
              <a:xfrm>
                <a:off x="7491413" y="43481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5" name="Freeform 1708"/>
              <p:cNvSpPr/>
              <p:nvPr/>
            </p:nvSpPr>
            <p:spPr bwMode="auto">
              <a:xfrm>
                <a:off x="7543801" y="44577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6" name="Freeform 1709"/>
              <p:cNvSpPr/>
              <p:nvPr/>
            </p:nvSpPr>
            <p:spPr bwMode="auto">
              <a:xfrm>
                <a:off x="7518401" y="440690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7" name="Freeform 1710"/>
              <p:cNvSpPr/>
              <p:nvPr/>
            </p:nvSpPr>
            <p:spPr bwMode="auto">
              <a:xfrm>
                <a:off x="7561263" y="45085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8" name="Freeform 1711"/>
              <p:cNvSpPr/>
              <p:nvPr/>
            </p:nvSpPr>
            <p:spPr bwMode="auto">
              <a:xfrm>
                <a:off x="7559676" y="4500563"/>
                <a:ext cx="4763" cy="7938"/>
              </a:xfrm>
              <a:custGeom>
                <a:avLst/>
                <a:gdLst>
                  <a:gd name="T0" fmla="*/ 3 w 4"/>
                  <a:gd name="T1" fmla="*/ 1 h 5"/>
                  <a:gd name="T2" fmla="*/ 2 w 4"/>
                  <a:gd name="T3" fmla="*/ 1 h 5"/>
                  <a:gd name="T4" fmla="*/ 2 w 4"/>
                  <a:gd name="T5" fmla="*/ 2 h 5"/>
                  <a:gd name="T6" fmla="*/ 1 w 4"/>
                  <a:gd name="T7" fmla="*/ 3 h 5"/>
                  <a:gd name="T8" fmla="*/ 1 w 4"/>
                  <a:gd name="T9" fmla="*/ 5 h 5"/>
                  <a:gd name="T10" fmla="*/ 3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2" y="0"/>
                      <a:pt x="2" y="1"/>
                    </a:cubicBezTo>
                    <a:cubicBezTo>
                      <a:pt x="0" y="2"/>
                      <a:pt x="1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4"/>
                      <a:pt x="4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9" name="Freeform 1712"/>
              <p:cNvSpPr/>
              <p:nvPr/>
            </p:nvSpPr>
            <p:spPr bwMode="auto">
              <a:xfrm>
                <a:off x="7556501" y="4508501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1 w 3"/>
                  <a:gd name="T7" fmla="*/ 3 h 3"/>
                  <a:gd name="T8" fmla="*/ 1 w 3"/>
                  <a:gd name="T9" fmla="*/ 3 h 3"/>
                  <a:gd name="T10" fmla="*/ 1 w 3"/>
                  <a:gd name="T11" fmla="*/ 3 h 3"/>
                  <a:gd name="T12" fmla="*/ 2 w 3"/>
                  <a:gd name="T13" fmla="*/ 3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0" name="Freeform 1713"/>
              <p:cNvSpPr/>
              <p:nvPr/>
            </p:nvSpPr>
            <p:spPr bwMode="auto">
              <a:xfrm>
                <a:off x="7570788" y="4524376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2 h 3"/>
                  <a:gd name="T4" fmla="*/ 0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1" y="0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1" name="Freeform 1714"/>
              <p:cNvSpPr/>
              <p:nvPr/>
            </p:nvSpPr>
            <p:spPr bwMode="auto">
              <a:xfrm>
                <a:off x="7529513" y="4445001"/>
                <a:ext cx="7938" cy="476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1 h 3"/>
                  <a:gd name="T4" fmla="*/ 1 w 5"/>
                  <a:gd name="T5" fmla="*/ 0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3"/>
                      <a:pt x="5" y="2"/>
                      <a:pt x="5" y="1"/>
                    </a:cubicBezTo>
                    <a:cubicBezTo>
                      <a:pt x="4" y="1"/>
                      <a:pt x="3" y="0"/>
                      <a:pt x="1" y="0"/>
                    </a:cubicBezTo>
                    <a:cubicBezTo>
                      <a:pt x="0" y="1"/>
                      <a:pt x="3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2" name="Freeform 1715"/>
              <p:cNvSpPr/>
              <p:nvPr/>
            </p:nvSpPr>
            <p:spPr bwMode="auto">
              <a:xfrm>
                <a:off x="7577138" y="45370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3" name="Rectangle 1716"/>
              <p:cNvSpPr>
                <a:spLocks noChangeArrowheads="1"/>
              </p:cNvSpPr>
              <p:nvPr/>
            </p:nvSpPr>
            <p:spPr bwMode="auto">
              <a:xfrm>
                <a:off x="7564438" y="45100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4" name="Freeform 1717"/>
              <p:cNvSpPr/>
              <p:nvPr/>
            </p:nvSpPr>
            <p:spPr bwMode="auto">
              <a:xfrm>
                <a:off x="7567613" y="45148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5" name="Freeform 1718"/>
              <p:cNvSpPr/>
              <p:nvPr/>
            </p:nvSpPr>
            <p:spPr bwMode="auto">
              <a:xfrm>
                <a:off x="7566026" y="4521201"/>
                <a:ext cx="7938" cy="6350"/>
              </a:xfrm>
              <a:custGeom>
                <a:avLst/>
                <a:gdLst>
                  <a:gd name="T0" fmla="*/ 3 w 5"/>
                  <a:gd name="T1" fmla="*/ 1 h 5"/>
                  <a:gd name="T2" fmla="*/ 2 w 5"/>
                  <a:gd name="T3" fmla="*/ 1 h 5"/>
                  <a:gd name="T4" fmla="*/ 2 w 5"/>
                  <a:gd name="T5" fmla="*/ 3 h 5"/>
                  <a:gd name="T6" fmla="*/ 1 w 5"/>
                  <a:gd name="T7" fmla="*/ 5 h 5"/>
                  <a:gd name="T8" fmla="*/ 3 w 5"/>
                  <a:gd name="T9" fmla="*/ 2 h 5"/>
                  <a:gd name="T10" fmla="*/ 4 w 5"/>
                  <a:gd name="T11" fmla="*/ 0 h 5"/>
                  <a:gd name="T12" fmla="*/ 3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2" y="5"/>
                      <a:pt x="2" y="3"/>
                      <a:pt x="3" y="2"/>
                    </a:cubicBezTo>
                    <a:cubicBezTo>
                      <a:pt x="3" y="1"/>
                      <a:pt x="5" y="1"/>
                      <a:pt x="4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6" name="Freeform 1719"/>
              <p:cNvSpPr/>
              <p:nvPr/>
            </p:nvSpPr>
            <p:spPr bwMode="auto">
              <a:xfrm>
                <a:off x="7499351" y="4373563"/>
                <a:ext cx="1588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7" name="Freeform 1720"/>
              <p:cNvSpPr/>
              <p:nvPr/>
            </p:nvSpPr>
            <p:spPr bwMode="auto">
              <a:xfrm>
                <a:off x="7532688" y="44450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8" name="Freeform 1721"/>
              <p:cNvSpPr/>
              <p:nvPr/>
            </p:nvSpPr>
            <p:spPr bwMode="auto">
              <a:xfrm>
                <a:off x="7497763" y="437038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9" name="Freeform 1722"/>
              <p:cNvSpPr/>
              <p:nvPr/>
            </p:nvSpPr>
            <p:spPr bwMode="auto">
              <a:xfrm>
                <a:off x="7483476" y="4346576"/>
                <a:ext cx="3175" cy="3175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2"/>
                      <a:pt x="2" y="1"/>
                      <a:pt x="3" y="0"/>
                    </a:cubicBezTo>
                    <a:cubicBezTo>
                      <a:pt x="2" y="1"/>
                      <a:pt x="1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0" name="Freeform 1723"/>
              <p:cNvSpPr/>
              <p:nvPr/>
            </p:nvSpPr>
            <p:spPr bwMode="auto">
              <a:xfrm>
                <a:off x="7518401" y="4419601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1" name="Freeform 1724"/>
              <p:cNvSpPr/>
              <p:nvPr/>
            </p:nvSpPr>
            <p:spPr bwMode="auto">
              <a:xfrm>
                <a:off x="7564438" y="451485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2" name="Freeform 1725"/>
              <p:cNvSpPr/>
              <p:nvPr/>
            </p:nvSpPr>
            <p:spPr bwMode="auto">
              <a:xfrm>
                <a:off x="7505701" y="4414838"/>
                <a:ext cx="12700" cy="4763"/>
              </a:xfrm>
              <a:custGeom>
                <a:avLst/>
                <a:gdLst>
                  <a:gd name="T0" fmla="*/ 2 w 9"/>
                  <a:gd name="T1" fmla="*/ 2 h 4"/>
                  <a:gd name="T2" fmla="*/ 8 w 9"/>
                  <a:gd name="T3" fmla="*/ 3 h 4"/>
                  <a:gd name="T4" fmla="*/ 9 w 9"/>
                  <a:gd name="T5" fmla="*/ 2 h 4"/>
                  <a:gd name="T6" fmla="*/ 7 w 9"/>
                  <a:gd name="T7" fmla="*/ 2 h 4"/>
                  <a:gd name="T8" fmla="*/ 0 w 9"/>
                  <a:gd name="T9" fmla="*/ 1 h 4"/>
                  <a:gd name="T10" fmla="*/ 2 w 9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2" y="2"/>
                    </a:moveTo>
                    <a:cubicBezTo>
                      <a:pt x="4" y="2"/>
                      <a:pt x="6" y="4"/>
                      <a:pt x="8" y="3"/>
                    </a:cubicBezTo>
                    <a:cubicBezTo>
                      <a:pt x="7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3"/>
                      <a:pt x="2" y="0"/>
                      <a:pt x="0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3" name="Freeform 1726"/>
              <p:cNvSpPr/>
              <p:nvPr/>
            </p:nvSpPr>
            <p:spPr bwMode="auto">
              <a:xfrm>
                <a:off x="7567613" y="4529138"/>
                <a:ext cx="3175" cy="476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1 h 3"/>
                  <a:gd name="T4" fmla="*/ 0 w 2"/>
                  <a:gd name="T5" fmla="*/ 2 h 3"/>
                  <a:gd name="T6" fmla="*/ 1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4" name="Rectangle 1727"/>
              <p:cNvSpPr>
                <a:spLocks noChangeArrowheads="1"/>
              </p:cNvSpPr>
              <p:nvPr/>
            </p:nvSpPr>
            <p:spPr bwMode="auto">
              <a:xfrm>
                <a:off x="7572376" y="45339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5" name="Freeform 1728"/>
              <p:cNvSpPr/>
              <p:nvPr/>
            </p:nvSpPr>
            <p:spPr bwMode="auto">
              <a:xfrm>
                <a:off x="7489826" y="4371976"/>
                <a:ext cx="6350" cy="1588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2 w 4"/>
                  <a:gd name="T5" fmla="*/ 0 h 1"/>
                  <a:gd name="T6" fmla="*/ 2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1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6" name="Freeform 1729"/>
              <p:cNvSpPr/>
              <p:nvPr/>
            </p:nvSpPr>
            <p:spPr bwMode="auto">
              <a:xfrm>
                <a:off x="7493001" y="43719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7" name="Rectangle 1730"/>
              <p:cNvSpPr>
                <a:spLocks noChangeArrowheads="1"/>
              </p:cNvSpPr>
              <p:nvPr/>
            </p:nvSpPr>
            <p:spPr bwMode="auto">
              <a:xfrm>
                <a:off x="7494588" y="43703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8" name="Freeform 1731"/>
              <p:cNvSpPr/>
              <p:nvPr/>
            </p:nvSpPr>
            <p:spPr bwMode="auto">
              <a:xfrm>
                <a:off x="7497763" y="4387851"/>
                <a:ext cx="4763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2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1"/>
                      <a:pt x="2" y="0"/>
                      <a:pt x="0" y="2"/>
                    </a:cubicBezTo>
                    <a:cubicBezTo>
                      <a:pt x="2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9" name="Freeform 1732"/>
              <p:cNvSpPr/>
              <p:nvPr/>
            </p:nvSpPr>
            <p:spPr bwMode="auto">
              <a:xfrm>
                <a:off x="7556501" y="450532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0" y="1"/>
                      <a:pt x="1" y="2"/>
                    </a:cubicBezTo>
                    <a:cubicBezTo>
                      <a:pt x="2" y="1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0" name="Freeform 1733"/>
              <p:cNvSpPr/>
              <p:nvPr/>
            </p:nvSpPr>
            <p:spPr bwMode="auto">
              <a:xfrm>
                <a:off x="7569201" y="4541838"/>
                <a:ext cx="6350" cy="6350"/>
              </a:xfrm>
              <a:custGeom>
                <a:avLst/>
                <a:gdLst>
                  <a:gd name="T0" fmla="*/ 4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4 h 5"/>
                  <a:gd name="T8" fmla="*/ 1 w 5"/>
                  <a:gd name="T9" fmla="*/ 5 h 5"/>
                  <a:gd name="T10" fmla="*/ 2 w 5"/>
                  <a:gd name="T11" fmla="*/ 4 h 5"/>
                  <a:gd name="T12" fmla="*/ 4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1" y="2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3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1" name="Freeform 1734"/>
              <p:cNvSpPr/>
              <p:nvPr/>
            </p:nvSpPr>
            <p:spPr bwMode="auto">
              <a:xfrm>
                <a:off x="7562851" y="451961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2" name="Freeform 1735"/>
              <p:cNvSpPr/>
              <p:nvPr/>
            </p:nvSpPr>
            <p:spPr bwMode="auto">
              <a:xfrm>
                <a:off x="7524751" y="4441826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3" name="Freeform 1736"/>
              <p:cNvSpPr/>
              <p:nvPr/>
            </p:nvSpPr>
            <p:spPr bwMode="auto">
              <a:xfrm>
                <a:off x="7566026" y="45291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4" name="Rectangle 1737"/>
              <p:cNvSpPr>
                <a:spLocks noChangeArrowheads="1"/>
              </p:cNvSpPr>
              <p:nvPr/>
            </p:nvSpPr>
            <p:spPr bwMode="auto">
              <a:xfrm>
                <a:off x="7489826" y="43703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5" name="Freeform 1738"/>
              <p:cNvSpPr/>
              <p:nvPr/>
            </p:nvSpPr>
            <p:spPr bwMode="auto">
              <a:xfrm>
                <a:off x="7553326" y="4510088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2" y="1"/>
                      <a:pt x="3" y="0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6" name="Freeform 1739"/>
              <p:cNvSpPr/>
              <p:nvPr/>
            </p:nvSpPr>
            <p:spPr bwMode="auto">
              <a:xfrm>
                <a:off x="7559676" y="45180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7" name="Freeform 1740"/>
              <p:cNvSpPr/>
              <p:nvPr/>
            </p:nvSpPr>
            <p:spPr bwMode="auto">
              <a:xfrm>
                <a:off x="7478713" y="4386263"/>
                <a:ext cx="20638" cy="3175"/>
              </a:xfrm>
              <a:custGeom>
                <a:avLst/>
                <a:gdLst>
                  <a:gd name="T0" fmla="*/ 7 w 14"/>
                  <a:gd name="T1" fmla="*/ 2 h 2"/>
                  <a:gd name="T2" fmla="*/ 7 w 14"/>
                  <a:gd name="T3" fmla="*/ 1 h 2"/>
                  <a:gd name="T4" fmla="*/ 9 w 14"/>
                  <a:gd name="T5" fmla="*/ 1 h 2"/>
                  <a:gd name="T6" fmla="*/ 10 w 14"/>
                  <a:gd name="T7" fmla="*/ 2 h 2"/>
                  <a:gd name="T8" fmla="*/ 14 w 14"/>
                  <a:gd name="T9" fmla="*/ 1 h 2"/>
                  <a:gd name="T10" fmla="*/ 11 w 14"/>
                  <a:gd name="T11" fmla="*/ 1 h 2"/>
                  <a:gd name="T12" fmla="*/ 0 w 14"/>
                  <a:gd name="T13" fmla="*/ 0 h 2"/>
                  <a:gd name="T14" fmla="*/ 1 w 14"/>
                  <a:gd name="T15" fmla="*/ 1 h 2"/>
                  <a:gd name="T16" fmla="*/ 1 w 14"/>
                  <a:gd name="T17" fmla="*/ 0 h 2"/>
                  <a:gd name="T18" fmla="*/ 5 w 14"/>
                  <a:gd name="T19" fmla="*/ 1 h 2"/>
                  <a:gd name="T20" fmla="*/ 3 w 14"/>
                  <a:gd name="T21" fmla="*/ 1 h 2"/>
                  <a:gd name="T22" fmla="*/ 8 w 14"/>
                  <a:gd name="T23" fmla="*/ 2 h 2"/>
                  <a:gd name="T24" fmla="*/ 7 w 14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">
                    <a:moveTo>
                      <a:pt x="7" y="2"/>
                    </a:moveTo>
                    <a:cubicBezTo>
                      <a:pt x="7" y="2"/>
                      <a:pt x="7" y="1"/>
                      <a:pt x="7" y="1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10" y="1"/>
                      <a:pt x="9" y="2"/>
                      <a:pt x="10" y="2"/>
                    </a:cubicBezTo>
                    <a:cubicBezTo>
                      <a:pt x="11" y="2"/>
                      <a:pt x="12" y="1"/>
                      <a:pt x="14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8" y="0"/>
                      <a:pt x="4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8" y="2"/>
                      <a:pt x="8" y="2"/>
                      <a:pt x="8" y="2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8" name="Freeform 1741"/>
              <p:cNvSpPr/>
              <p:nvPr/>
            </p:nvSpPr>
            <p:spPr bwMode="auto">
              <a:xfrm>
                <a:off x="7558088" y="45164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9" name="Freeform 1742"/>
              <p:cNvSpPr/>
              <p:nvPr/>
            </p:nvSpPr>
            <p:spPr bwMode="auto">
              <a:xfrm>
                <a:off x="7567613" y="4538663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0" name="Freeform 1743"/>
              <p:cNvSpPr/>
              <p:nvPr/>
            </p:nvSpPr>
            <p:spPr bwMode="auto">
              <a:xfrm>
                <a:off x="7543801" y="4502151"/>
                <a:ext cx="11113" cy="12700"/>
              </a:xfrm>
              <a:custGeom>
                <a:avLst/>
                <a:gdLst>
                  <a:gd name="T0" fmla="*/ 5 w 8"/>
                  <a:gd name="T1" fmla="*/ 9 h 9"/>
                  <a:gd name="T2" fmla="*/ 8 w 8"/>
                  <a:gd name="T3" fmla="*/ 6 h 9"/>
                  <a:gd name="T4" fmla="*/ 5 w 8"/>
                  <a:gd name="T5" fmla="*/ 5 h 9"/>
                  <a:gd name="T6" fmla="*/ 7 w 8"/>
                  <a:gd name="T7" fmla="*/ 4 h 9"/>
                  <a:gd name="T8" fmla="*/ 2 w 8"/>
                  <a:gd name="T9" fmla="*/ 5 h 9"/>
                  <a:gd name="T10" fmla="*/ 3 w 8"/>
                  <a:gd name="T11" fmla="*/ 6 h 9"/>
                  <a:gd name="T12" fmla="*/ 1 w 8"/>
                  <a:gd name="T13" fmla="*/ 8 h 9"/>
                  <a:gd name="T14" fmla="*/ 0 w 8"/>
                  <a:gd name="T15" fmla="*/ 7 h 9"/>
                  <a:gd name="T16" fmla="*/ 0 w 8"/>
                  <a:gd name="T17" fmla="*/ 7 h 9"/>
                  <a:gd name="T18" fmla="*/ 0 w 8"/>
                  <a:gd name="T19" fmla="*/ 7 h 9"/>
                  <a:gd name="T20" fmla="*/ 0 w 8"/>
                  <a:gd name="T21" fmla="*/ 8 h 9"/>
                  <a:gd name="T22" fmla="*/ 4 w 8"/>
                  <a:gd name="T23" fmla="*/ 7 h 9"/>
                  <a:gd name="T24" fmla="*/ 5 w 8"/>
                  <a:gd name="T2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9">
                    <a:moveTo>
                      <a:pt x="5" y="9"/>
                    </a:moveTo>
                    <a:cubicBezTo>
                      <a:pt x="6" y="8"/>
                      <a:pt x="7" y="7"/>
                      <a:pt x="8" y="6"/>
                    </a:cubicBezTo>
                    <a:cubicBezTo>
                      <a:pt x="7" y="6"/>
                      <a:pt x="5" y="6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0"/>
                      <a:pt x="4" y="5"/>
                      <a:pt x="2" y="5"/>
                    </a:cubicBezTo>
                    <a:cubicBezTo>
                      <a:pt x="2" y="5"/>
                      <a:pt x="3" y="6"/>
                      <a:pt x="3" y="6"/>
                    </a:cubicBezTo>
                    <a:cubicBezTo>
                      <a:pt x="2" y="7"/>
                      <a:pt x="0" y="6"/>
                      <a:pt x="1" y="8"/>
                    </a:cubicBezTo>
                    <a:cubicBezTo>
                      <a:pt x="0" y="8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7"/>
                      <a:pt x="4" y="7"/>
                    </a:cubicBezTo>
                    <a:cubicBezTo>
                      <a:pt x="5" y="7"/>
                      <a:pt x="5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1" name="Freeform 1744"/>
              <p:cNvSpPr/>
              <p:nvPr/>
            </p:nvSpPr>
            <p:spPr bwMode="auto">
              <a:xfrm>
                <a:off x="7545388" y="4508501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2" name="Rectangle 1745"/>
              <p:cNvSpPr>
                <a:spLocks noChangeArrowheads="1"/>
              </p:cNvSpPr>
              <p:nvPr/>
            </p:nvSpPr>
            <p:spPr bwMode="auto">
              <a:xfrm>
                <a:off x="7545388" y="45085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3" name="Freeform 1746"/>
              <p:cNvSpPr/>
              <p:nvPr/>
            </p:nvSpPr>
            <p:spPr bwMode="auto">
              <a:xfrm>
                <a:off x="7562851" y="453548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4" name="Freeform 1747"/>
              <p:cNvSpPr/>
              <p:nvPr/>
            </p:nvSpPr>
            <p:spPr bwMode="auto">
              <a:xfrm>
                <a:off x="7510463" y="44196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5" name="Freeform 1748"/>
              <p:cNvSpPr/>
              <p:nvPr/>
            </p:nvSpPr>
            <p:spPr bwMode="auto">
              <a:xfrm>
                <a:off x="7473951" y="4344988"/>
                <a:ext cx="1588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1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6" name="Freeform 1749"/>
              <p:cNvSpPr/>
              <p:nvPr/>
            </p:nvSpPr>
            <p:spPr bwMode="auto">
              <a:xfrm>
                <a:off x="7554913" y="4519613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7" name="Rectangle 1750"/>
              <p:cNvSpPr>
                <a:spLocks noChangeArrowheads="1"/>
              </p:cNvSpPr>
              <p:nvPr/>
            </p:nvSpPr>
            <p:spPr bwMode="auto">
              <a:xfrm>
                <a:off x="7499351" y="44005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8" name="Freeform 1751"/>
              <p:cNvSpPr/>
              <p:nvPr/>
            </p:nvSpPr>
            <p:spPr bwMode="auto">
              <a:xfrm>
                <a:off x="7485063" y="43719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9" name="Freeform 1752"/>
              <p:cNvSpPr/>
              <p:nvPr/>
            </p:nvSpPr>
            <p:spPr bwMode="auto">
              <a:xfrm>
                <a:off x="7481888" y="437038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0" name="Freeform 1753"/>
              <p:cNvSpPr/>
              <p:nvPr/>
            </p:nvSpPr>
            <p:spPr bwMode="auto">
              <a:xfrm>
                <a:off x="7491413" y="4397376"/>
                <a:ext cx="6350" cy="476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1 h 3"/>
                  <a:gd name="T4" fmla="*/ 4 w 4"/>
                  <a:gd name="T5" fmla="*/ 2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4" y="2"/>
                    </a:cubicBezTo>
                    <a:cubicBezTo>
                      <a:pt x="4" y="0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1" name="Freeform 1754"/>
              <p:cNvSpPr/>
              <p:nvPr/>
            </p:nvSpPr>
            <p:spPr bwMode="auto">
              <a:xfrm>
                <a:off x="7546976" y="4516438"/>
                <a:ext cx="4763" cy="3175"/>
              </a:xfrm>
              <a:custGeom>
                <a:avLst/>
                <a:gdLst>
                  <a:gd name="T0" fmla="*/ 4 w 4"/>
                  <a:gd name="T1" fmla="*/ 1 h 2"/>
                  <a:gd name="T2" fmla="*/ 2 w 4"/>
                  <a:gd name="T3" fmla="*/ 1 h 2"/>
                  <a:gd name="T4" fmla="*/ 3 w 4"/>
                  <a:gd name="T5" fmla="*/ 0 h 2"/>
                  <a:gd name="T6" fmla="*/ 1 w 4"/>
                  <a:gd name="T7" fmla="*/ 1 h 2"/>
                  <a:gd name="T8" fmla="*/ 1 w 4"/>
                  <a:gd name="T9" fmla="*/ 1 h 2"/>
                  <a:gd name="T10" fmla="*/ 0 w 4"/>
                  <a:gd name="T11" fmla="*/ 2 h 2"/>
                  <a:gd name="T12" fmla="*/ 4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2" y="2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2" name="Freeform 1755"/>
              <p:cNvSpPr/>
              <p:nvPr/>
            </p:nvSpPr>
            <p:spPr bwMode="auto">
              <a:xfrm>
                <a:off x="7464426" y="4344988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1 h 1"/>
                  <a:gd name="T4" fmla="*/ 3 w 4"/>
                  <a:gd name="T5" fmla="*/ 0 h 1"/>
                  <a:gd name="T6" fmla="*/ 1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3" name="Freeform 1756"/>
              <p:cNvSpPr/>
              <p:nvPr/>
            </p:nvSpPr>
            <p:spPr bwMode="auto">
              <a:xfrm>
                <a:off x="7519988" y="4459288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4" name="Freeform 1757"/>
              <p:cNvSpPr/>
              <p:nvPr/>
            </p:nvSpPr>
            <p:spPr bwMode="auto">
              <a:xfrm>
                <a:off x="7550151" y="4525963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5" name="Freeform 1758"/>
              <p:cNvSpPr/>
              <p:nvPr/>
            </p:nvSpPr>
            <p:spPr bwMode="auto">
              <a:xfrm>
                <a:off x="7481888" y="4397376"/>
                <a:ext cx="7938" cy="1588"/>
              </a:xfrm>
              <a:custGeom>
                <a:avLst/>
                <a:gdLst>
                  <a:gd name="T0" fmla="*/ 6 w 6"/>
                  <a:gd name="T1" fmla="*/ 1 h 1"/>
                  <a:gd name="T2" fmla="*/ 0 w 6"/>
                  <a:gd name="T3" fmla="*/ 0 h 1"/>
                  <a:gd name="T4" fmla="*/ 0 w 6"/>
                  <a:gd name="T5" fmla="*/ 0 h 1"/>
                  <a:gd name="T6" fmla="*/ 6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6" name="Freeform 1759"/>
              <p:cNvSpPr/>
              <p:nvPr/>
            </p:nvSpPr>
            <p:spPr bwMode="auto">
              <a:xfrm>
                <a:off x="7545388" y="45180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7" name="Freeform 1760"/>
              <p:cNvSpPr/>
              <p:nvPr/>
            </p:nvSpPr>
            <p:spPr bwMode="auto">
              <a:xfrm>
                <a:off x="7543801" y="45212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2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8" name="Freeform 1761"/>
              <p:cNvSpPr/>
              <p:nvPr/>
            </p:nvSpPr>
            <p:spPr bwMode="auto">
              <a:xfrm>
                <a:off x="7548563" y="4530726"/>
                <a:ext cx="1588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9" name="Freeform 1762"/>
              <p:cNvSpPr/>
              <p:nvPr/>
            </p:nvSpPr>
            <p:spPr bwMode="auto">
              <a:xfrm>
                <a:off x="7550151" y="4529138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0" name="Freeform 1763"/>
              <p:cNvSpPr/>
              <p:nvPr/>
            </p:nvSpPr>
            <p:spPr bwMode="auto">
              <a:xfrm>
                <a:off x="7459663" y="4344988"/>
                <a:ext cx="1588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1" name="Freeform 1764"/>
              <p:cNvSpPr/>
              <p:nvPr/>
            </p:nvSpPr>
            <p:spPr bwMode="auto">
              <a:xfrm>
                <a:off x="7542213" y="45164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2" name="Freeform 1765"/>
              <p:cNvSpPr/>
              <p:nvPr/>
            </p:nvSpPr>
            <p:spPr bwMode="auto">
              <a:xfrm>
                <a:off x="7542213" y="45148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3" name="Freeform 1766"/>
              <p:cNvSpPr/>
              <p:nvPr/>
            </p:nvSpPr>
            <p:spPr bwMode="auto">
              <a:xfrm>
                <a:off x="7540626" y="4514851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4" name="Freeform 1767"/>
              <p:cNvSpPr/>
              <p:nvPr/>
            </p:nvSpPr>
            <p:spPr bwMode="auto">
              <a:xfrm>
                <a:off x="7524751" y="4479926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5" name="Freeform 1768"/>
              <p:cNvSpPr/>
              <p:nvPr/>
            </p:nvSpPr>
            <p:spPr bwMode="auto">
              <a:xfrm>
                <a:off x="7540626" y="4522788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6" name="Freeform 1769"/>
              <p:cNvSpPr/>
              <p:nvPr/>
            </p:nvSpPr>
            <p:spPr bwMode="auto">
              <a:xfrm>
                <a:off x="7537451" y="4516438"/>
                <a:ext cx="4763" cy="3175"/>
              </a:xfrm>
              <a:custGeom>
                <a:avLst/>
                <a:gdLst>
                  <a:gd name="T0" fmla="*/ 1 w 4"/>
                  <a:gd name="T1" fmla="*/ 2 h 2"/>
                  <a:gd name="T2" fmla="*/ 1 w 4"/>
                  <a:gd name="T3" fmla="*/ 0 h 2"/>
                  <a:gd name="T4" fmla="*/ 1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3" y="2"/>
                      <a:pt x="4" y="0"/>
                      <a:pt x="1" y="0"/>
                    </a:cubicBezTo>
                    <a:cubicBezTo>
                      <a:pt x="3" y="2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7" name="Freeform 1770"/>
              <p:cNvSpPr/>
              <p:nvPr/>
            </p:nvSpPr>
            <p:spPr bwMode="auto">
              <a:xfrm>
                <a:off x="7473951" y="4386263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8" name="Freeform 1771"/>
              <p:cNvSpPr/>
              <p:nvPr/>
            </p:nvSpPr>
            <p:spPr bwMode="auto">
              <a:xfrm>
                <a:off x="7545388" y="453390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9" name="Rectangle 1772"/>
              <p:cNvSpPr>
                <a:spLocks noChangeArrowheads="1"/>
              </p:cNvSpPr>
              <p:nvPr/>
            </p:nvSpPr>
            <p:spPr bwMode="auto">
              <a:xfrm>
                <a:off x="7546976" y="45339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0" name="Freeform 1773"/>
              <p:cNvSpPr/>
              <p:nvPr/>
            </p:nvSpPr>
            <p:spPr bwMode="auto">
              <a:xfrm>
                <a:off x="7531101" y="4524376"/>
                <a:ext cx="11113" cy="9525"/>
              </a:xfrm>
              <a:custGeom>
                <a:avLst/>
                <a:gdLst>
                  <a:gd name="T0" fmla="*/ 4 w 8"/>
                  <a:gd name="T1" fmla="*/ 4 h 6"/>
                  <a:gd name="T2" fmla="*/ 4 w 8"/>
                  <a:gd name="T3" fmla="*/ 3 h 6"/>
                  <a:gd name="T4" fmla="*/ 8 w 8"/>
                  <a:gd name="T5" fmla="*/ 0 h 6"/>
                  <a:gd name="T6" fmla="*/ 6 w 8"/>
                  <a:gd name="T7" fmla="*/ 0 h 6"/>
                  <a:gd name="T8" fmla="*/ 5 w 8"/>
                  <a:gd name="T9" fmla="*/ 1 h 6"/>
                  <a:gd name="T10" fmla="*/ 4 w 8"/>
                  <a:gd name="T11" fmla="*/ 0 h 6"/>
                  <a:gd name="T12" fmla="*/ 2 w 8"/>
                  <a:gd name="T13" fmla="*/ 1 h 6"/>
                  <a:gd name="T14" fmla="*/ 3 w 8"/>
                  <a:gd name="T15" fmla="*/ 1 h 6"/>
                  <a:gd name="T16" fmla="*/ 4 w 8"/>
                  <a:gd name="T17" fmla="*/ 3 h 6"/>
                  <a:gd name="T18" fmla="*/ 3 w 8"/>
                  <a:gd name="T19" fmla="*/ 3 h 6"/>
                  <a:gd name="T20" fmla="*/ 3 w 8"/>
                  <a:gd name="T21" fmla="*/ 3 h 6"/>
                  <a:gd name="T22" fmla="*/ 1 w 8"/>
                  <a:gd name="T23" fmla="*/ 2 h 6"/>
                  <a:gd name="T24" fmla="*/ 2 w 8"/>
                  <a:gd name="T25" fmla="*/ 6 h 6"/>
                  <a:gd name="T26" fmla="*/ 3 w 8"/>
                  <a:gd name="T27" fmla="*/ 5 h 6"/>
                  <a:gd name="T28" fmla="*/ 6 w 8"/>
                  <a:gd name="T29" fmla="*/ 4 h 6"/>
                  <a:gd name="T30" fmla="*/ 4 w 8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4" y="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8" y="1"/>
                      <a:pt x="8" y="0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0" y="5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5" y="6"/>
                      <a:pt x="6" y="4"/>
                    </a:cubicBezTo>
                    <a:cubicBezTo>
                      <a:pt x="5" y="3"/>
                      <a:pt x="5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1" name="Freeform 1774"/>
              <p:cNvSpPr/>
              <p:nvPr/>
            </p:nvSpPr>
            <p:spPr bwMode="auto">
              <a:xfrm>
                <a:off x="7459663" y="4368801"/>
                <a:ext cx="7938" cy="3175"/>
              </a:xfrm>
              <a:custGeom>
                <a:avLst/>
                <a:gdLst>
                  <a:gd name="T0" fmla="*/ 3 w 6"/>
                  <a:gd name="T1" fmla="*/ 1 h 3"/>
                  <a:gd name="T2" fmla="*/ 0 w 6"/>
                  <a:gd name="T3" fmla="*/ 2 h 3"/>
                  <a:gd name="T4" fmla="*/ 1 w 6"/>
                  <a:gd name="T5" fmla="*/ 2 h 3"/>
                  <a:gd name="T6" fmla="*/ 2 w 6"/>
                  <a:gd name="T7" fmla="*/ 2 h 3"/>
                  <a:gd name="T8" fmla="*/ 6 w 6"/>
                  <a:gd name="T9" fmla="*/ 1 h 3"/>
                  <a:gd name="T10" fmla="*/ 3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3" y="1"/>
                    </a:moveTo>
                    <a:cubicBezTo>
                      <a:pt x="3" y="3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5" y="1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2" name="Freeform 1775"/>
              <p:cNvSpPr/>
              <p:nvPr/>
            </p:nvSpPr>
            <p:spPr bwMode="auto">
              <a:xfrm>
                <a:off x="7467601" y="4394201"/>
                <a:ext cx="11113" cy="4763"/>
              </a:xfrm>
              <a:custGeom>
                <a:avLst/>
                <a:gdLst>
                  <a:gd name="T0" fmla="*/ 8 w 8"/>
                  <a:gd name="T1" fmla="*/ 2 h 4"/>
                  <a:gd name="T2" fmla="*/ 4 w 8"/>
                  <a:gd name="T3" fmla="*/ 1 h 4"/>
                  <a:gd name="T4" fmla="*/ 0 w 8"/>
                  <a:gd name="T5" fmla="*/ 2 h 4"/>
                  <a:gd name="T6" fmla="*/ 3 w 8"/>
                  <a:gd name="T7" fmla="*/ 3 h 4"/>
                  <a:gd name="T8" fmla="*/ 7 w 8"/>
                  <a:gd name="T9" fmla="*/ 2 h 4"/>
                  <a:gd name="T10" fmla="*/ 8 w 8"/>
                  <a:gd name="T11" fmla="*/ 3 h 4"/>
                  <a:gd name="T12" fmla="*/ 8 w 8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cubicBezTo>
                      <a:pt x="7" y="2"/>
                      <a:pt x="5" y="1"/>
                      <a:pt x="4" y="1"/>
                    </a:cubicBezTo>
                    <a:cubicBezTo>
                      <a:pt x="3" y="2"/>
                      <a:pt x="1" y="0"/>
                      <a:pt x="0" y="2"/>
                    </a:cubicBezTo>
                    <a:cubicBezTo>
                      <a:pt x="1" y="2"/>
                      <a:pt x="3" y="2"/>
                      <a:pt x="3" y="3"/>
                    </a:cubicBezTo>
                    <a:cubicBezTo>
                      <a:pt x="4" y="1"/>
                      <a:pt x="7" y="4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3" name="Freeform 1776"/>
              <p:cNvSpPr/>
              <p:nvPr/>
            </p:nvSpPr>
            <p:spPr bwMode="auto">
              <a:xfrm>
                <a:off x="7494588" y="443071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4" name="Freeform 1777"/>
              <p:cNvSpPr/>
              <p:nvPr/>
            </p:nvSpPr>
            <p:spPr bwMode="auto">
              <a:xfrm>
                <a:off x="7513638" y="4473576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5" name="Freeform 1778"/>
              <p:cNvSpPr/>
              <p:nvPr/>
            </p:nvSpPr>
            <p:spPr bwMode="auto">
              <a:xfrm>
                <a:off x="7542213" y="453548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6" name="Freeform 1779"/>
              <p:cNvSpPr/>
              <p:nvPr/>
            </p:nvSpPr>
            <p:spPr bwMode="auto">
              <a:xfrm>
                <a:off x="7456488" y="4383088"/>
                <a:ext cx="15875" cy="3175"/>
              </a:xfrm>
              <a:custGeom>
                <a:avLst/>
                <a:gdLst>
                  <a:gd name="T0" fmla="*/ 10 w 11"/>
                  <a:gd name="T1" fmla="*/ 1 h 2"/>
                  <a:gd name="T2" fmla="*/ 11 w 11"/>
                  <a:gd name="T3" fmla="*/ 0 h 2"/>
                  <a:gd name="T4" fmla="*/ 7 w 11"/>
                  <a:gd name="T5" fmla="*/ 1 h 2"/>
                  <a:gd name="T6" fmla="*/ 3 w 11"/>
                  <a:gd name="T7" fmla="*/ 1 h 2"/>
                  <a:gd name="T8" fmla="*/ 0 w 11"/>
                  <a:gd name="T9" fmla="*/ 2 h 2"/>
                  <a:gd name="T10" fmla="*/ 10 w 1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10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8" y="0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2" y="1"/>
                      <a:pt x="0" y="1"/>
                      <a:pt x="0" y="2"/>
                    </a:cubicBezTo>
                    <a:cubicBezTo>
                      <a:pt x="3" y="2"/>
                      <a:pt x="6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7" name="Freeform 1780"/>
              <p:cNvSpPr/>
              <p:nvPr/>
            </p:nvSpPr>
            <p:spPr bwMode="auto">
              <a:xfrm>
                <a:off x="7535863" y="4521201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8" name="Freeform 1781"/>
              <p:cNvSpPr/>
              <p:nvPr/>
            </p:nvSpPr>
            <p:spPr bwMode="auto">
              <a:xfrm>
                <a:off x="7491413" y="4430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9" name="Freeform 1782"/>
              <p:cNvSpPr/>
              <p:nvPr/>
            </p:nvSpPr>
            <p:spPr bwMode="auto">
              <a:xfrm>
                <a:off x="7491413" y="443071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0" name="Freeform 1783"/>
              <p:cNvSpPr/>
              <p:nvPr/>
            </p:nvSpPr>
            <p:spPr bwMode="auto">
              <a:xfrm>
                <a:off x="7467601" y="43862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1" name="Freeform 1784"/>
              <p:cNvSpPr/>
              <p:nvPr/>
            </p:nvSpPr>
            <p:spPr bwMode="auto">
              <a:xfrm>
                <a:off x="7523163" y="4513263"/>
                <a:ext cx="9525" cy="6350"/>
              </a:xfrm>
              <a:custGeom>
                <a:avLst/>
                <a:gdLst>
                  <a:gd name="T0" fmla="*/ 3 w 7"/>
                  <a:gd name="T1" fmla="*/ 4 h 4"/>
                  <a:gd name="T2" fmla="*/ 7 w 7"/>
                  <a:gd name="T3" fmla="*/ 0 h 4"/>
                  <a:gd name="T4" fmla="*/ 6 w 7"/>
                  <a:gd name="T5" fmla="*/ 0 h 4"/>
                  <a:gd name="T6" fmla="*/ 3 w 7"/>
                  <a:gd name="T7" fmla="*/ 2 h 4"/>
                  <a:gd name="T8" fmla="*/ 2 w 7"/>
                  <a:gd name="T9" fmla="*/ 1 h 4"/>
                  <a:gd name="T10" fmla="*/ 0 w 7"/>
                  <a:gd name="T11" fmla="*/ 3 h 4"/>
                  <a:gd name="T12" fmla="*/ 2 w 7"/>
                  <a:gd name="T13" fmla="*/ 3 h 4"/>
                  <a:gd name="T14" fmla="*/ 1 w 7"/>
                  <a:gd name="T15" fmla="*/ 3 h 4"/>
                  <a:gd name="T16" fmla="*/ 2 w 7"/>
                  <a:gd name="T17" fmla="*/ 3 h 4"/>
                  <a:gd name="T18" fmla="*/ 3 w 7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cubicBezTo>
                      <a:pt x="3" y="2"/>
                      <a:pt x="5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2" y="2"/>
                      <a:pt x="0" y="3"/>
                    </a:cubicBezTo>
                    <a:cubicBezTo>
                      <a:pt x="1" y="3"/>
                      <a:pt x="1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2" name="Freeform 1785"/>
              <p:cNvSpPr/>
              <p:nvPr/>
            </p:nvSpPr>
            <p:spPr bwMode="auto">
              <a:xfrm>
                <a:off x="7477126" y="441166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3" name="Freeform 1786"/>
              <p:cNvSpPr/>
              <p:nvPr/>
            </p:nvSpPr>
            <p:spPr bwMode="auto">
              <a:xfrm>
                <a:off x="7519988" y="4533901"/>
                <a:ext cx="14288" cy="11113"/>
              </a:xfrm>
              <a:custGeom>
                <a:avLst/>
                <a:gdLst>
                  <a:gd name="T0" fmla="*/ 4 w 10"/>
                  <a:gd name="T1" fmla="*/ 6 h 8"/>
                  <a:gd name="T2" fmla="*/ 4 w 10"/>
                  <a:gd name="T3" fmla="*/ 7 h 8"/>
                  <a:gd name="T4" fmla="*/ 5 w 10"/>
                  <a:gd name="T5" fmla="*/ 5 h 8"/>
                  <a:gd name="T6" fmla="*/ 6 w 10"/>
                  <a:gd name="T7" fmla="*/ 5 h 8"/>
                  <a:gd name="T8" fmla="*/ 5 w 10"/>
                  <a:gd name="T9" fmla="*/ 4 h 8"/>
                  <a:gd name="T10" fmla="*/ 9 w 10"/>
                  <a:gd name="T11" fmla="*/ 3 h 8"/>
                  <a:gd name="T12" fmla="*/ 10 w 10"/>
                  <a:gd name="T13" fmla="*/ 0 h 8"/>
                  <a:gd name="T14" fmla="*/ 9 w 10"/>
                  <a:gd name="T15" fmla="*/ 0 h 8"/>
                  <a:gd name="T16" fmla="*/ 4 w 10"/>
                  <a:gd name="T17" fmla="*/ 5 h 8"/>
                  <a:gd name="T18" fmla="*/ 3 w 10"/>
                  <a:gd name="T19" fmla="*/ 5 h 8"/>
                  <a:gd name="T20" fmla="*/ 2 w 10"/>
                  <a:gd name="T21" fmla="*/ 6 h 8"/>
                  <a:gd name="T22" fmla="*/ 1 w 10"/>
                  <a:gd name="T23" fmla="*/ 8 h 8"/>
                  <a:gd name="T24" fmla="*/ 4 w 10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8">
                    <a:moveTo>
                      <a:pt x="4" y="6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3"/>
                      <a:pt x="7" y="3"/>
                      <a:pt x="9" y="3"/>
                    </a:cubicBezTo>
                    <a:cubicBezTo>
                      <a:pt x="9" y="2"/>
                      <a:pt x="9" y="1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5" y="3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7"/>
                      <a:pt x="0" y="7"/>
                      <a:pt x="1" y="8"/>
                    </a:cubicBezTo>
                    <a:cubicBezTo>
                      <a:pt x="3" y="8"/>
                      <a:pt x="2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4" name="Freeform 1787"/>
              <p:cNvSpPr/>
              <p:nvPr/>
            </p:nvSpPr>
            <p:spPr bwMode="auto">
              <a:xfrm>
                <a:off x="7461251" y="4386263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5" name="Freeform 1788"/>
              <p:cNvSpPr/>
              <p:nvPr/>
            </p:nvSpPr>
            <p:spPr bwMode="auto">
              <a:xfrm>
                <a:off x="7473951" y="4410076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1789"/>
              <p:cNvSpPr/>
              <p:nvPr/>
            </p:nvSpPr>
            <p:spPr bwMode="auto">
              <a:xfrm>
                <a:off x="7526338" y="452120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1790"/>
              <p:cNvSpPr>
                <a:spLocks noChangeArrowheads="1"/>
              </p:cNvSpPr>
              <p:nvPr/>
            </p:nvSpPr>
            <p:spPr bwMode="auto">
              <a:xfrm>
                <a:off x="7442201" y="43465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Freeform 1791"/>
              <p:cNvSpPr/>
              <p:nvPr/>
            </p:nvSpPr>
            <p:spPr bwMode="auto">
              <a:xfrm>
                <a:off x="7486651" y="4445001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Freeform 1792"/>
              <p:cNvSpPr/>
              <p:nvPr/>
            </p:nvSpPr>
            <p:spPr bwMode="auto">
              <a:xfrm>
                <a:off x="7454901" y="43815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793"/>
              <p:cNvSpPr>
                <a:spLocks noChangeArrowheads="1"/>
              </p:cNvSpPr>
              <p:nvPr/>
            </p:nvSpPr>
            <p:spPr bwMode="auto">
              <a:xfrm>
                <a:off x="7470776" y="4411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Freeform 1794"/>
              <p:cNvSpPr/>
              <p:nvPr/>
            </p:nvSpPr>
            <p:spPr bwMode="auto">
              <a:xfrm>
                <a:off x="7445376" y="4367213"/>
                <a:ext cx="3175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  <a:gd name="T8" fmla="*/ 1 w 3"/>
                  <a:gd name="T9" fmla="*/ 1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Freeform 1795"/>
              <p:cNvSpPr/>
              <p:nvPr/>
            </p:nvSpPr>
            <p:spPr bwMode="auto">
              <a:xfrm>
                <a:off x="7527926" y="453390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Freeform 1796"/>
              <p:cNvSpPr/>
              <p:nvPr/>
            </p:nvSpPr>
            <p:spPr bwMode="auto">
              <a:xfrm>
                <a:off x="7531101" y="45418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Freeform 1797"/>
              <p:cNvSpPr/>
              <p:nvPr/>
            </p:nvSpPr>
            <p:spPr bwMode="auto">
              <a:xfrm>
                <a:off x="7454901" y="4395788"/>
                <a:ext cx="6350" cy="3175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2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1" y="3"/>
                      <a:pt x="3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Rectangle 1798"/>
              <p:cNvSpPr>
                <a:spLocks noChangeArrowheads="1"/>
              </p:cNvSpPr>
              <p:nvPr/>
            </p:nvSpPr>
            <p:spPr bwMode="auto">
              <a:xfrm>
                <a:off x="7483476" y="44450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Freeform 1799"/>
              <p:cNvSpPr/>
              <p:nvPr/>
            </p:nvSpPr>
            <p:spPr bwMode="auto">
              <a:xfrm>
                <a:off x="7518401" y="4527551"/>
                <a:ext cx="6350" cy="6350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3 h 4"/>
                  <a:gd name="T4" fmla="*/ 2 w 4"/>
                  <a:gd name="T5" fmla="*/ 2 h 4"/>
                  <a:gd name="T6" fmla="*/ 4 w 4"/>
                  <a:gd name="T7" fmla="*/ 0 h 4"/>
                  <a:gd name="T8" fmla="*/ 3 w 4"/>
                  <a:gd name="T9" fmla="*/ 0 h 4"/>
                  <a:gd name="T10" fmla="*/ 0 w 4"/>
                  <a:gd name="T11" fmla="*/ 4 h 4"/>
                  <a:gd name="T12" fmla="*/ 1 w 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4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1" y="2"/>
                      <a:pt x="0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800"/>
              <p:cNvSpPr/>
              <p:nvPr/>
            </p:nvSpPr>
            <p:spPr bwMode="auto">
              <a:xfrm>
                <a:off x="7448551" y="4384676"/>
                <a:ext cx="6350" cy="3175"/>
              </a:xfrm>
              <a:custGeom>
                <a:avLst/>
                <a:gdLst>
                  <a:gd name="T0" fmla="*/ 0 w 4"/>
                  <a:gd name="T1" fmla="*/ 1 h 2"/>
                  <a:gd name="T2" fmla="*/ 1 w 4"/>
                  <a:gd name="T3" fmla="*/ 1 h 2"/>
                  <a:gd name="T4" fmla="*/ 2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4" y="2"/>
                      <a:pt x="2" y="0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01"/>
              <p:cNvSpPr/>
              <p:nvPr/>
            </p:nvSpPr>
            <p:spPr bwMode="auto">
              <a:xfrm>
                <a:off x="7461251" y="4424363"/>
                <a:ext cx="9525" cy="476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2 h 3"/>
                  <a:gd name="T4" fmla="*/ 6 w 6"/>
                  <a:gd name="T5" fmla="*/ 0 h 3"/>
                  <a:gd name="T6" fmla="*/ 1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0" y="3"/>
                      <a:pt x="3" y="1"/>
                      <a:pt x="4" y="2"/>
                    </a:cubicBezTo>
                    <a:cubicBezTo>
                      <a:pt x="5" y="2"/>
                      <a:pt x="6" y="1"/>
                      <a:pt x="6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Freeform 1802"/>
              <p:cNvSpPr/>
              <p:nvPr/>
            </p:nvSpPr>
            <p:spPr bwMode="auto">
              <a:xfrm>
                <a:off x="7477126" y="4445001"/>
                <a:ext cx="3175" cy="0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1803"/>
              <p:cNvSpPr/>
              <p:nvPr/>
            </p:nvSpPr>
            <p:spPr bwMode="auto">
              <a:xfrm>
                <a:off x="7516813" y="45291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1804"/>
              <p:cNvSpPr/>
              <p:nvPr/>
            </p:nvSpPr>
            <p:spPr bwMode="auto">
              <a:xfrm>
                <a:off x="7446963" y="4395788"/>
                <a:ext cx="6350" cy="1588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1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3" y="1"/>
                      <a:pt x="2" y="0"/>
                      <a:pt x="0" y="1"/>
                    </a:cubicBezTo>
                    <a:cubicBezTo>
                      <a:pt x="2" y="1"/>
                      <a:pt x="4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1805"/>
              <p:cNvSpPr/>
              <p:nvPr/>
            </p:nvSpPr>
            <p:spPr bwMode="auto">
              <a:xfrm>
                <a:off x="7437438" y="43688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1806"/>
              <p:cNvSpPr/>
              <p:nvPr/>
            </p:nvSpPr>
            <p:spPr bwMode="auto">
              <a:xfrm>
                <a:off x="7435851" y="4367213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4" name="Freeform 1807"/>
              <p:cNvSpPr/>
              <p:nvPr/>
            </p:nvSpPr>
            <p:spPr bwMode="auto">
              <a:xfrm>
                <a:off x="7523163" y="4548188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5" name="Freeform 1808"/>
              <p:cNvSpPr/>
              <p:nvPr/>
            </p:nvSpPr>
            <p:spPr bwMode="auto">
              <a:xfrm>
                <a:off x="7523163" y="4551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6" name="Rectangle 1809"/>
              <p:cNvSpPr>
                <a:spLocks noChangeArrowheads="1"/>
              </p:cNvSpPr>
              <p:nvPr/>
            </p:nvSpPr>
            <p:spPr bwMode="auto">
              <a:xfrm>
                <a:off x="7470776" y="44450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7" name="Freeform 1810"/>
              <p:cNvSpPr/>
              <p:nvPr/>
            </p:nvSpPr>
            <p:spPr bwMode="auto">
              <a:xfrm>
                <a:off x="7431088" y="4384676"/>
                <a:ext cx="11113" cy="6350"/>
              </a:xfrm>
              <a:custGeom>
                <a:avLst/>
                <a:gdLst>
                  <a:gd name="T0" fmla="*/ 8 w 8"/>
                  <a:gd name="T1" fmla="*/ 1 h 4"/>
                  <a:gd name="T2" fmla="*/ 7 w 8"/>
                  <a:gd name="T3" fmla="*/ 1 h 4"/>
                  <a:gd name="T4" fmla="*/ 8 w 8"/>
                  <a:gd name="T5" fmla="*/ 0 h 4"/>
                  <a:gd name="T6" fmla="*/ 6 w 8"/>
                  <a:gd name="T7" fmla="*/ 1 h 4"/>
                  <a:gd name="T8" fmla="*/ 4 w 8"/>
                  <a:gd name="T9" fmla="*/ 1 h 4"/>
                  <a:gd name="T10" fmla="*/ 0 w 8"/>
                  <a:gd name="T11" fmla="*/ 3 h 4"/>
                  <a:gd name="T12" fmla="*/ 2 w 8"/>
                  <a:gd name="T13" fmla="*/ 4 h 4"/>
                  <a:gd name="T14" fmla="*/ 8 w 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4" y="3"/>
                      <a:pt x="4" y="1"/>
                    </a:cubicBezTo>
                    <a:cubicBezTo>
                      <a:pt x="3" y="3"/>
                      <a:pt x="0" y="1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8" name="Freeform 1811"/>
              <p:cNvSpPr/>
              <p:nvPr/>
            </p:nvSpPr>
            <p:spPr bwMode="auto">
              <a:xfrm>
                <a:off x="7431088" y="43688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9" name="Freeform 1812"/>
              <p:cNvSpPr/>
              <p:nvPr/>
            </p:nvSpPr>
            <p:spPr bwMode="auto">
              <a:xfrm>
                <a:off x="7466013" y="444341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0" name="Freeform 1814"/>
              <p:cNvSpPr/>
              <p:nvPr/>
            </p:nvSpPr>
            <p:spPr bwMode="auto">
              <a:xfrm>
                <a:off x="7458076" y="44259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1" name="Freeform 1815"/>
              <p:cNvSpPr/>
              <p:nvPr/>
            </p:nvSpPr>
            <p:spPr bwMode="auto">
              <a:xfrm>
                <a:off x="7459663" y="44275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2" name="Freeform 1816"/>
              <p:cNvSpPr/>
              <p:nvPr/>
            </p:nvSpPr>
            <p:spPr bwMode="auto">
              <a:xfrm>
                <a:off x="7466013" y="4445001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3" name="Freeform 1817"/>
              <p:cNvSpPr/>
              <p:nvPr/>
            </p:nvSpPr>
            <p:spPr bwMode="auto">
              <a:xfrm>
                <a:off x="7435851" y="438308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4" name="Freeform 1818"/>
              <p:cNvSpPr/>
              <p:nvPr/>
            </p:nvSpPr>
            <p:spPr bwMode="auto">
              <a:xfrm>
                <a:off x="7448551" y="44100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5" name="Freeform 1819"/>
              <p:cNvSpPr/>
              <p:nvPr/>
            </p:nvSpPr>
            <p:spPr bwMode="auto">
              <a:xfrm>
                <a:off x="7440613" y="4395789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6" name="Freeform 1820"/>
              <p:cNvSpPr/>
              <p:nvPr/>
            </p:nvSpPr>
            <p:spPr bwMode="auto">
              <a:xfrm>
                <a:off x="7451726" y="4424364"/>
                <a:ext cx="6350" cy="476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4 w 4"/>
                  <a:gd name="T5" fmla="*/ 2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3" y="2"/>
                      <a:pt x="4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7" name="Freeform 1821"/>
              <p:cNvSpPr/>
              <p:nvPr/>
            </p:nvSpPr>
            <p:spPr bwMode="auto">
              <a:xfrm>
                <a:off x="7443788" y="4410076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3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0 w 3"/>
                  <a:gd name="T9" fmla="*/ 1 h 1"/>
                  <a:gd name="T10" fmla="*/ 2 w 3"/>
                  <a:gd name="T11" fmla="*/ 1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8" name="Freeform 1822"/>
              <p:cNvSpPr/>
              <p:nvPr/>
            </p:nvSpPr>
            <p:spPr bwMode="auto">
              <a:xfrm>
                <a:off x="7456488" y="4445001"/>
                <a:ext cx="4763" cy="0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9" name="Freeform 1823"/>
              <p:cNvSpPr/>
              <p:nvPr/>
            </p:nvSpPr>
            <p:spPr bwMode="auto">
              <a:xfrm>
                <a:off x="7451726" y="44291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0" name="Freeform 1824"/>
              <p:cNvSpPr/>
              <p:nvPr/>
            </p:nvSpPr>
            <p:spPr bwMode="auto">
              <a:xfrm>
                <a:off x="7499351" y="4535489"/>
                <a:ext cx="4763" cy="6350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1" name="Freeform 1825"/>
              <p:cNvSpPr/>
              <p:nvPr/>
            </p:nvSpPr>
            <p:spPr bwMode="auto">
              <a:xfrm>
                <a:off x="7432676" y="4395789"/>
                <a:ext cx="3175" cy="317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2" name="Freeform 1826"/>
              <p:cNvSpPr/>
              <p:nvPr/>
            </p:nvSpPr>
            <p:spPr bwMode="auto">
              <a:xfrm>
                <a:off x="7426326" y="438785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3" name="Freeform 1827"/>
              <p:cNvSpPr/>
              <p:nvPr/>
            </p:nvSpPr>
            <p:spPr bwMode="auto">
              <a:xfrm>
                <a:off x="7429501" y="43973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4" name="Rectangle 1828"/>
              <p:cNvSpPr>
                <a:spLocks noChangeArrowheads="1"/>
              </p:cNvSpPr>
              <p:nvPr/>
            </p:nvSpPr>
            <p:spPr bwMode="auto">
              <a:xfrm>
                <a:off x="7440613" y="442436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5" name="Rectangle 1829"/>
              <p:cNvSpPr>
                <a:spLocks noChangeArrowheads="1"/>
              </p:cNvSpPr>
              <p:nvPr/>
            </p:nvSpPr>
            <p:spPr bwMode="auto">
              <a:xfrm>
                <a:off x="7439026" y="44291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6" name="Freeform 1830"/>
              <p:cNvSpPr/>
              <p:nvPr/>
            </p:nvSpPr>
            <p:spPr bwMode="auto">
              <a:xfrm>
                <a:off x="7435851" y="4427539"/>
                <a:ext cx="7938" cy="1588"/>
              </a:xfrm>
              <a:custGeom>
                <a:avLst/>
                <a:gdLst>
                  <a:gd name="T0" fmla="*/ 5 w 5"/>
                  <a:gd name="T1" fmla="*/ 0 h 1"/>
                  <a:gd name="T2" fmla="*/ 4 w 5"/>
                  <a:gd name="T3" fmla="*/ 0 h 1"/>
                  <a:gd name="T4" fmla="*/ 0 w 5"/>
                  <a:gd name="T5" fmla="*/ 0 h 1"/>
                  <a:gd name="T6" fmla="*/ 2 w 5"/>
                  <a:gd name="T7" fmla="*/ 1 h 1"/>
                  <a:gd name="T8" fmla="*/ 5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7" name="Freeform 1831"/>
              <p:cNvSpPr/>
              <p:nvPr/>
            </p:nvSpPr>
            <p:spPr bwMode="auto">
              <a:xfrm>
                <a:off x="7439026" y="44291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8" name="Freeform 1832"/>
              <p:cNvSpPr/>
              <p:nvPr/>
            </p:nvSpPr>
            <p:spPr bwMode="auto">
              <a:xfrm>
                <a:off x="7408863" y="43719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9" name="Rectangle 1833"/>
              <p:cNvSpPr>
                <a:spLocks noChangeArrowheads="1"/>
              </p:cNvSpPr>
              <p:nvPr/>
            </p:nvSpPr>
            <p:spPr bwMode="auto">
              <a:xfrm>
                <a:off x="7440613" y="4445001"/>
                <a:ext cx="4763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0" name="Freeform 1834"/>
              <p:cNvSpPr/>
              <p:nvPr/>
            </p:nvSpPr>
            <p:spPr bwMode="auto">
              <a:xfrm>
                <a:off x="7415213" y="4389439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1" name="Rectangle 1835"/>
              <p:cNvSpPr>
                <a:spLocks noChangeArrowheads="1"/>
              </p:cNvSpPr>
              <p:nvPr/>
            </p:nvSpPr>
            <p:spPr bwMode="auto">
              <a:xfrm>
                <a:off x="7408863" y="43719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2" name="Freeform 1836"/>
              <p:cNvSpPr/>
              <p:nvPr/>
            </p:nvSpPr>
            <p:spPr bwMode="auto">
              <a:xfrm>
                <a:off x="7427913" y="4427539"/>
                <a:ext cx="6350" cy="317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2 h 2"/>
                  <a:gd name="T4" fmla="*/ 1 w 4"/>
                  <a:gd name="T5" fmla="*/ 2 h 2"/>
                  <a:gd name="T6" fmla="*/ 1 w 4"/>
                  <a:gd name="T7" fmla="*/ 1 h 2"/>
                  <a:gd name="T8" fmla="*/ 4 w 4"/>
                  <a:gd name="T9" fmla="*/ 2 h 2"/>
                  <a:gd name="T10" fmla="*/ 4 w 4"/>
                  <a:gd name="T11" fmla="*/ 1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3" name="Freeform 1837"/>
              <p:cNvSpPr/>
              <p:nvPr/>
            </p:nvSpPr>
            <p:spPr bwMode="auto">
              <a:xfrm>
                <a:off x="7416801" y="439896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4" name="Freeform 1838"/>
              <p:cNvSpPr/>
              <p:nvPr/>
            </p:nvSpPr>
            <p:spPr bwMode="auto">
              <a:xfrm>
                <a:off x="7410451" y="43926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5" name="Freeform 1839"/>
              <p:cNvSpPr/>
              <p:nvPr/>
            </p:nvSpPr>
            <p:spPr bwMode="auto">
              <a:xfrm>
                <a:off x="7435851" y="4445001"/>
                <a:ext cx="0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6" name="Freeform 1840"/>
              <p:cNvSpPr/>
              <p:nvPr/>
            </p:nvSpPr>
            <p:spPr bwMode="auto">
              <a:xfrm>
                <a:off x="7429501" y="44450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7" name="Freeform 1841"/>
              <p:cNvSpPr/>
              <p:nvPr/>
            </p:nvSpPr>
            <p:spPr bwMode="auto">
              <a:xfrm>
                <a:off x="7377113" y="4384676"/>
                <a:ext cx="25400" cy="12700"/>
              </a:xfrm>
              <a:custGeom>
                <a:avLst/>
                <a:gdLst>
                  <a:gd name="T0" fmla="*/ 2 w 18"/>
                  <a:gd name="T1" fmla="*/ 7 h 9"/>
                  <a:gd name="T2" fmla="*/ 1 w 18"/>
                  <a:gd name="T3" fmla="*/ 9 h 9"/>
                  <a:gd name="T4" fmla="*/ 2 w 18"/>
                  <a:gd name="T5" fmla="*/ 8 h 9"/>
                  <a:gd name="T6" fmla="*/ 8 w 18"/>
                  <a:gd name="T7" fmla="*/ 7 h 9"/>
                  <a:gd name="T8" fmla="*/ 11 w 18"/>
                  <a:gd name="T9" fmla="*/ 4 h 9"/>
                  <a:gd name="T10" fmla="*/ 11 w 18"/>
                  <a:gd name="T11" fmla="*/ 4 h 9"/>
                  <a:gd name="T12" fmla="*/ 11 w 18"/>
                  <a:gd name="T13" fmla="*/ 3 h 9"/>
                  <a:gd name="T14" fmla="*/ 16 w 18"/>
                  <a:gd name="T15" fmla="*/ 2 h 9"/>
                  <a:gd name="T16" fmla="*/ 16 w 18"/>
                  <a:gd name="T17" fmla="*/ 2 h 9"/>
                  <a:gd name="T18" fmla="*/ 18 w 18"/>
                  <a:gd name="T19" fmla="*/ 0 h 9"/>
                  <a:gd name="T20" fmla="*/ 6 w 18"/>
                  <a:gd name="T21" fmla="*/ 6 h 9"/>
                  <a:gd name="T22" fmla="*/ 2 w 18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9">
                    <a:moveTo>
                      <a:pt x="2" y="7"/>
                    </a:moveTo>
                    <a:cubicBezTo>
                      <a:pt x="1" y="8"/>
                      <a:pt x="0" y="8"/>
                      <a:pt x="1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9"/>
                      <a:pt x="6" y="5"/>
                      <a:pt x="8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4" y="3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1"/>
                      <a:pt x="18" y="1"/>
                      <a:pt x="18" y="0"/>
                    </a:cubicBezTo>
                    <a:cubicBezTo>
                      <a:pt x="14" y="2"/>
                      <a:pt x="8" y="2"/>
                      <a:pt x="6" y="6"/>
                    </a:cubicBezTo>
                    <a:cubicBezTo>
                      <a:pt x="4" y="5"/>
                      <a:pt x="3" y="8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8" name="Freeform 1842"/>
              <p:cNvSpPr/>
              <p:nvPr/>
            </p:nvSpPr>
            <p:spPr bwMode="auto">
              <a:xfrm>
                <a:off x="7394576" y="437673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9" name="Freeform 1843"/>
              <p:cNvSpPr/>
              <p:nvPr/>
            </p:nvSpPr>
            <p:spPr bwMode="auto">
              <a:xfrm>
                <a:off x="7396163" y="43910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0" name="Freeform 1844"/>
              <p:cNvSpPr/>
              <p:nvPr/>
            </p:nvSpPr>
            <p:spPr bwMode="auto">
              <a:xfrm>
                <a:off x="7397751" y="438943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1" name="Freeform 1845"/>
              <p:cNvSpPr/>
              <p:nvPr/>
            </p:nvSpPr>
            <p:spPr bwMode="auto">
              <a:xfrm>
                <a:off x="7427913" y="4449764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2" name="Freeform 1846"/>
              <p:cNvSpPr/>
              <p:nvPr/>
            </p:nvSpPr>
            <p:spPr bwMode="auto">
              <a:xfrm>
                <a:off x="7383463" y="4379914"/>
                <a:ext cx="3175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3" name="Freeform 1847"/>
              <p:cNvSpPr/>
              <p:nvPr/>
            </p:nvSpPr>
            <p:spPr bwMode="auto">
              <a:xfrm>
                <a:off x="7392988" y="4405314"/>
                <a:ext cx="4763" cy="1588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4" name="Freeform 1848"/>
              <p:cNvSpPr/>
              <p:nvPr/>
            </p:nvSpPr>
            <p:spPr bwMode="auto">
              <a:xfrm>
                <a:off x="7461251" y="4540251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5" name="Freeform 1849"/>
              <p:cNvSpPr/>
              <p:nvPr/>
            </p:nvSpPr>
            <p:spPr bwMode="auto">
              <a:xfrm>
                <a:off x="7383463" y="4398964"/>
                <a:ext cx="6350" cy="4763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1 h 3"/>
                  <a:gd name="T4" fmla="*/ 3 w 5"/>
                  <a:gd name="T5" fmla="*/ 0 h 3"/>
                  <a:gd name="T6" fmla="*/ 2 w 5"/>
                  <a:gd name="T7" fmla="*/ 2 h 3"/>
                  <a:gd name="T8" fmla="*/ 1 w 5"/>
                  <a:gd name="T9" fmla="*/ 2 h 3"/>
                  <a:gd name="T10" fmla="*/ 0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3"/>
                      <a:pt x="4" y="2"/>
                      <a:pt x="5" y="1"/>
                    </a:cubicBezTo>
                    <a:cubicBezTo>
                      <a:pt x="4" y="2"/>
                      <a:pt x="3" y="0"/>
                      <a:pt x="3" y="0"/>
                    </a:cubicBezTo>
                    <a:cubicBezTo>
                      <a:pt x="2" y="1"/>
                      <a:pt x="1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6" name="Rectangle 1850"/>
              <p:cNvSpPr>
                <a:spLocks noChangeArrowheads="1"/>
              </p:cNvSpPr>
              <p:nvPr/>
            </p:nvSpPr>
            <p:spPr bwMode="auto">
              <a:xfrm>
                <a:off x="7377113" y="43830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7" name="Freeform 1851"/>
              <p:cNvSpPr/>
              <p:nvPr/>
            </p:nvSpPr>
            <p:spPr bwMode="auto">
              <a:xfrm>
                <a:off x="7388226" y="44084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8" name="Freeform 1852"/>
              <p:cNvSpPr/>
              <p:nvPr/>
            </p:nvSpPr>
            <p:spPr bwMode="auto">
              <a:xfrm>
                <a:off x="7383463" y="44100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9" name="Freeform 1853"/>
              <p:cNvSpPr/>
              <p:nvPr/>
            </p:nvSpPr>
            <p:spPr bwMode="auto">
              <a:xfrm>
                <a:off x="7373938" y="4397376"/>
                <a:ext cx="4763" cy="476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0" name="Freeform 1854"/>
              <p:cNvSpPr/>
              <p:nvPr/>
            </p:nvSpPr>
            <p:spPr bwMode="auto">
              <a:xfrm>
                <a:off x="7421563" y="4541839"/>
                <a:ext cx="28575" cy="19050"/>
              </a:xfrm>
              <a:custGeom>
                <a:avLst/>
                <a:gdLst>
                  <a:gd name="T0" fmla="*/ 2 w 20"/>
                  <a:gd name="T1" fmla="*/ 11 h 14"/>
                  <a:gd name="T2" fmla="*/ 0 w 20"/>
                  <a:gd name="T3" fmla="*/ 14 h 14"/>
                  <a:gd name="T4" fmla="*/ 1 w 20"/>
                  <a:gd name="T5" fmla="*/ 14 h 14"/>
                  <a:gd name="T6" fmla="*/ 4 w 20"/>
                  <a:gd name="T7" fmla="*/ 13 h 14"/>
                  <a:gd name="T8" fmla="*/ 7 w 20"/>
                  <a:gd name="T9" fmla="*/ 11 h 14"/>
                  <a:gd name="T10" fmla="*/ 13 w 20"/>
                  <a:gd name="T11" fmla="*/ 3 h 14"/>
                  <a:gd name="T12" fmla="*/ 17 w 20"/>
                  <a:gd name="T13" fmla="*/ 3 h 14"/>
                  <a:gd name="T14" fmla="*/ 16 w 20"/>
                  <a:gd name="T15" fmla="*/ 1 h 14"/>
                  <a:gd name="T16" fmla="*/ 11 w 20"/>
                  <a:gd name="T17" fmla="*/ 3 h 14"/>
                  <a:gd name="T18" fmla="*/ 6 w 20"/>
                  <a:gd name="T19" fmla="*/ 4 h 14"/>
                  <a:gd name="T20" fmla="*/ 5 w 20"/>
                  <a:gd name="T21" fmla="*/ 5 h 14"/>
                  <a:gd name="T22" fmla="*/ 0 w 20"/>
                  <a:gd name="T23" fmla="*/ 8 h 14"/>
                  <a:gd name="T24" fmla="*/ 2 w 20"/>
                  <a:gd name="T25" fmla="*/ 10 h 14"/>
                  <a:gd name="T26" fmla="*/ 2 w 20"/>
                  <a:gd name="T27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2" y="11"/>
                    </a:moveTo>
                    <a:cubicBezTo>
                      <a:pt x="2" y="12"/>
                      <a:pt x="2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3"/>
                      <a:pt x="3" y="13"/>
                      <a:pt x="4" y="13"/>
                    </a:cubicBezTo>
                    <a:cubicBezTo>
                      <a:pt x="6" y="14"/>
                      <a:pt x="4" y="10"/>
                      <a:pt x="7" y="11"/>
                    </a:cubicBezTo>
                    <a:cubicBezTo>
                      <a:pt x="9" y="8"/>
                      <a:pt x="14" y="7"/>
                      <a:pt x="13" y="3"/>
                    </a:cubicBezTo>
                    <a:cubicBezTo>
                      <a:pt x="14" y="3"/>
                      <a:pt x="16" y="3"/>
                      <a:pt x="17" y="3"/>
                    </a:cubicBezTo>
                    <a:cubicBezTo>
                      <a:pt x="20" y="2"/>
                      <a:pt x="16" y="2"/>
                      <a:pt x="16" y="1"/>
                    </a:cubicBezTo>
                    <a:cubicBezTo>
                      <a:pt x="14" y="1"/>
                      <a:pt x="13" y="2"/>
                      <a:pt x="11" y="3"/>
                    </a:cubicBezTo>
                    <a:cubicBezTo>
                      <a:pt x="9" y="0"/>
                      <a:pt x="8" y="4"/>
                      <a:pt x="6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4" y="7"/>
                      <a:pt x="2" y="8"/>
                      <a:pt x="0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2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1" name="Rectangle 1855"/>
              <p:cNvSpPr>
                <a:spLocks noChangeArrowheads="1"/>
              </p:cNvSpPr>
              <p:nvPr/>
            </p:nvSpPr>
            <p:spPr bwMode="auto">
              <a:xfrm>
                <a:off x="7372351" y="43957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2" name="Freeform 1856"/>
              <p:cNvSpPr/>
              <p:nvPr/>
            </p:nvSpPr>
            <p:spPr bwMode="auto">
              <a:xfrm>
                <a:off x="7377113" y="44037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3" name="Freeform 1857"/>
              <p:cNvSpPr/>
              <p:nvPr/>
            </p:nvSpPr>
            <p:spPr bwMode="auto">
              <a:xfrm>
                <a:off x="7380288" y="441325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4" name="Freeform 1858"/>
              <p:cNvSpPr/>
              <p:nvPr/>
            </p:nvSpPr>
            <p:spPr bwMode="auto">
              <a:xfrm>
                <a:off x="7366001" y="4397376"/>
                <a:ext cx="6350" cy="6350"/>
              </a:xfrm>
              <a:custGeom>
                <a:avLst/>
                <a:gdLst>
                  <a:gd name="T0" fmla="*/ 0 w 5"/>
                  <a:gd name="T1" fmla="*/ 4 h 4"/>
                  <a:gd name="T2" fmla="*/ 5 w 5"/>
                  <a:gd name="T3" fmla="*/ 1 h 4"/>
                  <a:gd name="T4" fmla="*/ 4 w 5"/>
                  <a:gd name="T5" fmla="*/ 0 h 4"/>
                  <a:gd name="T6" fmla="*/ 0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cubicBezTo>
                      <a:pt x="3" y="4"/>
                      <a:pt x="4" y="2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5" name="Freeform 1859"/>
              <p:cNvSpPr/>
              <p:nvPr/>
            </p:nvSpPr>
            <p:spPr bwMode="auto">
              <a:xfrm>
                <a:off x="7437438" y="45545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6" name="Rectangle 1860"/>
              <p:cNvSpPr>
                <a:spLocks noChangeArrowheads="1"/>
              </p:cNvSpPr>
              <p:nvPr/>
            </p:nvSpPr>
            <p:spPr bwMode="auto">
              <a:xfrm>
                <a:off x="7358063" y="44005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7" name="Freeform 1861"/>
              <p:cNvSpPr/>
              <p:nvPr/>
            </p:nvSpPr>
            <p:spPr bwMode="auto">
              <a:xfrm>
                <a:off x="7354888" y="4413251"/>
                <a:ext cx="3175" cy="3175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2 h 2"/>
                  <a:gd name="T4" fmla="*/ 3 w 3"/>
                  <a:gd name="T5" fmla="*/ 0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1"/>
                      <a:pt x="3" y="0"/>
                      <a:pt x="3" y="0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8" name="Freeform 1862"/>
              <p:cNvSpPr/>
              <p:nvPr/>
            </p:nvSpPr>
            <p:spPr bwMode="auto">
              <a:xfrm>
                <a:off x="7418388" y="45545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9" name="Freeform 1863"/>
              <p:cNvSpPr/>
              <p:nvPr/>
            </p:nvSpPr>
            <p:spPr bwMode="auto">
              <a:xfrm>
                <a:off x="7413626" y="4560889"/>
                <a:ext cx="6350" cy="4763"/>
              </a:xfrm>
              <a:custGeom>
                <a:avLst/>
                <a:gdLst>
                  <a:gd name="T0" fmla="*/ 3 w 4"/>
                  <a:gd name="T1" fmla="*/ 1 h 3"/>
                  <a:gd name="T2" fmla="*/ 3 w 4"/>
                  <a:gd name="T3" fmla="*/ 0 h 3"/>
                  <a:gd name="T4" fmla="*/ 2 w 4"/>
                  <a:gd name="T5" fmla="*/ 1 h 3"/>
                  <a:gd name="T6" fmla="*/ 0 w 4"/>
                  <a:gd name="T7" fmla="*/ 2 h 3"/>
                  <a:gd name="T8" fmla="*/ 4 w 4"/>
                  <a:gd name="T9" fmla="*/ 3 h 3"/>
                  <a:gd name="T10" fmla="*/ 3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0" y="0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3" y="2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0" name="Freeform 1864"/>
              <p:cNvSpPr/>
              <p:nvPr/>
            </p:nvSpPr>
            <p:spPr bwMode="auto">
              <a:xfrm>
                <a:off x="7342188" y="4406901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1" name="Freeform 1865"/>
              <p:cNvSpPr/>
              <p:nvPr/>
            </p:nvSpPr>
            <p:spPr bwMode="auto">
              <a:xfrm>
                <a:off x="7408863" y="4564064"/>
                <a:ext cx="3175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2" name="Rectangle 1866"/>
              <p:cNvSpPr>
                <a:spLocks noChangeArrowheads="1"/>
              </p:cNvSpPr>
              <p:nvPr/>
            </p:nvSpPr>
            <p:spPr bwMode="auto">
              <a:xfrm>
                <a:off x="7412038" y="45720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3" name="Freeform 1867"/>
              <p:cNvSpPr/>
              <p:nvPr/>
            </p:nvSpPr>
            <p:spPr bwMode="auto">
              <a:xfrm>
                <a:off x="7404101" y="456882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0 w 4"/>
                  <a:gd name="T5" fmla="*/ 1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4" name="Freeform 1868"/>
              <p:cNvSpPr/>
              <p:nvPr/>
            </p:nvSpPr>
            <p:spPr bwMode="auto">
              <a:xfrm>
                <a:off x="7389813" y="4570414"/>
                <a:ext cx="15875" cy="6350"/>
              </a:xfrm>
              <a:custGeom>
                <a:avLst/>
                <a:gdLst>
                  <a:gd name="T0" fmla="*/ 8 w 11"/>
                  <a:gd name="T1" fmla="*/ 2 h 5"/>
                  <a:gd name="T2" fmla="*/ 11 w 11"/>
                  <a:gd name="T3" fmla="*/ 1 h 5"/>
                  <a:gd name="T4" fmla="*/ 5 w 11"/>
                  <a:gd name="T5" fmla="*/ 2 h 5"/>
                  <a:gd name="T6" fmla="*/ 0 w 11"/>
                  <a:gd name="T7" fmla="*/ 4 h 5"/>
                  <a:gd name="T8" fmla="*/ 1 w 11"/>
                  <a:gd name="T9" fmla="*/ 5 h 5"/>
                  <a:gd name="T10" fmla="*/ 4 w 11"/>
                  <a:gd name="T11" fmla="*/ 4 h 5"/>
                  <a:gd name="T12" fmla="*/ 8 w 11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8" y="2"/>
                    </a:moveTo>
                    <a:cubicBezTo>
                      <a:pt x="9" y="2"/>
                      <a:pt x="10" y="1"/>
                      <a:pt x="11" y="1"/>
                    </a:cubicBezTo>
                    <a:cubicBezTo>
                      <a:pt x="9" y="0"/>
                      <a:pt x="8" y="3"/>
                      <a:pt x="5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2" y="4"/>
                      <a:pt x="1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7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5" name="Freeform 1869"/>
              <p:cNvSpPr/>
              <p:nvPr/>
            </p:nvSpPr>
            <p:spPr bwMode="auto">
              <a:xfrm>
                <a:off x="7396163" y="456406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6" name="Freeform 1870"/>
              <p:cNvSpPr/>
              <p:nvPr/>
            </p:nvSpPr>
            <p:spPr bwMode="auto">
              <a:xfrm>
                <a:off x="7389813" y="45656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7" name="Freeform 1871"/>
              <p:cNvSpPr/>
              <p:nvPr/>
            </p:nvSpPr>
            <p:spPr bwMode="auto">
              <a:xfrm>
                <a:off x="7386638" y="45735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8" name="Freeform 1872"/>
              <p:cNvSpPr/>
              <p:nvPr/>
            </p:nvSpPr>
            <p:spPr bwMode="auto">
              <a:xfrm>
                <a:off x="7386638" y="45751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9" name="Freeform 1873"/>
              <p:cNvSpPr/>
              <p:nvPr/>
            </p:nvSpPr>
            <p:spPr bwMode="auto">
              <a:xfrm>
                <a:off x="7323138" y="444182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0" name="Freeform 1874"/>
              <p:cNvSpPr/>
              <p:nvPr/>
            </p:nvSpPr>
            <p:spPr bwMode="auto">
              <a:xfrm>
                <a:off x="7375526" y="4578351"/>
                <a:ext cx="9525" cy="3175"/>
              </a:xfrm>
              <a:custGeom>
                <a:avLst/>
                <a:gdLst>
                  <a:gd name="T0" fmla="*/ 0 w 7"/>
                  <a:gd name="T1" fmla="*/ 1 h 2"/>
                  <a:gd name="T2" fmla="*/ 1 w 7"/>
                  <a:gd name="T3" fmla="*/ 2 h 2"/>
                  <a:gd name="T4" fmla="*/ 7 w 7"/>
                  <a:gd name="T5" fmla="*/ 0 h 2"/>
                  <a:gd name="T6" fmla="*/ 2 w 7"/>
                  <a:gd name="T7" fmla="*/ 1 h 2"/>
                  <a:gd name="T8" fmla="*/ 0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3" y="2"/>
                      <a:pt x="6" y="2"/>
                      <a:pt x="7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1" name="Rectangle 1875"/>
              <p:cNvSpPr>
                <a:spLocks noChangeArrowheads="1"/>
              </p:cNvSpPr>
              <p:nvPr/>
            </p:nvSpPr>
            <p:spPr bwMode="auto">
              <a:xfrm>
                <a:off x="7305676" y="441166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2" name="Freeform 1876"/>
              <p:cNvSpPr/>
              <p:nvPr/>
            </p:nvSpPr>
            <p:spPr bwMode="auto">
              <a:xfrm>
                <a:off x="7304088" y="4416426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3" name="Freeform 1877"/>
              <p:cNvSpPr/>
              <p:nvPr/>
            </p:nvSpPr>
            <p:spPr bwMode="auto">
              <a:xfrm>
                <a:off x="7377113" y="457041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4" name="Freeform 1878"/>
              <p:cNvSpPr/>
              <p:nvPr/>
            </p:nvSpPr>
            <p:spPr bwMode="auto">
              <a:xfrm>
                <a:off x="7278688" y="4402139"/>
                <a:ext cx="17463" cy="12700"/>
              </a:xfrm>
              <a:custGeom>
                <a:avLst/>
                <a:gdLst>
                  <a:gd name="T0" fmla="*/ 9 w 13"/>
                  <a:gd name="T1" fmla="*/ 2 h 9"/>
                  <a:gd name="T2" fmla="*/ 10 w 13"/>
                  <a:gd name="T3" fmla="*/ 0 h 9"/>
                  <a:gd name="T4" fmla="*/ 8 w 13"/>
                  <a:gd name="T5" fmla="*/ 1 h 9"/>
                  <a:gd name="T6" fmla="*/ 0 w 13"/>
                  <a:gd name="T7" fmla="*/ 9 h 9"/>
                  <a:gd name="T8" fmla="*/ 5 w 13"/>
                  <a:gd name="T9" fmla="*/ 7 h 9"/>
                  <a:gd name="T10" fmla="*/ 12 w 13"/>
                  <a:gd name="T11" fmla="*/ 4 h 9"/>
                  <a:gd name="T12" fmla="*/ 12 w 13"/>
                  <a:gd name="T13" fmla="*/ 1 h 9"/>
                  <a:gd name="T14" fmla="*/ 9 w 13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2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9" y="5"/>
                      <a:pt x="2" y="6"/>
                      <a:pt x="0" y="9"/>
                    </a:cubicBezTo>
                    <a:cubicBezTo>
                      <a:pt x="2" y="8"/>
                      <a:pt x="4" y="8"/>
                      <a:pt x="5" y="7"/>
                    </a:cubicBezTo>
                    <a:cubicBezTo>
                      <a:pt x="4" y="4"/>
                      <a:pt x="10" y="5"/>
                      <a:pt x="12" y="4"/>
                    </a:cubicBezTo>
                    <a:cubicBezTo>
                      <a:pt x="13" y="3"/>
                      <a:pt x="11" y="2"/>
                      <a:pt x="12" y="1"/>
                    </a:cubicBezTo>
                    <a:cubicBezTo>
                      <a:pt x="11" y="1"/>
                      <a:pt x="10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5" name="Freeform 1879"/>
              <p:cNvSpPr/>
              <p:nvPr/>
            </p:nvSpPr>
            <p:spPr bwMode="auto">
              <a:xfrm>
                <a:off x="7312026" y="444658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6" name="Freeform 1880"/>
              <p:cNvSpPr/>
              <p:nvPr/>
            </p:nvSpPr>
            <p:spPr bwMode="auto">
              <a:xfrm>
                <a:off x="7364413" y="4573589"/>
                <a:ext cx="9525" cy="4763"/>
              </a:xfrm>
              <a:custGeom>
                <a:avLst/>
                <a:gdLst>
                  <a:gd name="T0" fmla="*/ 7 w 7"/>
                  <a:gd name="T1" fmla="*/ 1 h 3"/>
                  <a:gd name="T2" fmla="*/ 4 w 7"/>
                  <a:gd name="T3" fmla="*/ 1 h 3"/>
                  <a:gd name="T4" fmla="*/ 0 w 7"/>
                  <a:gd name="T5" fmla="*/ 2 h 3"/>
                  <a:gd name="T6" fmla="*/ 7 w 7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3"/>
                      <a:pt x="1" y="0"/>
                      <a:pt x="0" y="2"/>
                    </a:cubicBezTo>
                    <a:cubicBezTo>
                      <a:pt x="3" y="2"/>
                      <a:pt x="5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7" name="Freeform 1881"/>
              <p:cNvSpPr/>
              <p:nvPr/>
            </p:nvSpPr>
            <p:spPr bwMode="auto">
              <a:xfrm>
                <a:off x="7297738" y="441960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8" name="Freeform 1882"/>
              <p:cNvSpPr/>
              <p:nvPr/>
            </p:nvSpPr>
            <p:spPr bwMode="auto">
              <a:xfrm>
                <a:off x="7367588" y="4578351"/>
                <a:ext cx="7938" cy="4763"/>
              </a:xfrm>
              <a:custGeom>
                <a:avLst/>
                <a:gdLst>
                  <a:gd name="T0" fmla="*/ 6 w 6"/>
                  <a:gd name="T1" fmla="*/ 2 h 3"/>
                  <a:gd name="T2" fmla="*/ 5 w 6"/>
                  <a:gd name="T3" fmla="*/ 1 h 3"/>
                  <a:gd name="T4" fmla="*/ 6 w 6"/>
                  <a:gd name="T5" fmla="*/ 0 h 3"/>
                  <a:gd name="T6" fmla="*/ 4 w 6"/>
                  <a:gd name="T7" fmla="*/ 1 h 3"/>
                  <a:gd name="T8" fmla="*/ 0 w 6"/>
                  <a:gd name="T9" fmla="*/ 2 h 3"/>
                  <a:gd name="T10" fmla="*/ 0 w 6"/>
                  <a:gd name="T11" fmla="*/ 3 h 3"/>
                  <a:gd name="T12" fmla="*/ 1 w 6"/>
                  <a:gd name="T13" fmla="*/ 3 h 3"/>
                  <a:gd name="T14" fmla="*/ 4 w 6"/>
                  <a:gd name="T15" fmla="*/ 3 h 3"/>
                  <a:gd name="T16" fmla="*/ 6 w 6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1"/>
                      <a:pt x="6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4" y="2"/>
                      <a:pt x="4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9" name="Freeform 1883"/>
              <p:cNvSpPr/>
              <p:nvPr/>
            </p:nvSpPr>
            <p:spPr bwMode="auto">
              <a:xfrm>
                <a:off x="7285038" y="4421189"/>
                <a:ext cx="11113" cy="9525"/>
              </a:xfrm>
              <a:custGeom>
                <a:avLst/>
                <a:gdLst>
                  <a:gd name="T0" fmla="*/ 8 w 8"/>
                  <a:gd name="T1" fmla="*/ 1 h 6"/>
                  <a:gd name="T2" fmla="*/ 7 w 8"/>
                  <a:gd name="T3" fmla="*/ 1 h 6"/>
                  <a:gd name="T4" fmla="*/ 2 w 8"/>
                  <a:gd name="T5" fmla="*/ 4 h 6"/>
                  <a:gd name="T6" fmla="*/ 1 w 8"/>
                  <a:gd name="T7" fmla="*/ 6 h 6"/>
                  <a:gd name="T8" fmla="*/ 2 w 8"/>
                  <a:gd name="T9" fmla="*/ 6 h 6"/>
                  <a:gd name="T10" fmla="*/ 5 w 8"/>
                  <a:gd name="T11" fmla="*/ 3 h 6"/>
                  <a:gd name="T12" fmla="*/ 8 w 8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8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4" y="0"/>
                      <a:pt x="4" y="3"/>
                      <a:pt x="2" y="4"/>
                    </a:cubicBezTo>
                    <a:cubicBezTo>
                      <a:pt x="2" y="5"/>
                      <a:pt x="0" y="5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5"/>
                      <a:pt x="3" y="4"/>
                      <a:pt x="5" y="3"/>
                    </a:cubicBezTo>
                    <a:cubicBezTo>
                      <a:pt x="6" y="2"/>
                      <a:pt x="8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0" name="Freeform 1884"/>
              <p:cNvSpPr/>
              <p:nvPr/>
            </p:nvSpPr>
            <p:spPr bwMode="auto">
              <a:xfrm>
                <a:off x="7281863" y="4408489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1" name="Freeform 1885"/>
              <p:cNvSpPr/>
              <p:nvPr/>
            </p:nvSpPr>
            <p:spPr bwMode="auto">
              <a:xfrm>
                <a:off x="7281863" y="44164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2" name="Freeform 1886"/>
              <p:cNvSpPr/>
              <p:nvPr/>
            </p:nvSpPr>
            <p:spPr bwMode="auto">
              <a:xfrm>
                <a:off x="7342188" y="4579939"/>
                <a:ext cx="23813" cy="9525"/>
              </a:xfrm>
              <a:custGeom>
                <a:avLst/>
                <a:gdLst>
                  <a:gd name="T0" fmla="*/ 3 w 17"/>
                  <a:gd name="T1" fmla="*/ 7 h 7"/>
                  <a:gd name="T2" fmla="*/ 11 w 17"/>
                  <a:gd name="T3" fmla="*/ 4 h 7"/>
                  <a:gd name="T4" fmla="*/ 12 w 17"/>
                  <a:gd name="T5" fmla="*/ 2 h 7"/>
                  <a:gd name="T6" fmla="*/ 14 w 17"/>
                  <a:gd name="T7" fmla="*/ 2 h 7"/>
                  <a:gd name="T8" fmla="*/ 13 w 17"/>
                  <a:gd name="T9" fmla="*/ 1 h 7"/>
                  <a:gd name="T10" fmla="*/ 5 w 17"/>
                  <a:gd name="T11" fmla="*/ 4 h 7"/>
                  <a:gd name="T12" fmla="*/ 4 w 17"/>
                  <a:gd name="T13" fmla="*/ 3 h 7"/>
                  <a:gd name="T14" fmla="*/ 3 w 17"/>
                  <a:gd name="T15" fmla="*/ 3 h 7"/>
                  <a:gd name="T16" fmla="*/ 0 w 17"/>
                  <a:gd name="T17" fmla="*/ 6 h 7"/>
                  <a:gd name="T18" fmla="*/ 3 w 17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7">
                    <a:moveTo>
                      <a:pt x="3" y="7"/>
                    </a:moveTo>
                    <a:cubicBezTo>
                      <a:pt x="5" y="5"/>
                      <a:pt x="8" y="5"/>
                      <a:pt x="11" y="4"/>
                    </a:cubicBezTo>
                    <a:cubicBezTo>
                      <a:pt x="12" y="4"/>
                      <a:pt x="11" y="3"/>
                      <a:pt x="12" y="2"/>
                    </a:cubicBezTo>
                    <a:cubicBezTo>
                      <a:pt x="12" y="1"/>
                      <a:pt x="13" y="2"/>
                      <a:pt x="14" y="2"/>
                    </a:cubicBezTo>
                    <a:cubicBezTo>
                      <a:pt x="17" y="1"/>
                      <a:pt x="14" y="0"/>
                      <a:pt x="13" y="1"/>
                    </a:cubicBezTo>
                    <a:cubicBezTo>
                      <a:pt x="11" y="3"/>
                      <a:pt x="5" y="2"/>
                      <a:pt x="5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5"/>
                      <a:pt x="1" y="5"/>
                      <a:pt x="0" y="6"/>
                    </a:cubicBezTo>
                    <a:cubicBezTo>
                      <a:pt x="1" y="5"/>
                      <a:pt x="2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3" name="Freeform 1887"/>
              <p:cNvSpPr/>
              <p:nvPr/>
            </p:nvSpPr>
            <p:spPr bwMode="auto">
              <a:xfrm>
                <a:off x="7342188" y="4587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4" name="Freeform 1888"/>
              <p:cNvSpPr/>
              <p:nvPr/>
            </p:nvSpPr>
            <p:spPr bwMode="auto">
              <a:xfrm>
                <a:off x="7272338" y="44084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5" name="Freeform 1889"/>
              <p:cNvSpPr/>
              <p:nvPr/>
            </p:nvSpPr>
            <p:spPr bwMode="auto">
              <a:xfrm>
                <a:off x="7345363" y="4579939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1" y="3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6" name="Freeform 1890"/>
              <p:cNvSpPr/>
              <p:nvPr/>
            </p:nvSpPr>
            <p:spPr bwMode="auto">
              <a:xfrm>
                <a:off x="7353301" y="45910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7" name="Rectangle 1891"/>
              <p:cNvSpPr>
                <a:spLocks noChangeArrowheads="1"/>
              </p:cNvSpPr>
              <p:nvPr/>
            </p:nvSpPr>
            <p:spPr bwMode="auto">
              <a:xfrm>
                <a:off x="7345363" y="45831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8" name="Freeform 1892"/>
              <p:cNvSpPr/>
              <p:nvPr/>
            </p:nvSpPr>
            <p:spPr bwMode="auto">
              <a:xfrm>
                <a:off x="7253288" y="4410076"/>
                <a:ext cx="7938" cy="9525"/>
              </a:xfrm>
              <a:custGeom>
                <a:avLst/>
                <a:gdLst>
                  <a:gd name="T0" fmla="*/ 1 w 6"/>
                  <a:gd name="T1" fmla="*/ 2 h 6"/>
                  <a:gd name="T2" fmla="*/ 1 w 6"/>
                  <a:gd name="T3" fmla="*/ 5 h 6"/>
                  <a:gd name="T4" fmla="*/ 1 w 6"/>
                  <a:gd name="T5" fmla="*/ 5 h 6"/>
                  <a:gd name="T6" fmla="*/ 4 w 6"/>
                  <a:gd name="T7" fmla="*/ 6 h 6"/>
                  <a:gd name="T8" fmla="*/ 4 w 6"/>
                  <a:gd name="T9" fmla="*/ 5 h 6"/>
                  <a:gd name="T10" fmla="*/ 3 w 6"/>
                  <a:gd name="T11" fmla="*/ 5 h 6"/>
                  <a:gd name="T12" fmla="*/ 6 w 6"/>
                  <a:gd name="T13" fmla="*/ 1 h 6"/>
                  <a:gd name="T14" fmla="*/ 1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1" y="2"/>
                    </a:moveTo>
                    <a:cubicBezTo>
                      <a:pt x="0" y="3"/>
                      <a:pt x="0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2"/>
                      <a:pt x="5" y="2"/>
                      <a:pt x="6" y="1"/>
                    </a:cubicBezTo>
                    <a:cubicBezTo>
                      <a:pt x="5" y="0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9" name="Freeform 1893"/>
              <p:cNvSpPr/>
              <p:nvPr/>
            </p:nvSpPr>
            <p:spPr bwMode="auto">
              <a:xfrm>
                <a:off x="7340601" y="45831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0" name="Freeform 1894"/>
              <p:cNvSpPr/>
              <p:nvPr/>
            </p:nvSpPr>
            <p:spPr bwMode="auto">
              <a:xfrm>
                <a:off x="7342188" y="4589464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1" name="Freeform 1895"/>
              <p:cNvSpPr/>
              <p:nvPr/>
            </p:nvSpPr>
            <p:spPr bwMode="auto">
              <a:xfrm>
                <a:off x="7319963" y="4579939"/>
                <a:ext cx="19050" cy="6350"/>
              </a:xfrm>
              <a:custGeom>
                <a:avLst/>
                <a:gdLst>
                  <a:gd name="T0" fmla="*/ 12 w 13"/>
                  <a:gd name="T1" fmla="*/ 4 h 5"/>
                  <a:gd name="T2" fmla="*/ 13 w 13"/>
                  <a:gd name="T3" fmla="*/ 3 h 5"/>
                  <a:gd name="T4" fmla="*/ 6 w 13"/>
                  <a:gd name="T5" fmla="*/ 2 h 5"/>
                  <a:gd name="T6" fmla="*/ 3 w 13"/>
                  <a:gd name="T7" fmla="*/ 3 h 5"/>
                  <a:gd name="T8" fmla="*/ 0 w 13"/>
                  <a:gd name="T9" fmla="*/ 5 h 5"/>
                  <a:gd name="T10" fmla="*/ 1 w 13"/>
                  <a:gd name="T11" fmla="*/ 4 h 5"/>
                  <a:gd name="T12" fmla="*/ 12 w 13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12" y="4"/>
                    </a:moveTo>
                    <a:cubicBezTo>
                      <a:pt x="11" y="3"/>
                      <a:pt x="13" y="3"/>
                      <a:pt x="13" y="3"/>
                    </a:cubicBezTo>
                    <a:cubicBezTo>
                      <a:pt x="12" y="0"/>
                      <a:pt x="9" y="3"/>
                      <a:pt x="6" y="2"/>
                    </a:cubicBezTo>
                    <a:cubicBezTo>
                      <a:pt x="5" y="2"/>
                      <a:pt x="4" y="4"/>
                      <a:pt x="3" y="3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4" y="5"/>
                      <a:pt x="8" y="2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2" name="Freeform 1896"/>
              <p:cNvSpPr/>
              <p:nvPr/>
            </p:nvSpPr>
            <p:spPr bwMode="auto">
              <a:xfrm>
                <a:off x="7332663" y="4587876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1 h 2"/>
                  <a:gd name="T4" fmla="*/ 3 w 4"/>
                  <a:gd name="T5" fmla="*/ 1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1" y="1"/>
                      <a:pt x="2" y="2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3" name="Freeform 1897"/>
              <p:cNvSpPr/>
              <p:nvPr/>
            </p:nvSpPr>
            <p:spPr bwMode="auto">
              <a:xfrm>
                <a:off x="7243763" y="4408489"/>
                <a:ext cx="4763" cy="476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1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4" name="Freeform 1898"/>
              <p:cNvSpPr/>
              <p:nvPr/>
            </p:nvSpPr>
            <p:spPr bwMode="auto">
              <a:xfrm>
                <a:off x="7256463" y="44354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5" name="Freeform 1899"/>
              <p:cNvSpPr/>
              <p:nvPr/>
            </p:nvSpPr>
            <p:spPr bwMode="auto">
              <a:xfrm>
                <a:off x="7243763" y="44069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6" name="Freeform 1900"/>
              <p:cNvSpPr/>
              <p:nvPr/>
            </p:nvSpPr>
            <p:spPr bwMode="auto">
              <a:xfrm>
                <a:off x="7332663" y="4594226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7" name="Freeform 1901"/>
              <p:cNvSpPr/>
              <p:nvPr/>
            </p:nvSpPr>
            <p:spPr bwMode="auto">
              <a:xfrm>
                <a:off x="7307263" y="4587876"/>
                <a:ext cx="25400" cy="6350"/>
              </a:xfrm>
              <a:custGeom>
                <a:avLst/>
                <a:gdLst>
                  <a:gd name="T0" fmla="*/ 16 w 18"/>
                  <a:gd name="T1" fmla="*/ 0 h 4"/>
                  <a:gd name="T2" fmla="*/ 15 w 18"/>
                  <a:gd name="T3" fmla="*/ 1 h 4"/>
                  <a:gd name="T4" fmla="*/ 15 w 18"/>
                  <a:gd name="T5" fmla="*/ 1 h 4"/>
                  <a:gd name="T6" fmla="*/ 13 w 18"/>
                  <a:gd name="T7" fmla="*/ 2 h 4"/>
                  <a:gd name="T8" fmla="*/ 13 w 18"/>
                  <a:gd name="T9" fmla="*/ 2 h 4"/>
                  <a:gd name="T10" fmla="*/ 13 w 18"/>
                  <a:gd name="T11" fmla="*/ 3 h 4"/>
                  <a:gd name="T12" fmla="*/ 10 w 18"/>
                  <a:gd name="T13" fmla="*/ 2 h 4"/>
                  <a:gd name="T14" fmla="*/ 0 w 18"/>
                  <a:gd name="T15" fmla="*/ 3 h 4"/>
                  <a:gd name="T16" fmla="*/ 6 w 18"/>
                  <a:gd name="T17" fmla="*/ 3 h 4"/>
                  <a:gd name="T18" fmla="*/ 18 w 18"/>
                  <a:gd name="T19" fmla="*/ 3 h 4"/>
                  <a:gd name="T20" fmla="*/ 16 w 18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4">
                    <a:moveTo>
                      <a:pt x="16" y="0"/>
                    </a:move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3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3"/>
                      <a:pt x="3" y="0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  <a:cubicBezTo>
                      <a:pt x="10" y="4"/>
                      <a:pt x="14" y="2"/>
                      <a:pt x="18" y="3"/>
                    </a:cubicBezTo>
                    <a:cubicBezTo>
                      <a:pt x="18" y="1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8" name="Freeform 1902"/>
              <p:cNvSpPr/>
              <p:nvPr/>
            </p:nvSpPr>
            <p:spPr bwMode="auto">
              <a:xfrm>
                <a:off x="7239001" y="440372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9" name="Freeform 1903"/>
              <p:cNvSpPr/>
              <p:nvPr/>
            </p:nvSpPr>
            <p:spPr bwMode="auto">
              <a:xfrm>
                <a:off x="7239001" y="44037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0" name="Freeform 1904"/>
              <p:cNvSpPr/>
              <p:nvPr/>
            </p:nvSpPr>
            <p:spPr bwMode="auto">
              <a:xfrm>
                <a:off x="7250113" y="442753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1" name="Freeform 1905"/>
              <p:cNvSpPr/>
              <p:nvPr/>
            </p:nvSpPr>
            <p:spPr bwMode="auto">
              <a:xfrm>
                <a:off x="7239001" y="44069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2" name="Freeform 1906"/>
              <p:cNvSpPr/>
              <p:nvPr/>
            </p:nvSpPr>
            <p:spPr bwMode="auto">
              <a:xfrm>
                <a:off x="7253288" y="443547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3" name="Freeform 1907"/>
              <p:cNvSpPr/>
              <p:nvPr/>
            </p:nvSpPr>
            <p:spPr bwMode="auto">
              <a:xfrm>
                <a:off x="7223126" y="4387851"/>
                <a:ext cx="12700" cy="15875"/>
              </a:xfrm>
              <a:custGeom>
                <a:avLst/>
                <a:gdLst>
                  <a:gd name="T0" fmla="*/ 5 w 9"/>
                  <a:gd name="T1" fmla="*/ 9 h 11"/>
                  <a:gd name="T2" fmla="*/ 7 w 9"/>
                  <a:gd name="T3" fmla="*/ 10 h 11"/>
                  <a:gd name="T4" fmla="*/ 9 w 9"/>
                  <a:gd name="T5" fmla="*/ 11 h 11"/>
                  <a:gd name="T6" fmla="*/ 8 w 9"/>
                  <a:gd name="T7" fmla="*/ 9 h 11"/>
                  <a:gd name="T8" fmla="*/ 4 w 9"/>
                  <a:gd name="T9" fmla="*/ 5 h 11"/>
                  <a:gd name="T10" fmla="*/ 1 w 9"/>
                  <a:gd name="T11" fmla="*/ 0 h 11"/>
                  <a:gd name="T12" fmla="*/ 1 w 9"/>
                  <a:gd name="T13" fmla="*/ 6 h 11"/>
                  <a:gd name="T14" fmla="*/ 5 w 9"/>
                  <a:gd name="T1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1">
                    <a:moveTo>
                      <a:pt x="5" y="9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9" y="10"/>
                      <a:pt x="8" y="11"/>
                      <a:pt x="9" y="11"/>
                    </a:cubicBezTo>
                    <a:cubicBezTo>
                      <a:pt x="9" y="10"/>
                      <a:pt x="9" y="9"/>
                      <a:pt x="8" y="9"/>
                    </a:cubicBezTo>
                    <a:cubicBezTo>
                      <a:pt x="7" y="8"/>
                      <a:pt x="5" y="7"/>
                      <a:pt x="4" y="5"/>
                    </a:cubicBezTo>
                    <a:cubicBezTo>
                      <a:pt x="3" y="4"/>
                      <a:pt x="2" y="2"/>
                      <a:pt x="1" y="0"/>
                    </a:cubicBezTo>
                    <a:cubicBezTo>
                      <a:pt x="1" y="2"/>
                      <a:pt x="0" y="4"/>
                      <a:pt x="1" y="6"/>
                    </a:cubicBezTo>
                    <a:cubicBezTo>
                      <a:pt x="3" y="7"/>
                      <a:pt x="5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4" name="Freeform 1908"/>
              <p:cNvSpPr/>
              <p:nvPr/>
            </p:nvSpPr>
            <p:spPr bwMode="auto">
              <a:xfrm>
                <a:off x="7232651" y="4402139"/>
                <a:ext cx="4763" cy="6350"/>
              </a:xfrm>
              <a:custGeom>
                <a:avLst/>
                <a:gdLst>
                  <a:gd name="T0" fmla="*/ 0 w 3"/>
                  <a:gd name="T1" fmla="*/ 2 h 5"/>
                  <a:gd name="T2" fmla="*/ 2 w 3"/>
                  <a:gd name="T3" fmla="*/ 5 h 5"/>
                  <a:gd name="T4" fmla="*/ 3 w 3"/>
                  <a:gd name="T5" fmla="*/ 3 h 5"/>
                  <a:gd name="T6" fmla="*/ 0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1" y="3"/>
                      <a:pt x="1" y="4"/>
                      <a:pt x="2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1" y="3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5" name="Freeform 1909"/>
              <p:cNvSpPr/>
              <p:nvPr/>
            </p:nvSpPr>
            <p:spPr bwMode="auto">
              <a:xfrm>
                <a:off x="7227888" y="4392614"/>
                <a:ext cx="1588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6" name="Freeform 1910"/>
              <p:cNvSpPr/>
              <p:nvPr/>
            </p:nvSpPr>
            <p:spPr bwMode="auto">
              <a:xfrm>
                <a:off x="7216776" y="4365626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7" name="Freeform 1911"/>
              <p:cNvSpPr/>
              <p:nvPr/>
            </p:nvSpPr>
            <p:spPr bwMode="auto">
              <a:xfrm>
                <a:off x="7215188" y="43624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8" name="Rectangle 1912"/>
              <p:cNvSpPr>
                <a:spLocks noChangeArrowheads="1"/>
              </p:cNvSpPr>
              <p:nvPr/>
            </p:nvSpPr>
            <p:spPr bwMode="auto">
              <a:xfrm>
                <a:off x="7326313" y="45974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9" name="Freeform 1913"/>
              <p:cNvSpPr/>
              <p:nvPr/>
            </p:nvSpPr>
            <p:spPr bwMode="auto">
              <a:xfrm>
                <a:off x="7212013" y="436086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0" name="Freeform 1914"/>
              <p:cNvSpPr/>
              <p:nvPr/>
            </p:nvSpPr>
            <p:spPr bwMode="auto">
              <a:xfrm>
                <a:off x="7221538" y="4381501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1" name="Freeform 1915"/>
              <p:cNvSpPr/>
              <p:nvPr/>
            </p:nvSpPr>
            <p:spPr bwMode="auto">
              <a:xfrm>
                <a:off x="7242176" y="442912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0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2" name="Freeform 1916"/>
              <p:cNvSpPr/>
              <p:nvPr/>
            </p:nvSpPr>
            <p:spPr bwMode="auto">
              <a:xfrm>
                <a:off x="7221538" y="43799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3" name="Freeform 1917"/>
              <p:cNvSpPr/>
              <p:nvPr/>
            </p:nvSpPr>
            <p:spPr bwMode="auto">
              <a:xfrm>
                <a:off x="7221538" y="4383089"/>
                <a:ext cx="3175" cy="3175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0 h 3"/>
                  <a:gd name="T4" fmla="*/ 1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4" name="Freeform 1918"/>
              <p:cNvSpPr/>
              <p:nvPr/>
            </p:nvSpPr>
            <p:spPr bwMode="auto">
              <a:xfrm>
                <a:off x="7237413" y="4414839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5" name="Freeform 1919"/>
              <p:cNvSpPr/>
              <p:nvPr/>
            </p:nvSpPr>
            <p:spPr bwMode="auto">
              <a:xfrm>
                <a:off x="7299326" y="4578351"/>
                <a:ext cx="17463" cy="6350"/>
              </a:xfrm>
              <a:custGeom>
                <a:avLst/>
                <a:gdLst>
                  <a:gd name="T0" fmla="*/ 2 w 12"/>
                  <a:gd name="T1" fmla="*/ 2 h 4"/>
                  <a:gd name="T2" fmla="*/ 2 w 12"/>
                  <a:gd name="T3" fmla="*/ 2 h 4"/>
                  <a:gd name="T4" fmla="*/ 3 w 12"/>
                  <a:gd name="T5" fmla="*/ 2 h 4"/>
                  <a:gd name="T6" fmla="*/ 3 w 12"/>
                  <a:gd name="T7" fmla="*/ 3 h 4"/>
                  <a:gd name="T8" fmla="*/ 3 w 12"/>
                  <a:gd name="T9" fmla="*/ 2 h 4"/>
                  <a:gd name="T10" fmla="*/ 5 w 12"/>
                  <a:gd name="T11" fmla="*/ 2 h 4"/>
                  <a:gd name="T12" fmla="*/ 12 w 12"/>
                  <a:gd name="T13" fmla="*/ 0 h 4"/>
                  <a:gd name="T14" fmla="*/ 9 w 12"/>
                  <a:gd name="T15" fmla="*/ 0 h 4"/>
                  <a:gd name="T16" fmla="*/ 0 w 12"/>
                  <a:gd name="T17" fmla="*/ 1 h 4"/>
                  <a:gd name="T18" fmla="*/ 2 w 12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" y="1"/>
                      <a:pt x="11" y="4"/>
                      <a:pt x="12" y="0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6" y="2"/>
                      <a:pt x="3" y="0"/>
                      <a:pt x="0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6" name="Freeform 1920"/>
              <p:cNvSpPr/>
              <p:nvPr/>
            </p:nvSpPr>
            <p:spPr bwMode="auto">
              <a:xfrm>
                <a:off x="7318376" y="4597401"/>
                <a:ext cx="6350" cy="1588"/>
              </a:xfrm>
              <a:custGeom>
                <a:avLst/>
                <a:gdLst>
                  <a:gd name="T0" fmla="*/ 5 w 5"/>
                  <a:gd name="T1" fmla="*/ 0 h 2"/>
                  <a:gd name="T2" fmla="*/ 3 w 5"/>
                  <a:gd name="T3" fmla="*/ 0 h 2"/>
                  <a:gd name="T4" fmla="*/ 0 w 5"/>
                  <a:gd name="T5" fmla="*/ 1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0" y="0"/>
                      <a:pt x="0" y="1"/>
                    </a:cubicBezTo>
                    <a:cubicBezTo>
                      <a:pt x="1" y="0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7" name="Freeform 1921"/>
              <p:cNvSpPr/>
              <p:nvPr/>
            </p:nvSpPr>
            <p:spPr bwMode="auto">
              <a:xfrm>
                <a:off x="7215188" y="43688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8" name="Freeform 1922"/>
              <p:cNvSpPr/>
              <p:nvPr/>
            </p:nvSpPr>
            <p:spPr bwMode="auto">
              <a:xfrm>
                <a:off x="7216776" y="4375151"/>
                <a:ext cx="1588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9" name="Freeform 1923"/>
              <p:cNvSpPr/>
              <p:nvPr/>
            </p:nvSpPr>
            <p:spPr bwMode="auto">
              <a:xfrm>
                <a:off x="7216776" y="437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0" name="Rectangle 1924"/>
              <p:cNvSpPr>
                <a:spLocks noChangeArrowheads="1"/>
              </p:cNvSpPr>
              <p:nvPr/>
            </p:nvSpPr>
            <p:spPr bwMode="auto">
              <a:xfrm>
                <a:off x="7208838" y="43592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1" name="Freeform 1925"/>
              <p:cNvSpPr/>
              <p:nvPr/>
            </p:nvSpPr>
            <p:spPr bwMode="auto">
              <a:xfrm>
                <a:off x="7218363" y="4379914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2" name="Freeform 1926"/>
              <p:cNvSpPr/>
              <p:nvPr/>
            </p:nvSpPr>
            <p:spPr bwMode="auto">
              <a:xfrm>
                <a:off x="7218363" y="43815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3" name="Freeform 1927"/>
              <p:cNvSpPr/>
              <p:nvPr/>
            </p:nvSpPr>
            <p:spPr bwMode="auto">
              <a:xfrm>
                <a:off x="7315201" y="45847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4" name="Freeform 1928"/>
              <p:cNvSpPr/>
              <p:nvPr/>
            </p:nvSpPr>
            <p:spPr bwMode="auto">
              <a:xfrm>
                <a:off x="7242176" y="4432301"/>
                <a:ext cx="0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5" name="Freeform 1929"/>
              <p:cNvSpPr/>
              <p:nvPr/>
            </p:nvSpPr>
            <p:spPr bwMode="auto">
              <a:xfrm>
                <a:off x="7204076" y="436086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6" name="Freeform 1930"/>
              <p:cNvSpPr/>
              <p:nvPr/>
            </p:nvSpPr>
            <p:spPr bwMode="auto">
              <a:xfrm>
                <a:off x="7259638" y="4584701"/>
                <a:ext cx="53975" cy="6350"/>
              </a:xfrm>
              <a:custGeom>
                <a:avLst/>
                <a:gdLst>
                  <a:gd name="T0" fmla="*/ 38 w 38"/>
                  <a:gd name="T1" fmla="*/ 2 h 5"/>
                  <a:gd name="T2" fmla="*/ 32 w 38"/>
                  <a:gd name="T3" fmla="*/ 1 h 5"/>
                  <a:gd name="T4" fmla="*/ 29 w 38"/>
                  <a:gd name="T5" fmla="*/ 1 h 5"/>
                  <a:gd name="T6" fmla="*/ 25 w 38"/>
                  <a:gd name="T7" fmla="*/ 3 h 5"/>
                  <a:gd name="T8" fmla="*/ 24 w 38"/>
                  <a:gd name="T9" fmla="*/ 2 h 5"/>
                  <a:gd name="T10" fmla="*/ 18 w 38"/>
                  <a:gd name="T11" fmla="*/ 1 h 5"/>
                  <a:gd name="T12" fmla="*/ 15 w 38"/>
                  <a:gd name="T13" fmla="*/ 2 h 5"/>
                  <a:gd name="T14" fmla="*/ 12 w 38"/>
                  <a:gd name="T15" fmla="*/ 1 h 5"/>
                  <a:gd name="T16" fmla="*/ 9 w 38"/>
                  <a:gd name="T17" fmla="*/ 2 h 5"/>
                  <a:gd name="T18" fmla="*/ 8 w 38"/>
                  <a:gd name="T19" fmla="*/ 2 h 5"/>
                  <a:gd name="T20" fmla="*/ 2 w 38"/>
                  <a:gd name="T21" fmla="*/ 1 h 5"/>
                  <a:gd name="T22" fmla="*/ 1 w 38"/>
                  <a:gd name="T23" fmla="*/ 1 h 5"/>
                  <a:gd name="T24" fmla="*/ 0 w 38"/>
                  <a:gd name="T25" fmla="*/ 3 h 5"/>
                  <a:gd name="T26" fmla="*/ 10 w 38"/>
                  <a:gd name="T27" fmla="*/ 4 h 5"/>
                  <a:gd name="T28" fmla="*/ 10 w 38"/>
                  <a:gd name="T29" fmla="*/ 4 h 5"/>
                  <a:gd name="T30" fmla="*/ 19 w 38"/>
                  <a:gd name="T31" fmla="*/ 3 h 5"/>
                  <a:gd name="T32" fmla="*/ 26 w 38"/>
                  <a:gd name="T33" fmla="*/ 3 h 5"/>
                  <a:gd name="T34" fmla="*/ 32 w 38"/>
                  <a:gd name="T35" fmla="*/ 3 h 5"/>
                  <a:gd name="T36" fmla="*/ 38 w 38"/>
                  <a:gd name="T3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7" y="0"/>
                      <a:pt x="34" y="2"/>
                      <a:pt x="32" y="1"/>
                    </a:cubicBezTo>
                    <a:cubicBezTo>
                      <a:pt x="31" y="1"/>
                      <a:pt x="30" y="2"/>
                      <a:pt x="29" y="1"/>
                    </a:cubicBezTo>
                    <a:cubicBezTo>
                      <a:pt x="28" y="2"/>
                      <a:pt x="25" y="1"/>
                      <a:pt x="25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19" y="3"/>
                      <a:pt x="18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2" y="3"/>
                      <a:pt x="12" y="1"/>
                    </a:cubicBezTo>
                    <a:cubicBezTo>
                      <a:pt x="11" y="1"/>
                      <a:pt x="10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3"/>
                      <a:pt x="3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8" y="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4"/>
                      <a:pt x="17" y="5"/>
                      <a:pt x="19" y="3"/>
                    </a:cubicBezTo>
                    <a:cubicBezTo>
                      <a:pt x="21" y="5"/>
                      <a:pt x="24" y="4"/>
                      <a:pt x="26" y="3"/>
                    </a:cubicBezTo>
                    <a:cubicBezTo>
                      <a:pt x="28" y="2"/>
                      <a:pt x="30" y="4"/>
                      <a:pt x="32" y="3"/>
                    </a:cubicBezTo>
                    <a:cubicBezTo>
                      <a:pt x="34" y="2"/>
                      <a:pt x="37" y="3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7" name="Freeform 1931"/>
              <p:cNvSpPr/>
              <p:nvPr/>
            </p:nvSpPr>
            <p:spPr bwMode="auto">
              <a:xfrm>
                <a:off x="7221538" y="440055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8" name="Freeform 1932"/>
              <p:cNvSpPr/>
              <p:nvPr/>
            </p:nvSpPr>
            <p:spPr bwMode="auto">
              <a:xfrm>
                <a:off x="7310438" y="4597401"/>
                <a:ext cx="6350" cy="1588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1 h 2"/>
                  <a:gd name="T4" fmla="*/ 4 w 4"/>
                  <a:gd name="T5" fmla="*/ 2 h 2"/>
                  <a:gd name="T6" fmla="*/ 3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2" y="0"/>
                      <a:pt x="2" y="2"/>
                      <a:pt x="4" y="2"/>
                    </a:cubicBezTo>
                    <a:cubicBezTo>
                      <a:pt x="4" y="0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9" name="Freeform 1933"/>
              <p:cNvSpPr/>
              <p:nvPr/>
            </p:nvSpPr>
            <p:spPr bwMode="auto">
              <a:xfrm>
                <a:off x="7202488" y="43624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0" name="Freeform 1934"/>
              <p:cNvSpPr/>
              <p:nvPr/>
            </p:nvSpPr>
            <p:spPr bwMode="auto">
              <a:xfrm>
                <a:off x="7223126" y="440690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1" name="Freeform 1935"/>
              <p:cNvSpPr/>
              <p:nvPr/>
            </p:nvSpPr>
            <p:spPr bwMode="auto">
              <a:xfrm>
                <a:off x="7227888" y="442118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2" name="Freeform 1936"/>
              <p:cNvSpPr/>
              <p:nvPr/>
            </p:nvSpPr>
            <p:spPr bwMode="auto">
              <a:xfrm>
                <a:off x="7208838" y="4383089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3" name="Freeform 1937"/>
              <p:cNvSpPr/>
              <p:nvPr/>
            </p:nvSpPr>
            <p:spPr bwMode="auto">
              <a:xfrm>
                <a:off x="7215188" y="4398964"/>
                <a:ext cx="3175" cy="3175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1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2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4" name="Freeform 1938"/>
              <p:cNvSpPr/>
              <p:nvPr/>
            </p:nvSpPr>
            <p:spPr bwMode="auto">
              <a:xfrm>
                <a:off x="7205663" y="4383089"/>
                <a:ext cx="9525" cy="11113"/>
              </a:xfrm>
              <a:custGeom>
                <a:avLst/>
                <a:gdLst>
                  <a:gd name="T0" fmla="*/ 1 w 6"/>
                  <a:gd name="T1" fmla="*/ 2 h 7"/>
                  <a:gd name="T2" fmla="*/ 0 w 6"/>
                  <a:gd name="T3" fmla="*/ 4 h 7"/>
                  <a:gd name="T4" fmla="*/ 4 w 6"/>
                  <a:gd name="T5" fmla="*/ 7 h 7"/>
                  <a:gd name="T6" fmla="*/ 1 w 6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2" y="4"/>
                      <a:pt x="1" y="7"/>
                      <a:pt x="4" y="7"/>
                    </a:cubicBezTo>
                    <a:cubicBezTo>
                      <a:pt x="6" y="6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5" name="Rectangle 1939"/>
              <p:cNvSpPr>
                <a:spLocks noChangeArrowheads="1"/>
              </p:cNvSpPr>
              <p:nvPr/>
            </p:nvSpPr>
            <p:spPr bwMode="auto">
              <a:xfrm>
                <a:off x="7213601" y="43957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6" name="Freeform 1940"/>
              <p:cNvSpPr/>
              <p:nvPr/>
            </p:nvSpPr>
            <p:spPr bwMode="auto">
              <a:xfrm>
                <a:off x="7200901" y="4381501"/>
                <a:ext cx="6350" cy="4763"/>
              </a:xfrm>
              <a:custGeom>
                <a:avLst/>
                <a:gdLst>
                  <a:gd name="T0" fmla="*/ 1 w 5"/>
                  <a:gd name="T1" fmla="*/ 4 h 4"/>
                  <a:gd name="T2" fmla="*/ 5 w 5"/>
                  <a:gd name="T3" fmla="*/ 3 h 4"/>
                  <a:gd name="T4" fmla="*/ 1 w 5"/>
                  <a:gd name="T5" fmla="*/ 1 h 4"/>
                  <a:gd name="T6" fmla="*/ 1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3"/>
                      <a:pt x="4" y="4"/>
                      <a:pt x="5" y="3"/>
                    </a:cubicBezTo>
                    <a:cubicBezTo>
                      <a:pt x="3" y="2"/>
                      <a:pt x="3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7" name="Freeform 1941"/>
              <p:cNvSpPr/>
              <p:nvPr/>
            </p:nvSpPr>
            <p:spPr bwMode="auto">
              <a:xfrm>
                <a:off x="7305676" y="459105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8" name="Freeform 1942"/>
              <p:cNvSpPr/>
              <p:nvPr/>
            </p:nvSpPr>
            <p:spPr bwMode="auto">
              <a:xfrm>
                <a:off x="7289801" y="4591051"/>
                <a:ext cx="15875" cy="6350"/>
              </a:xfrm>
              <a:custGeom>
                <a:avLst/>
                <a:gdLst>
                  <a:gd name="T0" fmla="*/ 11 w 11"/>
                  <a:gd name="T1" fmla="*/ 3 h 5"/>
                  <a:gd name="T2" fmla="*/ 10 w 11"/>
                  <a:gd name="T3" fmla="*/ 3 h 5"/>
                  <a:gd name="T4" fmla="*/ 9 w 11"/>
                  <a:gd name="T5" fmla="*/ 3 h 5"/>
                  <a:gd name="T6" fmla="*/ 11 w 11"/>
                  <a:gd name="T7" fmla="*/ 2 h 5"/>
                  <a:gd name="T8" fmla="*/ 7 w 11"/>
                  <a:gd name="T9" fmla="*/ 1 h 5"/>
                  <a:gd name="T10" fmla="*/ 7 w 11"/>
                  <a:gd name="T11" fmla="*/ 2 h 5"/>
                  <a:gd name="T12" fmla="*/ 5 w 11"/>
                  <a:gd name="T13" fmla="*/ 2 h 5"/>
                  <a:gd name="T14" fmla="*/ 1 w 11"/>
                  <a:gd name="T15" fmla="*/ 1 h 5"/>
                  <a:gd name="T16" fmla="*/ 1 w 11"/>
                  <a:gd name="T17" fmla="*/ 3 h 5"/>
                  <a:gd name="T18" fmla="*/ 8 w 11"/>
                  <a:gd name="T19" fmla="*/ 3 h 5"/>
                  <a:gd name="T20" fmla="*/ 11 w 11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2"/>
                      <a:pt x="11" y="2"/>
                      <a:pt x="11" y="2"/>
                    </a:cubicBezTo>
                    <a:cubicBezTo>
                      <a:pt x="10" y="0"/>
                      <a:pt x="7" y="3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0"/>
                      <a:pt x="3" y="1"/>
                      <a:pt x="1" y="1"/>
                    </a:cubicBezTo>
                    <a:cubicBezTo>
                      <a:pt x="0" y="2"/>
                      <a:pt x="2" y="2"/>
                      <a:pt x="1" y="3"/>
                    </a:cubicBezTo>
                    <a:cubicBezTo>
                      <a:pt x="3" y="3"/>
                      <a:pt x="5" y="4"/>
                      <a:pt x="8" y="3"/>
                    </a:cubicBezTo>
                    <a:cubicBezTo>
                      <a:pt x="9" y="3"/>
                      <a:pt x="11" y="5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9" name="Freeform 1943"/>
              <p:cNvSpPr/>
              <p:nvPr/>
            </p:nvSpPr>
            <p:spPr bwMode="auto">
              <a:xfrm>
                <a:off x="7199313" y="4379914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0" name="Freeform 1944"/>
              <p:cNvSpPr/>
              <p:nvPr/>
            </p:nvSpPr>
            <p:spPr bwMode="auto">
              <a:xfrm>
                <a:off x="7216776" y="44196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1" name="Freeform 1945"/>
              <p:cNvSpPr/>
              <p:nvPr/>
            </p:nvSpPr>
            <p:spPr bwMode="auto">
              <a:xfrm>
                <a:off x="7292976" y="4579939"/>
                <a:ext cx="1588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2" name="Freeform 1946"/>
              <p:cNvSpPr/>
              <p:nvPr/>
            </p:nvSpPr>
            <p:spPr bwMode="auto">
              <a:xfrm>
                <a:off x="7289801" y="4597401"/>
                <a:ext cx="11113" cy="3175"/>
              </a:xfrm>
              <a:custGeom>
                <a:avLst/>
                <a:gdLst>
                  <a:gd name="T0" fmla="*/ 8 w 8"/>
                  <a:gd name="T1" fmla="*/ 1 h 2"/>
                  <a:gd name="T2" fmla="*/ 5 w 8"/>
                  <a:gd name="T3" fmla="*/ 0 h 2"/>
                  <a:gd name="T4" fmla="*/ 1 w 8"/>
                  <a:gd name="T5" fmla="*/ 2 h 2"/>
                  <a:gd name="T6" fmla="*/ 0 w 8"/>
                  <a:gd name="T7" fmla="*/ 1 h 2"/>
                  <a:gd name="T8" fmla="*/ 1 w 8"/>
                  <a:gd name="T9" fmla="*/ 2 h 2"/>
                  <a:gd name="T10" fmla="*/ 5 w 8"/>
                  <a:gd name="T11" fmla="*/ 2 h 2"/>
                  <a:gd name="T12" fmla="*/ 8 w 8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4" y="0"/>
                      <a:pt x="5" y="2"/>
                    </a:cubicBezTo>
                    <a:cubicBezTo>
                      <a:pt x="6" y="1"/>
                      <a:pt x="7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3" name="Freeform 1947"/>
              <p:cNvSpPr/>
              <p:nvPr/>
            </p:nvSpPr>
            <p:spPr bwMode="auto">
              <a:xfrm>
                <a:off x="7205663" y="4405314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4" name="Freeform 1948"/>
              <p:cNvSpPr/>
              <p:nvPr/>
            </p:nvSpPr>
            <p:spPr bwMode="auto">
              <a:xfrm>
                <a:off x="7286626" y="4579939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2 h 3"/>
                  <a:gd name="T4" fmla="*/ 1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2"/>
                      <a:pt x="2" y="3"/>
                      <a:pt x="4" y="2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5" name="Freeform 1949"/>
              <p:cNvSpPr/>
              <p:nvPr/>
            </p:nvSpPr>
            <p:spPr bwMode="auto">
              <a:xfrm>
                <a:off x="7196138" y="4386264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6" name="Freeform 1950"/>
              <p:cNvSpPr/>
              <p:nvPr/>
            </p:nvSpPr>
            <p:spPr bwMode="auto">
              <a:xfrm>
                <a:off x="7196138" y="43894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7" name="Freeform 1951"/>
              <p:cNvSpPr/>
              <p:nvPr/>
            </p:nvSpPr>
            <p:spPr bwMode="auto">
              <a:xfrm>
                <a:off x="7281863" y="4581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8" name="Freeform 1952"/>
              <p:cNvSpPr/>
              <p:nvPr/>
            </p:nvSpPr>
            <p:spPr bwMode="auto">
              <a:xfrm>
                <a:off x="7192963" y="439737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9" name="Freeform 1953"/>
              <p:cNvSpPr/>
              <p:nvPr/>
            </p:nvSpPr>
            <p:spPr bwMode="auto">
              <a:xfrm>
                <a:off x="7280276" y="4591051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1 w 5"/>
                  <a:gd name="T3" fmla="*/ 1 h 3"/>
                  <a:gd name="T4" fmla="*/ 0 w 5"/>
                  <a:gd name="T5" fmla="*/ 1 h 3"/>
                  <a:gd name="T6" fmla="*/ 1 w 5"/>
                  <a:gd name="T7" fmla="*/ 3 h 3"/>
                  <a:gd name="T8" fmla="*/ 2 w 5"/>
                  <a:gd name="T9" fmla="*/ 2 h 3"/>
                  <a:gd name="T10" fmla="*/ 5 w 5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0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0" name="Freeform 1954"/>
              <p:cNvSpPr/>
              <p:nvPr/>
            </p:nvSpPr>
            <p:spPr bwMode="auto">
              <a:xfrm>
                <a:off x="7269163" y="4579939"/>
                <a:ext cx="12700" cy="3175"/>
              </a:xfrm>
              <a:custGeom>
                <a:avLst/>
                <a:gdLst>
                  <a:gd name="T0" fmla="*/ 6 w 8"/>
                  <a:gd name="T1" fmla="*/ 1 h 2"/>
                  <a:gd name="T2" fmla="*/ 4 w 8"/>
                  <a:gd name="T3" fmla="*/ 2 h 2"/>
                  <a:gd name="T4" fmla="*/ 4 w 8"/>
                  <a:gd name="T5" fmla="*/ 0 h 2"/>
                  <a:gd name="T6" fmla="*/ 0 w 8"/>
                  <a:gd name="T7" fmla="*/ 1 h 2"/>
                  <a:gd name="T8" fmla="*/ 8 w 8"/>
                  <a:gd name="T9" fmla="*/ 2 h 2"/>
                  <a:gd name="T10" fmla="*/ 6 w 8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6" y="1"/>
                    </a:moveTo>
                    <a:cubicBezTo>
                      <a:pt x="6" y="2"/>
                      <a:pt x="4" y="1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3" y="2"/>
                      <a:pt x="6" y="2"/>
                      <a:pt x="8" y="2"/>
                    </a:cubicBezTo>
                    <a:cubicBezTo>
                      <a:pt x="8" y="1"/>
                      <a:pt x="7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1" name="Freeform 1955"/>
              <p:cNvSpPr/>
              <p:nvPr/>
            </p:nvSpPr>
            <p:spPr bwMode="auto">
              <a:xfrm>
                <a:off x="7186613" y="4386264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2" name="Freeform 1956"/>
              <p:cNvSpPr/>
              <p:nvPr/>
            </p:nvSpPr>
            <p:spPr bwMode="auto">
              <a:xfrm>
                <a:off x="7281863" y="4597401"/>
                <a:ext cx="1588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3" name="Freeform 1957"/>
              <p:cNvSpPr/>
              <p:nvPr/>
            </p:nvSpPr>
            <p:spPr bwMode="auto">
              <a:xfrm>
                <a:off x="7156451" y="43370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4" name="Freeform 1958"/>
              <p:cNvSpPr/>
              <p:nvPr/>
            </p:nvSpPr>
            <p:spPr bwMode="auto">
              <a:xfrm>
                <a:off x="7153276" y="43386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5" name="Freeform 1959"/>
              <p:cNvSpPr/>
              <p:nvPr/>
            </p:nvSpPr>
            <p:spPr bwMode="auto">
              <a:xfrm>
                <a:off x="7277101" y="4598989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6" name="Freeform 1960"/>
              <p:cNvSpPr/>
              <p:nvPr/>
            </p:nvSpPr>
            <p:spPr bwMode="auto">
              <a:xfrm>
                <a:off x="7269163" y="4592639"/>
                <a:ext cx="6350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7" name="Freeform 1961"/>
              <p:cNvSpPr/>
              <p:nvPr/>
            </p:nvSpPr>
            <p:spPr bwMode="auto">
              <a:xfrm>
                <a:off x="7275513" y="45958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8" name="Freeform 1962"/>
              <p:cNvSpPr/>
              <p:nvPr/>
            </p:nvSpPr>
            <p:spPr bwMode="auto">
              <a:xfrm>
                <a:off x="7270751" y="4597401"/>
                <a:ext cx="3175" cy="3175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9" name="Freeform 1963"/>
              <p:cNvSpPr/>
              <p:nvPr/>
            </p:nvSpPr>
            <p:spPr bwMode="auto">
              <a:xfrm>
                <a:off x="7269163" y="4595814"/>
                <a:ext cx="0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0" name="Freeform 1964"/>
              <p:cNvSpPr/>
              <p:nvPr/>
            </p:nvSpPr>
            <p:spPr bwMode="auto">
              <a:xfrm>
                <a:off x="7267576" y="45974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1" name="Freeform 1965"/>
              <p:cNvSpPr/>
              <p:nvPr/>
            </p:nvSpPr>
            <p:spPr bwMode="auto">
              <a:xfrm>
                <a:off x="7264401" y="4592639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2" name="Freeform 1966"/>
              <p:cNvSpPr/>
              <p:nvPr/>
            </p:nvSpPr>
            <p:spPr bwMode="auto">
              <a:xfrm>
                <a:off x="7240588" y="4587876"/>
                <a:ext cx="23813" cy="9525"/>
              </a:xfrm>
              <a:custGeom>
                <a:avLst/>
                <a:gdLst>
                  <a:gd name="T0" fmla="*/ 16 w 17"/>
                  <a:gd name="T1" fmla="*/ 3 h 6"/>
                  <a:gd name="T2" fmla="*/ 9 w 17"/>
                  <a:gd name="T3" fmla="*/ 3 h 6"/>
                  <a:gd name="T4" fmla="*/ 9 w 17"/>
                  <a:gd name="T5" fmla="*/ 3 h 6"/>
                  <a:gd name="T6" fmla="*/ 9 w 17"/>
                  <a:gd name="T7" fmla="*/ 2 h 6"/>
                  <a:gd name="T8" fmla="*/ 7 w 17"/>
                  <a:gd name="T9" fmla="*/ 3 h 6"/>
                  <a:gd name="T10" fmla="*/ 2 w 17"/>
                  <a:gd name="T11" fmla="*/ 1 h 6"/>
                  <a:gd name="T12" fmla="*/ 0 w 17"/>
                  <a:gd name="T13" fmla="*/ 2 h 6"/>
                  <a:gd name="T14" fmla="*/ 3 w 17"/>
                  <a:gd name="T15" fmla="*/ 3 h 6"/>
                  <a:gd name="T16" fmla="*/ 3 w 17"/>
                  <a:gd name="T17" fmla="*/ 4 h 6"/>
                  <a:gd name="T18" fmla="*/ 6 w 17"/>
                  <a:gd name="T19" fmla="*/ 6 h 6"/>
                  <a:gd name="T20" fmla="*/ 8 w 17"/>
                  <a:gd name="T21" fmla="*/ 5 h 6"/>
                  <a:gd name="T22" fmla="*/ 14 w 17"/>
                  <a:gd name="T23" fmla="*/ 5 h 6"/>
                  <a:gd name="T24" fmla="*/ 16 w 17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6">
                    <a:moveTo>
                      <a:pt x="16" y="3"/>
                    </a:moveTo>
                    <a:cubicBezTo>
                      <a:pt x="13" y="2"/>
                      <a:pt x="12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1"/>
                      <a:pt x="7" y="3"/>
                    </a:cubicBezTo>
                    <a:cubicBezTo>
                      <a:pt x="4" y="4"/>
                      <a:pt x="3" y="0"/>
                      <a:pt x="2" y="1"/>
                    </a:cubicBezTo>
                    <a:cubicBezTo>
                      <a:pt x="0" y="1"/>
                      <a:pt x="1" y="2"/>
                      <a:pt x="0" y="2"/>
                    </a:cubicBezTo>
                    <a:cubicBezTo>
                      <a:pt x="0" y="3"/>
                      <a:pt x="2" y="3"/>
                      <a:pt x="3" y="3"/>
                    </a:cubicBezTo>
                    <a:cubicBezTo>
                      <a:pt x="3" y="4"/>
                      <a:pt x="2" y="4"/>
                      <a:pt x="3" y="4"/>
                    </a:cubicBezTo>
                    <a:cubicBezTo>
                      <a:pt x="3" y="5"/>
                      <a:pt x="5" y="5"/>
                      <a:pt x="6" y="6"/>
                    </a:cubicBezTo>
                    <a:cubicBezTo>
                      <a:pt x="6" y="6"/>
                      <a:pt x="8" y="6"/>
                      <a:pt x="8" y="5"/>
                    </a:cubicBezTo>
                    <a:cubicBezTo>
                      <a:pt x="10" y="6"/>
                      <a:pt x="12" y="5"/>
                      <a:pt x="14" y="5"/>
                    </a:cubicBezTo>
                    <a:cubicBezTo>
                      <a:pt x="15" y="4"/>
                      <a:pt x="17" y="4"/>
                      <a:pt x="1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3" name="Freeform 1967"/>
              <p:cNvSpPr/>
              <p:nvPr/>
            </p:nvSpPr>
            <p:spPr bwMode="auto">
              <a:xfrm>
                <a:off x="7137401" y="4351339"/>
                <a:ext cx="6350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1 h 3"/>
                  <a:gd name="T4" fmla="*/ 0 w 5"/>
                  <a:gd name="T5" fmla="*/ 3 h 3"/>
                  <a:gd name="T6" fmla="*/ 5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2"/>
                      <a:pt x="2" y="0"/>
                      <a:pt x="0" y="1"/>
                    </a:cubicBezTo>
                    <a:cubicBezTo>
                      <a:pt x="2" y="2"/>
                      <a:pt x="0" y="3"/>
                      <a:pt x="0" y="3"/>
                    </a:cubicBezTo>
                    <a:cubicBezTo>
                      <a:pt x="1" y="2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4" name="Freeform 1968"/>
              <p:cNvSpPr/>
              <p:nvPr/>
            </p:nvSpPr>
            <p:spPr bwMode="auto">
              <a:xfrm>
                <a:off x="7253288" y="4597401"/>
                <a:ext cx="4763" cy="3175"/>
              </a:xfrm>
              <a:custGeom>
                <a:avLst/>
                <a:gdLst>
                  <a:gd name="T0" fmla="*/ 3 w 4"/>
                  <a:gd name="T1" fmla="*/ 0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4 w 4"/>
                  <a:gd name="T9" fmla="*/ 1 h 2"/>
                  <a:gd name="T10" fmla="*/ 3 w 4"/>
                  <a:gd name="T11" fmla="*/ 2 h 2"/>
                  <a:gd name="T12" fmla="*/ 4 w 4"/>
                  <a:gd name="T13" fmla="*/ 2 h 2"/>
                  <a:gd name="T14" fmla="*/ 3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5" name="Freeform 1969"/>
              <p:cNvSpPr/>
              <p:nvPr/>
            </p:nvSpPr>
            <p:spPr bwMode="auto">
              <a:xfrm>
                <a:off x="7253288" y="45878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6" name="Freeform 1970"/>
              <p:cNvSpPr/>
              <p:nvPr/>
            </p:nvSpPr>
            <p:spPr bwMode="auto">
              <a:xfrm>
                <a:off x="7246938" y="45862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7" name="Rectangle 1971"/>
              <p:cNvSpPr>
                <a:spLocks noChangeArrowheads="1"/>
              </p:cNvSpPr>
              <p:nvPr/>
            </p:nvSpPr>
            <p:spPr bwMode="auto">
              <a:xfrm>
                <a:off x="7248526" y="4597401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8" name="Freeform 1972"/>
              <p:cNvSpPr/>
              <p:nvPr/>
            </p:nvSpPr>
            <p:spPr bwMode="auto">
              <a:xfrm>
                <a:off x="7126288" y="4341814"/>
                <a:ext cx="1588" cy="317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9" name="Freeform 1973"/>
              <p:cNvSpPr/>
              <p:nvPr/>
            </p:nvSpPr>
            <p:spPr bwMode="auto">
              <a:xfrm>
                <a:off x="7127876" y="4356101"/>
                <a:ext cx="4763" cy="1588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2 h 2"/>
                  <a:gd name="T4" fmla="*/ 2 w 4"/>
                  <a:gd name="T5" fmla="*/ 2 h 2"/>
                  <a:gd name="T6" fmla="*/ 4 w 4"/>
                  <a:gd name="T7" fmla="*/ 1 h 2"/>
                  <a:gd name="T8" fmla="*/ 2 w 4"/>
                  <a:gd name="T9" fmla="*/ 0 h 2"/>
                  <a:gd name="T10" fmla="*/ 2 w 4"/>
                  <a:gd name="T11" fmla="*/ 1 h 2"/>
                  <a:gd name="T12" fmla="*/ 0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0" name="Freeform 1974"/>
              <p:cNvSpPr/>
              <p:nvPr/>
            </p:nvSpPr>
            <p:spPr bwMode="auto">
              <a:xfrm>
                <a:off x="7242176" y="4597401"/>
                <a:ext cx="6350" cy="1588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1 h 2"/>
                  <a:gd name="T4" fmla="*/ 3 w 5"/>
                  <a:gd name="T5" fmla="*/ 0 h 2"/>
                  <a:gd name="T6" fmla="*/ 3 w 5"/>
                  <a:gd name="T7" fmla="*/ 1 h 2"/>
                  <a:gd name="T8" fmla="*/ 5 w 5"/>
                  <a:gd name="T9" fmla="*/ 1 h 2"/>
                  <a:gd name="T10" fmla="*/ 3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1"/>
                      <a:pt x="2" y="2"/>
                      <a:pt x="3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1" name="Freeform 1975"/>
              <p:cNvSpPr/>
              <p:nvPr/>
            </p:nvSpPr>
            <p:spPr bwMode="auto">
              <a:xfrm>
                <a:off x="7123113" y="43513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3" y="2"/>
                      <a:pt x="3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2" name="Freeform 1976"/>
              <p:cNvSpPr/>
              <p:nvPr/>
            </p:nvSpPr>
            <p:spPr bwMode="auto">
              <a:xfrm>
                <a:off x="7127876" y="4352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3" name="Freeform 1977"/>
              <p:cNvSpPr/>
              <p:nvPr/>
            </p:nvSpPr>
            <p:spPr bwMode="auto">
              <a:xfrm>
                <a:off x="7127876" y="43513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4" name="Freeform 1978"/>
              <p:cNvSpPr/>
              <p:nvPr/>
            </p:nvSpPr>
            <p:spPr bwMode="auto">
              <a:xfrm>
                <a:off x="7124701" y="4344989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5" name="Freeform 1979"/>
              <p:cNvSpPr/>
              <p:nvPr/>
            </p:nvSpPr>
            <p:spPr bwMode="auto">
              <a:xfrm>
                <a:off x="7126288" y="435610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6" name="Freeform 1980"/>
              <p:cNvSpPr/>
              <p:nvPr/>
            </p:nvSpPr>
            <p:spPr bwMode="auto">
              <a:xfrm>
                <a:off x="7124701" y="4356101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7" name="Freeform 1981"/>
              <p:cNvSpPr/>
              <p:nvPr/>
            </p:nvSpPr>
            <p:spPr bwMode="auto">
              <a:xfrm>
                <a:off x="7221538" y="4587876"/>
                <a:ext cx="17463" cy="9525"/>
              </a:xfrm>
              <a:custGeom>
                <a:avLst/>
                <a:gdLst>
                  <a:gd name="T0" fmla="*/ 11 w 12"/>
                  <a:gd name="T1" fmla="*/ 4 h 6"/>
                  <a:gd name="T2" fmla="*/ 7 w 12"/>
                  <a:gd name="T3" fmla="*/ 4 h 6"/>
                  <a:gd name="T4" fmla="*/ 9 w 12"/>
                  <a:gd name="T5" fmla="*/ 2 h 6"/>
                  <a:gd name="T6" fmla="*/ 8 w 12"/>
                  <a:gd name="T7" fmla="*/ 1 h 6"/>
                  <a:gd name="T8" fmla="*/ 5 w 12"/>
                  <a:gd name="T9" fmla="*/ 0 h 6"/>
                  <a:gd name="T10" fmla="*/ 4 w 12"/>
                  <a:gd name="T11" fmla="*/ 0 h 6"/>
                  <a:gd name="T12" fmla="*/ 0 w 12"/>
                  <a:gd name="T13" fmla="*/ 3 h 6"/>
                  <a:gd name="T14" fmla="*/ 8 w 12"/>
                  <a:gd name="T15" fmla="*/ 5 h 6"/>
                  <a:gd name="T16" fmla="*/ 8 w 12"/>
                  <a:gd name="T17" fmla="*/ 4 h 6"/>
                  <a:gd name="T18" fmla="*/ 10 w 12"/>
                  <a:gd name="T19" fmla="*/ 5 h 6"/>
                  <a:gd name="T20" fmla="*/ 9 w 12"/>
                  <a:gd name="T21" fmla="*/ 6 h 6"/>
                  <a:gd name="T22" fmla="*/ 10 w 12"/>
                  <a:gd name="T23" fmla="*/ 6 h 6"/>
                  <a:gd name="T24" fmla="*/ 11 w 12"/>
                  <a:gd name="T2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6">
                    <a:moveTo>
                      <a:pt x="11" y="4"/>
                    </a:moveTo>
                    <a:cubicBezTo>
                      <a:pt x="10" y="4"/>
                      <a:pt x="8" y="4"/>
                      <a:pt x="7" y="4"/>
                    </a:cubicBezTo>
                    <a:cubicBezTo>
                      <a:pt x="6" y="3"/>
                      <a:pt x="8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3"/>
                      <a:pt x="1" y="2"/>
                      <a:pt x="0" y="3"/>
                    </a:cubicBezTo>
                    <a:cubicBezTo>
                      <a:pt x="2" y="5"/>
                      <a:pt x="5" y="4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6"/>
                      <a:pt x="12" y="5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8" name="Freeform 1982"/>
              <p:cNvSpPr/>
              <p:nvPr/>
            </p:nvSpPr>
            <p:spPr bwMode="auto">
              <a:xfrm>
                <a:off x="7115176" y="4351339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9" name="Freeform 1983"/>
              <p:cNvSpPr/>
              <p:nvPr/>
            </p:nvSpPr>
            <p:spPr bwMode="auto">
              <a:xfrm>
                <a:off x="7226301" y="4583114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0" name="Freeform 1984"/>
              <p:cNvSpPr/>
              <p:nvPr/>
            </p:nvSpPr>
            <p:spPr bwMode="auto">
              <a:xfrm>
                <a:off x="7113588" y="4352926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1" name="Freeform 1985"/>
              <p:cNvSpPr/>
              <p:nvPr/>
            </p:nvSpPr>
            <p:spPr bwMode="auto">
              <a:xfrm>
                <a:off x="7219951" y="4579939"/>
                <a:ext cx="4763" cy="476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0 w 3"/>
                  <a:gd name="T5" fmla="*/ 0 h 3"/>
                  <a:gd name="T6" fmla="*/ 0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2" name="Freeform 1986"/>
              <p:cNvSpPr/>
              <p:nvPr/>
            </p:nvSpPr>
            <p:spPr bwMode="auto">
              <a:xfrm>
                <a:off x="7110413" y="4356101"/>
                <a:ext cx="4763" cy="1588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1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2 w 3"/>
                  <a:gd name="T11" fmla="*/ 0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3" name="Freeform 1987"/>
              <p:cNvSpPr/>
              <p:nvPr/>
            </p:nvSpPr>
            <p:spPr bwMode="auto">
              <a:xfrm>
                <a:off x="7208838" y="4584701"/>
                <a:ext cx="12700" cy="6350"/>
              </a:xfrm>
              <a:custGeom>
                <a:avLst/>
                <a:gdLst>
                  <a:gd name="T0" fmla="*/ 9 w 9"/>
                  <a:gd name="T1" fmla="*/ 4 h 4"/>
                  <a:gd name="T2" fmla="*/ 8 w 9"/>
                  <a:gd name="T3" fmla="*/ 1 h 4"/>
                  <a:gd name="T4" fmla="*/ 7 w 9"/>
                  <a:gd name="T5" fmla="*/ 2 h 4"/>
                  <a:gd name="T6" fmla="*/ 1 w 9"/>
                  <a:gd name="T7" fmla="*/ 0 h 4"/>
                  <a:gd name="T8" fmla="*/ 1 w 9"/>
                  <a:gd name="T9" fmla="*/ 3 h 4"/>
                  <a:gd name="T10" fmla="*/ 1 w 9"/>
                  <a:gd name="T11" fmla="*/ 3 h 4"/>
                  <a:gd name="T12" fmla="*/ 1 w 9"/>
                  <a:gd name="T13" fmla="*/ 3 h 4"/>
                  <a:gd name="T14" fmla="*/ 4 w 9"/>
                  <a:gd name="T15" fmla="*/ 2 h 4"/>
                  <a:gd name="T16" fmla="*/ 8 w 9"/>
                  <a:gd name="T17" fmla="*/ 4 h 4"/>
                  <a:gd name="T18" fmla="*/ 9 w 9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cubicBezTo>
                      <a:pt x="7" y="3"/>
                      <a:pt x="8" y="2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1"/>
                      <a:pt x="3" y="2"/>
                      <a:pt x="1" y="0"/>
                    </a:cubicBezTo>
                    <a:cubicBezTo>
                      <a:pt x="0" y="1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3"/>
                      <a:pt x="4" y="2"/>
                    </a:cubicBezTo>
                    <a:cubicBezTo>
                      <a:pt x="5" y="4"/>
                      <a:pt x="8" y="3"/>
                      <a:pt x="8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4" name="Freeform 1988"/>
              <p:cNvSpPr/>
              <p:nvPr/>
            </p:nvSpPr>
            <p:spPr bwMode="auto">
              <a:xfrm>
                <a:off x="7213601" y="4581526"/>
                <a:ext cx="3175" cy="3175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5" name="Freeform 1989"/>
              <p:cNvSpPr/>
              <p:nvPr/>
            </p:nvSpPr>
            <p:spPr bwMode="auto">
              <a:xfrm>
                <a:off x="7100888" y="43449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6" name="Freeform 1990"/>
              <p:cNvSpPr/>
              <p:nvPr/>
            </p:nvSpPr>
            <p:spPr bwMode="auto">
              <a:xfrm>
                <a:off x="7216776" y="45910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7" name="Freeform 1991"/>
              <p:cNvSpPr/>
              <p:nvPr/>
            </p:nvSpPr>
            <p:spPr bwMode="auto">
              <a:xfrm>
                <a:off x="7216776" y="4592639"/>
                <a:ext cx="3175" cy="3175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2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8" name="Freeform 1992"/>
              <p:cNvSpPr/>
              <p:nvPr/>
            </p:nvSpPr>
            <p:spPr bwMode="auto">
              <a:xfrm>
                <a:off x="7204076" y="4578351"/>
                <a:ext cx="7938" cy="6350"/>
              </a:xfrm>
              <a:custGeom>
                <a:avLst/>
                <a:gdLst>
                  <a:gd name="T0" fmla="*/ 5 w 5"/>
                  <a:gd name="T1" fmla="*/ 3 h 4"/>
                  <a:gd name="T2" fmla="*/ 4 w 5"/>
                  <a:gd name="T3" fmla="*/ 3 h 4"/>
                  <a:gd name="T4" fmla="*/ 5 w 5"/>
                  <a:gd name="T5" fmla="*/ 3 h 4"/>
                  <a:gd name="T6" fmla="*/ 4 w 5"/>
                  <a:gd name="T7" fmla="*/ 2 h 4"/>
                  <a:gd name="T8" fmla="*/ 3 w 5"/>
                  <a:gd name="T9" fmla="*/ 2 h 4"/>
                  <a:gd name="T10" fmla="*/ 3 w 5"/>
                  <a:gd name="T11" fmla="*/ 2 h 4"/>
                  <a:gd name="T12" fmla="*/ 3 w 5"/>
                  <a:gd name="T13" fmla="*/ 0 h 4"/>
                  <a:gd name="T14" fmla="*/ 0 w 5"/>
                  <a:gd name="T15" fmla="*/ 2 h 4"/>
                  <a:gd name="T16" fmla="*/ 5 w 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9" name="Freeform 1993"/>
              <p:cNvSpPr/>
              <p:nvPr/>
            </p:nvSpPr>
            <p:spPr bwMode="auto">
              <a:xfrm>
                <a:off x="7097713" y="4351339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0" name="Freeform 1994"/>
              <p:cNvSpPr/>
              <p:nvPr/>
            </p:nvSpPr>
            <p:spPr bwMode="auto">
              <a:xfrm>
                <a:off x="7205663" y="4589464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2 w 7"/>
                  <a:gd name="T3" fmla="*/ 1 h 4"/>
                  <a:gd name="T4" fmla="*/ 2 w 7"/>
                  <a:gd name="T5" fmla="*/ 2 h 4"/>
                  <a:gd name="T6" fmla="*/ 1 w 7"/>
                  <a:gd name="T7" fmla="*/ 1 h 4"/>
                  <a:gd name="T8" fmla="*/ 0 w 7"/>
                  <a:gd name="T9" fmla="*/ 2 h 4"/>
                  <a:gd name="T10" fmla="*/ 4 w 7"/>
                  <a:gd name="T11" fmla="*/ 3 h 4"/>
                  <a:gd name="T12" fmla="*/ 4 w 7"/>
                  <a:gd name="T13" fmla="*/ 4 h 4"/>
                  <a:gd name="T14" fmla="*/ 7 w 7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5" y="3"/>
                      <a:pt x="4" y="0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3"/>
                      <a:pt x="3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1" name="Freeform 1995"/>
              <p:cNvSpPr/>
              <p:nvPr/>
            </p:nvSpPr>
            <p:spPr bwMode="auto">
              <a:xfrm>
                <a:off x="7129463" y="4562476"/>
                <a:ext cx="79375" cy="30163"/>
              </a:xfrm>
              <a:custGeom>
                <a:avLst/>
                <a:gdLst>
                  <a:gd name="T0" fmla="*/ 55 w 56"/>
                  <a:gd name="T1" fmla="*/ 17 h 21"/>
                  <a:gd name="T2" fmla="*/ 52 w 56"/>
                  <a:gd name="T3" fmla="*/ 16 h 21"/>
                  <a:gd name="T4" fmla="*/ 45 w 56"/>
                  <a:gd name="T5" fmla="*/ 16 h 21"/>
                  <a:gd name="T6" fmla="*/ 42 w 56"/>
                  <a:gd name="T7" fmla="*/ 13 h 21"/>
                  <a:gd name="T8" fmla="*/ 31 w 56"/>
                  <a:gd name="T9" fmla="*/ 11 h 21"/>
                  <a:gd name="T10" fmla="*/ 24 w 56"/>
                  <a:gd name="T11" fmla="*/ 8 h 21"/>
                  <a:gd name="T12" fmla="*/ 19 w 56"/>
                  <a:gd name="T13" fmla="*/ 7 h 21"/>
                  <a:gd name="T14" fmla="*/ 11 w 56"/>
                  <a:gd name="T15" fmla="*/ 5 h 21"/>
                  <a:gd name="T16" fmla="*/ 6 w 56"/>
                  <a:gd name="T17" fmla="*/ 2 h 21"/>
                  <a:gd name="T18" fmla="*/ 3 w 56"/>
                  <a:gd name="T19" fmla="*/ 1 h 21"/>
                  <a:gd name="T20" fmla="*/ 0 w 56"/>
                  <a:gd name="T21" fmla="*/ 1 h 21"/>
                  <a:gd name="T22" fmla="*/ 3 w 56"/>
                  <a:gd name="T23" fmla="*/ 3 h 21"/>
                  <a:gd name="T24" fmla="*/ 8 w 56"/>
                  <a:gd name="T25" fmla="*/ 5 h 21"/>
                  <a:gd name="T26" fmla="*/ 9 w 56"/>
                  <a:gd name="T27" fmla="*/ 6 h 21"/>
                  <a:gd name="T28" fmla="*/ 15 w 56"/>
                  <a:gd name="T29" fmla="*/ 7 h 21"/>
                  <a:gd name="T30" fmla="*/ 21 w 56"/>
                  <a:gd name="T31" fmla="*/ 10 h 21"/>
                  <a:gd name="T32" fmla="*/ 20 w 56"/>
                  <a:gd name="T33" fmla="*/ 11 h 21"/>
                  <a:gd name="T34" fmla="*/ 20 w 56"/>
                  <a:gd name="T35" fmla="*/ 13 h 21"/>
                  <a:gd name="T36" fmla="*/ 24 w 56"/>
                  <a:gd name="T37" fmla="*/ 13 h 21"/>
                  <a:gd name="T38" fmla="*/ 23 w 56"/>
                  <a:gd name="T39" fmla="*/ 12 h 21"/>
                  <a:gd name="T40" fmla="*/ 27 w 56"/>
                  <a:gd name="T41" fmla="*/ 13 h 21"/>
                  <a:gd name="T42" fmla="*/ 29 w 56"/>
                  <a:gd name="T43" fmla="*/ 13 h 21"/>
                  <a:gd name="T44" fmla="*/ 33 w 56"/>
                  <a:gd name="T45" fmla="*/ 17 h 21"/>
                  <a:gd name="T46" fmla="*/ 35 w 56"/>
                  <a:gd name="T47" fmla="*/ 16 h 21"/>
                  <a:gd name="T48" fmla="*/ 31 w 56"/>
                  <a:gd name="T49" fmla="*/ 14 h 21"/>
                  <a:gd name="T50" fmla="*/ 39 w 56"/>
                  <a:gd name="T51" fmla="*/ 16 h 21"/>
                  <a:gd name="T52" fmla="*/ 46 w 56"/>
                  <a:gd name="T53" fmla="*/ 17 h 21"/>
                  <a:gd name="T54" fmla="*/ 44 w 56"/>
                  <a:gd name="T55" fmla="*/ 18 h 21"/>
                  <a:gd name="T56" fmla="*/ 42 w 56"/>
                  <a:gd name="T57" fmla="*/ 18 h 21"/>
                  <a:gd name="T58" fmla="*/ 40 w 56"/>
                  <a:gd name="T59" fmla="*/ 19 h 21"/>
                  <a:gd name="T60" fmla="*/ 41 w 56"/>
                  <a:gd name="T61" fmla="*/ 19 h 21"/>
                  <a:gd name="T62" fmla="*/ 44 w 56"/>
                  <a:gd name="T63" fmla="*/ 19 h 21"/>
                  <a:gd name="T64" fmla="*/ 45 w 56"/>
                  <a:gd name="T65" fmla="*/ 20 h 21"/>
                  <a:gd name="T66" fmla="*/ 48 w 56"/>
                  <a:gd name="T67" fmla="*/ 18 h 21"/>
                  <a:gd name="T68" fmla="*/ 49 w 56"/>
                  <a:gd name="T69" fmla="*/ 17 h 21"/>
                  <a:gd name="T70" fmla="*/ 53 w 56"/>
                  <a:gd name="T71" fmla="*/ 20 h 21"/>
                  <a:gd name="T72" fmla="*/ 50 w 56"/>
                  <a:gd name="T73" fmla="*/ 20 h 21"/>
                  <a:gd name="T74" fmla="*/ 54 w 56"/>
                  <a:gd name="T7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6" h="21">
                    <a:moveTo>
                      <a:pt x="54" y="19"/>
                    </a:moveTo>
                    <a:cubicBezTo>
                      <a:pt x="56" y="19"/>
                      <a:pt x="54" y="18"/>
                      <a:pt x="55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6"/>
                      <a:pt x="51" y="16"/>
                      <a:pt x="52" y="1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6"/>
                      <a:pt x="47" y="14"/>
                      <a:pt x="45" y="16"/>
                    </a:cubicBezTo>
                    <a:cubicBezTo>
                      <a:pt x="45" y="14"/>
                      <a:pt x="43" y="15"/>
                      <a:pt x="42" y="14"/>
                    </a:cubicBezTo>
                    <a:cubicBezTo>
                      <a:pt x="41" y="14"/>
                      <a:pt x="42" y="14"/>
                      <a:pt x="42" y="13"/>
                    </a:cubicBezTo>
                    <a:cubicBezTo>
                      <a:pt x="40" y="12"/>
                      <a:pt x="39" y="14"/>
                      <a:pt x="38" y="13"/>
                    </a:cubicBezTo>
                    <a:cubicBezTo>
                      <a:pt x="36" y="12"/>
                      <a:pt x="33" y="13"/>
                      <a:pt x="31" y="11"/>
                    </a:cubicBezTo>
                    <a:cubicBezTo>
                      <a:pt x="29" y="11"/>
                      <a:pt x="26" y="9"/>
                      <a:pt x="23" y="9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2" y="8"/>
                      <a:pt x="22" y="9"/>
                      <a:pt x="20" y="9"/>
                    </a:cubicBezTo>
                    <a:cubicBezTo>
                      <a:pt x="20" y="8"/>
                      <a:pt x="20" y="7"/>
                      <a:pt x="19" y="7"/>
                    </a:cubicBezTo>
                    <a:cubicBezTo>
                      <a:pt x="18" y="6"/>
                      <a:pt x="15" y="7"/>
                      <a:pt x="13" y="5"/>
                    </a:cubicBezTo>
                    <a:cubicBezTo>
                      <a:pt x="13" y="6"/>
                      <a:pt x="12" y="6"/>
                      <a:pt x="11" y="5"/>
                    </a:cubicBezTo>
                    <a:cubicBezTo>
                      <a:pt x="11" y="3"/>
                      <a:pt x="8" y="4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6" y="4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7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5"/>
                      <a:pt x="12" y="8"/>
                      <a:pt x="15" y="7"/>
                    </a:cubicBezTo>
                    <a:cubicBezTo>
                      <a:pt x="16" y="8"/>
                      <a:pt x="16" y="9"/>
                      <a:pt x="17" y="9"/>
                    </a:cubicBezTo>
                    <a:cubicBezTo>
                      <a:pt x="19" y="8"/>
                      <a:pt x="19" y="12"/>
                      <a:pt x="21" y="10"/>
                    </a:cubicBezTo>
                    <a:cubicBezTo>
                      <a:pt x="22" y="11"/>
                      <a:pt x="21" y="11"/>
                      <a:pt x="21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2"/>
                      <a:pt x="19" y="12"/>
                      <a:pt x="19" y="1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2" y="13"/>
                      <a:pt x="23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3" y="13"/>
                      <a:pt x="23" y="12"/>
                    </a:cubicBezTo>
                    <a:cubicBezTo>
                      <a:pt x="25" y="13"/>
                      <a:pt x="25" y="12"/>
                      <a:pt x="27" y="12"/>
                    </a:cubicBezTo>
                    <a:cubicBezTo>
                      <a:pt x="27" y="12"/>
                      <a:pt x="28" y="12"/>
                      <a:pt x="27" y="13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3"/>
                      <a:pt x="29" y="13"/>
                      <a:pt x="29" y="13"/>
                    </a:cubicBezTo>
                    <a:cubicBezTo>
                      <a:pt x="30" y="14"/>
                      <a:pt x="31" y="14"/>
                      <a:pt x="30" y="15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5" y="17"/>
                      <a:pt x="35" y="16"/>
                    </a:cubicBezTo>
                    <a:cubicBezTo>
                      <a:pt x="34" y="16"/>
                      <a:pt x="32" y="15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3" y="15"/>
                      <a:pt x="36" y="14"/>
                      <a:pt x="38" y="15"/>
                    </a:cubicBezTo>
                    <a:cubicBezTo>
                      <a:pt x="38" y="16"/>
                      <a:pt x="39" y="15"/>
                      <a:pt x="39" y="16"/>
                    </a:cubicBezTo>
                    <a:cubicBezTo>
                      <a:pt x="40" y="15"/>
                      <a:pt x="42" y="16"/>
                      <a:pt x="44" y="16"/>
                    </a:cubicBezTo>
                    <a:cubicBezTo>
                      <a:pt x="44" y="16"/>
                      <a:pt x="45" y="17"/>
                      <a:pt x="46" y="17"/>
                    </a:cubicBezTo>
                    <a:cubicBezTo>
                      <a:pt x="45" y="18"/>
                      <a:pt x="44" y="17"/>
                      <a:pt x="43" y="1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9"/>
                      <a:pt x="42" y="18"/>
                      <a:pt x="41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0" y="17"/>
                      <a:pt x="40" y="18"/>
                      <a:pt x="39" y="18"/>
                    </a:cubicBezTo>
                    <a:cubicBezTo>
                      <a:pt x="39" y="19"/>
                      <a:pt x="40" y="19"/>
                      <a:pt x="40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2" y="19"/>
                      <a:pt x="43" y="20"/>
                      <a:pt x="43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5" y="20"/>
                    </a:cubicBezTo>
                    <a:cubicBezTo>
                      <a:pt x="44" y="19"/>
                      <a:pt x="46" y="18"/>
                      <a:pt x="46" y="18"/>
                    </a:cubicBezTo>
                    <a:cubicBezTo>
                      <a:pt x="46" y="18"/>
                      <a:pt x="47" y="17"/>
                      <a:pt x="4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51" y="18"/>
                      <a:pt x="53" y="18"/>
                      <a:pt x="55" y="18"/>
                    </a:cubicBezTo>
                    <a:cubicBezTo>
                      <a:pt x="54" y="19"/>
                      <a:pt x="53" y="18"/>
                      <a:pt x="53" y="20"/>
                    </a:cubicBezTo>
                    <a:cubicBezTo>
                      <a:pt x="52" y="20"/>
                      <a:pt x="53" y="19"/>
                      <a:pt x="52" y="19"/>
                    </a:cubicBezTo>
                    <a:cubicBezTo>
                      <a:pt x="51" y="19"/>
                      <a:pt x="51" y="20"/>
                      <a:pt x="50" y="20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0"/>
                      <a:pt x="54" y="20"/>
                      <a:pt x="5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2" name="Freeform 1996"/>
              <p:cNvSpPr/>
              <p:nvPr/>
            </p:nvSpPr>
            <p:spPr bwMode="auto">
              <a:xfrm>
                <a:off x="7183438" y="45418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3" name="Freeform 1997"/>
              <p:cNvSpPr/>
              <p:nvPr/>
            </p:nvSpPr>
            <p:spPr bwMode="auto">
              <a:xfrm>
                <a:off x="7200901" y="4579939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4" name="Freeform 1998"/>
              <p:cNvSpPr/>
              <p:nvPr/>
            </p:nvSpPr>
            <p:spPr bwMode="auto">
              <a:xfrm>
                <a:off x="7097713" y="43672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5" name="Freeform 1999"/>
              <p:cNvSpPr/>
              <p:nvPr/>
            </p:nvSpPr>
            <p:spPr bwMode="auto">
              <a:xfrm>
                <a:off x="7197726" y="45894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6" name="Freeform 2000"/>
              <p:cNvSpPr/>
              <p:nvPr/>
            </p:nvSpPr>
            <p:spPr bwMode="auto">
              <a:xfrm>
                <a:off x="7188201" y="45767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7" name="Freeform 2001"/>
              <p:cNvSpPr/>
              <p:nvPr/>
            </p:nvSpPr>
            <p:spPr bwMode="auto">
              <a:xfrm>
                <a:off x="7191376" y="4579939"/>
                <a:ext cx="0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8" name="Freeform 2002"/>
              <p:cNvSpPr/>
              <p:nvPr/>
            </p:nvSpPr>
            <p:spPr bwMode="auto">
              <a:xfrm>
                <a:off x="7188201" y="4579939"/>
                <a:ext cx="3175" cy="0"/>
              </a:xfrm>
              <a:custGeom>
                <a:avLst/>
                <a:gdLst>
                  <a:gd name="T0" fmla="*/ 0 w 2"/>
                  <a:gd name="T1" fmla="*/ 1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9" name="Freeform 2003"/>
              <p:cNvSpPr/>
              <p:nvPr/>
            </p:nvSpPr>
            <p:spPr bwMode="auto">
              <a:xfrm>
                <a:off x="7069138" y="4354514"/>
                <a:ext cx="6350" cy="4763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3 h 4"/>
                  <a:gd name="T4" fmla="*/ 2 w 4"/>
                  <a:gd name="T5" fmla="*/ 2 h 4"/>
                  <a:gd name="T6" fmla="*/ 3 w 4"/>
                  <a:gd name="T7" fmla="*/ 2 h 4"/>
                  <a:gd name="T8" fmla="*/ 3 w 4"/>
                  <a:gd name="T9" fmla="*/ 0 h 4"/>
                  <a:gd name="T10" fmla="*/ 0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3" y="0"/>
                    </a:cubicBezTo>
                    <a:cubicBezTo>
                      <a:pt x="1" y="1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0" name="Freeform 2004"/>
              <p:cNvSpPr/>
              <p:nvPr/>
            </p:nvSpPr>
            <p:spPr bwMode="auto">
              <a:xfrm>
                <a:off x="7178676" y="4584701"/>
                <a:ext cx="4763" cy="3175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2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1" name="Freeform 2005"/>
              <p:cNvSpPr/>
              <p:nvPr/>
            </p:nvSpPr>
            <p:spPr bwMode="auto">
              <a:xfrm>
                <a:off x="7070726" y="4362451"/>
                <a:ext cx="6350" cy="7938"/>
              </a:xfrm>
              <a:custGeom>
                <a:avLst/>
                <a:gdLst>
                  <a:gd name="T0" fmla="*/ 2 w 4"/>
                  <a:gd name="T1" fmla="*/ 6 h 6"/>
                  <a:gd name="T2" fmla="*/ 4 w 4"/>
                  <a:gd name="T3" fmla="*/ 5 h 6"/>
                  <a:gd name="T4" fmla="*/ 2 w 4"/>
                  <a:gd name="T5" fmla="*/ 0 h 6"/>
                  <a:gd name="T6" fmla="*/ 2 w 4"/>
                  <a:gd name="T7" fmla="*/ 1 h 6"/>
                  <a:gd name="T8" fmla="*/ 1 w 4"/>
                  <a:gd name="T9" fmla="*/ 1 h 6"/>
                  <a:gd name="T10" fmla="*/ 1 w 4"/>
                  <a:gd name="T11" fmla="*/ 2 h 6"/>
                  <a:gd name="T12" fmla="*/ 2 w 4"/>
                  <a:gd name="T13" fmla="*/ 2 h 6"/>
                  <a:gd name="T14" fmla="*/ 2 w 4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3" y="6"/>
                      <a:pt x="3" y="5"/>
                      <a:pt x="4" y="5"/>
                    </a:cubicBezTo>
                    <a:cubicBezTo>
                      <a:pt x="2" y="3"/>
                      <a:pt x="3" y="1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2" y="3"/>
                      <a:pt x="1" y="2"/>
                      <a:pt x="2" y="2"/>
                    </a:cubicBezTo>
                    <a:cubicBezTo>
                      <a:pt x="2" y="3"/>
                      <a:pt x="4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2" name="Freeform 2006"/>
              <p:cNvSpPr/>
              <p:nvPr/>
            </p:nvSpPr>
            <p:spPr bwMode="auto">
              <a:xfrm>
                <a:off x="7064376" y="4357689"/>
                <a:ext cx="4763" cy="476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1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0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3" name="Rectangle 2007"/>
              <p:cNvSpPr>
                <a:spLocks noChangeArrowheads="1"/>
              </p:cNvSpPr>
              <p:nvPr/>
            </p:nvSpPr>
            <p:spPr bwMode="auto">
              <a:xfrm>
                <a:off x="7072313" y="43672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4" name="Freeform 2008"/>
              <p:cNvSpPr/>
              <p:nvPr/>
            </p:nvSpPr>
            <p:spPr bwMode="auto">
              <a:xfrm>
                <a:off x="7169151" y="458470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5" name="Freeform 2009"/>
              <p:cNvSpPr/>
              <p:nvPr/>
            </p:nvSpPr>
            <p:spPr bwMode="auto">
              <a:xfrm>
                <a:off x="7156451" y="45688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6" name="Freeform 2010"/>
              <p:cNvSpPr/>
              <p:nvPr/>
            </p:nvSpPr>
            <p:spPr bwMode="auto">
              <a:xfrm>
                <a:off x="7153276" y="4564064"/>
                <a:ext cx="6350" cy="4763"/>
              </a:xfrm>
              <a:custGeom>
                <a:avLst/>
                <a:gdLst>
                  <a:gd name="T0" fmla="*/ 2 w 5"/>
                  <a:gd name="T1" fmla="*/ 0 h 3"/>
                  <a:gd name="T2" fmla="*/ 2 w 5"/>
                  <a:gd name="T3" fmla="*/ 1 h 3"/>
                  <a:gd name="T4" fmla="*/ 0 w 5"/>
                  <a:gd name="T5" fmla="*/ 2 h 3"/>
                  <a:gd name="T6" fmla="*/ 2 w 5"/>
                  <a:gd name="T7" fmla="*/ 3 h 3"/>
                  <a:gd name="T8" fmla="*/ 2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5" y="3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7" name="Freeform 2011"/>
              <p:cNvSpPr/>
              <p:nvPr/>
            </p:nvSpPr>
            <p:spPr bwMode="auto">
              <a:xfrm>
                <a:off x="7056438" y="4360864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8" name="Freeform 2012"/>
              <p:cNvSpPr/>
              <p:nvPr/>
            </p:nvSpPr>
            <p:spPr bwMode="auto">
              <a:xfrm>
                <a:off x="7121526" y="451167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9" name="Freeform 2013"/>
              <p:cNvSpPr/>
              <p:nvPr/>
            </p:nvSpPr>
            <p:spPr bwMode="auto">
              <a:xfrm>
                <a:off x="7153276" y="4578351"/>
                <a:ext cx="1588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0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0" name="Freeform 2015"/>
              <p:cNvSpPr/>
              <p:nvPr/>
            </p:nvSpPr>
            <p:spPr bwMode="auto">
              <a:xfrm>
                <a:off x="7115176" y="45069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1" name="Freeform 2016"/>
              <p:cNvSpPr/>
              <p:nvPr/>
            </p:nvSpPr>
            <p:spPr bwMode="auto">
              <a:xfrm>
                <a:off x="7116763" y="4508501"/>
                <a:ext cx="3175" cy="1588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2" name="Freeform 2017"/>
              <p:cNvSpPr/>
              <p:nvPr/>
            </p:nvSpPr>
            <p:spPr bwMode="auto">
              <a:xfrm>
                <a:off x="7146926" y="457517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3" name="Freeform 2018"/>
              <p:cNvSpPr/>
              <p:nvPr/>
            </p:nvSpPr>
            <p:spPr bwMode="auto">
              <a:xfrm>
                <a:off x="7137401" y="4572001"/>
                <a:ext cx="7938" cy="4763"/>
              </a:xfrm>
              <a:custGeom>
                <a:avLst/>
                <a:gdLst>
                  <a:gd name="T0" fmla="*/ 6 w 6"/>
                  <a:gd name="T1" fmla="*/ 2 h 4"/>
                  <a:gd name="T2" fmla="*/ 4 w 6"/>
                  <a:gd name="T3" fmla="*/ 3 h 4"/>
                  <a:gd name="T4" fmla="*/ 3 w 6"/>
                  <a:gd name="T5" fmla="*/ 2 h 4"/>
                  <a:gd name="T6" fmla="*/ 1 w 6"/>
                  <a:gd name="T7" fmla="*/ 2 h 4"/>
                  <a:gd name="T8" fmla="*/ 2 w 6"/>
                  <a:gd name="T9" fmla="*/ 1 h 4"/>
                  <a:gd name="T10" fmla="*/ 1 w 6"/>
                  <a:gd name="T11" fmla="*/ 0 h 4"/>
                  <a:gd name="T12" fmla="*/ 0 w 6"/>
                  <a:gd name="T13" fmla="*/ 0 h 4"/>
                  <a:gd name="T14" fmla="*/ 3 w 6"/>
                  <a:gd name="T15" fmla="*/ 3 h 4"/>
                  <a:gd name="T16" fmla="*/ 6 w 6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5" y="2"/>
                      <a:pt x="4" y="2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0"/>
                    </a:cubicBezTo>
                    <a:cubicBezTo>
                      <a:pt x="0" y="2"/>
                      <a:pt x="2" y="2"/>
                      <a:pt x="3" y="3"/>
                    </a:cubicBezTo>
                    <a:cubicBezTo>
                      <a:pt x="5" y="3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4" name="Freeform 2019"/>
              <p:cNvSpPr/>
              <p:nvPr/>
            </p:nvSpPr>
            <p:spPr bwMode="auto">
              <a:xfrm>
                <a:off x="7121526" y="4549776"/>
                <a:ext cx="9525" cy="6350"/>
              </a:xfrm>
              <a:custGeom>
                <a:avLst/>
                <a:gdLst>
                  <a:gd name="T0" fmla="*/ 5 w 7"/>
                  <a:gd name="T1" fmla="*/ 4 h 4"/>
                  <a:gd name="T2" fmla="*/ 6 w 7"/>
                  <a:gd name="T3" fmla="*/ 4 h 4"/>
                  <a:gd name="T4" fmla="*/ 5 w 7"/>
                  <a:gd name="T5" fmla="*/ 4 h 4"/>
                  <a:gd name="T6" fmla="*/ 7 w 7"/>
                  <a:gd name="T7" fmla="*/ 1 h 4"/>
                  <a:gd name="T8" fmla="*/ 3 w 7"/>
                  <a:gd name="T9" fmla="*/ 0 h 4"/>
                  <a:gd name="T10" fmla="*/ 4 w 7"/>
                  <a:gd name="T11" fmla="*/ 1 h 4"/>
                  <a:gd name="T12" fmla="*/ 3 w 7"/>
                  <a:gd name="T13" fmla="*/ 1 h 4"/>
                  <a:gd name="T14" fmla="*/ 0 w 7"/>
                  <a:gd name="T15" fmla="*/ 1 h 4"/>
                  <a:gd name="T16" fmla="*/ 5 w 7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5" y="4"/>
                    </a:moveTo>
                    <a:cubicBezTo>
                      <a:pt x="5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1"/>
                      <a:pt x="7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4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5" name="Freeform 2020"/>
              <p:cNvSpPr/>
              <p:nvPr/>
            </p:nvSpPr>
            <p:spPr bwMode="auto">
              <a:xfrm>
                <a:off x="7042151" y="437356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6" name="Freeform 2021"/>
              <p:cNvSpPr/>
              <p:nvPr/>
            </p:nvSpPr>
            <p:spPr bwMode="auto">
              <a:xfrm>
                <a:off x="7132638" y="4570413"/>
                <a:ext cx="4763" cy="1588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1 h 2"/>
                  <a:gd name="T4" fmla="*/ 2 w 3"/>
                  <a:gd name="T5" fmla="*/ 0 h 2"/>
                  <a:gd name="T6" fmla="*/ 2 w 3"/>
                  <a:gd name="T7" fmla="*/ 0 h 2"/>
                  <a:gd name="T8" fmla="*/ 2 w 3"/>
                  <a:gd name="T9" fmla="*/ 2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1"/>
                      <a:pt x="2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7" name="Rectangle 2022"/>
              <p:cNvSpPr>
                <a:spLocks noChangeArrowheads="1"/>
              </p:cNvSpPr>
              <p:nvPr/>
            </p:nvSpPr>
            <p:spPr bwMode="auto">
              <a:xfrm>
                <a:off x="7050088" y="439261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8" name="Freeform 2023"/>
              <p:cNvSpPr/>
              <p:nvPr/>
            </p:nvSpPr>
            <p:spPr bwMode="auto">
              <a:xfrm>
                <a:off x="7121526" y="4546601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9" name="Freeform 2024"/>
              <p:cNvSpPr/>
              <p:nvPr/>
            </p:nvSpPr>
            <p:spPr bwMode="auto">
              <a:xfrm>
                <a:off x="7053263" y="4408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0" name="Freeform 2025"/>
              <p:cNvSpPr/>
              <p:nvPr/>
            </p:nvSpPr>
            <p:spPr bwMode="auto">
              <a:xfrm>
                <a:off x="7127876" y="4567238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1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1" name="Rectangle 2026"/>
              <p:cNvSpPr>
                <a:spLocks noChangeArrowheads="1"/>
              </p:cNvSpPr>
              <p:nvPr/>
            </p:nvSpPr>
            <p:spPr bwMode="auto">
              <a:xfrm>
                <a:off x="7045326" y="43894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2" name="Freeform 2027"/>
              <p:cNvSpPr/>
              <p:nvPr/>
            </p:nvSpPr>
            <p:spPr bwMode="auto">
              <a:xfrm>
                <a:off x="7121526" y="4559301"/>
                <a:ext cx="7938" cy="4763"/>
              </a:xfrm>
              <a:custGeom>
                <a:avLst/>
                <a:gdLst>
                  <a:gd name="T0" fmla="*/ 6 w 6"/>
                  <a:gd name="T1" fmla="*/ 2 h 4"/>
                  <a:gd name="T2" fmla="*/ 2 w 6"/>
                  <a:gd name="T3" fmla="*/ 0 h 4"/>
                  <a:gd name="T4" fmla="*/ 1 w 6"/>
                  <a:gd name="T5" fmla="*/ 0 h 4"/>
                  <a:gd name="T6" fmla="*/ 1 w 6"/>
                  <a:gd name="T7" fmla="*/ 2 h 4"/>
                  <a:gd name="T8" fmla="*/ 6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5" y="1"/>
                      <a:pt x="3" y="2"/>
                      <a:pt x="2" y="0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2" y="1"/>
                      <a:pt x="0" y="2"/>
                      <a:pt x="1" y="2"/>
                    </a:cubicBezTo>
                    <a:cubicBezTo>
                      <a:pt x="3" y="4"/>
                      <a:pt x="4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3" name="Freeform 2028"/>
              <p:cNvSpPr/>
              <p:nvPr/>
            </p:nvSpPr>
            <p:spPr bwMode="auto">
              <a:xfrm>
                <a:off x="7112001" y="4551363"/>
                <a:ext cx="11113" cy="7938"/>
              </a:xfrm>
              <a:custGeom>
                <a:avLst/>
                <a:gdLst>
                  <a:gd name="T0" fmla="*/ 1 w 8"/>
                  <a:gd name="T1" fmla="*/ 2 h 6"/>
                  <a:gd name="T2" fmla="*/ 1 w 8"/>
                  <a:gd name="T3" fmla="*/ 2 h 6"/>
                  <a:gd name="T4" fmla="*/ 6 w 8"/>
                  <a:gd name="T5" fmla="*/ 6 h 6"/>
                  <a:gd name="T6" fmla="*/ 8 w 8"/>
                  <a:gd name="T7" fmla="*/ 4 h 6"/>
                  <a:gd name="T8" fmla="*/ 2 w 8"/>
                  <a:gd name="T9" fmla="*/ 0 h 6"/>
                  <a:gd name="T10" fmla="*/ 1 w 8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4"/>
                      <a:pt x="4" y="5"/>
                      <a:pt x="6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5"/>
                      <a:pt x="6" y="1"/>
                      <a:pt x="2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4" name="Freeform 2029"/>
              <p:cNvSpPr/>
              <p:nvPr/>
            </p:nvSpPr>
            <p:spPr bwMode="auto">
              <a:xfrm>
                <a:off x="7126288" y="45672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5" name="Freeform 2030"/>
              <p:cNvSpPr/>
              <p:nvPr/>
            </p:nvSpPr>
            <p:spPr bwMode="auto">
              <a:xfrm>
                <a:off x="7121526" y="456406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6" name="Rectangle 2031"/>
              <p:cNvSpPr>
                <a:spLocks noChangeArrowheads="1"/>
              </p:cNvSpPr>
              <p:nvPr/>
            </p:nvSpPr>
            <p:spPr bwMode="auto">
              <a:xfrm>
                <a:off x="7056438" y="44275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7" name="Freeform 2032"/>
              <p:cNvSpPr/>
              <p:nvPr/>
            </p:nvSpPr>
            <p:spPr bwMode="auto">
              <a:xfrm>
                <a:off x="7113588" y="4546601"/>
                <a:ext cx="1588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8" name="Freeform 2033"/>
              <p:cNvSpPr/>
              <p:nvPr/>
            </p:nvSpPr>
            <p:spPr bwMode="auto">
              <a:xfrm>
                <a:off x="7037388" y="4389438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9" name="Freeform 2034"/>
              <p:cNvSpPr/>
              <p:nvPr/>
            </p:nvSpPr>
            <p:spPr bwMode="auto">
              <a:xfrm>
                <a:off x="7108826" y="45434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0" name="Freeform 2035"/>
              <p:cNvSpPr/>
              <p:nvPr/>
            </p:nvSpPr>
            <p:spPr bwMode="auto">
              <a:xfrm>
                <a:off x="7110413" y="4559301"/>
                <a:ext cx="9525" cy="4763"/>
              </a:xfrm>
              <a:custGeom>
                <a:avLst/>
                <a:gdLst>
                  <a:gd name="T0" fmla="*/ 6 w 7"/>
                  <a:gd name="T1" fmla="*/ 3 h 4"/>
                  <a:gd name="T2" fmla="*/ 6 w 7"/>
                  <a:gd name="T3" fmla="*/ 2 h 4"/>
                  <a:gd name="T4" fmla="*/ 3 w 7"/>
                  <a:gd name="T5" fmla="*/ 1 h 4"/>
                  <a:gd name="T6" fmla="*/ 2 w 7"/>
                  <a:gd name="T7" fmla="*/ 1 h 4"/>
                  <a:gd name="T8" fmla="*/ 0 w 7"/>
                  <a:gd name="T9" fmla="*/ 1 h 4"/>
                  <a:gd name="T10" fmla="*/ 2 w 7"/>
                  <a:gd name="T11" fmla="*/ 2 h 4"/>
                  <a:gd name="T12" fmla="*/ 7 w 7"/>
                  <a:gd name="T13" fmla="*/ 3 h 4"/>
                  <a:gd name="T14" fmla="*/ 6 w 7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"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2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5" y="4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1" name="Freeform 2036"/>
              <p:cNvSpPr/>
              <p:nvPr/>
            </p:nvSpPr>
            <p:spPr bwMode="auto">
              <a:xfrm>
                <a:off x="7105651" y="45402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2" name="Freeform 2037"/>
              <p:cNvSpPr/>
              <p:nvPr/>
            </p:nvSpPr>
            <p:spPr bwMode="auto">
              <a:xfrm>
                <a:off x="7108826" y="4557713"/>
                <a:ext cx="3175" cy="158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1 h 2"/>
                  <a:gd name="T4" fmla="*/ 1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3" name="Freeform 2038"/>
              <p:cNvSpPr/>
              <p:nvPr/>
            </p:nvSpPr>
            <p:spPr bwMode="auto">
              <a:xfrm>
                <a:off x="7021513" y="4373563"/>
                <a:ext cx="1588" cy="476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0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4" name="Freeform 2039"/>
              <p:cNvSpPr/>
              <p:nvPr/>
            </p:nvSpPr>
            <p:spPr bwMode="auto">
              <a:xfrm>
                <a:off x="7097713" y="45339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5" name="Freeform 2040"/>
              <p:cNvSpPr/>
              <p:nvPr/>
            </p:nvSpPr>
            <p:spPr bwMode="auto">
              <a:xfrm>
                <a:off x="7107238" y="45561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6" name="Freeform 2041"/>
              <p:cNvSpPr/>
              <p:nvPr/>
            </p:nvSpPr>
            <p:spPr bwMode="auto">
              <a:xfrm>
                <a:off x="7105651" y="45545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7" name="Freeform 2042"/>
              <p:cNvSpPr/>
              <p:nvPr/>
            </p:nvSpPr>
            <p:spPr bwMode="auto">
              <a:xfrm>
                <a:off x="7102476" y="4551363"/>
                <a:ext cx="3175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2 w 3"/>
                  <a:gd name="T9" fmla="*/ 2 h 2"/>
                  <a:gd name="T10" fmla="*/ 1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1"/>
                      <a:pt x="2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8" name="Freeform 2043"/>
              <p:cNvSpPr/>
              <p:nvPr/>
            </p:nvSpPr>
            <p:spPr bwMode="auto">
              <a:xfrm>
                <a:off x="7105651" y="4551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9" name="Freeform 2044"/>
              <p:cNvSpPr/>
              <p:nvPr/>
            </p:nvSpPr>
            <p:spPr bwMode="auto">
              <a:xfrm>
                <a:off x="7021513" y="43799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0" name="Freeform 2045"/>
              <p:cNvSpPr/>
              <p:nvPr/>
            </p:nvSpPr>
            <p:spPr bwMode="auto">
              <a:xfrm>
                <a:off x="7021513" y="4383088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2 w 2"/>
                  <a:gd name="T5" fmla="*/ 0 h 3"/>
                  <a:gd name="T6" fmla="*/ 0 w 2"/>
                  <a:gd name="T7" fmla="*/ 0 h 3"/>
                  <a:gd name="T8" fmla="*/ 1 w 2"/>
                  <a:gd name="T9" fmla="*/ 0 h 3"/>
                  <a:gd name="T10" fmla="*/ 0 w 2"/>
                  <a:gd name="T11" fmla="*/ 3 h 3"/>
                  <a:gd name="T12" fmla="*/ 1 w 2"/>
                  <a:gd name="T13" fmla="*/ 2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1" name="Rectangle 2046"/>
              <p:cNvSpPr>
                <a:spLocks noChangeArrowheads="1"/>
              </p:cNvSpPr>
              <p:nvPr/>
            </p:nvSpPr>
            <p:spPr bwMode="auto">
              <a:xfrm>
                <a:off x="7105651" y="45561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2" name="Freeform 2047"/>
              <p:cNvSpPr/>
              <p:nvPr/>
            </p:nvSpPr>
            <p:spPr bwMode="auto">
              <a:xfrm>
                <a:off x="7105651" y="455612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3" name="Rectangle 2048"/>
              <p:cNvSpPr>
                <a:spLocks noChangeArrowheads="1"/>
              </p:cNvSpPr>
              <p:nvPr/>
            </p:nvSpPr>
            <p:spPr bwMode="auto">
              <a:xfrm>
                <a:off x="7013576" y="43751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4" name="Freeform 2049"/>
              <p:cNvSpPr/>
              <p:nvPr/>
            </p:nvSpPr>
            <p:spPr bwMode="auto">
              <a:xfrm>
                <a:off x="7096126" y="454818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5" name="Freeform 2050"/>
              <p:cNvSpPr/>
              <p:nvPr/>
            </p:nvSpPr>
            <p:spPr bwMode="auto">
              <a:xfrm>
                <a:off x="7011988" y="4378326"/>
                <a:ext cx="4763" cy="11113"/>
              </a:xfrm>
              <a:custGeom>
                <a:avLst/>
                <a:gdLst>
                  <a:gd name="T0" fmla="*/ 2 w 4"/>
                  <a:gd name="T1" fmla="*/ 6 h 8"/>
                  <a:gd name="T2" fmla="*/ 3 w 4"/>
                  <a:gd name="T3" fmla="*/ 7 h 8"/>
                  <a:gd name="T4" fmla="*/ 3 w 4"/>
                  <a:gd name="T5" fmla="*/ 2 h 8"/>
                  <a:gd name="T6" fmla="*/ 3 w 4"/>
                  <a:gd name="T7" fmla="*/ 0 h 8"/>
                  <a:gd name="T8" fmla="*/ 1 w 4"/>
                  <a:gd name="T9" fmla="*/ 7 h 8"/>
                  <a:gd name="T10" fmla="*/ 0 w 4"/>
                  <a:gd name="T11" fmla="*/ 8 h 8"/>
                  <a:gd name="T12" fmla="*/ 2 w 4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1" y="5"/>
                      <a:pt x="4" y="3"/>
                      <a:pt x="3" y="2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1" y="2"/>
                      <a:pt x="2" y="5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1" y="8"/>
                      <a:pt x="2" y="7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6" name="Freeform 2051"/>
              <p:cNvSpPr/>
              <p:nvPr/>
            </p:nvSpPr>
            <p:spPr bwMode="auto">
              <a:xfrm>
                <a:off x="7091363" y="4545013"/>
                <a:ext cx="4763" cy="3175"/>
              </a:xfrm>
              <a:custGeom>
                <a:avLst/>
                <a:gdLst>
                  <a:gd name="T0" fmla="*/ 2 w 3"/>
                  <a:gd name="T1" fmla="*/ 1 h 3"/>
                  <a:gd name="T2" fmla="*/ 0 w 3"/>
                  <a:gd name="T3" fmla="*/ 1 h 3"/>
                  <a:gd name="T4" fmla="*/ 1 w 3"/>
                  <a:gd name="T5" fmla="*/ 2 h 3"/>
                  <a:gd name="T6" fmla="*/ 2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3" y="0"/>
                      <a:pt x="0" y="1"/>
                      <a:pt x="0" y="1"/>
                    </a:cubicBezTo>
                    <a:cubicBezTo>
                      <a:pt x="0" y="3"/>
                      <a:pt x="1" y="1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7" name="Freeform 2052"/>
              <p:cNvSpPr/>
              <p:nvPr/>
            </p:nvSpPr>
            <p:spPr bwMode="auto">
              <a:xfrm>
                <a:off x="7089776" y="4543426"/>
                <a:ext cx="1588" cy="317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8" name="Freeform 2053"/>
              <p:cNvSpPr/>
              <p:nvPr/>
            </p:nvSpPr>
            <p:spPr bwMode="auto">
              <a:xfrm>
                <a:off x="7085013" y="4538663"/>
                <a:ext cx="4763" cy="4763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2 h 3"/>
                  <a:gd name="T4" fmla="*/ 3 w 3"/>
                  <a:gd name="T5" fmla="*/ 3 h 3"/>
                  <a:gd name="T6" fmla="*/ 2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0" y="2"/>
                      <a:pt x="2" y="3"/>
                      <a:pt x="3" y="3"/>
                    </a:cubicBezTo>
                    <a:cubicBezTo>
                      <a:pt x="2" y="2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9" name="Freeform 2054"/>
              <p:cNvSpPr/>
              <p:nvPr/>
            </p:nvSpPr>
            <p:spPr bwMode="auto">
              <a:xfrm>
                <a:off x="7080251" y="4535488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2" y="1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0" name="Freeform 2055"/>
              <p:cNvSpPr/>
              <p:nvPr/>
            </p:nvSpPr>
            <p:spPr bwMode="auto">
              <a:xfrm>
                <a:off x="7080251" y="4535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1" name="Freeform 2056"/>
              <p:cNvSpPr/>
              <p:nvPr/>
            </p:nvSpPr>
            <p:spPr bwMode="auto">
              <a:xfrm>
                <a:off x="7080251" y="453390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2" name="Freeform 2057"/>
              <p:cNvSpPr/>
              <p:nvPr/>
            </p:nvSpPr>
            <p:spPr bwMode="auto">
              <a:xfrm>
                <a:off x="7089776" y="4551363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3" name="Freeform 2058"/>
              <p:cNvSpPr/>
              <p:nvPr/>
            </p:nvSpPr>
            <p:spPr bwMode="auto">
              <a:xfrm>
                <a:off x="7077076" y="4533901"/>
                <a:ext cx="3175" cy="1588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4" name="Freeform 2059"/>
              <p:cNvSpPr/>
              <p:nvPr/>
            </p:nvSpPr>
            <p:spPr bwMode="auto">
              <a:xfrm>
                <a:off x="7069138" y="4525963"/>
                <a:ext cx="6350" cy="6350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0 h 4"/>
                  <a:gd name="T4" fmla="*/ 0 w 4"/>
                  <a:gd name="T5" fmla="*/ 0 h 4"/>
                  <a:gd name="T6" fmla="*/ 4 w 4"/>
                  <a:gd name="T7" fmla="*/ 4 h 4"/>
                  <a:gd name="T8" fmla="*/ 4 w 4"/>
                  <a:gd name="T9" fmla="*/ 1 h 4"/>
                  <a:gd name="T10" fmla="*/ 2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2" y="2"/>
                      <a:pt x="2" y="3"/>
                      <a:pt x="4" y="4"/>
                    </a:cubicBezTo>
                    <a:cubicBezTo>
                      <a:pt x="4" y="3"/>
                      <a:pt x="3" y="2"/>
                      <a:pt x="4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5" name="Freeform 2060"/>
              <p:cNvSpPr/>
              <p:nvPr/>
            </p:nvSpPr>
            <p:spPr bwMode="auto">
              <a:xfrm>
                <a:off x="7004051" y="4394201"/>
                <a:ext cx="4763" cy="3175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2" y="1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3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6" name="Freeform 2061"/>
              <p:cNvSpPr/>
              <p:nvPr/>
            </p:nvSpPr>
            <p:spPr bwMode="auto">
              <a:xfrm>
                <a:off x="7007226" y="4395788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7" name="Freeform 2062"/>
              <p:cNvSpPr/>
              <p:nvPr/>
            </p:nvSpPr>
            <p:spPr bwMode="auto">
              <a:xfrm>
                <a:off x="7062788" y="4521201"/>
                <a:ext cx="4763" cy="1588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  <a:gd name="T10" fmla="*/ 1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8" name="Freeform 2063"/>
              <p:cNvSpPr/>
              <p:nvPr/>
            </p:nvSpPr>
            <p:spPr bwMode="auto">
              <a:xfrm>
                <a:off x="7065963" y="452278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9" name="Freeform 2064"/>
              <p:cNvSpPr/>
              <p:nvPr/>
            </p:nvSpPr>
            <p:spPr bwMode="auto">
              <a:xfrm>
                <a:off x="7077076" y="4543426"/>
                <a:ext cx="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0" name="Freeform 2065"/>
              <p:cNvSpPr/>
              <p:nvPr/>
            </p:nvSpPr>
            <p:spPr bwMode="auto">
              <a:xfrm>
                <a:off x="7000876" y="43926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1" name="Freeform 2066"/>
              <p:cNvSpPr/>
              <p:nvPr/>
            </p:nvSpPr>
            <p:spPr bwMode="auto">
              <a:xfrm>
                <a:off x="7005638" y="44037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2" name="Freeform 2067"/>
              <p:cNvSpPr/>
              <p:nvPr/>
            </p:nvSpPr>
            <p:spPr bwMode="auto">
              <a:xfrm>
                <a:off x="7062788" y="4516438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3" name="Freeform 2068"/>
              <p:cNvSpPr/>
              <p:nvPr/>
            </p:nvSpPr>
            <p:spPr bwMode="auto">
              <a:xfrm>
                <a:off x="7059613" y="45180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4" name="Rectangle 2069"/>
              <p:cNvSpPr>
                <a:spLocks noChangeArrowheads="1"/>
              </p:cNvSpPr>
              <p:nvPr/>
            </p:nvSpPr>
            <p:spPr bwMode="auto">
              <a:xfrm>
                <a:off x="7070726" y="4540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5" name="Freeform 2070"/>
              <p:cNvSpPr/>
              <p:nvPr/>
            </p:nvSpPr>
            <p:spPr bwMode="auto">
              <a:xfrm>
                <a:off x="7056438" y="4514851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1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6" name="Freeform 2071"/>
              <p:cNvSpPr/>
              <p:nvPr/>
            </p:nvSpPr>
            <p:spPr bwMode="auto">
              <a:xfrm>
                <a:off x="7050088" y="4508501"/>
                <a:ext cx="7938" cy="6350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1 h 5"/>
                  <a:gd name="T4" fmla="*/ 3 w 5"/>
                  <a:gd name="T5" fmla="*/ 5 h 5"/>
                  <a:gd name="T6" fmla="*/ 5 w 5"/>
                  <a:gd name="T7" fmla="*/ 4 h 5"/>
                  <a:gd name="T8" fmla="*/ 1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4" y="3"/>
                      <a:pt x="3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7" name="Freeform 2072"/>
              <p:cNvSpPr/>
              <p:nvPr/>
            </p:nvSpPr>
            <p:spPr bwMode="auto">
              <a:xfrm>
                <a:off x="7065963" y="4537076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8" name="Freeform 2073"/>
              <p:cNvSpPr/>
              <p:nvPr/>
            </p:nvSpPr>
            <p:spPr bwMode="auto">
              <a:xfrm>
                <a:off x="7005638" y="44100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9" name="Freeform 2074"/>
              <p:cNvSpPr/>
              <p:nvPr/>
            </p:nvSpPr>
            <p:spPr bwMode="auto">
              <a:xfrm>
                <a:off x="7007226" y="4413251"/>
                <a:ext cx="0" cy="158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0" name="Freeform 2075"/>
              <p:cNvSpPr/>
              <p:nvPr/>
            </p:nvSpPr>
            <p:spPr bwMode="auto">
              <a:xfrm>
                <a:off x="7021513" y="44450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1" name="Freeform 2076"/>
              <p:cNvSpPr/>
              <p:nvPr/>
            </p:nvSpPr>
            <p:spPr bwMode="auto">
              <a:xfrm>
                <a:off x="7021513" y="444658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2" name="Freeform 2077"/>
              <p:cNvSpPr/>
              <p:nvPr/>
            </p:nvSpPr>
            <p:spPr bwMode="auto">
              <a:xfrm>
                <a:off x="7024688" y="44545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3" name="Freeform 2078"/>
              <p:cNvSpPr/>
              <p:nvPr/>
            </p:nvSpPr>
            <p:spPr bwMode="auto">
              <a:xfrm>
                <a:off x="7045326" y="450215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1 w 3"/>
                  <a:gd name="T5" fmla="*/ 3 h 3"/>
                  <a:gd name="T6" fmla="*/ 2 w 3"/>
                  <a:gd name="T7" fmla="*/ 2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1" y="2"/>
                      <a:pt x="2" y="0"/>
                      <a:pt x="1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4" name="Freeform 2079"/>
              <p:cNvSpPr/>
              <p:nvPr/>
            </p:nvSpPr>
            <p:spPr bwMode="auto">
              <a:xfrm>
                <a:off x="7046913" y="45069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5" name="Freeform 2080"/>
              <p:cNvSpPr/>
              <p:nvPr/>
            </p:nvSpPr>
            <p:spPr bwMode="auto">
              <a:xfrm>
                <a:off x="7048501" y="45085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484" name="Text Box 28"/>
            <p:cNvSpPr txBox="1">
              <a:spLocks noChangeArrowheads="1"/>
            </p:cNvSpPr>
            <p:nvPr/>
          </p:nvSpPr>
          <p:spPr bwMode="auto">
            <a:xfrm>
              <a:off x="3397194" y="3069518"/>
              <a:ext cx="2763250" cy="738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是点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的对称点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，点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也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是点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的对称点。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865407" y="3723878"/>
            <a:ext cx="2338441" cy="52322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与点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重合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2368961" y="3135385"/>
            <a:ext cx="22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21133" y="399587"/>
            <a:ext cx="6751267" cy="1176323"/>
            <a:chOff x="1421133" y="339502"/>
            <a:chExt cx="6751267" cy="1176323"/>
          </a:xfrm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1421133" y="339502"/>
              <a:ext cx="5383115" cy="884127"/>
            </a:xfrm>
            <a:prstGeom prst="cloudCallout">
              <a:avLst>
                <a:gd name="adj1" fmla="val 60266"/>
                <a:gd name="adj2" fmla="val 16562"/>
              </a:avLst>
            </a:prstGeom>
            <a:no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771650" y="489287"/>
              <a:ext cx="53613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想一想把等腰三角形对折发现什么？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4226" y="423433"/>
              <a:ext cx="918174" cy="1092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77" name="组合 87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78" name="图片 87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9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1043608" y="1627932"/>
          <a:ext cx="4572000" cy="2781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4335" name="矩形 1"/>
          <p:cNvSpPr>
            <a:spLocks noChangeArrowheads="1"/>
          </p:cNvSpPr>
          <p:nvPr/>
        </p:nvSpPr>
        <p:spPr bwMode="auto">
          <a:xfrm>
            <a:off x="856077" y="483518"/>
            <a:ext cx="760435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下面画在方格纸上的轴对称图形，你发现了什么？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梯形 44"/>
          <p:cNvSpPr/>
          <p:nvPr/>
        </p:nvSpPr>
        <p:spPr>
          <a:xfrm>
            <a:off x="2162795" y="1887487"/>
            <a:ext cx="2321719" cy="864394"/>
          </a:xfrm>
          <a:prstGeom prst="trapezoid">
            <a:avLst>
              <a:gd name="adj" fmla="val 68027"/>
            </a:avLst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48620" y="2751881"/>
            <a:ext cx="566738" cy="1079897"/>
          </a:xfrm>
          <a:prstGeom prst="rect">
            <a:avLst/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cxnSp>
        <p:nvCxnSpPr>
          <p:cNvPr id="49" name="直接连接符 48"/>
          <p:cNvCxnSpPr>
            <a:endCxn id="44" idx="2"/>
          </p:cNvCxnSpPr>
          <p:nvPr/>
        </p:nvCxnSpPr>
        <p:spPr>
          <a:xfrm flipH="1">
            <a:off x="3329608" y="1582688"/>
            <a:ext cx="2381" cy="282654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340" name="组合 55"/>
          <p:cNvGrpSpPr/>
          <p:nvPr/>
        </p:nvGrpSpPr>
        <p:grpSpPr bwMode="auto">
          <a:xfrm>
            <a:off x="2049685" y="1563638"/>
            <a:ext cx="2591991" cy="1336775"/>
            <a:chOff x="2771800" y="620688"/>
            <a:chExt cx="3456384" cy="1782821"/>
          </a:xfrm>
        </p:grpSpPr>
        <p:sp>
          <p:nvSpPr>
            <p:cNvPr id="134359" name="矩形 49"/>
            <p:cNvSpPr>
              <a:spLocks noChangeArrowheads="1"/>
            </p:cNvSpPr>
            <p:nvPr/>
          </p:nvSpPr>
          <p:spPr bwMode="auto">
            <a:xfrm>
              <a:off x="2771800" y="177350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360" name="矩形 50"/>
            <p:cNvSpPr>
              <a:spLocks noChangeArrowheads="1"/>
            </p:cNvSpPr>
            <p:nvPr/>
          </p:nvSpPr>
          <p:spPr bwMode="auto">
            <a:xfrm>
              <a:off x="3549764" y="646094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361" name="矩形 51"/>
            <p:cNvSpPr>
              <a:spLocks noChangeArrowheads="1"/>
            </p:cNvSpPr>
            <p:nvPr/>
          </p:nvSpPr>
          <p:spPr bwMode="auto">
            <a:xfrm>
              <a:off x="5075527" y="620688"/>
              <a:ext cx="358816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362" name="矩形 52"/>
            <p:cNvSpPr>
              <a:spLocks noChangeArrowheads="1"/>
            </p:cNvSpPr>
            <p:nvPr/>
          </p:nvSpPr>
          <p:spPr bwMode="auto">
            <a:xfrm>
              <a:off x="5870955" y="1763980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363" name="矩形 53"/>
            <p:cNvSpPr>
              <a:spLocks noChangeArrowheads="1"/>
            </p:cNvSpPr>
            <p:nvPr/>
          </p:nvSpPr>
          <p:spPr bwMode="auto">
            <a:xfrm>
              <a:off x="3956210" y="178779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364" name="矩形 54"/>
            <p:cNvSpPr>
              <a:spLocks noChangeArrowheads="1"/>
            </p:cNvSpPr>
            <p:nvPr/>
          </p:nvSpPr>
          <p:spPr bwMode="auto">
            <a:xfrm>
              <a:off x="4734175" y="1773508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4341" name="矩形 56"/>
          <p:cNvSpPr>
            <a:spLocks noChangeArrowheads="1"/>
          </p:cNvSpPr>
          <p:nvPr/>
        </p:nvSpPr>
        <p:spPr bwMode="auto">
          <a:xfrm>
            <a:off x="1847279" y="2555428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342" name="矩形 57"/>
          <p:cNvSpPr>
            <a:spLocks noChangeArrowheads="1"/>
          </p:cNvSpPr>
          <p:nvPr/>
        </p:nvSpPr>
        <p:spPr bwMode="auto">
          <a:xfrm>
            <a:off x="2431877" y="1618406"/>
            <a:ext cx="3345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343" name="矩形 58"/>
          <p:cNvSpPr>
            <a:spLocks noChangeArrowheads="1"/>
          </p:cNvSpPr>
          <p:nvPr/>
        </p:nvSpPr>
        <p:spPr bwMode="auto">
          <a:xfrm>
            <a:off x="2715245" y="2641153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344" name="矩形 59"/>
          <p:cNvSpPr>
            <a:spLocks noChangeArrowheads="1"/>
          </p:cNvSpPr>
          <p:nvPr/>
        </p:nvSpPr>
        <p:spPr bwMode="auto">
          <a:xfrm>
            <a:off x="4421410" y="258995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345" name="矩形 60"/>
          <p:cNvSpPr>
            <a:spLocks noChangeArrowheads="1"/>
          </p:cNvSpPr>
          <p:nvPr/>
        </p:nvSpPr>
        <p:spPr bwMode="auto">
          <a:xfrm>
            <a:off x="3561779" y="2643534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346" name="矩形 61"/>
          <p:cNvSpPr>
            <a:spLocks noChangeArrowheads="1"/>
          </p:cNvSpPr>
          <p:nvPr/>
        </p:nvSpPr>
        <p:spPr bwMode="auto">
          <a:xfrm>
            <a:off x="3883248" y="161840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68144" y="1490171"/>
            <a:ext cx="2491177" cy="2953787"/>
            <a:chOff x="5969255" y="1203598"/>
            <a:chExt cx="2491177" cy="2953787"/>
          </a:xfrm>
        </p:grpSpPr>
        <p:grpSp>
          <p:nvGrpSpPr>
            <p:cNvPr id="2" name="组合 1"/>
            <p:cNvGrpSpPr/>
            <p:nvPr/>
          </p:nvGrpSpPr>
          <p:grpSpPr>
            <a:xfrm>
              <a:off x="5969255" y="1203598"/>
              <a:ext cx="2491177" cy="2953787"/>
              <a:chOff x="6012160" y="1203598"/>
              <a:chExt cx="2491177" cy="2953787"/>
            </a:xfrm>
          </p:grpSpPr>
          <p:pic>
            <p:nvPicPr>
              <p:cNvPr id="28" name="Picture 3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>
                            <a14:foregroundMark x1="63920" y1="36889" x2="58352" y2="45778"/>
                            <a14:foregroundMark x1="42094" y1="33111" x2="34744" y2="34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589649" y="2859782"/>
                <a:ext cx="1294719" cy="12976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0" name="云形标注 5"/>
              <p:cNvSpPr>
                <a:spLocks noChangeArrowheads="1"/>
              </p:cNvSpPr>
              <p:nvPr/>
            </p:nvSpPr>
            <p:spPr bwMode="auto">
              <a:xfrm>
                <a:off x="6012160" y="1203598"/>
                <a:ext cx="2491177" cy="1318765"/>
              </a:xfrm>
              <a:prstGeom prst="cloudCallout">
                <a:avLst>
                  <a:gd name="adj1" fmla="val -12560"/>
                  <a:gd name="adj2" fmla="val 85672"/>
                </a:avLst>
              </a:prstGeom>
              <a:no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7" name="Rectangle 18"/>
            <p:cNvSpPr>
              <a:spLocks noChangeArrowheads="1"/>
            </p:cNvSpPr>
            <p:nvPr/>
          </p:nvSpPr>
          <p:spPr bwMode="auto">
            <a:xfrm>
              <a:off x="6278289" y="1227405"/>
              <a:ext cx="2182143" cy="1200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想一想点</a:t>
              </a:r>
              <a:r>
                <a:rPr lang="en-US" altLang="zh-CN" sz="2400" b="1" i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en-US" altLang="zh-CN" sz="24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′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i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′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i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C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′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什么？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8"/>
          <p:cNvSpPr>
            <a:spLocks noChangeArrowheads="1"/>
          </p:cNvSpPr>
          <p:nvPr/>
        </p:nvSpPr>
        <p:spPr bwMode="auto">
          <a:xfrm>
            <a:off x="5508104" y="1853653"/>
            <a:ext cx="3125739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的对称点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5544041" y="2693404"/>
            <a:ext cx="3125739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的对称点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18"/>
          <p:cNvSpPr>
            <a:spLocks noChangeArrowheads="1"/>
          </p:cNvSpPr>
          <p:nvPr/>
        </p:nvSpPr>
        <p:spPr bwMode="auto">
          <a:xfrm>
            <a:off x="5510370" y="3478237"/>
            <a:ext cx="3125739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的对称点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827584" y="1518642"/>
          <a:ext cx="4572000" cy="2781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3" name="梯形 42"/>
          <p:cNvSpPr/>
          <p:nvPr/>
        </p:nvSpPr>
        <p:spPr>
          <a:xfrm>
            <a:off x="1946771" y="1778197"/>
            <a:ext cx="2321719" cy="864394"/>
          </a:xfrm>
          <a:prstGeom prst="trapezoid">
            <a:avLst>
              <a:gd name="adj" fmla="val 68027"/>
            </a:avLst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832596" y="2642591"/>
            <a:ext cx="566738" cy="1079897"/>
          </a:xfrm>
          <a:prstGeom prst="rect">
            <a:avLst/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cxnSp>
        <p:nvCxnSpPr>
          <p:cNvPr id="50" name="直接连接符 49"/>
          <p:cNvCxnSpPr>
            <a:endCxn id="42" idx="2"/>
          </p:cNvCxnSpPr>
          <p:nvPr/>
        </p:nvCxnSpPr>
        <p:spPr>
          <a:xfrm flipH="1">
            <a:off x="3113584" y="1473398"/>
            <a:ext cx="2381" cy="282654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5"/>
          <p:cNvGrpSpPr/>
          <p:nvPr/>
        </p:nvGrpSpPr>
        <p:grpSpPr bwMode="auto">
          <a:xfrm>
            <a:off x="1833661" y="1454348"/>
            <a:ext cx="2591991" cy="1336775"/>
            <a:chOff x="2771800" y="620688"/>
            <a:chExt cx="3456384" cy="1782821"/>
          </a:xfrm>
        </p:grpSpPr>
        <p:sp>
          <p:nvSpPr>
            <p:cNvPr id="52" name="矩形 49"/>
            <p:cNvSpPr>
              <a:spLocks noChangeArrowheads="1"/>
            </p:cNvSpPr>
            <p:nvPr/>
          </p:nvSpPr>
          <p:spPr bwMode="auto">
            <a:xfrm>
              <a:off x="2771800" y="177350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矩形 50"/>
            <p:cNvSpPr>
              <a:spLocks noChangeArrowheads="1"/>
            </p:cNvSpPr>
            <p:nvPr/>
          </p:nvSpPr>
          <p:spPr bwMode="auto">
            <a:xfrm>
              <a:off x="3549764" y="646094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矩形 51"/>
            <p:cNvSpPr>
              <a:spLocks noChangeArrowheads="1"/>
            </p:cNvSpPr>
            <p:nvPr/>
          </p:nvSpPr>
          <p:spPr bwMode="auto">
            <a:xfrm>
              <a:off x="5075527" y="620688"/>
              <a:ext cx="358816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矩形 52"/>
            <p:cNvSpPr>
              <a:spLocks noChangeArrowheads="1"/>
            </p:cNvSpPr>
            <p:nvPr/>
          </p:nvSpPr>
          <p:spPr bwMode="auto">
            <a:xfrm>
              <a:off x="5870955" y="1763980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矩形 53"/>
            <p:cNvSpPr>
              <a:spLocks noChangeArrowheads="1"/>
            </p:cNvSpPr>
            <p:nvPr/>
          </p:nvSpPr>
          <p:spPr bwMode="auto">
            <a:xfrm>
              <a:off x="3956210" y="178779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矩形 54"/>
            <p:cNvSpPr>
              <a:spLocks noChangeArrowheads="1"/>
            </p:cNvSpPr>
            <p:nvPr/>
          </p:nvSpPr>
          <p:spPr bwMode="auto">
            <a:xfrm>
              <a:off x="4734175" y="1773508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矩形 56"/>
          <p:cNvSpPr>
            <a:spLocks noChangeArrowheads="1"/>
          </p:cNvSpPr>
          <p:nvPr/>
        </p:nvSpPr>
        <p:spPr bwMode="auto">
          <a:xfrm>
            <a:off x="1631255" y="2446138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7"/>
          <p:cNvSpPr>
            <a:spLocks noChangeArrowheads="1"/>
          </p:cNvSpPr>
          <p:nvPr/>
        </p:nvSpPr>
        <p:spPr bwMode="auto">
          <a:xfrm>
            <a:off x="2215853" y="1509116"/>
            <a:ext cx="3345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8"/>
          <p:cNvSpPr>
            <a:spLocks noChangeArrowheads="1"/>
          </p:cNvSpPr>
          <p:nvPr/>
        </p:nvSpPr>
        <p:spPr bwMode="auto">
          <a:xfrm>
            <a:off x="2499221" y="2531863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矩形 59"/>
          <p:cNvSpPr>
            <a:spLocks noChangeArrowheads="1"/>
          </p:cNvSpPr>
          <p:nvPr/>
        </p:nvSpPr>
        <p:spPr bwMode="auto">
          <a:xfrm>
            <a:off x="4205386" y="248066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endParaRPr lang="zh-CN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0"/>
          <p:cNvSpPr>
            <a:spLocks noChangeArrowheads="1"/>
          </p:cNvSpPr>
          <p:nvPr/>
        </p:nvSpPr>
        <p:spPr bwMode="auto">
          <a:xfrm>
            <a:off x="3345755" y="2534244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1"/>
          <p:cNvSpPr>
            <a:spLocks noChangeArrowheads="1"/>
          </p:cNvSpPr>
          <p:nvPr/>
        </p:nvSpPr>
        <p:spPr bwMode="auto">
          <a:xfrm>
            <a:off x="3667224" y="150911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A′</a:t>
            </a:r>
            <a:endParaRPr lang="zh-CN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221315" y="267494"/>
            <a:ext cx="816710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下面画在方格纸上的轴对称图形，你发现了什么？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221315" y="267494"/>
            <a:ext cx="816710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下面画在方格纸上的轴对称图形，你发现了什么？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827584" y="1518642"/>
          <a:ext cx="4572000" cy="2781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5" name="梯形 34"/>
          <p:cNvSpPr/>
          <p:nvPr/>
        </p:nvSpPr>
        <p:spPr>
          <a:xfrm>
            <a:off x="1946771" y="1778197"/>
            <a:ext cx="2321719" cy="864394"/>
          </a:xfrm>
          <a:prstGeom prst="trapezoid">
            <a:avLst>
              <a:gd name="adj" fmla="val 68027"/>
            </a:avLst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32596" y="2642591"/>
            <a:ext cx="566738" cy="1079897"/>
          </a:xfrm>
          <a:prstGeom prst="rect">
            <a:avLst/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cxnSp>
        <p:nvCxnSpPr>
          <p:cNvPr id="45" name="直接连接符 44"/>
          <p:cNvCxnSpPr>
            <a:endCxn id="34" idx="2"/>
          </p:cNvCxnSpPr>
          <p:nvPr/>
        </p:nvCxnSpPr>
        <p:spPr>
          <a:xfrm flipH="1">
            <a:off x="3113584" y="1473398"/>
            <a:ext cx="2381" cy="282654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55"/>
          <p:cNvGrpSpPr/>
          <p:nvPr/>
        </p:nvGrpSpPr>
        <p:grpSpPr bwMode="auto">
          <a:xfrm>
            <a:off x="1833661" y="1454348"/>
            <a:ext cx="2591991" cy="1336775"/>
            <a:chOff x="2771800" y="620688"/>
            <a:chExt cx="3456384" cy="1782821"/>
          </a:xfrm>
        </p:grpSpPr>
        <p:sp>
          <p:nvSpPr>
            <p:cNvPr id="49" name="矩形 49"/>
            <p:cNvSpPr>
              <a:spLocks noChangeArrowheads="1"/>
            </p:cNvSpPr>
            <p:nvPr/>
          </p:nvSpPr>
          <p:spPr bwMode="auto">
            <a:xfrm>
              <a:off x="2771800" y="177350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矩形 50"/>
            <p:cNvSpPr>
              <a:spLocks noChangeArrowheads="1"/>
            </p:cNvSpPr>
            <p:nvPr/>
          </p:nvSpPr>
          <p:spPr bwMode="auto">
            <a:xfrm>
              <a:off x="3549764" y="646094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矩形 51"/>
            <p:cNvSpPr>
              <a:spLocks noChangeArrowheads="1"/>
            </p:cNvSpPr>
            <p:nvPr/>
          </p:nvSpPr>
          <p:spPr bwMode="auto">
            <a:xfrm>
              <a:off x="5075527" y="620688"/>
              <a:ext cx="358816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矩形 52"/>
            <p:cNvSpPr>
              <a:spLocks noChangeArrowheads="1"/>
            </p:cNvSpPr>
            <p:nvPr/>
          </p:nvSpPr>
          <p:spPr bwMode="auto">
            <a:xfrm>
              <a:off x="5870955" y="1763980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矩形 53"/>
            <p:cNvSpPr>
              <a:spLocks noChangeArrowheads="1"/>
            </p:cNvSpPr>
            <p:nvPr/>
          </p:nvSpPr>
          <p:spPr bwMode="auto">
            <a:xfrm>
              <a:off x="3956210" y="178779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矩形 54"/>
            <p:cNvSpPr>
              <a:spLocks noChangeArrowheads="1"/>
            </p:cNvSpPr>
            <p:nvPr/>
          </p:nvSpPr>
          <p:spPr bwMode="auto">
            <a:xfrm>
              <a:off x="4734175" y="1773508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1" name="矩形 56"/>
          <p:cNvSpPr>
            <a:spLocks noChangeArrowheads="1"/>
          </p:cNvSpPr>
          <p:nvPr/>
        </p:nvSpPr>
        <p:spPr bwMode="auto">
          <a:xfrm>
            <a:off x="1631255" y="2446138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57"/>
          <p:cNvSpPr>
            <a:spLocks noChangeArrowheads="1"/>
          </p:cNvSpPr>
          <p:nvPr/>
        </p:nvSpPr>
        <p:spPr bwMode="auto">
          <a:xfrm>
            <a:off x="2215853" y="1509116"/>
            <a:ext cx="3345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58"/>
          <p:cNvSpPr>
            <a:spLocks noChangeArrowheads="1"/>
          </p:cNvSpPr>
          <p:nvPr/>
        </p:nvSpPr>
        <p:spPr bwMode="auto">
          <a:xfrm>
            <a:off x="2499221" y="2531863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矩形 59"/>
          <p:cNvSpPr>
            <a:spLocks noChangeArrowheads="1"/>
          </p:cNvSpPr>
          <p:nvPr/>
        </p:nvSpPr>
        <p:spPr bwMode="auto">
          <a:xfrm>
            <a:off x="4205386" y="248066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矩形 60"/>
          <p:cNvSpPr>
            <a:spLocks noChangeArrowheads="1"/>
          </p:cNvSpPr>
          <p:nvPr/>
        </p:nvSpPr>
        <p:spPr bwMode="auto">
          <a:xfrm>
            <a:off x="3345755" y="2534244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矩形 61"/>
          <p:cNvSpPr>
            <a:spLocks noChangeArrowheads="1"/>
          </p:cNvSpPr>
          <p:nvPr/>
        </p:nvSpPr>
        <p:spPr bwMode="auto">
          <a:xfrm>
            <a:off x="3667224" y="150911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08104" y="1667228"/>
            <a:ext cx="3337900" cy="2626114"/>
            <a:chOff x="5508104" y="1667228"/>
            <a:chExt cx="3337900" cy="2626114"/>
          </a:xfrm>
        </p:grpSpPr>
        <p:grpSp>
          <p:nvGrpSpPr>
            <p:cNvPr id="3" name="组合 2"/>
            <p:cNvGrpSpPr/>
            <p:nvPr/>
          </p:nvGrpSpPr>
          <p:grpSpPr>
            <a:xfrm>
              <a:off x="5730726" y="1746811"/>
              <a:ext cx="2814433" cy="2546531"/>
              <a:chOff x="5796136" y="1779662"/>
              <a:chExt cx="2814433" cy="2546531"/>
            </a:xfrm>
          </p:grpSpPr>
          <p:sp>
            <p:nvSpPr>
              <p:cNvPr id="37" name="Rectangle 18"/>
              <p:cNvSpPr>
                <a:spLocks noChangeArrowheads="1"/>
              </p:cNvSpPr>
              <p:nvPr/>
            </p:nvSpPr>
            <p:spPr bwMode="auto">
              <a:xfrm>
                <a:off x="5796136" y="1779662"/>
                <a:ext cx="2814433" cy="9541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anchor="ctr">
                <a:spAutoFit/>
              </a:bodyPr>
              <a:lstStyle/>
              <a:p>
                <a:pPr>
                  <a:defRPr/>
                </a:pP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想一想对称点的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位置有什么特点？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7547261" y="2820625"/>
                <a:ext cx="1050589" cy="1505568"/>
              </a:xfrm>
              <a:prstGeom prst="rect">
                <a:avLst/>
              </a:prstGeom>
            </p:spPr>
          </p:pic>
        </p:grpSp>
        <p:sp>
          <p:nvSpPr>
            <p:cNvPr id="4" name="云形标注 3"/>
            <p:cNvSpPr/>
            <p:nvPr/>
          </p:nvSpPr>
          <p:spPr>
            <a:xfrm>
              <a:off x="5508104" y="1667228"/>
              <a:ext cx="3337900" cy="1264562"/>
            </a:xfrm>
            <a:prstGeom prst="cloudCallout">
              <a:avLst>
                <a:gd name="adj1" fmla="val 20259"/>
                <a:gd name="adj2" fmla="val 6077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827584" y="1518642"/>
          <a:ext cx="4572000" cy="2781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9" name="梯形 38"/>
          <p:cNvSpPr/>
          <p:nvPr/>
        </p:nvSpPr>
        <p:spPr>
          <a:xfrm>
            <a:off x="1946771" y="1778197"/>
            <a:ext cx="2321719" cy="864394"/>
          </a:xfrm>
          <a:prstGeom prst="trapezoid">
            <a:avLst>
              <a:gd name="adj" fmla="val 68027"/>
            </a:avLst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32596" y="2642591"/>
            <a:ext cx="566738" cy="1079897"/>
          </a:xfrm>
          <a:prstGeom prst="rect">
            <a:avLst/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cxnSp>
        <p:nvCxnSpPr>
          <p:cNvPr id="41" name="直接连接符 40"/>
          <p:cNvCxnSpPr>
            <a:endCxn id="38" idx="2"/>
          </p:cNvCxnSpPr>
          <p:nvPr/>
        </p:nvCxnSpPr>
        <p:spPr>
          <a:xfrm flipH="1">
            <a:off x="3113584" y="1473398"/>
            <a:ext cx="2381" cy="282654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55"/>
          <p:cNvGrpSpPr/>
          <p:nvPr/>
        </p:nvGrpSpPr>
        <p:grpSpPr bwMode="auto">
          <a:xfrm>
            <a:off x="1833661" y="1454348"/>
            <a:ext cx="2591991" cy="1336775"/>
            <a:chOff x="2771800" y="620688"/>
            <a:chExt cx="3456384" cy="1782821"/>
          </a:xfrm>
        </p:grpSpPr>
        <p:sp>
          <p:nvSpPr>
            <p:cNvPr id="43" name="矩形 49"/>
            <p:cNvSpPr>
              <a:spLocks noChangeArrowheads="1"/>
            </p:cNvSpPr>
            <p:nvPr/>
          </p:nvSpPr>
          <p:spPr bwMode="auto">
            <a:xfrm>
              <a:off x="2771800" y="177350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矩形 50"/>
            <p:cNvSpPr>
              <a:spLocks noChangeArrowheads="1"/>
            </p:cNvSpPr>
            <p:nvPr/>
          </p:nvSpPr>
          <p:spPr bwMode="auto">
            <a:xfrm>
              <a:off x="3549764" y="646094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矩形 51"/>
            <p:cNvSpPr>
              <a:spLocks noChangeArrowheads="1"/>
            </p:cNvSpPr>
            <p:nvPr/>
          </p:nvSpPr>
          <p:spPr bwMode="auto">
            <a:xfrm>
              <a:off x="5075527" y="620688"/>
              <a:ext cx="358816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矩形 52"/>
            <p:cNvSpPr>
              <a:spLocks noChangeArrowheads="1"/>
            </p:cNvSpPr>
            <p:nvPr/>
          </p:nvSpPr>
          <p:spPr bwMode="auto">
            <a:xfrm>
              <a:off x="5870955" y="1763980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3"/>
            <p:cNvSpPr>
              <a:spLocks noChangeArrowheads="1"/>
            </p:cNvSpPr>
            <p:nvPr/>
          </p:nvSpPr>
          <p:spPr bwMode="auto">
            <a:xfrm>
              <a:off x="3956210" y="178779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矩形 54"/>
            <p:cNvSpPr>
              <a:spLocks noChangeArrowheads="1"/>
            </p:cNvSpPr>
            <p:nvPr/>
          </p:nvSpPr>
          <p:spPr bwMode="auto">
            <a:xfrm>
              <a:off x="4734175" y="1773508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矩形 56"/>
          <p:cNvSpPr>
            <a:spLocks noChangeArrowheads="1"/>
          </p:cNvSpPr>
          <p:nvPr/>
        </p:nvSpPr>
        <p:spPr bwMode="auto">
          <a:xfrm>
            <a:off x="1631255" y="2446138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矩形 57"/>
          <p:cNvSpPr>
            <a:spLocks noChangeArrowheads="1"/>
          </p:cNvSpPr>
          <p:nvPr/>
        </p:nvSpPr>
        <p:spPr bwMode="auto">
          <a:xfrm>
            <a:off x="2215853" y="1509116"/>
            <a:ext cx="3345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矩形 58"/>
          <p:cNvSpPr>
            <a:spLocks noChangeArrowheads="1"/>
          </p:cNvSpPr>
          <p:nvPr/>
        </p:nvSpPr>
        <p:spPr bwMode="auto">
          <a:xfrm>
            <a:off x="2499221" y="2531863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矩形 59"/>
          <p:cNvSpPr>
            <a:spLocks noChangeArrowheads="1"/>
          </p:cNvSpPr>
          <p:nvPr/>
        </p:nvSpPr>
        <p:spPr bwMode="auto">
          <a:xfrm>
            <a:off x="4205386" y="248066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60"/>
          <p:cNvSpPr>
            <a:spLocks noChangeArrowheads="1"/>
          </p:cNvSpPr>
          <p:nvPr/>
        </p:nvSpPr>
        <p:spPr bwMode="auto">
          <a:xfrm>
            <a:off x="3347864" y="2534585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C′</a:t>
            </a:r>
            <a:endParaRPr lang="zh-CN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61"/>
          <p:cNvSpPr>
            <a:spLocks noChangeArrowheads="1"/>
          </p:cNvSpPr>
          <p:nvPr/>
        </p:nvSpPr>
        <p:spPr bwMode="auto">
          <a:xfrm>
            <a:off x="3667224" y="150911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533750" y="1778197"/>
            <a:ext cx="302416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830601" y="1778197"/>
            <a:ext cx="27266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7"/>
          <p:cNvSpPr txBox="1">
            <a:spLocks noChangeArrowheads="1"/>
          </p:cNvSpPr>
          <p:nvPr/>
        </p:nvSpPr>
        <p:spPr bwMode="auto">
          <a:xfrm>
            <a:off x="2416824" y="1730831"/>
            <a:ext cx="73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379937" y="1778197"/>
            <a:ext cx="312538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113584" y="1778197"/>
            <a:ext cx="295282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3070720" y="1707654"/>
            <a:ext cx="73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49"/>
          <p:cNvSpPr>
            <a:spLocks noChangeArrowheads="1"/>
          </p:cNvSpPr>
          <p:nvPr/>
        </p:nvSpPr>
        <p:spPr bwMode="auto">
          <a:xfrm>
            <a:off x="2135485" y="2318743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矩形 49"/>
          <p:cNvSpPr>
            <a:spLocks noChangeArrowheads="1"/>
          </p:cNvSpPr>
          <p:nvPr/>
        </p:nvSpPr>
        <p:spPr bwMode="auto">
          <a:xfrm>
            <a:off x="2423020" y="2321852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矩形 49"/>
          <p:cNvSpPr>
            <a:spLocks noChangeArrowheads="1"/>
          </p:cNvSpPr>
          <p:nvPr/>
        </p:nvSpPr>
        <p:spPr bwMode="auto">
          <a:xfrm>
            <a:off x="2711747" y="2329458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矩形 49"/>
          <p:cNvSpPr>
            <a:spLocks noChangeArrowheads="1"/>
          </p:cNvSpPr>
          <p:nvPr/>
        </p:nvSpPr>
        <p:spPr bwMode="auto">
          <a:xfrm>
            <a:off x="2989049" y="2311597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矩形 49"/>
          <p:cNvSpPr>
            <a:spLocks noChangeArrowheads="1"/>
          </p:cNvSpPr>
          <p:nvPr/>
        </p:nvSpPr>
        <p:spPr bwMode="auto">
          <a:xfrm>
            <a:off x="3851722" y="2316557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矩形 49"/>
          <p:cNvSpPr>
            <a:spLocks noChangeArrowheads="1"/>
          </p:cNvSpPr>
          <p:nvPr/>
        </p:nvSpPr>
        <p:spPr bwMode="auto">
          <a:xfrm>
            <a:off x="3544834" y="2305998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矩形 49"/>
          <p:cNvSpPr>
            <a:spLocks noChangeArrowheads="1"/>
          </p:cNvSpPr>
          <p:nvPr/>
        </p:nvSpPr>
        <p:spPr bwMode="auto">
          <a:xfrm>
            <a:off x="3302298" y="2305999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矩形 49"/>
          <p:cNvSpPr>
            <a:spLocks noChangeArrowheads="1"/>
          </p:cNvSpPr>
          <p:nvPr/>
        </p:nvSpPr>
        <p:spPr bwMode="auto">
          <a:xfrm>
            <a:off x="3001461" y="2305998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80106" y="1561307"/>
            <a:ext cx="3275859" cy="830997"/>
            <a:chOff x="5982180" y="1857343"/>
            <a:chExt cx="2816897" cy="830997"/>
          </a:xfrm>
        </p:grpSpPr>
        <p:sp>
          <p:nvSpPr>
            <p:cNvPr id="59" name="MH_SubTitle_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5982180" y="1926154"/>
              <a:ext cx="2786062" cy="720000"/>
            </a:xfrm>
            <a:prstGeom prst="roundRect">
              <a:avLst>
                <a:gd name="adj" fmla="val 50000"/>
              </a:avLst>
            </a:prstGeom>
            <a:solidFill>
              <a:srgbClr val="FF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400" b="1">
                <a:solidFill>
                  <a:srgbClr val="EA21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Box 68"/>
            <p:cNvSpPr txBox="1">
              <a:spLocks noChangeArrowheads="1"/>
            </p:cNvSpPr>
            <p:nvPr/>
          </p:nvSpPr>
          <p:spPr bwMode="auto">
            <a:xfrm>
              <a:off x="6074791" y="1857343"/>
              <a:ext cx="272428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400" b="1" i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zh-CN" sz="2400" b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400" b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400" b="1" i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en-US" altLang="zh-CN" sz="2400" b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′</a:t>
              </a:r>
              <a:r>
                <a:rPr lang="zh-CN" altLang="en-US" sz="2400" b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到对称轴</a:t>
              </a:r>
              <a:r>
                <a:rPr lang="zh-CN" altLang="en-US" sz="2400" b="1" dirty="0" smtClean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zh-CN" sz="2400" b="1" dirty="0" smtClean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距离</a:t>
              </a:r>
              <a:r>
                <a:rPr lang="zh-CN" altLang="zh-CN" sz="2400" b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都是</a:t>
              </a:r>
              <a:r>
                <a:rPr lang="en-US" altLang="zh-CN" sz="2400" b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zh-CN" sz="2400" b="1" dirty="0">
                  <a:solidFill>
                    <a:srgbClr val="EA21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个方格。</a:t>
              </a:r>
              <a:endParaRPr lang="zh-CN" altLang="zh-CN" sz="2400" b="1" dirty="0">
                <a:solidFill>
                  <a:srgbClr val="EA21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19272" y="2499742"/>
            <a:ext cx="3273209" cy="830997"/>
            <a:chOff x="6114149" y="2787348"/>
            <a:chExt cx="2814618" cy="830997"/>
          </a:xfrm>
        </p:grpSpPr>
        <p:sp>
          <p:nvSpPr>
            <p:cNvPr id="60" name="MH_SubTitle_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114149" y="2866985"/>
              <a:ext cx="2786062" cy="720000"/>
            </a:xfrm>
            <a:prstGeom prst="roundRect">
              <a:avLst>
                <a:gd name="adj" fmla="val 50000"/>
              </a:avLst>
            </a:prstGeom>
            <a:solidFill>
              <a:srgbClr val="E3E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400" b="1">
                <a:solidFill>
                  <a:srgbClr val="50569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TextBox 68"/>
            <p:cNvSpPr txBox="1">
              <a:spLocks noChangeArrowheads="1"/>
            </p:cNvSpPr>
            <p:nvPr/>
          </p:nvSpPr>
          <p:spPr bwMode="auto">
            <a:xfrm>
              <a:off x="6204481" y="2787348"/>
              <a:ext cx="272428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400" b="1" i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zh-CN" sz="2400" b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400" b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400" b="1" i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en-US" altLang="zh-CN" sz="2400" b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′</a:t>
              </a:r>
              <a:r>
                <a:rPr lang="zh-CN" altLang="en-US" sz="2400" b="1" dirty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到对称轴</a:t>
              </a:r>
              <a:r>
                <a:rPr lang="zh-CN" altLang="en-US" sz="2400" b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zh-CN" sz="2400" b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距离都是</a:t>
              </a:r>
              <a:r>
                <a:rPr lang="en-US" altLang="zh-CN" sz="2400" b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zh-CN" sz="2400" b="1" dirty="0" smtClean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zh-CN" sz="2400" b="1" dirty="0">
                  <a:solidFill>
                    <a:srgbClr val="50569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方格。</a:t>
              </a:r>
              <a:endParaRPr lang="zh-CN" altLang="zh-CN" sz="2400" b="1" dirty="0">
                <a:solidFill>
                  <a:srgbClr val="50569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30679" y="3435846"/>
            <a:ext cx="3333811" cy="828000"/>
            <a:chOff x="6145935" y="3711720"/>
            <a:chExt cx="2866730" cy="828000"/>
          </a:xfrm>
        </p:grpSpPr>
        <p:sp>
          <p:nvSpPr>
            <p:cNvPr id="61" name="MH_SubTitle_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6145935" y="3794283"/>
              <a:ext cx="2786063" cy="720000"/>
            </a:xfrm>
            <a:prstGeom prst="roundRect">
              <a:avLst>
                <a:gd name="adj" fmla="val 50000"/>
              </a:avLst>
            </a:prstGeom>
            <a:solidFill>
              <a:srgbClr val="FFE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400" b="1">
                <a:solidFill>
                  <a:srgbClr val="EDAA0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TextBox 68"/>
            <p:cNvSpPr txBox="1">
              <a:spLocks noChangeArrowheads="1"/>
            </p:cNvSpPr>
            <p:nvPr/>
          </p:nvSpPr>
          <p:spPr bwMode="auto">
            <a:xfrm>
              <a:off x="6257559" y="3711720"/>
              <a:ext cx="2755106" cy="82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400" b="1" i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zh-CN" sz="2400" b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400" b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en-US" altLang="zh-CN" sz="2400" b="1" i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en-US" altLang="zh-CN" sz="2400" b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′</a:t>
              </a:r>
              <a:r>
                <a:rPr lang="zh-CN" altLang="en-US" sz="2400" b="1" dirty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到对称轴</a:t>
              </a:r>
              <a:r>
                <a:rPr lang="zh-CN" altLang="en-US" sz="2400" b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zh-CN" sz="2400" b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距离都是</a:t>
              </a:r>
              <a:r>
                <a:rPr lang="en-US" altLang="zh-CN" sz="2400" b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zh-CN" sz="2400" b="1" dirty="0" smtClean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zh-CN" sz="2400" b="1" dirty="0">
                  <a:solidFill>
                    <a:srgbClr val="EDAA0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方格。</a:t>
              </a:r>
              <a:endParaRPr lang="zh-CN" altLang="zh-CN" sz="2400" b="1" dirty="0">
                <a:solidFill>
                  <a:srgbClr val="EDAA0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矩形 49"/>
          <p:cNvSpPr>
            <a:spLocks noChangeArrowheads="1"/>
          </p:cNvSpPr>
          <p:nvPr/>
        </p:nvSpPr>
        <p:spPr bwMode="auto">
          <a:xfrm>
            <a:off x="2976637" y="2315567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49"/>
          <p:cNvSpPr>
            <a:spLocks noChangeArrowheads="1"/>
          </p:cNvSpPr>
          <p:nvPr/>
        </p:nvSpPr>
        <p:spPr bwMode="auto">
          <a:xfrm>
            <a:off x="3302298" y="2287740"/>
            <a:ext cx="267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2810666" y="2642591"/>
            <a:ext cx="312538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103270" y="2642591"/>
            <a:ext cx="312538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9" name="图片 7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1" name="矩形 1"/>
          <p:cNvSpPr>
            <a:spLocks noChangeArrowheads="1"/>
          </p:cNvSpPr>
          <p:nvPr/>
        </p:nvSpPr>
        <p:spPr bwMode="auto">
          <a:xfrm>
            <a:off x="221315" y="267494"/>
            <a:ext cx="816710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下面画在方格纸上的轴对称图形，你发现了什么？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65" grpId="0"/>
      <p:bldP spid="65" grpId="1"/>
      <p:bldP spid="66" grpId="0"/>
      <p:bldP spid="66" grpId="1"/>
      <p:bldP spid="67" grpId="0"/>
      <p:bldP spid="67" grpId="1"/>
      <p:bldP spid="69" grpId="0"/>
      <p:bldP spid="69" grpId="1"/>
      <p:bldP spid="70" grpId="0"/>
      <p:bldP spid="70" grpId="1"/>
      <p:bldP spid="72" grpId="0"/>
      <p:bldP spid="72" grpId="1"/>
      <p:bldP spid="62" grpId="0"/>
      <p:bldP spid="62" grpId="1"/>
      <p:bldP spid="63" grpId="0"/>
      <p:bldP spid="6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96136" y="2050851"/>
            <a:ext cx="29778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一组对称点到对称轴的距离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221315" y="267494"/>
            <a:ext cx="816710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下面画在方格纸上的轴对称图形，你发现了什么？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827584" y="1518642"/>
          <a:ext cx="4572000" cy="2781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  <a:gridCol w="285750"/>
              </a:tblGrid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30"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n>
                          <a:solidFill>
                            <a:srgbClr val="2B9500"/>
                          </a:solidFill>
                        </a:ln>
                        <a:solidFill>
                          <a:srgbClr val="2B950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9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5" name="梯形 34"/>
          <p:cNvSpPr/>
          <p:nvPr/>
        </p:nvSpPr>
        <p:spPr>
          <a:xfrm>
            <a:off x="1946771" y="1778197"/>
            <a:ext cx="2321719" cy="864394"/>
          </a:xfrm>
          <a:prstGeom prst="trapezoid">
            <a:avLst>
              <a:gd name="adj" fmla="val 68027"/>
            </a:avLst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32596" y="2642591"/>
            <a:ext cx="566738" cy="1079897"/>
          </a:xfrm>
          <a:prstGeom prst="rect">
            <a:avLst/>
          </a:prstGeom>
          <a:solidFill>
            <a:srgbClr val="C0E9F6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cxnSp>
        <p:nvCxnSpPr>
          <p:cNvPr id="46" name="直接连接符 45"/>
          <p:cNvCxnSpPr>
            <a:endCxn id="34" idx="2"/>
          </p:cNvCxnSpPr>
          <p:nvPr/>
        </p:nvCxnSpPr>
        <p:spPr>
          <a:xfrm flipH="1">
            <a:off x="3113584" y="1473398"/>
            <a:ext cx="2381" cy="282654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55"/>
          <p:cNvGrpSpPr/>
          <p:nvPr/>
        </p:nvGrpSpPr>
        <p:grpSpPr bwMode="auto">
          <a:xfrm>
            <a:off x="1833661" y="1454348"/>
            <a:ext cx="2591991" cy="1336775"/>
            <a:chOff x="2771800" y="620688"/>
            <a:chExt cx="3456384" cy="1782821"/>
          </a:xfrm>
        </p:grpSpPr>
        <p:sp>
          <p:nvSpPr>
            <p:cNvPr id="51" name="矩形 49"/>
            <p:cNvSpPr>
              <a:spLocks noChangeArrowheads="1"/>
            </p:cNvSpPr>
            <p:nvPr/>
          </p:nvSpPr>
          <p:spPr bwMode="auto">
            <a:xfrm>
              <a:off x="2771800" y="177350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矩形 50"/>
            <p:cNvSpPr>
              <a:spLocks noChangeArrowheads="1"/>
            </p:cNvSpPr>
            <p:nvPr/>
          </p:nvSpPr>
          <p:spPr bwMode="auto">
            <a:xfrm>
              <a:off x="3549764" y="646094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矩形 51"/>
            <p:cNvSpPr>
              <a:spLocks noChangeArrowheads="1"/>
            </p:cNvSpPr>
            <p:nvPr/>
          </p:nvSpPr>
          <p:spPr bwMode="auto">
            <a:xfrm>
              <a:off x="5075527" y="620688"/>
              <a:ext cx="358816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矩形 52"/>
            <p:cNvSpPr>
              <a:spLocks noChangeArrowheads="1"/>
            </p:cNvSpPr>
            <p:nvPr/>
          </p:nvSpPr>
          <p:spPr bwMode="auto">
            <a:xfrm>
              <a:off x="5870955" y="1763980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矩形 53"/>
            <p:cNvSpPr>
              <a:spLocks noChangeArrowheads="1"/>
            </p:cNvSpPr>
            <p:nvPr/>
          </p:nvSpPr>
          <p:spPr bwMode="auto">
            <a:xfrm>
              <a:off x="3956210" y="1787799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矩形 54"/>
            <p:cNvSpPr>
              <a:spLocks noChangeArrowheads="1"/>
            </p:cNvSpPr>
            <p:nvPr/>
          </p:nvSpPr>
          <p:spPr bwMode="auto">
            <a:xfrm>
              <a:off x="4734175" y="1773508"/>
              <a:ext cx="357229" cy="615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矩形 56"/>
          <p:cNvSpPr>
            <a:spLocks noChangeArrowheads="1"/>
          </p:cNvSpPr>
          <p:nvPr/>
        </p:nvSpPr>
        <p:spPr bwMode="auto">
          <a:xfrm>
            <a:off x="1631255" y="2446138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矩形 57"/>
          <p:cNvSpPr>
            <a:spLocks noChangeArrowheads="1"/>
          </p:cNvSpPr>
          <p:nvPr/>
        </p:nvSpPr>
        <p:spPr bwMode="auto">
          <a:xfrm>
            <a:off x="2215853" y="1509116"/>
            <a:ext cx="3345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矩形 58"/>
          <p:cNvSpPr>
            <a:spLocks noChangeArrowheads="1"/>
          </p:cNvSpPr>
          <p:nvPr/>
        </p:nvSpPr>
        <p:spPr bwMode="auto">
          <a:xfrm>
            <a:off x="2499221" y="2531863"/>
            <a:ext cx="3333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矩形 59"/>
          <p:cNvSpPr>
            <a:spLocks noChangeArrowheads="1"/>
          </p:cNvSpPr>
          <p:nvPr/>
        </p:nvSpPr>
        <p:spPr bwMode="auto">
          <a:xfrm>
            <a:off x="4205386" y="248066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矩形 60"/>
          <p:cNvSpPr>
            <a:spLocks noChangeArrowheads="1"/>
          </p:cNvSpPr>
          <p:nvPr/>
        </p:nvSpPr>
        <p:spPr bwMode="auto">
          <a:xfrm>
            <a:off x="3345755" y="2534244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矩形 61"/>
          <p:cNvSpPr>
            <a:spLocks noChangeArrowheads="1"/>
          </p:cNvSpPr>
          <p:nvPr/>
        </p:nvSpPr>
        <p:spPr bwMode="auto">
          <a:xfrm>
            <a:off x="3667224" y="1509116"/>
            <a:ext cx="4905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A′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MH" val="20180830004433"/>
  <p:tag name="MH_LIBRARY" val="GRAPHIC"/>
  <p:tag name="MH_TYPE" val="SubTitle"/>
  <p:tag name="MH_ORDER" val="2"/>
</p:tagLst>
</file>

<file path=ppt/tags/tag10.xml><?xml version="1.0" encoding="utf-8"?>
<p:tagLst xmlns:p="http://schemas.openxmlformats.org/presentationml/2006/main">
  <p:tag name="MH" val="20180830012138"/>
  <p:tag name="MH_LIBRARY" val="GRAPHIC"/>
  <p:tag name="MH_ORDER" val="文本框 7"/>
</p:tagLst>
</file>

<file path=ppt/tags/tag11.xml><?xml version="1.0" encoding="utf-8"?>
<p:tagLst xmlns:p="http://schemas.openxmlformats.org/presentationml/2006/main">
  <p:tag name="MH" val="20180830012138"/>
  <p:tag name="MH_LIBRARY" val="GRAPHIC"/>
  <p:tag name="MH_ORDER" val="Chevron 47"/>
</p:tagLst>
</file>

<file path=ppt/tags/tag2.xml><?xml version="1.0" encoding="utf-8"?>
<p:tagLst xmlns:p="http://schemas.openxmlformats.org/presentationml/2006/main">
  <p:tag name="MH" val="20180830004433"/>
  <p:tag name="MH_LIBRARY" val="GRAPHIC"/>
  <p:tag name="MH_TYPE" val="SubTitle"/>
  <p:tag name="MH_ORDER" val="5"/>
</p:tagLst>
</file>

<file path=ppt/tags/tag3.xml><?xml version="1.0" encoding="utf-8"?>
<p:tagLst xmlns:p="http://schemas.openxmlformats.org/presentationml/2006/main">
  <p:tag name="MH" val="20180830004433"/>
  <p:tag name="MH_LIBRARY" val="GRAPHIC"/>
  <p:tag name="MH_TYPE" val="SubTitle"/>
  <p:tag name="MH_ORDER" val="4"/>
</p:tagLst>
</file>

<file path=ppt/tags/tag4.xml><?xml version="1.0" encoding="utf-8"?>
<p:tagLst xmlns:p="http://schemas.openxmlformats.org/presentationml/2006/main">
  <p:tag name="MH" val="20180830012138"/>
  <p:tag name="MH_LIBRARY" val="GRAPHIC"/>
  <p:tag name="MH_ORDER" val="文本框 7"/>
</p:tagLst>
</file>

<file path=ppt/tags/tag5.xml><?xml version="1.0" encoding="utf-8"?>
<p:tagLst xmlns:p="http://schemas.openxmlformats.org/presentationml/2006/main">
  <p:tag name="MH" val="20180830012138"/>
  <p:tag name="MH_LIBRARY" val="GRAPHIC"/>
  <p:tag name="MH_ORDER" val="Chevron 47"/>
</p:tagLst>
</file>

<file path=ppt/tags/tag6.xml><?xml version="1.0" encoding="utf-8"?>
<p:tagLst xmlns:p="http://schemas.openxmlformats.org/presentationml/2006/main">
  <p:tag name="MH" val="20180830012138"/>
  <p:tag name="MH_LIBRARY" val="GRAPHIC"/>
  <p:tag name="MH_ORDER" val="文本框 7"/>
</p:tagLst>
</file>

<file path=ppt/tags/tag7.xml><?xml version="1.0" encoding="utf-8"?>
<p:tagLst xmlns:p="http://schemas.openxmlformats.org/presentationml/2006/main">
  <p:tag name="MH" val="20180830012138"/>
  <p:tag name="MH_LIBRARY" val="GRAPHIC"/>
  <p:tag name="MH_ORDER" val="Chevron 47"/>
</p:tagLst>
</file>

<file path=ppt/tags/tag8.xml><?xml version="1.0" encoding="utf-8"?>
<p:tagLst xmlns:p="http://schemas.openxmlformats.org/presentationml/2006/main">
  <p:tag name="MH" val="20180830012138"/>
  <p:tag name="MH_LIBRARY" val="GRAPHIC"/>
  <p:tag name="MH_ORDER" val="文本框 7"/>
</p:tagLst>
</file>

<file path=ppt/tags/tag9.xml><?xml version="1.0" encoding="utf-8"?>
<p:tagLst xmlns:p="http://schemas.openxmlformats.org/presentationml/2006/main">
  <p:tag name="MH" val="20180830012138"/>
  <p:tag name="MH_LIBRARY" val="GRAPHIC"/>
  <p:tag name="MH_ORDER" val="Chevron 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1060</Words>
  <Application>WPS 演示</Application>
  <PresentationFormat>全屏显示(16:9)</PresentationFormat>
  <Paragraphs>423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等线</vt:lpstr>
      <vt:lpstr>楷体_GB2312</vt:lpstr>
      <vt:lpstr>新宋体</vt:lpstr>
      <vt:lpstr>Calibri</vt:lpstr>
      <vt:lpstr>微软雅黑</vt:lpstr>
      <vt:lpstr>Arial Unicode MS</vt:lpstr>
      <vt:lpstr>Office 主题</vt:lpstr>
      <vt:lpstr>1_Office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