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6"/>
  </p:notesMasterIdLst>
  <p:sldIdLst>
    <p:sldId id="698" r:id="rId4"/>
    <p:sldId id="685" r:id="rId5"/>
    <p:sldId id="684" r:id="rId6"/>
    <p:sldId id="686" r:id="rId7"/>
    <p:sldId id="687" r:id="rId8"/>
    <p:sldId id="688" r:id="rId9"/>
    <p:sldId id="689" r:id="rId10"/>
    <p:sldId id="690" r:id="rId11"/>
    <p:sldId id="694" r:id="rId12"/>
    <p:sldId id="691" r:id="rId13"/>
    <p:sldId id="693" r:id="rId14"/>
    <p:sldId id="696" r:id="rId15"/>
    <p:sldId id="697" r:id="rId17"/>
    <p:sldId id="658" r:id="rId18"/>
    <p:sldId id="699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5384"/>
    <a:srgbClr val="0000FF"/>
    <a:srgbClr val="EE0076"/>
    <a:srgbClr val="C1F9FE"/>
    <a:srgbClr val="229A8F"/>
    <a:srgbClr val="886594"/>
    <a:srgbClr val="FB9E00"/>
    <a:srgbClr val="00ABBB"/>
    <a:srgbClr val="F37543"/>
    <a:srgbClr val="C0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2" autoAdjust="0"/>
    <p:restoredTop sz="99556" autoAdjust="0"/>
  </p:normalViewPr>
  <p:slideViewPr>
    <p:cSldViewPr>
      <p:cViewPr>
        <p:scale>
          <a:sx n="70" d="100"/>
          <a:sy n="70" d="100"/>
        </p:scale>
        <p:origin x="-662" y="-77"/>
      </p:cViewPr>
      <p:guideLst>
        <p:guide orient="horz" pos="2618"/>
        <p:guide orient="horz" pos="1484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96BA7-6C3E-480F-BF5D-B7541555A1C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分数乘法 简便运算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9.png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1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简便运算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20" y="339502"/>
            <a:ext cx="84969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武汉到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重庆的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水路长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1275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客轮从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武汉开往重庆，已经航行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了全程的   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货船从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重庆开往武汉，已经航行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了全程的  。两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艘轮船相距多少千米？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Group 33"/>
          <p:cNvGrpSpPr/>
          <p:nvPr/>
        </p:nvGrpSpPr>
        <p:grpSpPr bwMode="auto">
          <a:xfrm>
            <a:off x="7716244" y="1203598"/>
            <a:ext cx="433388" cy="844550"/>
            <a:chOff x="213" y="484"/>
            <a:chExt cx="273" cy="532"/>
          </a:xfrm>
        </p:grpSpPr>
        <p:sp>
          <p:nvSpPr>
            <p:cNvPr id="12" name="Text Box 34"/>
            <p:cNvSpPr txBox="1">
              <a:spLocks noChangeArrowheads="1"/>
            </p:cNvSpPr>
            <p:nvPr/>
          </p:nvSpPr>
          <p:spPr bwMode="auto">
            <a:xfrm>
              <a:off x="214" y="48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Group 33"/>
          <p:cNvGrpSpPr/>
          <p:nvPr/>
        </p:nvGrpSpPr>
        <p:grpSpPr bwMode="auto">
          <a:xfrm>
            <a:off x="6571880" y="699542"/>
            <a:ext cx="433388" cy="844550"/>
            <a:chOff x="213" y="484"/>
            <a:chExt cx="273" cy="532"/>
          </a:xfrm>
        </p:grpSpPr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214" y="48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2" t="45762" r="18064" b="45800"/>
          <a:stretch>
            <a:fillRect/>
          </a:stretch>
        </p:blipFill>
        <p:spPr>
          <a:xfrm>
            <a:off x="1624664" y="3090929"/>
            <a:ext cx="5760640" cy="1109254"/>
          </a:xfrm>
          <a:prstGeom prst="rect">
            <a:avLst/>
          </a:prstGeom>
        </p:spPr>
      </p:pic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3923928" y="4126309"/>
            <a:ext cx="1617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1275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AutoShape 35"/>
          <p:cNvSpPr/>
          <p:nvPr/>
        </p:nvSpPr>
        <p:spPr bwMode="auto">
          <a:xfrm rot="5400000">
            <a:off x="4387056" y="2149618"/>
            <a:ext cx="235856" cy="3960440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AutoShape 35"/>
          <p:cNvSpPr/>
          <p:nvPr/>
        </p:nvSpPr>
        <p:spPr bwMode="auto">
          <a:xfrm rot="16200000" flipV="1">
            <a:off x="4418068" y="545610"/>
            <a:ext cx="235856" cy="3960440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 Box 34"/>
          <p:cNvSpPr txBox="1">
            <a:spLocks noChangeArrowheads="1"/>
          </p:cNvSpPr>
          <p:nvPr/>
        </p:nvSpPr>
        <p:spPr bwMode="auto">
          <a:xfrm>
            <a:off x="4574404" y="2099632"/>
            <a:ext cx="1509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AutoShape 35"/>
          <p:cNvSpPr/>
          <p:nvPr/>
        </p:nvSpPr>
        <p:spPr bwMode="auto">
          <a:xfrm rot="16200000" flipV="1">
            <a:off x="2728253" y="2735594"/>
            <a:ext cx="157452" cy="502407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AutoShape 35"/>
          <p:cNvSpPr/>
          <p:nvPr/>
        </p:nvSpPr>
        <p:spPr bwMode="auto">
          <a:xfrm rot="16200000" flipV="1">
            <a:off x="5848097" y="2310883"/>
            <a:ext cx="224240" cy="1322935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9" name="Group 33"/>
          <p:cNvGrpSpPr/>
          <p:nvPr/>
        </p:nvGrpSpPr>
        <p:grpSpPr bwMode="auto">
          <a:xfrm>
            <a:off x="2664089" y="2434151"/>
            <a:ext cx="431800" cy="615950"/>
            <a:chOff x="237" y="556"/>
            <a:chExt cx="272" cy="388"/>
          </a:xfrm>
        </p:grpSpPr>
        <p:sp>
          <p:nvSpPr>
            <p:cNvPr id="50" name="Text Box 34"/>
            <p:cNvSpPr txBox="1">
              <a:spLocks noChangeArrowheads="1"/>
            </p:cNvSpPr>
            <p:nvPr/>
          </p:nvSpPr>
          <p:spPr bwMode="auto">
            <a:xfrm>
              <a:off x="237" y="556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35"/>
            <p:cNvSpPr txBox="1">
              <a:spLocks noChangeArrowheads="1"/>
            </p:cNvSpPr>
            <p:nvPr/>
          </p:nvSpPr>
          <p:spPr bwMode="auto">
            <a:xfrm>
              <a:off x="237" y="731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Group 33"/>
          <p:cNvGrpSpPr/>
          <p:nvPr/>
        </p:nvGrpSpPr>
        <p:grpSpPr bwMode="auto">
          <a:xfrm>
            <a:off x="5787264" y="2373080"/>
            <a:ext cx="431800" cy="615950"/>
            <a:chOff x="237" y="556"/>
            <a:chExt cx="272" cy="388"/>
          </a:xfrm>
        </p:grpSpPr>
        <p:sp>
          <p:nvSpPr>
            <p:cNvPr id="54" name="Text Box 34"/>
            <p:cNvSpPr txBox="1">
              <a:spLocks noChangeArrowheads="1"/>
            </p:cNvSpPr>
            <p:nvPr/>
          </p:nvSpPr>
          <p:spPr bwMode="auto">
            <a:xfrm>
              <a:off x="237" y="556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 Box 35"/>
            <p:cNvSpPr txBox="1">
              <a:spLocks noChangeArrowheads="1"/>
            </p:cNvSpPr>
            <p:nvPr/>
          </p:nvSpPr>
          <p:spPr bwMode="auto">
            <a:xfrm>
              <a:off x="237" y="731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AutoShape 35"/>
          <p:cNvSpPr/>
          <p:nvPr/>
        </p:nvSpPr>
        <p:spPr bwMode="auto">
          <a:xfrm rot="5400000">
            <a:off x="4236327" y="2954359"/>
            <a:ext cx="235856" cy="1244218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 Box 34"/>
          <p:cNvSpPr txBox="1">
            <a:spLocks noChangeArrowheads="1"/>
          </p:cNvSpPr>
          <p:nvPr/>
        </p:nvSpPr>
        <p:spPr bwMode="auto">
          <a:xfrm>
            <a:off x="4017403" y="3676768"/>
            <a:ext cx="15097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？千米</a:t>
            </a:r>
            <a:endParaRPr lang="zh-CN" altLang="zh-CN" sz="2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  <p:bldP spid="45" grpId="0" animBg="1"/>
      <p:bldP spid="46" grpId="0"/>
      <p:bldP spid="47" grpId="0" animBg="1"/>
      <p:bldP spid="48" grpId="0" animBg="1"/>
      <p:bldP spid="57" grpId="0" animBg="1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3059832" y="2536239"/>
            <a:ext cx="13427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1275×  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2422507"/>
            <a:ext cx="2376264" cy="861781"/>
            <a:chOff x="6395465" y="2977698"/>
            <a:chExt cx="2376264" cy="861781"/>
          </a:xfrm>
        </p:grpSpPr>
        <p:sp>
          <p:nvSpPr>
            <p:cNvPr id="40" name="TextBox 60"/>
            <p:cNvSpPr txBox="1"/>
            <p:nvPr/>
          </p:nvSpPr>
          <p:spPr>
            <a:xfrm>
              <a:off x="6395465" y="3182257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644527" y="2977698"/>
              <a:ext cx="1817545" cy="861781"/>
              <a:chOff x="6644527" y="2977698"/>
              <a:chExt cx="1817545" cy="861781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6644527" y="2977698"/>
                <a:ext cx="1107934" cy="861780"/>
                <a:chOff x="5119603" y="2907567"/>
                <a:chExt cx="1107934" cy="861780"/>
              </a:xfrm>
            </p:grpSpPr>
            <p:sp>
              <p:nvSpPr>
                <p:cNvPr id="42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5119603" y="3010997"/>
                  <a:ext cx="1107934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eaLnBrk="1" hangingPunct="1">
                    <a:lnSpc>
                      <a:spcPct val="15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1-</a:t>
                  </a:r>
                  <a:endPara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43" name="Group 55"/>
                <p:cNvGrpSpPr/>
                <p:nvPr/>
              </p:nvGrpSpPr>
              <p:grpSpPr bwMode="auto">
                <a:xfrm>
                  <a:off x="5531166" y="2907567"/>
                  <a:ext cx="552853" cy="861780"/>
                  <a:chOff x="2654" y="2567"/>
                  <a:chExt cx="506" cy="2030"/>
                </a:xfrm>
              </p:grpSpPr>
              <p:sp>
                <p:nvSpPr>
                  <p:cNvPr id="44" name="Text Box 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54" y="2567"/>
                    <a:ext cx="298" cy="10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5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73" y="3369"/>
                    <a:ext cx="487" cy="10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b="1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6" name="Freeform 58"/>
                  <p:cNvSpPr/>
                  <p:nvPr/>
                </p:nvSpPr>
                <p:spPr bwMode="auto">
                  <a:xfrm>
                    <a:off x="2673" y="3510"/>
                    <a:ext cx="277" cy="1087"/>
                  </a:xfrm>
                  <a:custGeom>
                    <a:avLst/>
                    <a:gdLst>
                      <a:gd name="T0" fmla="*/ 0 w 277"/>
                      <a:gd name="T1" fmla="*/ 0 h 1"/>
                      <a:gd name="T2" fmla="*/ 277 w 277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277" h="1">
                        <a:moveTo>
                          <a:pt x="0" y="0"/>
                        </a:moveTo>
                        <a:lnTo>
                          <a:pt x="277" y="0"/>
                        </a:lnTo>
                      </a:path>
                    </a:pathLst>
                  </a:custGeom>
                  <a:noFill/>
                  <a:ln w="19050" cmpd="sng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 sz="24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47" name="组合 46"/>
              <p:cNvGrpSpPr/>
              <p:nvPr/>
            </p:nvGrpSpPr>
            <p:grpSpPr>
              <a:xfrm>
                <a:off x="7354138" y="2977699"/>
                <a:ext cx="1107934" cy="861780"/>
                <a:chOff x="5169301" y="2907568"/>
                <a:chExt cx="1107934" cy="861780"/>
              </a:xfrm>
            </p:grpSpPr>
            <p:sp>
              <p:nvSpPr>
                <p:cNvPr id="48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5169301" y="3014092"/>
                  <a:ext cx="1107934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eaLnBrk="1" hangingPunct="1">
                    <a:lnSpc>
                      <a:spcPct val="15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4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-</a:t>
                  </a:r>
                  <a:endPara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49" name="Group 55"/>
                <p:cNvGrpSpPr/>
                <p:nvPr/>
              </p:nvGrpSpPr>
              <p:grpSpPr bwMode="auto">
                <a:xfrm>
                  <a:off x="5511495" y="2907568"/>
                  <a:ext cx="553945" cy="861780"/>
                  <a:chOff x="2636" y="2567"/>
                  <a:chExt cx="507" cy="2030"/>
                </a:xfrm>
              </p:grpSpPr>
              <p:sp>
                <p:nvSpPr>
                  <p:cNvPr id="50" name="Text Box 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36" y="2567"/>
                    <a:ext cx="298" cy="10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b="1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1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56" y="3369"/>
                    <a:ext cx="487" cy="10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b="1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2" name="Freeform 58"/>
                  <p:cNvSpPr/>
                  <p:nvPr/>
                </p:nvSpPr>
                <p:spPr bwMode="auto">
                  <a:xfrm>
                    <a:off x="2657" y="3510"/>
                    <a:ext cx="277" cy="1087"/>
                  </a:xfrm>
                  <a:custGeom>
                    <a:avLst/>
                    <a:gdLst>
                      <a:gd name="T0" fmla="*/ 0 w 277"/>
                      <a:gd name="T1" fmla="*/ 0 h 1"/>
                      <a:gd name="T2" fmla="*/ 277 w 277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277" h="1">
                        <a:moveTo>
                          <a:pt x="0" y="0"/>
                        </a:moveTo>
                        <a:lnTo>
                          <a:pt x="277" y="0"/>
                        </a:lnTo>
                      </a:path>
                    </a:pathLst>
                  </a:custGeom>
                  <a:noFill/>
                  <a:ln w="19050" cmpd="sng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 sz="24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</p:grpSp>
      <p:grpSp>
        <p:nvGrpSpPr>
          <p:cNvPr id="53" name="组合 67"/>
          <p:cNvGrpSpPr/>
          <p:nvPr/>
        </p:nvGrpSpPr>
        <p:grpSpPr bwMode="auto">
          <a:xfrm>
            <a:off x="2447764" y="3021169"/>
            <a:ext cx="2475928" cy="777935"/>
            <a:chOff x="1396362" y="2961536"/>
            <a:chExt cx="2475944" cy="1036537"/>
          </a:xfrm>
        </p:grpSpPr>
        <p:grpSp>
          <p:nvGrpSpPr>
            <p:cNvPr id="55" name="组合 46"/>
            <p:cNvGrpSpPr/>
            <p:nvPr/>
          </p:nvGrpSpPr>
          <p:grpSpPr bwMode="auto">
            <a:xfrm>
              <a:off x="3214678" y="2961536"/>
              <a:ext cx="618367" cy="1036537"/>
              <a:chOff x="1285852" y="2938382"/>
              <a:chExt cx="618367" cy="1036537"/>
            </a:xfrm>
          </p:grpSpPr>
          <p:sp>
            <p:nvSpPr>
              <p:cNvPr id="57" name="TextBox 75"/>
              <p:cNvSpPr txBox="1">
                <a:spLocks noChangeArrowheads="1"/>
              </p:cNvSpPr>
              <p:nvPr/>
            </p:nvSpPr>
            <p:spPr bwMode="auto">
              <a:xfrm>
                <a:off x="1342264" y="2938382"/>
                <a:ext cx="561955" cy="615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TextBox 9"/>
              <p:cNvSpPr txBox="1">
                <a:spLocks noChangeArrowheads="1"/>
              </p:cNvSpPr>
              <p:nvPr/>
            </p:nvSpPr>
            <p:spPr bwMode="auto">
              <a:xfrm>
                <a:off x="1342264" y="3359787"/>
                <a:ext cx="561955" cy="615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285852" y="3429345"/>
                <a:ext cx="428628" cy="1587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9"/>
            <p:cNvSpPr txBox="1">
              <a:spLocks noChangeArrowheads="1"/>
            </p:cNvSpPr>
            <p:nvPr/>
          </p:nvSpPr>
          <p:spPr bwMode="auto">
            <a:xfrm>
              <a:off x="1396362" y="3195195"/>
              <a:ext cx="2475944" cy="615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1275×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3" name="TextBox 9"/>
          <p:cNvSpPr txBox="1">
            <a:spLocks noChangeArrowheads="1"/>
          </p:cNvSpPr>
          <p:nvPr/>
        </p:nvSpPr>
        <p:spPr bwMode="auto">
          <a:xfrm>
            <a:off x="2447764" y="3838277"/>
            <a:ext cx="2475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591780" y="4172221"/>
            <a:ext cx="462550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艘轮船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相距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510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2" t="45762" r="18064" b="45800"/>
          <a:stretch>
            <a:fillRect/>
          </a:stretch>
        </p:blipFill>
        <p:spPr>
          <a:xfrm>
            <a:off x="1475656" y="1186783"/>
            <a:ext cx="5760640" cy="1109254"/>
          </a:xfrm>
          <a:prstGeom prst="rect">
            <a:avLst/>
          </a:prstGeom>
        </p:spPr>
      </p:pic>
      <p:sp>
        <p:nvSpPr>
          <p:cNvPr id="66" name="Text Box 34"/>
          <p:cNvSpPr txBox="1">
            <a:spLocks noChangeArrowheads="1"/>
          </p:cNvSpPr>
          <p:nvPr/>
        </p:nvSpPr>
        <p:spPr bwMode="auto">
          <a:xfrm>
            <a:off x="3810924" y="2182093"/>
            <a:ext cx="1617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1275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AutoShape 35"/>
          <p:cNvSpPr/>
          <p:nvPr/>
        </p:nvSpPr>
        <p:spPr bwMode="auto">
          <a:xfrm rot="5400000">
            <a:off x="4274052" y="205402"/>
            <a:ext cx="235856" cy="3960440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AutoShape 35"/>
          <p:cNvSpPr/>
          <p:nvPr/>
        </p:nvSpPr>
        <p:spPr bwMode="auto">
          <a:xfrm rot="16200000" flipV="1">
            <a:off x="4269060" y="-1358536"/>
            <a:ext cx="235856" cy="3960440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 Box 34"/>
          <p:cNvSpPr txBox="1">
            <a:spLocks noChangeArrowheads="1"/>
          </p:cNvSpPr>
          <p:nvPr/>
        </p:nvSpPr>
        <p:spPr bwMode="auto">
          <a:xfrm>
            <a:off x="4425396" y="195486"/>
            <a:ext cx="1509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AutoShape 35"/>
          <p:cNvSpPr/>
          <p:nvPr/>
        </p:nvSpPr>
        <p:spPr bwMode="auto">
          <a:xfrm rot="16200000" flipV="1">
            <a:off x="2579245" y="831448"/>
            <a:ext cx="157452" cy="502407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AutoShape 35"/>
          <p:cNvSpPr/>
          <p:nvPr/>
        </p:nvSpPr>
        <p:spPr bwMode="auto">
          <a:xfrm rot="16200000" flipV="1">
            <a:off x="5699089" y="406737"/>
            <a:ext cx="224240" cy="1322935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" name="Group 33"/>
          <p:cNvGrpSpPr/>
          <p:nvPr/>
        </p:nvGrpSpPr>
        <p:grpSpPr bwMode="auto">
          <a:xfrm>
            <a:off x="2515081" y="530005"/>
            <a:ext cx="431800" cy="615950"/>
            <a:chOff x="237" y="556"/>
            <a:chExt cx="272" cy="388"/>
          </a:xfrm>
        </p:grpSpPr>
        <p:sp>
          <p:nvSpPr>
            <p:cNvPr id="73" name="Text Box 34"/>
            <p:cNvSpPr txBox="1">
              <a:spLocks noChangeArrowheads="1"/>
            </p:cNvSpPr>
            <p:nvPr/>
          </p:nvSpPr>
          <p:spPr bwMode="auto">
            <a:xfrm>
              <a:off x="237" y="556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Text Box 35"/>
            <p:cNvSpPr txBox="1">
              <a:spLocks noChangeArrowheads="1"/>
            </p:cNvSpPr>
            <p:nvPr/>
          </p:nvSpPr>
          <p:spPr bwMode="auto">
            <a:xfrm>
              <a:off x="237" y="731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33"/>
          <p:cNvGrpSpPr/>
          <p:nvPr/>
        </p:nvGrpSpPr>
        <p:grpSpPr bwMode="auto">
          <a:xfrm>
            <a:off x="5638256" y="468934"/>
            <a:ext cx="431800" cy="615950"/>
            <a:chOff x="237" y="556"/>
            <a:chExt cx="272" cy="388"/>
          </a:xfrm>
        </p:grpSpPr>
        <p:sp>
          <p:nvSpPr>
            <p:cNvPr id="77" name="Text Box 34"/>
            <p:cNvSpPr txBox="1">
              <a:spLocks noChangeArrowheads="1"/>
            </p:cNvSpPr>
            <p:nvPr/>
          </p:nvSpPr>
          <p:spPr bwMode="auto">
            <a:xfrm>
              <a:off x="237" y="556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Text Box 35"/>
            <p:cNvSpPr txBox="1">
              <a:spLocks noChangeArrowheads="1"/>
            </p:cNvSpPr>
            <p:nvPr/>
          </p:nvSpPr>
          <p:spPr bwMode="auto">
            <a:xfrm>
              <a:off x="237" y="731"/>
              <a:ext cx="27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AutoShape 35"/>
          <p:cNvSpPr/>
          <p:nvPr/>
        </p:nvSpPr>
        <p:spPr bwMode="auto">
          <a:xfrm rot="5400000">
            <a:off x="4087319" y="1050213"/>
            <a:ext cx="235856" cy="1244218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 Box 34"/>
          <p:cNvSpPr txBox="1">
            <a:spLocks noChangeArrowheads="1"/>
          </p:cNvSpPr>
          <p:nvPr/>
        </p:nvSpPr>
        <p:spPr bwMode="auto">
          <a:xfrm>
            <a:off x="3868395" y="1772622"/>
            <a:ext cx="15097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？千米</a:t>
            </a:r>
            <a:endParaRPr lang="zh-CN" altLang="zh-CN" sz="2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" y="-184149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247682" y="267494"/>
            <a:ext cx="8300910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先计算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前两个算式，再写出第三个算式的的数。你能发现什么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规律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72879" y="1275606"/>
            <a:ext cx="2232875" cy="776331"/>
            <a:chOff x="7345" y="6201"/>
            <a:chExt cx="5357" cy="962"/>
          </a:xfrm>
        </p:grpSpPr>
        <p:grpSp>
          <p:nvGrpSpPr>
            <p:cNvPr id="36" name="组合 54"/>
            <p:cNvGrpSpPr/>
            <p:nvPr/>
          </p:nvGrpSpPr>
          <p:grpSpPr bwMode="auto">
            <a:xfrm>
              <a:off x="7345" y="6201"/>
              <a:ext cx="5357" cy="962"/>
              <a:chOff x="412610" y="2785134"/>
              <a:chExt cx="4319815" cy="861917"/>
            </a:xfrm>
          </p:grpSpPr>
          <p:grpSp>
            <p:nvGrpSpPr>
              <p:cNvPr id="38" name="组合 3"/>
              <p:cNvGrpSpPr/>
              <p:nvPr/>
            </p:nvGrpSpPr>
            <p:grpSpPr bwMode="auto">
              <a:xfrm>
                <a:off x="412610" y="2785134"/>
                <a:ext cx="1413318" cy="853097"/>
                <a:chOff x="228316" y="960903"/>
                <a:chExt cx="1413360" cy="853844"/>
              </a:xfrm>
            </p:grpSpPr>
            <p:sp>
              <p:nvSpPr>
                <p:cNvPr id="4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40259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8316" y="1353193"/>
                  <a:ext cx="1413360" cy="461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×</a:t>
                  </a:r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2" name="直接连接符 41"/>
                <p:cNvCxnSpPr/>
                <p:nvPr/>
              </p:nvCxnSpPr>
              <p:spPr bwMode="auto">
                <a:xfrm>
                  <a:off x="447761" y="1420896"/>
                  <a:ext cx="89463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4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2×3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zh-CN" altLang="en-US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55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27584" y="2214132"/>
            <a:ext cx="2232875" cy="776331"/>
            <a:chOff x="7345" y="6201"/>
            <a:chExt cx="5357" cy="962"/>
          </a:xfrm>
        </p:grpSpPr>
        <p:grpSp>
          <p:nvGrpSpPr>
            <p:cNvPr id="100" name="组合 54"/>
            <p:cNvGrpSpPr/>
            <p:nvPr/>
          </p:nvGrpSpPr>
          <p:grpSpPr bwMode="auto">
            <a:xfrm>
              <a:off x="7345" y="6201"/>
              <a:ext cx="5357" cy="962"/>
              <a:chOff x="412610" y="2785134"/>
              <a:chExt cx="4319815" cy="861917"/>
            </a:xfrm>
          </p:grpSpPr>
          <p:grpSp>
            <p:nvGrpSpPr>
              <p:cNvPr id="102" name="组合 3"/>
              <p:cNvGrpSpPr/>
              <p:nvPr/>
            </p:nvGrpSpPr>
            <p:grpSpPr bwMode="auto">
              <a:xfrm>
                <a:off x="412610" y="2785134"/>
                <a:ext cx="1413318" cy="853097"/>
                <a:chOff x="228316" y="960903"/>
                <a:chExt cx="1413360" cy="853844"/>
              </a:xfrm>
            </p:grpSpPr>
            <p:sp>
              <p:nvSpPr>
                <p:cNvPr id="10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40259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0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8316" y="1353193"/>
                  <a:ext cx="1413360" cy="461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×</a:t>
                  </a:r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10" name="直接连接符 109"/>
                <p:cNvCxnSpPr/>
                <p:nvPr/>
              </p:nvCxnSpPr>
              <p:spPr bwMode="auto">
                <a:xfrm>
                  <a:off x="447761" y="1420896"/>
                  <a:ext cx="89463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10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0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2×3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07" name="直接连接符 106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4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01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524121" y="2227977"/>
            <a:ext cx="1560136" cy="754542"/>
            <a:chOff x="8959" y="6230"/>
            <a:chExt cx="3743" cy="935"/>
          </a:xfrm>
        </p:grpSpPr>
        <p:grpSp>
          <p:nvGrpSpPr>
            <p:cNvPr id="112" name="组合 54"/>
            <p:cNvGrpSpPr/>
            <p:nvPr/>
          </p:nvGrpSpPr>
          <p:grpSpPr bwMode="auto">
            <a:xfrm>
              <a:off x="8959" y="6230"/>
              <a:ext cx="3743" cy="935"/>
              <a:chOff x="1713947" y="2809668"/>
              <a:chExt cx="3018478" cy="837383"/>
            </a:xfrm>
          </p:grpSpPr>
          <p:grpSp>
            <p:nvGrpSpPr>
              <p:cNvPr id="115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11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1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3×4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19" name="直接连接符 118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6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zh-CN" altLang="en-US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13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11560" y="3394920"/>
            <a:ext cx="2232875" cy="776331"/>
            <a:chOff x="7345" y="6201"/>
            <a:chExt cx="5357" cy="962"/>
          </a:xfrm>
        </p:grpSpPr>
        <p:grpSp>
          <p:nvGrpSpPr>
            <p:cNvPr id="124" name="组合 54"/>
            <p:cNvGrpSpPr/>
            <p:nvPr/>
          </p:nvGrpSpPr>
          <p:grpSpPr bwMode="auto">
            <a:xfrm>
              <a:off x="7345" y="6201"/>
              <a:ext cx="5357" cy="962"/>
              <a:chOff x="412610" y="2785134"/>
              <a:chExt cx="4319815" cy="861917"/>
            </a:xfrm>
          </p:grpSpPr>
          <p:grpSp>
            <p:nvGrpSpPr>
              <p:cNvPr id="126" name="组合 3"/>
              <p:cNvGrpSpPr/>
              <p:nvPr/>
            </p:nvGrpSpPr>
            <p:grpSpPr bwMode="auto">
              <a:xfrm>
                <a:off x="412610" y="2785134"/>
                <a:ext cx="1413318" cy="853097"/>
                <a:chOff x="228316" y="960903"/>
                <a:chExt cx="1413360" cy="853844"/>
              </a:xfrm>
            </p:grpSpPr>
            <p:sp>
              <p:nvSpPr>
                <p:cNvPr id="13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40259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3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8316" y="1353193"/>
                  <a:ext cx="1413360" cy="461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×</a:t>
                  </a:r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34" name="直接连接符 133"/>
                <p:cNvCxnSpPr/>
                <p:nvPr/>
              </p:nvCxnSpPr>
              <p:spPr bwMode="auto">
                <a:xfrm>
                  <a:off x="447761" y="1420896"/>
                  <a:ext cx="89463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7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12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3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2×3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31" name="直接连接符 130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8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25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308097" y="3408765"/>
            <a:ext cx="1560136" cy="754542"/>
            <a:chOff x="8959" y="6230"/>
            <a:chExt cx="3743" cy="935"/>
          </a:xfrm>
        </p:grpSpPr>
        <p:grpSp>
          <p:nvGrpSpPr>
            <p:cNvPr id="143" name="组合 54"/>
            <p:cNvGrpSpPr/>
            <p:nvPr/>
          </p:nvGrpSpPr>
          <p:grpSpPr bwMode="auto">
            <a:xfrm>
              <a:off x="8959" y="6230"/>
              <a:ext cx="3743" cy="935"/>
              <a:chOff x="1713947" y="2809668"/>
              <a:chExt cx="3018478" cy="837383"/>
            </a:xfrm>
          </p:grpSpPr>
          <p:grpSp>
            <p:nvGrpSpPr>
              <p:cNvPr id="145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1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4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3×4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49" name="直接连接符 148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6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44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312956" y="3405815"/>
            <a:ext cx="1560136" cy="754542"/>
            <a:chOff x="8959" y="6230"/>
            <a:chExt cx="3743" cy="935"/>
          </a:xfrm>
        </p:grpSpPr>
        <p:grpSp>
          <p:nvGrpSpPr>
            <p:cNvPr id="151" name="组合 54"/>
            <p:cNvGrpSpPr/>
            <p:nvPr/>
          </p:nvGrpSpPr>
          <p:grpSpPr bwMode="auto">
            <a:xfrm>
              <a:off x="8959" y="6230"/>
              <a:ext cx="3743" cy="935"/>
              <a:chOff x="1713947" y="2809668"/>
              <a:chExt cx="3018478" cy="837383"/>
            </a:xfrm>
          </p:grpSpPr>
          <p:grpSp>
            <p:nvGrpSpPr>
              <p:cNvPr id="154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15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5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4×5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58" name="直接连接符 157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5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zh-CN" altLang="en-US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52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12560" y="1203598"/>
            <a:ext cx="3700934" cy="3210696"/>
            <a:chOff x="5112560" y="1203598"/>
            <a:chExt cx="3700934" cy="3210696"/>
          </a:xfrm>
        </p:grpSpPr>
        <p:grpSp>
          <p:nvGrpSpPr>
            <p:cNvPr id="196" name="组合 3"/>
            <p:cNvGrpSpPr/>
            <p:nvPr/>
          </p:nvGrpSpPr>
          <p:grpSpPr bwMode="auto">
            <a:xfrm>
              <a:off x="7380312" y="3487919"/>
              <a:ext cx="327636" cy="740015"/>
              <a:chOff x="308835" y="884415"/>
              <a:chExt cx="643785" cy="821379"/>
            </a:xfrm>
          </p:grpSpPr>
          <p:sp>
            <p:nvSpPr>
              <p:cNvPr id="202" name="TextBox 8"/>
              <p:cNvSpPr txBox="1">
                <a:spLocks noChangeArrowheads="1"/>
              </p:cNvSpPr>
              <p:nvPr/>
            </p:nvSpPr>
            <p:spPr bwMode="auto">
              <a:xfrm>
                <a:off x="308835" y="884415"/>
                <a:ext cx="639780" cy="459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3" name="TextBox 8"/>
              <p:cNvSpPr txBox="1">
                <a:spLocks noChangeArrowheads="1"/>
              </p:cNvSpPr>
              <p:nvPr/>
            </p:nvSpPr>
            <p:spPr bwMode="auto">
              <a:xfrm>
                <a:off x="313495" y="1245801"/>
                <a:ext cx="639125" cy="459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</a:t>
                </a:r>
                <a:endParaRPr lang="en-US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04" name="直接连接符 203"/>
              <p:cNvCxnSpPr/>
              <p:nvPr/>
            </p:nvCxnSpPr>
            <p:spPr bwMode="auto">
              <a:xfrm>
                <a:off x="313547" y="1332263"/>
                <a:ext cx="48251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5112560" y="1203598"/>
              <a:ext cx="3700934" cy="3210696"/>
              <a:chOff x="5112560" y="1203598"/>
              <a:chExt cx="3700934" cy="3210696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5112560" y="1203598"/>
                <a:ext cx="3470850" cy="3210696"/>
                <a:chOff x="5112560" y="1203598"/>
                <a:chExt cx="3470850" cy="3210696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5112560" y="1203598"/>
                  <a:ext cx="3470850" cy="3210696"/>
                  <a:chOff x="4703793" y="1716524"/>
                  <a:chExt cx="3897000" cy="3873591"/>
                </a:xfrm>
              </p:grpSpPr>
              <p:sp>
                <p:nvSpPr>
                  <p:cNvPr id="11" name="圆角矩形 10"/>
                  <p:cNvSpPr/>
                  <p:nvPr/>
                </p:nvSpPr>
                <p:spPr>
                  <a:xfrm>
                    <a:off x="4703793" y="1716524"/>
                    <a:ext cx="3872931" cy="3590650"/>
                  </a:xfrm>
                  <a:prstGeom prst="roundRect">
                    <a:avLst/>
                  </a:prstGeom>
                  <a:noFill/>
                  <a:ln>
                    <a:solidFill>
                      <a:srgbClr val="00B050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5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4764389" y="1839768"/>
                    <a:ext cx="3836404" cy="375034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zh-CN" sz="28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观察</a:t>
                    </a:r>
                    <a:r>
                      <a:rPr lang="zh-CN" altLang="zh-CN" sz="28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算式发现</a:t>
                    </a:r>
                    <a:r>
                      <a:rPr lang="en-US" altLang="zh-CN" sz="28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,</a:t>
                    </a:r>
                    <a:r>
                      <a:rPr lang="zh-CN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分子都是</a:t>
                    </a:r>
                    <a:r>
                      <a: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r>
                      <a:rPr lang="en-US" altLang="zh-CN" sz="28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,</a:t>
                    </a:r>
                    <a:r>
                      <a:rPr lang="zh-CN" altLang="en-US" sz="28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算式中的每个加数可以</a:t>
                    </a:r>
                    <a:r>
                      <a:rPr lang="zh-CN" altLang="en-US" sz="28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分裂成两个数的差</a:t>
                    </a:r>
                    <a:r>
                      <a:rPr lang="zh-CN" altLang="en-US" sz="28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。</a:t>
                    </a:r>
                    <a:endPara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  <a:p>
                    <a:pPr>
                      <a:lnSpc>
                        <a:spcPct val="150000"/>
                      </a:lnSpc>
                    </a:pPr>
                    <a:endPara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63" name="组合 54"/>
                <p:cNvGrpSpPr/>
                <p:nvPr/>
              </p:nvGrpSpPr>
              <p:grpSpPr bwMode="auto">
                <a:xfrm>
                  <a:off x="5973211" y="3459478"/>
                  <a:ext cx="2094883" cy="768557"/>
                  <a:chOff x="1692740" y="2517223"/>
                  <a:chExt cx="4113921" cy="853208"/>
                </a:xfrm>
              </p:grpSpPr>
              <p:grpSp>
                <p:nvGrpSpPr>
                  <p:cNvPr id="165" name="组合 3"/>
                  <p:cNvGrpSpPr/>
                  <p:nvPr/>
                </p:nvGrpSpPr>
                <p:grpSpPr bwMode="auto">
                  <a:xfrm>
                    <a:off x="1692740" y="2517223"/>
                    <a:ext cx="1770870" cy="853208"/>
                    <a:chOff x="1508484" y="692758"/>
                    <a:chExt cx="1770923" cy="853955"/>
                  </a:xfrm>
                </p:grpSpPr>
                <p:sp>
                  <p:nvSpPr>
                    <p:cNvPr id="17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890402" y="692758"/>
                      <a:ext cx="669805" cy="46166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1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72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08484" y="1085047"/>
                      <a:ext cx="1770923" cy="46166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sz="21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r>
                        <a:rPr lang="en-US" altLang="zh-CN" sz="21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×</a:t>
                      </a: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</a:t>
                      </a:r>
                      <a:endParaRPr lang="en-US" sz="21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173" name="直接连接符 172"/>
                    <p:cNvCxnSpPr/>
                    <p:nvPr/>
                  </p:nvCxnSpPr>
                  <p:spPr bwMode="auto">
                    <a:xfrm>
                      <a:off x="1727929" y="1152751"/>
                      <a:ext cx="894636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67" name="矩形 1"/>
                  <p:cNvSpPr>
                    <a:spLocks noChangeArrowheads="1"/>
                  </p:cNvSpPr>
                  <p:nvPr/>
                </p:nvSpPr>
                <p:spPr bwMode="auto">
                  <a:xfrm>
                    <a:off x="2788183" y="2729603"/>
                    <a:ext cx="3018478" cy="4595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=   -</a:t>
                    </a:r>
                    <a:endParaRPr lang="en-US" altLang="zh-CN" sz="21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205" name="组合 54"/>
                <p:cNvGrpSpPr/>
                <p:nvPr/>
              </p:nvGrpSpPr>
              <p:grpSpPr bwMode="auto">
                <a:xfrm>
                  <a:off x="5940152" y="2901333"/>
                  <a:ext cx="2100965" cy="725274"/>
                  <a:chOff x="1600131" y="2551042"/>
                  <a:chExt cx="4125867" cy="805158"/>
                </a:xfrm>
              </p:grpSpPr>
              <p:grpSp>
                <p:nvGrpSpPr>
                  <p:cNvPr id="206" name="组合 3"/>
                  <p:cNvGrpSpPr/>
                  <p:nvPr/>
                </p:nvGrpSpPr>
                <p:grpSpPr bwMode="auto">
                  <a:xfrm>
                    <a:off x="1600131" y="2551042"/>
                    <a:ext cx="1761749" cy="805158"/>
                    <a:chOff x="1415873" y="726606"/>
                    <a:chExt cx="1761801" cy="805863"/>
                  </a:xfrm>
                </p:grpSpPr>
                <p:sp>
                  <p:nvSpPr>
                    <p:cNvPr id="208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823339" y="726606"/>
                      <a:ext cx="639780" cy="45999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1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09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415873" y="1070803"/>
                      <a:ext cx="1761801" cy="46166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sz="21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r>
                        <a:rPr lang="en-US" altLang="zh-CN" sz="21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×</a:t>
                      </a:r>
                      <a:r>
                        <a:rPr lang="en-US" sz="21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en-US" sz="21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210" name="直接连接符 209"/>
                    <p:cNvCxnSpPr/>
                    <p:nvPr/>
                  </p:nvCxnSpPr>
                  <p:spPr bwMode="auto">
                    <a:xfrm>
                      <a:off x="1659596" y="1169480"/>
                      <a:ext cx="894635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07" name="矩形 1"/>
                  <p:cNvSpPr>
                    <a:spLocks noChangeArrowheads="1"/>
                  </p:cNvSpPr>
                  <p:nvPr/>
                </p:nvSpPr>
                <p:spPr bwMode="auto">
                  <a:xfrm>
                    <a:off x="2707519" y="2706480"/>
                    <a:ext cx="3018479" cy="4595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=1-</a:t>
                    </a:r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211" name="组合 210"/>
              <p:cNvGrpSpPr/>
              <p:nvPr/>
            </p:nvGrpSpPr>
            <p:grpSpPr>
              <a:xfrm>
                <a:off x="7027509" y="2850471"/>
                <a:ext cx="1785985" cy="766646"/>
                <a:chOff x="8306" y="6172"/>
                <a:chExt cx="4350" cy="950"/>
              </a:xfrm>
            </p:grpSpPr>
            <p:grpSp>
              <p:nvGrpSpPr>
                <p:cNvPr id="212" name="组合 3"/>
                <p:cNvGrpSpPr/>
                <p:nvPr/>
              </p:nvGrpSpPr>
              <p:grpSpPr bwMode="auto">
                <a:xfrm>
                  <a:off x="8306" y="6205"/>
                  <a:ext cx="798" cy="917"/>
                  <a:chOff x="1003975" y="960903"/>
                  <a:chExt cx="643719" cy="821409"/>
                </a:xfrm>
              </p:grpSpPr>
              <p:sp>
                <p:nvSpPr>
                  <p:cNvPr id="21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1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9" y="1322319"/>
                    <a:ext cx="639125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</a:t>
                    </a:r>
                    <a:endPara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20" name="直接连接符 219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3" name="组合 54"/>
                <p:cNvGrpSpPr/>
                <p:nvPr/>
              </p:nvGrpSpPr>
              <p:grpSpPr bwMode="auto">
                <a:xfrm>
                  <a:off x="10594" y="6172"/>
                  <a:ext cx="2062" cy="921"/>
                  <a:chOff x="1101753" y="2780928"/>
                  <a:chExt cx="1662357" cy="824899"/>
                </a:xfrm>
              </p:grpSpPr>
              <p:sp>
                <p:nvSpPr>
                  <p:cNvPr id="21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1753" y="3146235"/>
                    <a:ext cx="639106" cy="4595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1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24348" y="2780928"/>
                    <a:ext cx="639762" cy="4612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221" name="组合 220"/>
            <p:cNvGrpSpPr/>
            <p:nvPr/>
          </p:nvGrpSpPr>
          <p:grpSpPr>
            <a:xfrm>
              <a:off x="6785887" y="3412865"/>
              <a:ext cx="1786806" cy="766646"/>
              <a:chOff x="8306" y="6172"/>
              <a:chExt cx="4352" cy="950"/>
            </a:xfrm>
          </p:grpSpPr>
          <p:grpSp>
            <p:nvGrpSpPr>
              <p:cNvPr id="222" name="组合 3"/>
              <p:cNvGrpSpPr/>
              <p:nvPr/>
            </p:nvGrpSpPr>
            <p:grpSpPr bwMode="auto">
              <a:xfrm>
                <a:off x="8306" y="6205"/>
                <a:ext cx="798" cy="917"/>
                <a:chOff x="1003975" y="960903"/>
                <a:chExt cx="643719" cy="821409"/>
              </a:xfrm>
            </p:grpSpPr>
            <p:sp>
              <p:nvSpPr>
                <p:cNvPr id="22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2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8569" y="1322319"/>
                  <a:ext cx="639125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30" name="直接连接符 229"/>
                <p:cNvCxnSpPr/>
                <p:nvPr/>
              </p:nvCxnSpPr>
              <p:spPr bwMode="auto">
                <a:xfrm>
                  <a:off x="1008728" y="1408752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5" name="组合 3"/>
              <p:cNvGrpSpPr/>
              <p:nvPr/>
            </p:nvGrpSpPr>
            <p:grpSpPr bwMode="auto">
              <a:xfrm>
                <a:off x="11817" y="6172"/>
                <a:ext cx="841" cy="918"/>
                <a:chOff x="967231" y="960903"/>
                <a:chExt cx="678065" cy="823052"/>
              </a:xfrm>
            </p:grpSpPr>
            <p:sp>
              <p:nvSpPr>
                <p:cNvPr id="22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2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114" name="组合 1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0" name="图片 1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544" y="483518"/>
            <a:ext cx="8280920" cy="936000"/>
            <a:chOff x="416298" y="875231"/>
            <a:chExt cx="8280920" cy="936000"/>
          </a:xfrm>
        </p:grpSpPr>
        <p:sp>
          <p:nvSpPr>
            <p:cNvPr id="16" name="圆角矩形 15"/>
            <p:cNvSpPr/>
            <p:nvPr/>
          </p:nvSpPr>
          <p:spPr>
            <a:xfrm>
              <a:off x="416298" y="875231"/>
              <a:ext cx="8244000" cy="936000"/>
            </a:xfrm>
            <a:prstGeom prst="roundRect">
              <a:avLst/>
            </a:prstGeom>
            <a:noFill/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3593" y="908226"/>
              <a:ext cx="8183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得到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和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分母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与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最后一个分数的分母相同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而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分子比分母少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。根据发现的规律可以直接写出最后一道算式的得数。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790740" y="1707028"/>
            <a:ext cx="2232875" cy="776331"/>
            <a:chOff x="7345" y="6201"/>
            <a:chExt cx="5357" cy="962"/>
          </a:xfrm>
        </p:grpSpPr>
        <p:grpSp>
          <p:nvGrpSpPr>
            <p:cNvPr id="173" name="组合 54"/>
            <p:cNvGrpSpPr/>
            <p:nvPr/>
          </p:nvGrpSpPr>
          <p:grpSpPr bwMode="auto">
            <a:xfrm>
              <a:off x="7345" y="6201"/>
              <a:ext cx="5357" cy="962"/>
              <a:chOff x="412610" y="2785134"/>
              <a:chExt cx="4319815" cy="861917"/>
            </a:xfrm>
          </p:grpSpPr>
          <p:grpSp>
            <p:nvGrpSpPr>
              <p:cNvPr id="176" name="组合 3"/>
              <p:cNvGrpSpPr/>
              <p:nvPr/>
            </p:nvGrpSpPr>
            <p:grpSpPr bwMode="auto">
              <a:xfrm>
                <a:off x="412610" y="2785134"/>
                <a:ext cx="1413318" cy="853097"/>
                <a:chOff x="228316" y="960903"/>
                <a:chExt cx="1413360" cy="853844"/>
              </a:xfrm>
            </p:grpSpPr>
            <p:sp>
              <p:nvSpPr>
                <p:cNvPr id="28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40259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8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8316" y="1353193"/>
                  <a:ext cx="1413360" cy="461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×</a:t>
                  </a:r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90" name="直接连接符 289"/>
                <p:cNvCxnSpPr/>
                <p:nvPr/>
              </p:nvCxnSpPr>
              <p:spPr bwMode="auto">
                <a:xfrm>
                  <a:off x="447761" y="1420896"/>
                  <a:ext cx="89463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9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28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8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2×</a:t>
                  </a:r>
                  <a:r>
                    <a:rPr lang="en-US" altLang="zh-CN" sz="21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en-US" altLang="zh-CN" sz="21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87" name="直接连接符 286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1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 </a:t>
                </a:r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74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65839" y="1135700"/>
            <a:ext cx="3474153" cy="1288004"/>
            <a:chOff x="3347864" y="2858854"/>
            <a:chExt cx="3474153" cy="1288004"/>
          </a:xfrm>
        </p:grpSpPr>
        <p:grpSp>
          <p:nvGrpSpPr>
            <p:cNvPr id="297" name="组合 296"/>
            <p:cNvGrpSpPr/>
            <p:nvPr/>
          </p:nvGrpSpPr>
          <p:grpSpPr>
            <a:xfrm>
              <a:off x="3867429" y="3380212"/>
              <a:ext cx="1813977" cy="766646"/>
              <a:chOff x="8306" y="6172"/>
              <a:chExt cx="4352" cy="950"/>
            </a:xfrm>
          </p:grpSpPr>
          <p:grpSp>
            <p:nvGrpSpPr>
              <p:cNvPr id="298" name="组合 3"/>
              <p:cNvGrpSpPr/>
              <p:nvPr/>
            </p:nvGrpSpPr>
            <p:grpSpPr bwMode="auto">
              <a:xfrm>
                <a:off x="8306" y="6205"/>
                <a:ext cx="798" cy="917"/>
                <a:chOff x="1003975" y="960903"/>
                <a:chExt cx="643719" cy="821409"/>
              </a:xfrm>
            </p:grpSpPr>
            <p:sp>
              <p:nvSpPr>
                <p:cNvPr id="30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0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8569" y="1322319"/>
                  <a:ext cx="639125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06" name="直接连接符 305"/>
                <p:cNvCxnSpPr/>
                <p:nvPr/>
              </p:nvCxnSpPr>
              <p:spPr bwMode="auto">
                <a:xfrm>
                  <a:off x="1008728" y="1408752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9" name="组合 54"/>
              <p:cNvGrpSpPr/>
              <p:nvPr/>
            </p:nvGrpSpPr>
            <p:grpSpPr bwMode="auto">
              <a:xfrm>
                <a:off x="10594" y="6172"/>
                <a:ext cx="2064" cy="921"/>
                <a:chOff x="1101753" y="2780928"/>
                <a:chExt cx="1663897" cy="824899"/>
              </a:xfrm>
            </p:grpSpPr>
            <p:sp>
              <p:nvSpPr>
                <p:cNvPr id="30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101753" y="3146235"/>
                  <a:ext cx="639106" cy="4595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1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grpSp>
              <p:nvGrpSpPr>
                <p:cNvPr id="301" name="组合 3"/>
                <p:cNvGrpSpPr/>
                <p:nvPr/>
              </p:nvGrpSpPr>
              <p:grpSpPr bwMode="auto">
                <a:xfrm>
                  <a:off x="2087605" y="2780928"/>
                  <a:ext cx="678045" cy="822332"/>
                  <a:chOff x="967231" y="960903"/>
                  <a:chExt cx="678065" cy="823052"/>
                </a:xfrm>
              </p:grpSpPr>
              <p:sp>
                <p:nvSpPr>
                  <p:cNvPr id="30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616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30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4616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347" name="组合 346"/>
            <p:cNvGrpSpPr/>
            <p:nvPr/>
          </p:nvGrpSpPr>
          <p:grpSpPr>
            <a:xfrm>
              <a:off x="4426054" y="2858854"/>
              <a:ext cx="1870664" cy="1287965"/>
              <a:chOff x="8170" y="6172"/>
              <a:chExt cx="4488" cy="1596"/>
            </a:xfrm>
          </p:grpSpPr>
          <p:grpSp>
            <p:nvGrpSpPr>
              <p:cNvPr id="348" name="组合 3"/>
              <p:cNvGrpSpPr/>
              <p:nvPr/>
            </p:nvGrpSpPr>
            <p:grpSpPr bwMode="auto">
              <a:xfrm>
                <a:off x="8170" y="6851"/>
                <a:ext cx="798" cy="917"/>
                <a:chOff x="894162" y="1539621"/>
                <a:chExt cx="643673" cy="821392"/>
              </a:xfrm>
            </p:grpSpPr>
            <p:sp>
              <p:nvSpPr>
                <p:cNvPr id="35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94162" y="1539621"/>
                  <a:ext cx="639780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5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98710" y="1901020"/>
                  <a:ext cx="639125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56" name="直接连接符 355"/>
                <p:cNvCxnSpPr/>
                <p:nvPr/>
              </p:nvCxnSpPr>
              <p:spPr bwMode="auto">
                <a:xfrm>
                  <a:off x="898876" y="1987497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9" name="组合 54"/>
              <p:cNvGrpSpPr/>
              <p:nvPr/>
            </p:nvGrpSpPr>
            <p:grpSpPr bwMode="auto">
              <a:xfrm>
                <a:off x="10594" y="6172"/>
                <a:ext cx="2064" cy="921"/>
                <a:chOff x="1101753" y="2780928"/>
                <a:chExt cx="1663897" cy="824899"/>
              </a:xfrm>
            </p:grpSpPr>
            <p:sp>
              <p:nvSpPr>
                <p:cNvPr id="35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101753" y="3146235"/>
                  <a:ext cx="639106" cy="4595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1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grpSp>
              <p:nvGrpSpPr>
                <p:cNvPr id="351" name="组合 3"/>
                <p:cNvGrpSpPr/>
                <p:nvPr/>
              </p:nvGrpSpPr>
              <p:grpSpPr bwMode="auto">
                <a:xfrm>
                  <a:off x="2087605" y="2780928"/>
                  <a:ext cx="678045" cy="822332"/>
                  <a:chOff x="967231" y="960903"/>
                  <a:chExt cx="678065" cy="823052"/>
                </a:xfrm>
              </p:grpSpPr>
              <p:sp>
                <p:nvSpPr>
                  <p:cNvPr id="35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616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35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4616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4" name="组合 3"/>
            <p:cNvGrpSpPr/>
            <p:nvPr/>
          </p:nvGrpSpPr>
          <p:grpSpPr>
            <a:xfrm>
              <a:off x="3347864" y="3378367"/>
              <a:ext cx="3474153" cy="767833"/>
              <a:chOff x="3404981" y="2836445"/>
              <a:chExt cx="3474153" cy="767833"/>
            </a:xfrm>
          </p:grpSpPr>
          <p:sp>
            <p:nvSpPr>
              <p:cNvPr id="293" name="矩形 1"/>
              <p:cNvSpPr>
                <a:spLocks noChangeArrowheads="1"/>
              </p:cNvSpPr>
              <p:nvPr/>
            </p:nvSpPr>
            <p:spPr bwMode="auto">
              <a:xfrm>
                <a:off x="3404981" y="3081960"/>
                <a:ext cx="1560437" cy="413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1-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313" name="组合 312"/>
              <p:cNvGrpSpPr/>
              <p:nvPr/>
            </p:nvGrpSpPr>
            <p:grpSpPr>
              <a:xfrm>
                <a:off x="5527821" y="2867490"/>
                <a:ext cx="1351313" cy="736788"/>
                <a:chOff x="8145" y="6254"/>
                <a:chExt cx="3242" cy="913"/>
              </a:xfrm>
            </p:grpSpPr>
            <p:grpSp>
              <p:nvGrpSpPr>
                <p:cNvPr id="314" name="组合 3"/>
                <p:cNvGrpSpPr/>
                <p:nvPr/>
              </p:nvGrpSpPr>
              <p:grpSpPr bwMode="auto">
                <a:xfrm>
                  <a:off x="8212" y="6258"/>
                  <a:ext cx="848" cy="909"/>
                  <a:chOff x="927974" y="1007780"/>
                  <a:chExt cx="683672" cy="815461"/>
                </a:xfrm>
              </p:grpSpPr>
              <p:sp>
                <p:nvSpPr>
                  <p:cNvPr id="33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27974" y="1007780"/>
                    <a:ext cx="639782" cy="4602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 smtClean="0">
                        <a:solidFill>
                          <a:schemeClr val="tx2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</a:t>
                    </a:r>
                    <a:endParaRPr lang="en-US" altLang="zh-CN" sz="2100" b="1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33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72521" y="1363248"/>
                    <a:ext cx="639125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1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3</a:t>
                    </a:r>
                    <a:endParaRPr lang="en-US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334" name="直接连接符 333"/>
                  <p:cNvCxnSpPr/>
                  <p:nvPr/>
                </p:nvCxnSpPr>
                <p:spPr bwMode="auto">
                  <a:xfrm>
                    <a:off x="981037" y="1426802"/>
                    <a:ext cx="482517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5" name="组合 54"/>
                <p:cNvGrpSpPr/>
                <p:nvPr/>
              </p:nvGrpSpPr>
              <p:grpSpPr bwMode="auto">
                <a:xfrm>
                  <a:off x="8145" y="6254"/>
                  <a:ext cx="3242" cy="840"/>
                  <a:chOff x="-872464" y="2853609"/>
                  <a:chExt cx="2613323" cy="752218"/>
                </a:xfrm>
              </p:grpSpPr>
              <p:sp>
                <p:nvSpPr>
                  <p:cNvPr id="31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1753" y="3146235"/>
                    <a:ext cx="639106" cy="4595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33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872464" y="2853609"/>
                    <a:ext cx="678046" cy="46123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335" name="组合 334"/>
              <p:cNvGrpSpPr/>
              <p:nvPr/>
            </p:nvGrpSpPr>
            <p:grpSpPr>
              <a:xfrm>
                <a:off x="5009989" y="2836445"/>
                <a:ext cx="1813977" cy="766646"/>
                <a:chOff x="8306" y="6172"/>
                <a:chExt cx="4352" cy="950"/>
              </a:xfrm>
            </p:grpSpPr>
            <p:grpSp>
              <p:nvGrpSpPr>
                <p:cNvPr id="336" name="组合 3"/>
                <p:cNvGrpSpPr/>
                <p:nvPr/>
              </p:nvGrpSpPr>
              <p:grpSpPr bwMode="auto">
                <a:xfrm>
                  <a:off x="8306" y="6205"/>
                  <a:ext cx="798" cy="917"/>
                  <a:chOff x="1003975" y="960903"/>
                  <a:chExt cx="643719" cy="821409"/>
                </a:xfrm>
              </p:grpSpPr>
              <p:sp>
                <p:nvSpPr>
                  <p:cNvPr id="34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34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9" y="1322319"/>
                    <a:ext cx="639125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1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3</a:t>
                    </a:r>
                    <a:endParaRPr lang="en-US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344" name="直接连接符 343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7" name="组合 54"/>
                <p:cNvGrpSpPr/>
                <p:nvPr/>
              </p:nvGrpSpPr>
              <p:grpSpPr bwMode="auto">
                <a:xfrm>
                  <a:off x="10594" y="6172"/>
                  <a:ext cx="2064" cy="921"/>
                  <a:chOff x="1101753" y="2780928"/>
                  <a:chExt cx="1663897" cy="824899"/>
                </a:xfrm>
              </p:grpSpPr>
              <p:sp>
                <p:nvSpPr>
                  <p:cNvPr id="33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1753" y="3146235"/>
                    <a:ext cx="639106" cy="4595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grpSp>
                <p:nvGrpSpPr>
                  <p:cNvPr id="339" name="组合 3"/>
                  <p:cNvGrpSpPr/>
                  <p:nvPr/>
                </p:nvGrpSpPr>
                <p:grpSpPr bwMode="auto">
                  <a:xfrm>
                    <a:off x="2087605" y="2780928"/>
                    <a:ext cx="678045" cy="822332"/>
                    <a:chOff x="967231" y="960903"/>
                    <a:chExt cx="678065" cy="823052"/>
                  </a:xfrm>
                </p:grpSpPr>
                <p:sp>
                  <p:nvSpPr>
                    <p:cNvPr id="340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4616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4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231" y="1322319"/>
                      <a:ext cx="678065" cy="4616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2" name="文本框 1"/>
              <p:cNvSpPr txBox="1"/>
              <p:nvPr/>
            </p:nvSpPr>
            <p:spPr>
              <a:xfrm>
                <a:off x="4728188" y="3048517"/>
                <a:ext cx="65434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5" name="文本框 344"/>
              <p:cNvSpPr txBox="1"/>
              <p:nvPr/>
            </p:nvSpPr>
            <p:spPr>
              <a:xfrm>
                <a:off x="5339416" y="3043738"/>
                <a:ext cx="65434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7" name="文本框 356"/>
              <p:cNvSpPr txBox="1"/>
              <p:nvPr/>
            </p:nvSpPr>
            <p:spPr>
              <a:xfrm>
                <a:off x="4188768" y="3048517"/>
                <a:ext cx="65434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68" name="组合 367"/>
          <p:cNvGrpSpPr/>
          <p:nvPr/>
        </p:nvGrpSpPr>
        <p:grpSpPr>
          <a:xfrm>
            <a:off x="1813947" y="2587507"/>
            <a:ext cx="2232875" cy="776331"/>
            <a:chOff x="7345" y="6201"/>
            <a:chExt cx="5357" cy="962"/>
          </a:xfrm>
        </p:grpSpPr>
        <p:grpSp>
          <p:nvGrpSpPr>
            <p:cNvPr id="369" name="组合 54"/>
            <p:cNvGrpSpPr/>
            <p:nvPr/>
          </p:nvGrpSpPr>
          <p:grpSpPr bwMode="auto">
            <a:xfrm>
              <a:off x="7345" y="6201"/>
              <a:ext cx="5357" cy="962"/>
              <a:chOff x="412610" y="2785134"/>
              <a:chExt cx="4319815" cy="861917"/>
            </a:xfrm>
          </p:grpSpPr>
          <p:grpSp>
            <p:nvGrpSpPr>
              <p:cNvPr id="371" name="组合 3"/>
              <p:cNvGrpSpPr/>
              <p:nvPr/>
            </p:nvGrpSpPr>
            <p:grpSpPr bwMode="auto">
              <a:xfrm>
                <a:off x="412610" y="2785134"/>
                <a:ext cx="1413318" cy="853097"/>
                <a:chOff x="228316" y="960903"/>
                <a:chExt cx="1413360" cy="853844"/>
              </a:xfrm>
            </p:grpSpPr>
            <p:sp>
              <p:nvSpPr>
                <p:cNvPr id="37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40259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7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8316" y="1353193"/>
                  <a:ext cx="1413360" cy="461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×</a:t>
                  </a:r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79" name="直接连接符 378"/>
                <p:cNvCxnSpPr/>
                <p:nvPr/>
              </p:nvCxnSpPr>
              <p:spPr bwMode="auto">
                <a:xfrm>
                  <a:off x="447761" y="1420896"/>
                  <a:ext cx="89463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2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37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7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2×3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76" name="直接连接符 375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3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370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80" name="组合 379"/>
          <p:cNvGrpSpPr/>
          <p:nvPr/>
        </p:nvGrpSpPr>
        <p:grpSpPr>
          <a:xfrm>
            <a:off x="3510484" y="2601352"/>
            <a:ext cx="1560136" cy="754542"/>
            <a:chOff x="8959" y="6230"/>
            <a:chExt cx="3743" cy="935"/>
          </a:xfrm>
        </p:grpSpPr>
        <p:grpSp>
          <p:nvGrpSpPr>
            <p:cNvPr id="381" name="组合 54"/>
            <p:cNvGrpSpPr/>
            <p:nvPr/>
          </p:nvGrpSpPr>
          <p:grpSpPr bwMode="auto">
            <a:xfrm>
              <a:off x="8959" y="6230"/>
              <a:ext cx="3743" cy="935"/>
              <a:chOff x="1713947" y="2809668"/>
              <a:chExt cx="3018478" cy="837383"/>
            </a:xfrm>
          </p:grpSpPr>
          <p:grpSp>
            <p:nvGrpSpPr>
              <p:cNvPr id="383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38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8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3×</a:t>
                  </a:r>
                  <a:r>
                    <a:rPr lang="en-US" altLang="zh-CN" sz="21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en-US" altLang="zh-CN" sz="21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87" name="直接连接符 386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4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zh-CN" altLang="en-US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382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88" name="组合 387"/>
          <p:cNvGrpSpPr/>
          <p:nvPr/>
        </p:nvGrpSpPr>
        <p:grpSpPr>
          <a:xfrm>
            <a:off x="4895212" y="2360216"/>
            <a:ext cx="2848551" cy="960804"/>
            <a:chOff x="4503236" y="3184209"/>
            <a:chExt cx="2848551" cy="960804"/>
          </a:xfrm>
        </p:grpSpPr>
        <p:grpSp>
          <p:nvGrpSpPr>
            <p:cNvPr id="426" name="组合 54"/>
            <p:cNvGrpSpPr/>
            <p:nvPr/>
          </p:nvGrpSpPr>
          <p:grpSpPr bwMode="auto">
            <a:xfrm>
              <a:off x="4840668" y="3380211"/>
              <a:ext cx="840736" cy="740930"/>
              <a:chOff x="1139601" y="2780928"/>
              <a:chExt cx="1626049" cy="822332"/>
            </a:xfrm>
          </p:grpSpPr>
          <p:sp>
            <p:nvSpPr>
              <p:cNvPr id="427" name="TextBox 8"/>
              <p:cNvSpPr txBox="1">
                <a:spLocks noChangeArrowheads="1"/>
              </p:cNvSpPr>
              <p:nvPr/>
            </p:nvSpPr>
            <p:spPr bwMode="auto">
              <a:xfrm>
                <a:off x="1139601" y="3124174"/>
                <a:ext cx="601258" cy="461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21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428" name="组合 3"/>
              <p:cNvGrpSpPr/>
              <p:nvPr/>
            </p:nvGrpSpPr>
            <p:grpSpPr bwMode="auto">
              <a:xfrm>
                <a:off x="2087605" y="2780928"/>
                <a:ext cx="678045" cy="822332"/>
                <a:chOff x="967231" y="960903"/>
                <a:chExt cx="678065" cy="823052"/>
              </a:xfrm>
            </p:grpSpPr>
            <p:sp>
              <p:nvSpPr>
                <p:cNvPr id="42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3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417" name="组合 54"/>
            <p:cNvGrpSpPr/>
            <p:nvPr/>
          </p:nvGrpSpPr>
          <p:grpSpPr bwMode="auto">
            <a:xfrm>
              <a:off x="5436411" y="3184209"/>
              <a:ext cx="860305" cy="417889"/>
              <a:chOff x="1101753" y="3142027"/>
              <a:chExt cx="1663897" cy="463800"/>
            </a:xfrm>
          </p:grpSpPr>
          <p:sp>
            <p:nvSpPr>
              <p:cNvPr id="418" name="TextBox 8"/>
              <p:cNvSpPr txBox="1">
                <a:spLocks noChangeArrowheads="1"/>
              </p:cNvSpPr>
              <p:nvPr/>
            </p:nvSpPr>
            <p:spPr bwMode="auto">
              <a:xfrm>
                <a:off x="1101753" y="3146235"/>
                <a:ext cx="639106" cy="459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21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421" name="TextBox 8"/>
              <p:cNvSpPr txBox="1">
                <a:spLocks noChangeArrowheads="1"/>
              </p:cNvSpPr>
              <p:nvPr/>
            </p:nvSpPr>
            <p:spPr bwMode="auto">
              <a:xfrm>
                <a:off x="2087605" y="3142027"/>
                <a:ext cx="678045" cy="461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391" name="组合 390"/>
            <p:cNvGrpSpPr/>
            <p:nvPr/>
          </p:nvGrpSpPr>
          <p:grpSpPr>
            <a:xfrm>
              <a:off x="4503236" y="3343233"/>
              <a:ext cx="2848551" cy="801780"/>
              <a:chOff x="4560353" y="2801311"/>
              <a:chExt cx="2848551" cy="801780"/>
            </a:xfrm>
          </p:grpSpPr>
          <p:sp>
            <p:nvSpPr>
              <p:cNvPr id="392" name="矩形 1"/>
              <p:cNvSpPr>
                <a:spLocks noChangeArrowheads="1"/>
              </p:cNvSpPr>
              <p:nvPr/>
            </p:nvSpPr>
            <p:spPr bwMode="auto">
              <a:xfrm>
                <a:off x="4560353" y="3061311"/>
                <a:ext cx="1560437" cy="413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1-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393" name="组合 392"/>
              <p:cNvGrpSpPr/>
              <p:nvPr/>
            </p:nvGrpSpPr>
            <p:grpSpPr>
              <a:xfrm>
                <a:off x="5594927" y="2801311"/>
                <a:ext cx="1813977" cy="766646"/>
                <a:chOff x="8306" y="6172"/>
                <a:chExt cx="4352" cy="950"/>
              </a:xfrm>
            </p:grpSpPr>
            <p:grpSp>
              <p:nvGrpSpPr>
                <p:cNvPr id="407" name="组合 3"/>
                <p:cNvGrpSpPr/>
                <p:nvPr/>
              </p:nvGrpSpPr>
              <p:grpSpPr bwMode="auto">
                <a:xfrm>
                  <a:off x="8306" y="6205"/>
                  <a:ext cx="798" cy="917"/>
                  <a:chOff x="1003975" y="960903"/>
                  <a:chExt cx="643719" cy="821409"/>
                </a:xfrm>
              </p:grpSpPr>
              <p:sp>
                <p:nvSpPr>
                  <p:cNvPr id="41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 smtClean="0">
                        <a:solidFill>
                          <a:schemeClr val="tx2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3</a:t>
                    </a:r>
                    <a:endParaRPr lang="en-US" altLang="zh-CN" sz="2100" b="1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1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9" y="1322319"/>
                    <a:ext cx="639125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1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en-US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15" name="直接连接符 414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8" name="组合 54"/>
                <p:cNvGrpSpPr/>
                <p:nvPr/>
              </p:nvGrpSpPr>
              <p:grpSpPr bwMode="auto">
                <a:xfrm>
                  <a:off x="10594" y="6172"/>
                  <a:ext cx="2064" cy="921"/>
                  <a:chOff x="1101753" y="2780928"/>
                  <a:chExt cx="1663897" cy="824899"/>
                </a:xfrm>
              </p:grpSpPr>
              <p:sp>
                <p:nvSpPr>
                  <p:cNvPr id="40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1753" y="3146235"/>
                    <a:ext cx="639106" cy="4595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grpSp>
                <p:nvGrpSpPr>
                  <p:cNvPr id="410" name="组合 3"/>
                  <p:cNvGrpSpPr/>
                  <p:nvPr/>
                </p:nvGrpSpPr>
                <p:grpSpPr bwMode="auto">
                  <a:xfrm>
                    <a:off x="2087605" y="2780928"/>
                    <a:ext cx="678045" cy="822332"/>
                    <a:chOff x="967231" y="960903"/>
                    <a:chExt cx="678065" cy="823052"/>
                  </a:xfrm>
                </p:grpSpPr>
                <p:sp>
                  <p:nvSpPr>
                    <p:cNvPr id="41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4616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412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231" y="1322319"/>
                      <a:ext cx="678065" cy="4616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394" name="组合 393"/>
              <p:cNvGrpSpPr/>
              <p:nvPr/>
            </p:nvGrpSpPr>
            <p:grpSpPr>
              <a:xfrm>
                <a:off x="5009989" y="2836445"/>
                <a:ext cx="1813977" cy="766646"/>
                <a:chOff x="8306" y="6172"/>
                <a:chExt cx="4352" cy="950"/>
              </a:xfrm>
            </p:grpSpPr>
            <p:grpSp>
              <p:nvGrpSpPr>
                <p:cNvPr id="398" name="组合 3"/>
                <p:cNvGrpSpPr/>
                <p:nvPr/>
              </p:nvGrpSpPr>
              <p:grpSpPr bwMode="auto">
                <a:xfrm>
                  <a:off x="8306" y="6205"/>
                  <a:ext cx="798" cy="917"/>
                  <a:chOff x="1003975" y="960903"/>
                  <a:chExt cx="643719" cy="821409"/>
                </a:xfrm>
              </p:grpSpPr>
              <p:sp>
                <p:nvSpPr>
                  <p:cNvPr id="40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0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9" y="1322319"/>
                    <a:ext cx="639125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en-US" sz="21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en-US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06" name="直接连接符 405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9" name="组合 54"/>
                <p:cNvGrpSpPr/>
                <p:nvPr/>
              </p:nvGrpSpPr>
              <p:grpSpPr bwMode="auto">
                <a:xfrm>
                  <a:off x="10594" y="6172"/>
                  <a:ext cx="2064" cy="921"/>
                  <a:chOff x="1101753" y="2780928"/>
                  <a:chExt cx="1663897" cy="824899"/>
                </a:xfrm>
              </p:grpSpPr>
              <p:sp>
                <p:nvSpPr>
                  <p:cNvPr id="40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1753" y="3146235"/>
                    <a:ext cx="639106" cy="4595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grpSp>
                <p:nvGrpSpPr>
                  <p:cNvPr id="401" name="组合 3"/>
                  <p:cNvGrpSpPr/>
                  <p:nvPr/>
                </p:nvGrpSpPr>
                <p:grpSpPr bwMode="auto">
                  <a:xfrm>
                    <a:off x="2087605" y="2780928"/>
                    <a:ext cx="678045" cy="822332"/>
                    <a:chOff x="967231" y="960903"/>
                    <a:chExt cx="678065" cy="823052"/>
                  </a:xfrm>
                </p:grpSpPr>
                <p:sp>
                  <p:nvSpPr>
                    <p:cNvPr id="402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4616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403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231" y="1322319"/>
                      <a:ext cx="678065" cy="4616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396" name="文本框 395"/>
              <p:cNvSpPr txBox="1"/>
              <p:nvPr/>
            </p:nvSpPr>
            <p:spPr>
              <a:xfrm>
                <a:off x="5283780" y="3030974"/>
                <a:ext cx="65434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34" name="组合 433"/>
          <p:cNvGrpSpPr/>
          <p:nvPr/>
        </p:nvGrpSpPr>
        <p:grpSpPr>
          <a:xfrm>
            <a:off x="1744577" y="3516477"/>
            <a:ext cx="2232875" cy="776331"/>
            <a:chOff x="7345" y="6201"/>
            <a:chExt cx="5357" cy="962"/>
          </a:xfrm>
        </p:grpSpPr>
        <p:grpSp>
          <p:nvGrpSpPr>
            <p:cNvPr id="435" name="组合 54"/>
            <p:cNvGrpSpPr/>
            <p:nvPr/>
          </p:nvGrpSpPr>
          <p:grpSpPr bwMode="auto">
            <a:xfrm>
              <a:off x="7345" y="6201"/>
              <a:ext cx="5357" cy="962"/>
              <a:chOff x="412610" y="2785134"/>
              <a:chExt cx="4319815" cy="861917"/>
            </a:xfrm>
          </p:grpSpPr>
          <p:grpSp>
            <p:nvGrpSpPr>
              <p:cNvPr id="437" name="组合 3"/>
              <p:cNvGrpSpPr/>
              <p:nvPr/>
            </p:nvGrpSpPr>
            <p:grpSpPr bwMode="auto">
              <a:xfrm>
                <a:off x="412610" y="2785134"/>
                <a:ext cx="1413318" cy="853097"/>
                <a:chOff x="228316" y="960903"/>
                <a:chExt cx="1413360" cy="853844"/>
              </a:xfrm>
            </p:grpSpPr>
            <p:sp>
              <p:nvSpPr>
                <p:cNvPr id="44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40259" y="960903"/>
                  <a:ext cx="639781" cy="45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4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28316" y="1353193"/>
                  <a:ext cx="1413360" cy="461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×</a:t>
                  </a:r>
                  <a:r>
                    <a:rPr lang="en-US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45" name="直接连接符 444"/>
                <p:cNvCxnSpPr/>
                <p:nvPr/>
              </p:nvCxnSpPr>
              <p:spPr bwMode="auto">
                <a:xfrm>
                  <a:off x="447761" y="1420896"/>
                  <a:ext cx="89463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8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44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4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2×3</a:t>
                  </a:r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42" name="直接连接符 441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9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436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446" name="组合 445"/>
          <p:cNvGrpSpPr/>
          <p:nvPr/>
        </p:nvGrpSpPr>
        <p:grpSpPr>
          <a:xfrm>
            <a:off x="3441114" y="3530322"/>
            <a:ext cx="1560136" cy="754542"/>
            <a:chOff x="8959" y="6230"/>
            <a:chExt cx="3743" cy="935"/>
          </a:xfrm>
        </p:grpSpPr>
        <p:grpSp>
          <p:nvGrpSpPr>
            <p:cNvPr id="447" name="组合 54"/>
            <p:cNvGrpSpPr/>
            <p:nvPr/>
          </p:nvGrpSpPr>
          <p:grpSpPr bwMode="auto">
            <a:xfrm>
              <a:off x="8959" y="6230"/>
              <a:ext cx="3743" cy="935"/>
              <a:chOff x="1713947" y="2809668"/>
              <a:chExt cx="3018478" cy="837383"/>
            </a:xfrm>
          </p:grpSpPr>
          <p:grpSp>
            <p:nvGrpSpPr>
              <p:cNvPr id="449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45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5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3×4</a:t>
                  </a:r>
                  <a:endPara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53" name="直接连接符 452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0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endPara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448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454" name="组合 453"/>
          <p:cNvGrpSpPr/>
          <p:nvPr/>
        </p:nvGrpSpPr>
        <p:grpSpPr>
          <a:xfrm>
            <a:off x="4445973" y="3527372"/>
            <a:ext cx="1560136" cy="754542"/>
            <a:chOff x="8959" y="6230"/>
            <a:chExt cx="3743" cy="935"/>
          </a:xfrm>
        </p:grpSpPr>
        <p:grpSp>
          <p:nvGrpSpPr>
            <p:cNvPr id="455" name="组合 54"/>
            <p:cNvGrpSpPr/>
            <p:nvPr/>
          </p:nvGrpSpPr>
          <p:grpSpPr bwMode="auto">
            <a:xfrm>
              <a:off x="8959" y="6230"/>
              <a:ext cx="3743" cy="935"/>
              <a:chOff x="1713947" y="2809668"/>
              <a:chExt cx="3018478" cy="837383"/>
            </a:xfrm>
          </p:grpSpPr>
          <p:grpSp>
            <p:nvGrpSpPr>
              <p:cNvPr id="457" name="组合 3"/>
              <p:cNvGrpSpPr/>
              <p:nvPr/>
            </p:nvGrpSpPr>
            <p:grpSpPr bwMode="auto">
              <a:xfrm>
                <a:off x="2362607" y="2809668"/>
                <a:ext cx="1413852" cy="837383"/>
                <a:chOff x="1242238" y="989668"/>
                <a:chExt cx="1413894" cy="838116"/>
              </a:xfrm>
            </p:grpSpPr>
            <p:sp>
              <p:nvSpPr>
                <p:cNvPr id="45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57582" y="989668"/>
                  <a:ext cx="639778" cy="45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6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242238" y="1365776"/>
                  <a:ext cx="1413894" cy="462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1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4×</a:t>
                  </a:r>
                  <a:r>
                    <a:rPr lang="en-US" altLang="zh-CN" sz="21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21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61" name="直接连接符 460"/>
                <p:cNvCxnSpPr/>
                <p:nvPr/>
              </p:nvCxnSpPr>
              <p:spPr bwMode="auto">
                <a:xfrm>
                  <a:off x="1497053" y="1412672"/>
                  <a:ext cx="97012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8" name="矩形 1"/>
              <p:cNvSpPr>
                <a:spLocks noChangeArrowheads="1"/>
              </p:cNvSpPr>
              <p:nvPr/>
            </p:nvSpPr>
            <p:spPr bwMode="auto">
              <a:xfrm>
                <a:off x="1713947" y="2998564"/>
                <a:ext cx="3018478" cy="459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zh-CN" altLang="en-US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456" name="TextBox 8"/>
            <p:cNvSpPr txBox="1">
              <a:spLocks noChangeArrowheads="1"/>
            </p:cNvSpPr>
            <p:nvPr/>
          </p:nvSpPr>
          <p:spPr bwMode="auto">
            <a:xfrm>
              <a:off x="9770" y="6575"/>
              <a:ext cx="84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462" name="组合 461"/>
          <p:cNvGrpSpPr/>
          <p:nvPr/>
        </p:nvGrpSpPr>
        <p:grpSpPr>
          <a:xfrm>
            <a:off x="5683889" y="3013783"/>
            <a:ext cx="2848551" cy="1286159"/>
            <a:chOff x="4503236" y="2858854"/>
            <a:chExt cx="2848551" cy="1286159"/>
          </a:xfrm>
        </p:grpSpPr>
        <p:grpSp>
          <p:nvGrpSpPr>
            <p:cNvPr id="463" name="组合 54"/>
            <p:cNvGrpSpPr/>
            <p:nvPr/>
          </p:nvGrpSpPr>
          <p:grpSpPr bwMode="auto">
            <a:xfrm>
              <a:off x="4840668" y="3380211"/>
              <a:ext cx="840736" cy="740930"/>
              <a:chOff x="1139601" y="2780928"/>
              <a:chExt cx="1626049" cy="822332"/>
            </a:xfrm>
          </p:grpSpPr>
          <p:sp>
            <p:nvSpPr>
              <p:cNvPr id="492" name="TextBox 8"/>
              <p:cNvSpPr txBox="1">
                <a:spLocks noChangeArrowheads="1"/>
              </p:cNvSpPr>
              <p:nvPr/>
            </p:nvSpPr>
            <p:spPr bwMode="auto">
              <a:xfrm>
                <a:off x="1139601" y="3124174"/>
                <a:ext cx="601258" cy="461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21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493" name="组合 3"/>
              <p:cNvGrpSpPr/>
              <p:nvPr/>
            </p:nvGrpSpPr>
            <p:grpSpPr bwMode="auto">
              <a:xfrm>
                <a:off x="2087605" y="2780928"/>
                <a:ext cx="678045" cy="822332"/>
                <a:chOff x="967231" y="960903"/>
                <a:chExt cx="678065" cy="823052"/>
              </a:xfrm>
            </p:grpSpPr>
            <p:sp>
              <p:nvSpPr>
                <p:cNvPr id="49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9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464" name="组合 54"/>
            <p:cNvGrpSpPr/>
            <p:nvPr/>
          </p:nvGrpSpPr>
          <p:grpSpPr bwMode="auto">
            <a:xfrm>
              <a:off x="5436411" y="2858854"/>
              <a:ext cx="860305" cy="743243"/>
              <a:chOff x="1101753" y="2780928"/>
              <a:chExt cx="1663897" cy="824899"/>
            </a:xfrm>
          </p:grpSpPr>
          <p:sp>
            <p:nvSpPr>
              <p:cNvPr id="488" name="TextBox 8"/>
              <p:cNvSpPr txBox="1">
                <a:spLocks noChangeArrowheads="1"/>
              </p:cNvSpPr>
              <p:nvPr/>
            </p:nvSpPr>
            <p:spPr bwMode="auto">
              <a:xfrm>
                <a:off x="1101753" y="3146235"/>
                <a:ext cx="639106" cy="459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21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489" name="组合 3"/>
              <p:cNvGrpSpPr/>
              <p:nvPr/>
            </p:nvGrpSpPr>
            <p:grpSpPr bwMode="auto">
              <a:xfrm>
                <a:off x="2087605" y="2780928"/>
                <a:ext cx="678045" cy="822332"/>
                <a:chOff x="967231" y="960903"/>
                <a:chExt cx="678065" cy="823052"/>
              </a:xfrm>
            </p:grpSpPr>
            <p:sp>
              <p:nvSpPr>
                <p:cNvPr id="49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9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461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1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465" name="组合 464"/>
            <p:cNvGrpSpPr/>
            <p:nvPr/>
          </p:nvGrpSpPr>
          <p:grpSpPr>
            <a:xfrm>
              <a:off x="4503236" y="3343234"/>
              <a:ext cx="2848551" cy="801779"/>
              <a:chOff x="4560353" y="2801312"/>
              <a:chExt cx="2848551" cy="801779"/>
            </a:xfrm>
          </p:grpSpPr>
          <p:sp>
            <p:nvSpPr>
              <p:cNvPr id="466" name="矩形 1"/>
              <p:cNvSpPr>
                <a:spLocks noChangeArrowheads="1"/>
              </p:cNvSpPr>
              <p:nvPr/>
            </p:nvSpPr>
            <p:spPr bwMode="auto">
              <a:xfrm>
                <a:off x="4560353" y="3061311"/>
                <a:ext cx="1560437" cy="413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1-</a:t>
                </a:r>
                <a:endPara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467" name="组合 466"/>
              <p:cNvGrpSpPr/>
              <p:nvPr/>
            </p:nvGrpSpPr>
            <p:grpSpPr>
              <a:xfrm>
                <a:off x="5595344" y="2801312"/>
                <a:ext cx="1813560" cy="787628"/>
                <a:chOff x="8307" y="6172"/>
                <a:chExt cx="4351" cy="976"/>
              </a:xfrm>
            </p:grpSpPr>
            <p:grpSp>
              <p:nvGrpSpPr>
                <p:cNvPr id="479" name="组合 3"/>
                <p:cNvGrpSpPr/>
                <p:nvPr/>
              </p:nvGrpSpPr>
              <p:grpSpPr bwMode="auto">
                <a:xfrm>
                  <a:off x="8307" y="6205"/>
                  <a:ext cx="824" cy="943"/>
                  <a:chOff x="1003975" y="960903"/>
                  <a:chExt cx="664443" cy="844528"/>
                </a:xfrm>
              </p:grpSpPr>
              <p:sp>
                <p:nvSpPr>
                  <p:cNvPr id="48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 smtClean="0">
                        <a:solidFill>
                          <a:srgbClr val="2B5384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en-US" altLang="zh-CN" sz="2100" b="1">
                      <a:solidFill>
                        <a:srgbClr val="2B5384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8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9293" y="1345438"/>
                    <a:ext cx="639125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1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5</a:t>
                    </a:r>
                    <a:endParaRPr lang="en-US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87" name="直接连接符 486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2" name="组合 3"/>
                <p:cNvGrpSpPr/>
                <p:nvPr/>
              </p:nvGrpSpPr>
              <p:grpSpPr bwMode="auto">
                <a:xfrm>
                  <a:off x="11817" y="6172"/>
                  <a:ext cx="841" cy="918"/>
                  <a:chOff x="967231" y="960903"/>
                  <a:chExt cx="678065" cy="823052"/>
                </a:xfrm>
              </p:grpSpPr>
              <p:sp>
                <p:nvSpPr>
                  <p:cNvPr id="48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616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8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4616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468" name="组合 467"/>
              <p:cNvGrpSpPr/>
              <p:nvPr/>
            </p:nvGrpSpPr>
            <p:grpSpPr>
              <a:xfrm>
                <a:off x="5009988" y="2836445"/>
                <a:ext cx="1813143" cy="766646"/>
                <a:chOff x="8306" y="6172"/>
                <a:chExt cx="4350" cy="950"/>
              </a:xfrm>
            </p:grpSpPr>
            <p:grpSp>
              <p:nvGrpSpPr>
                <p:cNvPr id="470" name="组合 3"/>
                <p:cNvGrpSpPr/>
                <p:nvPr/>
              </p:nvGrpSpPr>
              <p:grpSpPr bwMode="auto">
                <a:xfrm>
                  <a:off x="8306" y="6205"/>
                  <a:ext cx="798" cy="917"/>
                  <a:chOff x="1003975" y="960903"/>
                  <a:chExt cx="643719" cy="821409"/>
                </a:xfrm>
              </p:grpSpPr>
              <p:sp>
                <p:nvSpPr>
                  <p:cNvPr id="47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1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7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9" y="1322319"/>
                    <a:ext cx="639125" cy="4599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1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5</a:t>
                    </a:r>
                    <a:endParaRPr lang="en-US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78" name="直接连接符 477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71" name="组合 54"/>
                <p:cNvGrpSpPr/>
                <p:nvPr/>
              </p:nvGrpSpPr>
              <p:grpSpPr bwMode="auto">
                <a:xfrm>
                  <a:off x="10594" y="6172"/>
                  <a:ext cx="2062" cy="921"/>
                  <a:chOff x="1101753" y="2780928"/>
                  <a:chExt cx="1662357" cy="824899"/>
                </a:xfrm>
              </p:grpSpPr>
              <p:sp>
                <p:nvSpPr>
                  <p:cNvPr id="47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1753" y="3146235"/>
                    <a:ext cx="639106" cy="4595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1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7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24349" y="2780928"/>
                    <a:ext cx="639761" cy="4612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1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469" name="文本框 468"/>
              <p:cNvSpPr txBox="1"/>
              <p:nvPr/>
            </p:nvSpPr>
            <p:spPr>
              <a:xfrm>
                <a:off x="5283780" y="3030974"/>
                <a:ext cx="65434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2" name="图片 18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11660" y="2211710"/>
            <a:ext cx="6156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整数乘法的运算定律对于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分数乘法</a:t>
            </a:r>
            <a:r>
              <a:rPr lang="zh-CN" altLang="en-US" sz="32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同样适用。应用这些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乘法运算定律</a:t>
            </a:r>
            <a:r>
              <a:rPr lang="zh-CN" altLang="en-US" sz="32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，可以使一些计算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简便</a:t>
            </a:r>
            <a:r>
              <a:rPr lang="zh-CN" altLang="en-US" sz="32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66955"/>
            <a:ext cx="2628212" cy="2222453"/>
          </a:xfrm>
          <a:prstGeom prst="rect">
            <a:avLst/>
          </a:prstGeom>
        </p:spPr>
      </p:pic>
      <p:sp>
        <p:nvSpPr>
          <p:cNvPr id="3" name="TextBox 19"/>
          <p:cNvSpPr txBox="1"/>
          <p:nvPr/>
        </p:nvSpPr>
        <p:spPr>
          <a:xfrm>
            <a:off x="875887" y="2111944"/>
            <a:ext cx="196792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乘法</a:t>
            </a:r>
            <a:r>
              <a:rPr kumimoji="0" lang="en-US" altLang="zh-CN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35F9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交换律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35F9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" name="Text Box 349"/>
          <p:cNvSpPr txBox="1">
            <a:spLocks noChangeArrowheads="1"/>
          </p:cNvSpPr>
          <p:nvPr/>
        </p:nvSpPr>
        <p:spPr bwMode="auto">
          <a:xfrm>
            <a:off x="971600" y="2571750"/>
            <a:ext cx="17281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a×b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b×a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694" y="1854985"/>
            <a:ext cx="3384376" cy="2588973"/>
          </a:xfrm>
          <a:prstGeom prst="rect">
            <a:avLst/>
          </a:prstGeom>
        </p:spPr>
      </p:pic>
      <p:sp>
        <p:nvSpPr>
          <p:cNvPr id="6" name="TextBox 23"/>
          <p:cNvSpPr txBox="1"/>
          <p:nvPr/>
        </p:nvSpPr>
        <p:spPr>
          <a:xfrm>
            <a:off x="3407593" y="2543992"/>
            <a:ext cx="224452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乘法</a:t>
            </a:r>
            <a:r>
              <a:rPr kumimoji="0" lang="en-US" altLang="zh-CN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结合律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 Box 350"/>
          <p:cNvSpPr txBox="1">
            <a:spLocks noChangeArrowheads="1"/>
          </p:cNvSpPr>
          <p:nvPr/>
        </p:nvSpPr>
        <p:spPr bwMode="auto">
          <a:xfrm>
            <a:off x="3512789" y="2924239"/>
            <a:ext cx="285941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a×b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)×c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×(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b×c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571" y="1483024"/>
            <a:ext cx="2975024" cy="2365147"/>
          </a:xfrm>
          <a:prstGeom prst="rect">
            <a:avLst/>
          </a:prstGeom>
        </p:spPr>
      </p:pic>
      <p:sp>
        <p:nvSpPr>
          <p:cNvPr id="9" name="TextBox 27"/>
          <p:cNvSpPr txBox="1"/>
          <p:nvPr/>
        </p:nvSpPr>
        <p:spPr>
          <a:xfrm>
            <a:off x="6239564" y="2092862"/>
            <a:ext cx="258090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乘法</a:t>
            </a:r>
            <a:r>
              <a:rPr kumimoji="0" lang="en-US" altLang="zh-CN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40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4F81BD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分配律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4F81B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Rectangle 351"/>
          <p:cNvSpPr>
            <a:spLocks noChangeArrowheads="1"/>
          </p:cNvSpPr>
          <p:nvPr/>
        </p:nvSpPr>
        <p:spPr bwMode="auto">
          <a:xfrm>
            <a:off x="6300192" y="2480019"/>
            <a:ext cx="198507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b)×c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a×c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b×c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827584" y="843558"/>
            <a:ext cx="76603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打字员打一本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页的书稿。第一天打了这本书稿页数的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第二天打了这本书稿页数的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19"/>
          <p:cNvGrpSpPr/>
          <p:nvPr/>
        </p:nvGrpSpPr>
        <p:grpSpPr bwMode="auto">
          <a:xfrm>
            <a:off x="2339752" y="1203598"/>
            <a:ext cx="959633" cy="757301"/>
            <a:chOff x="1285873" y="3048623"/>
            <a:chExt cx="959638" cy="756284"/>
          </a:xfrm>
        </p:grpSpPr>
        <p:sp>
          <p:nvSpPr>
            <p:cNvPr id="4" name="TextBox 9"/>
            <p:cNvSpPr txBox="1">
              <a:spLocks noChangeArrowheads="1"/>
            </p:cNvSpPr>
            <p:nvPr/>
          </p:nvSpPr>
          <p:spPr bwMode="auto">
            <a:xfrm>
              <a:off x="1321686" y="3048623"/>
              <a:ext cx="561955" cy="39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Box 9"/>
            <p:cNvSpPr txBox="1">
              <a:spLocks noChangeArrowheads="1"/>
            </p:cNvSpPr>
            <p:nvPr/>
          </p:nvSpPr>
          <p:spPr bwMode="auto">
            <a:xfrm>
              <a:off x="1326359" y="3405334"/>
              <a:ext cx="919152" cy="39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85873" y="3429001"/>
              <a:ext cx="428627" cy="158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19"/>
          <p:cNvGrpSpPr/>
          <p:nvPr/>
        </p:nvGrpSpPr>
        <p:grpSpPr bwMode="auto">
          <a:xfrm>
            <a:off x="7624207" y="1205771"/>
            <a:ext cx="980241" cy="755647"/>
            <a:chOff x="1285873" y="3038103"/>
            <a:chExt cx="980246" cy="754632"/>
          </a:xfrm>
        </p:grpSpPr>
        <p:sp>
          <p:nvSpPr>
            <p:cNvPr id="8" name="TextBox 9"/>
            <p:cNvSpPr txBox="1">
              <a:spLocks noChangeArrowheads="1"/>
            </p:cNvSpPr>
            <p:nvPr/>
          </p:nvSpPr>
          <p:spPr bwMode="auto">
            <a:xfrm>
              <a:off x="1346967" y="3038103"/>
              <a:ext cx="561955" cy="39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9"/>
            <p:cNvSpPr txBox="1">
              <a:spLocks noChangeArrowheads="1"/>
            </p:cNvSpPr>
            <p:nvPr/>
          </p:nvSpPr>
          <p:spPr bwMode="auto">
            <a:xfrm>
              <a:off x="1346967" y="3393162"/>
              <a:ext cx="919152" cy="39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285873" y="3429001"/>
              <a:ext cx="428627" cy="158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29"/>
          <p:cNvGrpSpPr/>
          <p:nvPr/>
        </p:nvGrpSpPr>
        <p:grpSpPr bwMode="auto">
          <a:xfrm>
            <a:off x="251520" y="1835020"/>
            <a:ext cx="4104456" cy="2046014"/>
            <a:chOff x="-783910" y="1394625"/>
            <a:chExt cx="6689429" cy="2626475"/>
          </a:xfrm>
        </p:grpSpPr>
        <p:pic>
          <p:nvPicPr>
            <p:cNvPr id="12" name="图片 26" descr="正文(52).png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3910" y="1394625"/>
              <a:ext cx="3628847" cy="2626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圆角矩形标注 12"/>
            <p:cNvSpPr/>
            <p:nvPr/>
          </p:nvSpPr>
          <p:spPr bwMode="auto">
            <a:xfrm>
              <a:off x="2806687" y="2247931"/>
              <a:ext cx="3098832" cy="924266"/>
            </a:xfrm>
            <a:prstGeom prst="wedgeRoundRectCallout">
              <a:avLst>
                <a:gd name="adj1" fmla="val -72523"/>
                <a:gd name="adj2" fmla="val -48634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两天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一共了</a:t>
              </a:r>
              <a:endPara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多少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页呢？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3059832" y="917552"/>
            <a:ext cx="2016224" cy="416682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047464" y="426596"/>
            <a:ext cx="1484779" cy="488970"/>
          </a:xfrm>
          <a:prstGeom prst="wedgeRoundRectCallout">
            <a:avLst>
              <a:gd name="adj1" fmla="val -9309"/>
              <a:gd name="adj2" fmla="val 7076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339752" y="1275606"/>
            <a:ext cx="435534" cy="686987"/>
          </a:xfrm>
          <a:prstGeom prst="ellips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592850" y="1298904"/>
            <a:ext cx="435534" cy="686987"/>
          </a:xfrm>
          <a:prstGeom prst="ellips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5192377" y="2205057"/>
            <a:ext cx="3268055" cy="1251715"/>
            <a:chOff x="5367304" y="3120231"/>
            <a:chExt cx="3268055" cy="1251715"/>
          </a:xfrm>
        </p:grpSpPr>
        <p:sp>
          <p:nvSpPr>
            <p:cNvPr id="38" name="文本框 37"/>
            <p:cNvSpPr txBox="1"/>
            <p:nvPr/>
          </p:nvSpPr>
          <p:spPr>
            <a:xfrm>
              <a:off x="5367304" y="3120231"/>
              <a:ext cx="32130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两个部分量分别占单位“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”的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19"/>
            <p:cNvGrpSpPr/>
            <p:nvPr/>
          </p:nvGrpSpPr>
          <p:grpSpPr bwMode="auto">
            <a:xfrm>
              <a:off x="6852117" y="3704424"/>
              <a:ext cx="1008112" cy="667522"/>
              <a:chOff x="1721313" y="3126109"/>
              <a:chExt cx="1008117" cy="666626"/>
            </a:xfrm>
          </p:grpSpPr>
          <p:sp>
            <p:nvSpPr>
              <p:cNvPr id="40" name="TextBox 9"/>
              <p:cNvSpPr txBox="1">
                <a:spLocks noChangeArrowheads="1"/>
              </p:cNvSpPr>
              <p:nvPr/>
            </p:nvSpPr>
            <p:spPr bwMode="auto">
              <a:xfrm>
                <a:off x="1807433" y="3126109"/>
                <a:ext cx="561955" cy="3995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Box 9"/>
              <p:cNvSpPr txBox="1">
                <a:spLocks noChangeArrowheads="1"/>
              </p:cNvSpPr>
              <p:nvPr/>
            </p:nvSpPr>
            <p:spPr bwMode="auto">
              <a:xfrm>
                <a:off x="1810278" y="3393162"/>
                <a:ext cx="919152" cy="3995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1721313" y="3452187"/>
                <a:ext cx="428627" cy="158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19"/>
            <p:cNvGrpSpPr/>
            <p:nvPr/>
          </p:nvGrpSpPr>
          <p:grpSpPr bwMode="auto">
            <a:xfrm>
              <a:off x="7644205" y="3704424"/>
              <a:ext cx="991154" cy="656202"/>
              <a:chOff x="1787081" y="3143484"/>
              <a:chExt cx="991159" cy="655321"/>
            </a:xfrm>
          </p:grpSpPr>
          <p:sp>
            <p:nvSpPr>
              <p:cNvPr id="44" name="TextBox 9"/>
              <p:cNvSpPr txBox="1">
                <a:spLocks noChangeArrowheads="1"/>
              </p:cNvSpPr>
              <p:nvPr/>
            </p:nvSpPr>
            <p:spPr bwMode="auto">
              <a:xfrm>
                <a:off x="1873201" y="3143484"/>
                <a:ext cx="561955" cy="3995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Box 9"/>
              <p:cNvSpPr txBox="1">
                <a:spLocks noChangeArrowheads="1"/>
              </p:cNvSpPr>
              <p:nvPr/>
            </p:nvSpPr>
            <p:spPr bwMode="auto">
              <a:xfrm>
                <a:off x="1859088" y="3399232"/>
                <a:ext cx="919152" cy="3995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1787081" y="3469558"/>
                <a:ext cx="428627" cy="158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5134600" y="2139702"/>
            <a:ext cx="3109808" cy="135292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43608" y="3579862"/>
            <a:ext cx="6711070" cy="864096"/>
            <a:chOff x="1187624" y="3627769"/>
            <a:chExt cx="6711070" cy="115212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87624" y="3627769"/>
              <a:ext cx="6711070" cy="1138757"/>
              <a:chOff x="1203174" y="4006056"/>
              <a:chExt cx="6711070" cy="1138757"/>
            </a:xfrm>
          </p:grpSpPr>
          <p:pic>
            <p:nvPicPr>
              <p:cNvPr id="48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>
                            <a14:foregroundMark x1="72078" y1="6284" x2="62013" y2="19945"/>
                            <a14:foregroundMark x1="26623" y1="39344" x2="27273" y2="46721"/>
                            <a14:foregroundMark x1="47078" y1="38798" x2="53896" y2="43443"/>
                            <a14:foregroundMark x1="29545" y1="54645" x2="35390" y2="51913"/>
                            <a14:foregroundMark x1="40260" y1="51913" x2="47078" y2="54098"/>
                            <a14:foregroundMark x1="47727" y1="54098" x2="50325" y2="54098"/>
                            <a14:foregroundMark x1="38312" y1="56284" x2="35390" y2="69945"/>
                            <a14:foregroundMark x1="51623" y1="66120" x2="52273" y2="69399"/>
                            <a14:foregroundMark x1="43506" y1="46721" x2="53896" y2="47268"/>
                            <a14:foregroundMark x1="53896" y1="45628" x2="53896" y2="38798"/>
                            <a14:foregroundMark x1="27922" y1="37705" x2="34091" y2="39344"/>
                            <a14:foregroundMark x1="25325" y1="47268" x2="32792" y2="45628"/>
                            <a14:foregroundMark x1="33442" y1="45082" x2="37662" y2="415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203174" y="4006056"/>
                <a:ext cx="957145" cy="11387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1" name="矩形 4"/>
              <p:cNvSpPr>
                <a:spLocks noChangeArrowheads="1"/>
              </p:cNvSpPr>
              <p:nvPr/>
            </p:nvSpPr>
            <p:spPr bwMode="auto">
              <a:xfrm>
                <a:off x="3003374" y="4312476"/>
                <a:ext cx="491087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想一想，你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从题中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知道哪些信息？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" name="云形标注 14"/>
            <p:cNvSpPr/>
            <p:nvPr/>
          </p:nvSpPr>
          <p:spPr>
            <a:xfrm>
              <a:off x="2555776" y="3747684"/>
              <a:ext cx="5198017" cy="1032213"/>
            </a:xfrm>
            <a:prstGeom prst="cloudCallout">
              <a:avLst>
                <a:gd name="adj1" fmla="val -60914"/>
                <a:gd name="adj2" fmla="val -745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775286" y="1760844"/>
            <a:ext cx="2451578" cy="8186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677190" y="1761363"/>
            <a:ext cx="915660" cy="6029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9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文本框 47"/>
          <p:cNvGrpSpPr/>
          <p:nvPr/>
        </p:nvGrpSpPr>
        <p:grpSpPr bwMode="auto">
          <a:xfrm>
            <a:off x="1185816" y="411510"/>
            <a:ext cx="6158955" cy="615950"/>
            <a:chOff x="502" y="2323"/>
            <a:chExt cx="4673" cy="388"/>
          </a:xfrm>
        </p:grpSpPr>
        <p:pic>
          <p:nvPicPr>
            <p:cNvPr id="8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323"/>
              <a:ext cx="4672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25"/>
            <p:cNvSpPr txBox="1">
              <a:spLocks noChangeArrowheads="1"/>
            </p:cNvSpPr>
            <p:nvPr/>
          </p:nvSpPr>
          <p:spPr bwMode="auto">
            <a:xfrm>
              <a:off x="502" y="2368"/>
              <a:ext cx="464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求两天一共打了这本书稿的几分之几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文本框 47"/>
          <p:cNvGrpSpPr/>
          <p:nvPr/>
        </p:nvGrpSpPr>
        <p:grpSpPr bwMode="auto">
          <a:xfrm>
            <a:off x="1187624" y="1523752"/>
            <a:ext cx="4622843" cy="615950"/>
            <a:chOff x="503" y="2323"/>
            <a:chExt cx="2231" cy="388"/>
          </a:xfrm>
        </p:grpSpPr>
        <p:pic>
          <p:nvPicPr>
            <p:cNvPr id="15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323"/>
              <a:ext cx="2231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25"/>
            <p:cNvSpPr txBox="1">
              <a:spLocks noChangeArrowheads="1"/>
            </p:cNvSpPr>
            <p:nvPr/>
          </p:nvSpPr>
          <p:spPr bwMode="auto">
            <a:xfrm>
              <a:off x="543" y="2375"/>
              <a:ext cx="215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再求两天一共打了多少页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2555776" y="3939902"/>
            <a:ext cx="5286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答：两天一共打了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页。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51720" y="915566"/>
            <a:ext cx="2185274" cy="1269890"/>
            <a:chOff x="1593906" y="2238827"/>
            <a:chExt cx="1612331" cy="1269890"/>
          </a:xfrm>
        </p:grpSpPr>
        <p:grpSp>
          <p:nvGrpSpPr>
            <p:cNvPr id="3" name="Group 55"/>
            <p:cNvGrpSpPr/>
            <p:nvPr/>
          </p:nvGrpSpPr>
          <p:grpSpPr bwMode="auto">
            <a:xfrm>
              <a:off x="1687911" y="2249059"/>
              <a:ext cx="543019" cy="813809"/>
              <a:chOff x="2657" y="2680"/>
              <a:chExt cx="497" cy="1917"/>
            </a:xfrm>
          </p:grpSpPr>
          <p:sp>
            <p:nvSpPr>
              <p:cNvPr id="4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Freeform 58"/>
              <p:cNvSpPr/>
              <p:nvPr/>
            </p:nvSpPr>
            <p:spPr bwMode="auto">
              <a:xfrm>
                <a:off x="2657" y="3510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Text Box 39"/>
            <p:cNvSpPr txBox="1">
              <a:spLocks noChangeArrowheads="1"/>
            </p:cNvSpPr>
            <p:nvPr/>
          </p:nvSpPr>
          <p:spPr bwMode="auto">
            <a:xfrm>
              <a:off x="1593906" y="2308388"/>
              <a:ext cx="150867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+    =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Group 55"/>
            <p:cNvGrpSpPr/>
            <p:nvPr/>
          </p:nvGrpSpPr>
          <p:grpSpPr bwMode="auto">
            <a:xfrm>
              <a:off x="2197557" y="2246317"/>
              <a:ext cx="532093" cy="856686"/>
              <a:chOff x="2545" y="2680"/>
              <a:chExt cx="487" cy="2018"/>
            </a:xfrm>
          </p:grpSpPr>
          <p:sp>
            <p:nvSpPr>
              <p:cNvPr id="37" name="Text Box 56"/>
              <p:cNvSpPr txBox="1">
                <a:spLocks noChangeArrowheads="1"/>
              </p:cNvSpPr>
              <p:nvPr/>
            </p:nvSpPr>
            <p:spPr bwMode="auto">
              <a:xfrm>
                <a:off x="2545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Text Box 57"/>
              <p:cNvSpPr txBox="1">
                <a:spLocks noChangeArrowheads="1"/>
              </p:cNvSpPr>
              <p:nvPr/>
            </p:nvSpPr>
            <p:spPr bwMode="auto">
              <a:xfrm>
                <a:off x="2545" y="3342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Freeform 58"/>
              <p:cNvSpPr/>
              <p:nvPr/>
            </p:nvSpPr>
            <p:spPr bwMode="auto">
              <a:xfrm>
                <a:off x="2545" y="3611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0" name="Group 55"/>
            <p:cNvGrpSpPr/>
            <p:nvPr/>
          </p:nvGrpSpPr>
          <p:grpSpPr bwMode="auto">
            <a:xfrm>
              <a:off x="2674144" y="2238827"/>
              <a:ext cx="532093" cy="863903"/>
              <a:chOff x="2418" y="2680"/>
              <a:chExt cx="487" cy="2035"/>
            </a:xfrm>
          </p:grpSpPr>
          <p:sp>
            <p:nvSpPr>
              <p:cNvPr id="41" name="Text Box 56"/>
              <p:cNvSpPr txBox="1">
                <a:spLocks noChangeArrowheads="1"/>
              </p:cNvSpPr>
              <p:nvPr/>
            </p:nvSpPr>
            <p:spPr bwMode="auto">
              <a:xfrm>
                <a:off x="2468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 Box 57"/>
              <p:cNvSpPr txBox="1">
                <a:spLocks noChangeArrowheads="1"/>
              </p:cNvSpPr>
              <p:nvPr/>
            </p:nvSpPr>
            <p:spPr bwMode="auto">
              <a:xfrm>
                <a:off x="2418" y="3459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Freeform 58"/>
              <p:cNvSpPr/>
              <p:nvPr/>
            </p:nvSpPr>
            <p:spPr bwMode="auto">
              <a:xfrm>
                <a:off x="2434" y="3628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4" name="Group 55"/>
          <p:cNvGrpSpPr/>
          <p:nvPr/>
        </p:nvGrpSpPr>
        <p:grpSpPr bwMode="auto">
          <a:xfrm>
            <a:off x="2913088" y="1995686"/>
            <a:ext cx="532093" cy="813809"/>
            <a:chOff x="2603" y="2680"/>
            <a:chExt cx="487" cy="1917"/>
          </a:xfrm>
        </p:grpSpPr>
        <p:sp>
          <p:nvSpPr>
            <p:cNvPr id="45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57"/>
            <p:cNvSpPr txBox="1">
              <a:spLocks noChangeArrowheads="1"/>
            </p:cNvSpPr>
            <p:nvPr/>
          </p:nvSpPr>
          <p:spPr bwMode="auto">
            <a:xfrm>
              <a:off x="2603" y="3392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Freeform 58"/>
            <p:cNvSpPr/>
            <p:nvPr/>
          </p:nvSpPr>
          <p:spPr bwMode="auto">
            <a:xfrm>
              <a:off x="2657" y="3510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 Box 39"/>
          <p:cNvSpPr txBox="1">
            <a:spLocks noChangeArrowheads="1"/>
          </p:cNvSpPr>
          <p:nvPr/>
        </p:nvSpPr>
        <p:spPr bwMode="auto">
          <a:xfrm>
            <a:off x="2051720" y="2017323"/>
            <a:ext cx="305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240×   =100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 bwMode="auto">
          <a:xfrm>
            <a:off x="3251075" y="2461764"/>
            <a:ext cx="3000355" cy="805342"/>
            <a:chOff x="4857774" y="4683887"/>
            <a:chExt cx="3000375" cy="805348"/>
          </a:xfrm>
        </p:grpSpPr>
        <p:sp>
          <p:nvSpPr>
            <p:cNvPr id="55" name="TextBox 9"/>
            <p:cNvSpPr txBox="1">
              <a:spLocks noChangeArrowheads="1"/>
            </p:cNvSpPr>
            <p:nvPr/>
          </p:nvSpPr>
          <p:spPr bwMode="auto">
            <a:xfrm>
              <a:off x="4857774" y="4852508"/>
              <a:ext cx="3000375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 ＋   </a:t>
              </a:r>
              <a:r>
                <a:rPr lang="zh-CN" altLang="en-US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6" name="组合 19"/>
            <p:cNvGrpSpPr/>
            <p:nvPr/>
          </p:nvGrpSpPr>
          <p:grpSpPr bwMode="auto">
            <a:xfrm>
              <a:off x="6000759" y="4697691"/>
              <a:ext cx="928695" cy="775120"/>
              <a:chOff x="1285882" y="3031342"/>
              <a:chExt cx="928684" cy="774079"/>
            </a:xfrm>
          </p:grpSpPr>
          <p:sp>
            <p:nvSpPr>
              <p:cNvPr id="61" name="TextBox 9"/>
              <p:cNvSpPr txBox="1">
                <a:spLocks noChangeArrowheads="1"/>
              </p:cNvSpPr>
              <p:nvPr/>
            </p:nvSpPr>
            <p:spPr bwMode="auto">
              <a:xfrm>
                <a:off x="1304948" y="3031342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TextBox 9"/>
              <p:cNvSpPr txBox="1">
                <a:spLocks noChangeArrowheads="1"/>
              </p:cNvSpPr>
              <p:nvPr/>
            </p:nvSpPr>
            <p:spPr bwMode="auto">
              <a:xfrm>
                <a:off x="1295414" y="3405846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1285882" y="3429004"/>
                <a:ext cx="428623" cy="158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19"/>
            <p:cNvGrpSpPr/>
            <p:nvPr/>
          </p:nvGrpSpPr>
          <p:grpSpPr bwMode="auto">
            <a:xfrm>
              <a:off x="6890563" y="4683887"/>
              <a:ext cx="967586" cy="805348"/>
              <a:chOff x="1318430" y="2960475"/>
              <a:chExt cx="967575" cy="804266"/>
            </a:xfrm>
          </p:grpSpPr>
          <p:sp>
            <p:nvSpPr>
              <p:cNvPr id="58" name="TextBox 9"/>
              <p:cNvSpPr txBox="1">
                <a:spLocks noChangeArrowheads="1"/>
              </p:cNvSpPr>
              <p:nvPr/>
            </p:nvSpPr>
            <p:spPr bwMode="auto">
              <a:xfrm>
                <a:off x="1352568" y="2960475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TextBox 9"/>
              <p:cNvSpPr txBox="1">
                <a:spLocks noChangeArrowheads="1"/>
              </p:cNvSpPr>
              <p:nvPr/>
            </p:nvSpPr>
            <p:spPr bwMode="auto">
              <a:xfrm>
                <a:off x="1366853" y="3365166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318430" y="3369995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26"/>
          <p:cNvGrpSpPr/>
          <p:nvPr/>
        </p:nvGrpSpPr>
        <p:grpSpPr bwMode="auto">
          <a:xfrm>
            <a:off x="2843808" y="2963728"/>
            <a:ext cx="1859108" cy="780536"/>
            <a:chOff x="1316893" y="5097381"/>
            <a:chExt cx="1859122" cy="780000"/>
          </a:xfrm>
        </p:grpSpPr>
        <p:grpSp>
          <p:nvGrpSpPr>
            <p:cNvPr id="65" name="组合 46"/>
            <p:cNvGrpSpPr/>
            <p:nvPr/>
          </p:nvGrpSpPr>
          <p:grpSpPr bwMode="auto">
            <a:xfrm>
              <a:off x="2500307" y="5097381"/>
              <a:ext cx="675708" cy="780000"/>
              <a:chOff x="1214423" y="3025679"/>
              <a:chExt cx="675708" cy="780000"/>
            </a:xfrm>
          </p:grpSpPr>
          <p:sp>
            <p:nvSpPr>
              <p:cNvPr id="67" name="TextBox 9"/>
              <p:cNvSpPr txBox="1">
                <a:spLocks noChangeArrowheads="1"/>
              </p:cNvSpPr>
              <p:nvPr/>
            </p:nvSpPr>
            <p:spPr bwMode="auto">
              <a:xfrm>
                <a:off x="1328176" y="3025679"/>
                <a:ext cx="561955" cy="399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TextBox 9"/>
              <p:cNvSpPr txBox="1">
                <a:spLocks noChangeArrowheads="1"/>
              </p:cNvSpPr>
              <p:nvPr/>
            </p:nvSpPr>
            <p:spPr bwMode="auto">
              <a:xfrm>
                <a:off x="1214423" y="3405844"/>
                <a:ext cx="561956" cy="399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1285852" y="3429344"/>
                <a:ext cx="428628" cy="1587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TextBox 9"/>
            <p:cNvSpPr txBox="1">
              <a:spLocks noChangeArrowheads="1"/>
            </p:cNvSpPr>
            <p:nvPr/>
          </p:nvSpPr>
          <p:spPr bwMode="auto">
            <a:xfrm>
              <a:off x="1316893" y="5274467"/>
              <a:ext cx="1785953" cy="399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     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TextBox 9"/>
          <p:cNvSpPr txBox="1">
            <a:spLocks noChangeArrowheads="1"/>
          </p:cNvSpPr>
          <p:nvPr/>
        </p:nvSpPr>
        <p:spPr bwMode="auto">
          <a:xfrm>
            <a:off x="2859782" y="3611800"/>
            <a:ext cx="2000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（页）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MH_SubTitle_2"/>
          <p:cNvSpPr/>
          <p:nvPr>
            <p:custDataLst>
              <p:tags r:id="rId2"/>
            </p:custDataLst>
          </p:nvPr>
        </p:nvSpPr>
        <p:spPr>
          <a:xfrm>
            <a:off x="619427" y="444030"/>
            <a:ext cx="623303" cy="553860"/>
          </a:xfrm>
          <a:custGeom>
            <a:avLst/>
            <a:gdLst>
              <a:gd name="connsiteX0" fmla="*/ 602421 w 1442857"/>
              <a:gd name="connsiteY0" fmla="*/ 1405 h 1125568"/>
              <a:gd name="connsiteX1" fmla="*/ 987767 w 1442857"/>
              <a:gd name="connsiteY1" fmla="*/ 193856 h 1125568"/>
              <a:gd name="connsiteX2" fmla="*/ 1442857 w 1442857"/>
              <a:gd name="connsiteY2" fmla="*/ 624922 h 1125568"/>
              <a:gd name="connsiteX3" fmla="*/ 931713 w 1442857"/>
              <a:gd name="connsiteY3" fmla="*/ 987765 h 1125568"/>
              <a:gd name="connsiteX4" fmla="*/ 137803 w 1442857"/>
              <a:gd name="connsiteY4" fmla="*/ 931711 h 1125568"/>
              <a:gd name="connsiteX5" fmla="*/ 193858 w 1442857"/>
              <a:gd name="connsiteY5" fmla="*/ 137802 h 1125568"/>
              <a:gd name="connsiteX6" fmla="*/ 602421 w 1442857"/>
              <a:gd name="connsiteY6" fmla="*/ 1405 h 112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2857" h="1125568">
                <a:moveTo>
                  <a:pt x="602421" y="1405"/>
                </a:moveTo>
                <a:cubicBezTo>
                  <a:pt x="746091" y="11549"/>
                  <a:pt x="885890" y="76501"/>
                  <a:pt x="987767" y="193856"/>
                </a:cubicBezTo>
                <a:cubicBezTo>
                  <a:pt x="1124089" y="350891"/>
                  <a:pt x="1275786" y="494580"/>
                  <a:pt x="1442857" y="624922"/>
                </a:cubicBezTo>
                <a:cubicBezTo>
                  <a:pt x="1259129" y="730495"/>
                  <a:pt x="1088747" y="851443"/>
                  <a:pt x="931713" y="987765"/>
                </a:cubicBezTo>
                <a:cubicBezTo>
                  <a:pt x="697001" y="1191519"/>
                  <a:pt x="341557" y="1166422"/>
                  <a:pt x="137803" y="931711"/>
                </a:cubicBezTo>
                <a:cubicBezTo>
                  <a:pt x="-65950" y="697000"/>
                  <a:pt x="-40854" y="341556"/>
                  <a:pt x="193858" y="137802"/>
                </a:cubicBezTo>
                <a:cubicBezTo>
                  <a:pt x="311213" y="35926"/>
                  <a:pt x="458752" y="-8738"/>
                  <a:pt x="602421" y="1405"/>
                </a:cubicBezTo>
                <a:close/>
              </a:path>
            </a:pathLst>
          </a:custGeom>
          <a:solidFill>
            <a:srgbClr val="FF89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135000" bIns="0" rtlCol="0" anchor="ctr">
            <a:normAutofit/>
          </a:bodyPr>
          <a:lstStyle/>
          <a:p>
            <a:pPr algn="ctr"/>
            <a:r>
              <a:rPr lang="en-US" altLang="zh-CN" sz="2400" b="1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8" grpId="0"/>
      <p:bldP spid="70" grpId="0"/>
      <p:bldP spid="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文本框 47"/>
          <p:cNvGrpSpPr/>
          <p:nvPr/>
        </p:nvGrpSpPr>
        <p:grpSpPr bwMode="auto">
          <a:xfrm>
            <a:off x="1225554" y="411510"/>
            <a:ext cx="5722710" cy="615950"/>
            <a:chOff x="503" y="2323"/>
            <a:chExt cx="4179" cy="388"/>
          </a:xfrm>
        </p:grpSpPr>
        <p:pic>
          <p:nvPicPr>
            <p:cNvPr id="8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323"/>
              <a:ext cx="4179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25"/>
            <p:cNvSpPr txBox="1">
              <a:spLocks noChangeArrowheads="1"/>
            </p:cNvSpPr>
            <p:nvPr/>
          </p:nvSpPr>
          <p:spPr bwMode="auto">
            <a:xfrm>
              <a:off x="543" y="2375"/>
              <a:ext cx="413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求第一天和第二天各打多少页书稿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文本框 47"/>
          <p:cNvGrpSpPr/>
          <p:nvPr/>
        </p:nvGrpSpPr>
        <p:grpSpPr bwMode="auto">
          <a:xfrm>
            <a:off x="1245301" y="1491630"/>
            <a:ext cx="4622843" cy="615950"/>
            <a:chOff x="503" y="2323"/>
            <a:chExt cx="2231" cy="388"/>
          </a:xfrm>
        </p:grpSpPr>
        <p:pic>
          <p:nvPicPr>
            <p:cNvPr id="15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323"/>
              <a:ext cx="2231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25"/>
            <p:cNvSpPr txBox="1">
              <a:spLocks noChangeArrowheads="1"/>
            </p:cNvSpPr>
            <p:nvPr/>
          </p:nvSpPr>
          <p:spPr bwMode="auto">
            <a:xfrm>
              <a:off x="543" y="2375"/>
              <a:ext cx="215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再把两天打的书稿页数相加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2453976" y="3812181"/>
            <a:ext cx="5286376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答：两天一共打了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页。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 Box 39"/>
          <p:cNvSpPr txBox="1">
            <a:spLocks noChangeArrowheads="1"/>
          </p:cNvSpPr>
          <p:nvPr/>
        </p:nvSpPr>
        <p:spPr bwMode="auto">
          <a:xfrm>
            <a:off x="2311938" y="1923678"/>
            <a:ext cx="305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60+40=100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1680" y="915566"/>
            <a:ext cx="3052150" cy="813809"/>
            <a:chOff x="2106330" y="2227039"/>
            <a:chExt cx="3052150" cy="813809"/>
          </a:xfrm>
        </p:grpSpPr>
        <p:grpSp>
          <p:nvGrpSpPr>
            <p:cNvPr id="72" name="Group 55"/>
            <p:cNvGrpSpPr/>
            <p:nvPr/>
          </p:nvGrpSpPr>
          <p:grpSpPr bwMode="auto">
            <a:xfrm>
              <a:off x="3028328" y="2227039"/>
              <a:ext cx="532093" cy="813809"/>
              <a:chOff x="2651" y="2680"/>
              <a:chExt cx="487" cy="1917"/>
            </a:xfrm>
          </p:grpSpPr>
          <p:sp>
            <p:nvSpPr>
              <p:cNvPr id="73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Text Box 57"/>
              <p:cNvSpPr txBox="1">
                <a:spLocks noChangeArrowheads="1"/>
              </p:cNvSpPr>
              <p:nvPr/>
            </p:nvSpPr>
            <p:spPr bwMode="auto">
              <a:xfrm>
                <a:off x="2651" y="3392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Freeform 58"/>
              <p:cNvSpPr/>
              <p:nvPr/>
            </p:nvSpPr>
            <p:spPr bwMode="auto">
              <a:xfrm>
                <a:off x="2657" y="3510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2106330" y="2259211"/>
              <a:ext cx="3052150" cy="559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240×   =60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（页）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27984" y="947738"/>
            <a:ext cx="3052150" cy="813810"/>
            <a:chOff x="2074058" y="2805259"/>
            <a:chExt cx="3052150" cy="813810"/>
          </a:xfrm>
        </p:grpSpPr>
        <p:grpSp>
          <p:nvGrpSpPr>
            <p:cNvPr id="77" name="Group 55"/>
            <p:cNvGrpSpPr/>
            <p:nvPr/>
          </p:nvGrpSpPr>
          <p:grpSpPr bwMode="auto">
            <a:xfrm>
              <a:off x="2974998" y="2805260"/>
              <a:ext cx="532093" cy="813809"/>
              <a:chOff x="2651" y="2680"/>
              <a:chExt cx="487" cy="1917"/>
            </a:xfrm>
          </p:grpSpPr>
          <p:sp>
            <p:nvSpPr>
              <p:cNvPr id="78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Text Box 57"/>
              <p:cNvSpPr txBox="1">
                <a:spLocks noChangeArrowheads="1"/>
              </p:cNvSpPr>
              <p:nvPr/>
            </p:nvSpPr>
            <p:spPr bwMode="auto">
              <a:xfrm>
                <a:off x="2651" y="3392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Freeform 58"/>
              <p:cNvSpPr/>
              <p:nvPr/>
            </p:nvSpPr>
            <p:spPr bwMode="auto">
              <a:xfrm>
                <a:off x="2657" y="3510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1" name="Text Box 39"/>
            <p:cNvSpPr txBox="1">
              <a:spLocks noChangeArrowheads="1"/>
            </p:cNvSpPr>
            <p:nvPr/>
          </p:nvSpPr>
          <p:spPr bwMode="auto">
            <a:xfrm>
              <a:off x="2074058" y="2805259"/>
              <a:ext cx="305215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240×   =40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（页）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76"/>
          <p:cNvGrpSpPr/>
          <p:nvPr/>
        </p:nvGrpSpPr>
        <p:grpSpPr bwMode="auto">
          <a:xfrm>
            <a:off x="3023675" y="2424895"/>
            <a:ext cx="3276517" cy="785152"/>
            <a:chOff x="4934182" y="4441957"/>
            <a:chExt cx="3276540" cy="785157"/>
          </a:xfrm>
        </p:grpSpPr>
        <p:sp>
          <p:nvSpPr>
            <p:cNvPr id="91" name="TextBox 9"/>
            <p:cNvSpPr txBox="1">
              <a:spLocks noChangeArrowheads="1"/>
            </p:cNvSpPr>
            <p:nvPr/>
          </p:nvSpPr>
          <p:spPr bwMode="auto">
            <a:xfrm>
              <a:off x="4934182" y="4637864"/>
              <a:ext cx="3000375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＋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2" name="组合 19"/>
            <p:cNvGrpSpPr/>
            <p:nvPr/>
          </p:nvGrpSpPr>
          <p:grpSpPr bwMode="auto">
            <a:xfrm>
              <a:off x="5786446" y="4441957"/>
              <a:ext cx="948165" cy="739763"/>
              <a:chOff x="1285883" y="3132663"/>
              <a:chExt cx="948154" cy="738769"/>
            </a:xfrm>
          </p:grpSpPr>
          <p:sp>
            <p:nvSpPr>
              <p:cNvPr id="97" name="TextBox 9"/>
              <p:cNvSpPr txBox="1">
                <a:spLocks noChangeArrowheads="1"/>
              </p:cNvSpPr>
              <p:nvPr/>
            </p:nvSpPr>
            <p:spPr bwMode="auto">
              <a:xfrm>
                <a:off x="1306079" y="3132663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TextBox 9"/>
              <p:cNvSpPr txBox="1">
                <a:spLocks noChangeArrowheads="1"/>
              </p:cNvSpPr>
              <p:nvPr/>
            </p:nvSpPr>
            <p:spPr bwMode="auto">
              <a:xfrm>
                <a:off x="1314885" y="347185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1285883" y="3518288"/>
                <a:ext cx="428623" cy="158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19"/>
            <p:cNvGrpSpPr/>
            <p:nvPr/>
          </p:nvGrpSpPr>
          <p:grpSpPr bwMode="auto">
            <a:xfrm>
              <a:off x="7242519" y="4448730"/>
              <a:ext cx="968203" cy="778384"/>
              <a:chOff x="1027448" y="3082340"/>
              <a:chExt cx="968192" cy="777338"/>
            </a:xfrm>
          </p:grpSpPr>
          <p:sp>
            <p:nvSpPr>
              <p:cNvPr id="94" name="TextBox 9"/>
              <p:cNvSpPr txBox="1">
                <a:spLocks noChangeArrowheads="1"/>
              </p:cNvSpPr>
              <p:nvPr/>
            </p:nvSpPr>
            <p:spPr bwMode="auto">
              <a:xfrm>
                <a:off x="1054095" y="3082340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TextBox 9"/>
              <p:cNvSpPr txBox="1">
                <a:spLocks noChangeArrowheads="1"/>
              </p:cNvSpPr>
              <p:nvPr/>
            </p:nvSpPr>
            <p:spPr bwMode="auto">
              <a:xfrm>
                <a:off x="1076488" y="3460103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1027448" y="3462651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0" name="TextBox 9"/>
          <p:cNvSpPr txBox="1">
            <a:spLocks noChangeArrowheads="1"/>
          </p:cNvSpPr>
          <p:nvPr/>
        </p:nvSpPr>
        <p:spPr bwMode="auto">
          <a:xfrm>
            <a:off x="2614786" y="3052031"/>
            <a:ext cx="2000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Box 9"/>
          <p:cNvSpPr txBox="1">
            <a:spLocks noChangeArrowheads="1"/>
          </p:cNvSpPr>
          <p:nvPr/>
        </p:nvSpPr>
        <p:spPr bwMode="auto">
          <a:xfrm>
            <a:off x="2630760" y="3412071"/>
            <a:ext cx="2000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（页）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MH_SubTitle_2"/>
          <p:cNvSpPr/>
          <p:nvPr>
            <p:custDataLst>
              <p:tags r:id="rId2"/>
            </p:custDataLst>
          </p:nvPr>
        </p:nvSpPr>
        <p:spPr>
          <a:xfrm>
            <a:off x="636329" y="433714"/>
            <a:ext cx="623303" cy="553860"/>
          </a:xfrm>
          <a:custGeom>
            <a:avLst/>
            <a:gdLst>
              <a:gd name="connsiteX0" fmla="*/ 602421 w 1442857"/>
              <a:gd name="connsiteY0" fmla="*/ 1405 h 1125568"/>
              <a:gd name="connsiteX1" fmla="*/ 987767 w 1442857"/>
              <a:gd name="connsiteY1" fmla="*/ 193856 h 1125568"/>
              <a:gd name="connsiteX2" fmla="*/ 1442857 w 1442857"/>
              <a:gd name="connsiteY2" fmla="*/ 624922 h 1125568"/>
              <a:gd name="connsiteX3" fmla="*/ 931713 w 1442857"/>
              <a:gd name="connsiteY3" fmla="*/ 987765 h 1125568"/>
              <a:gd name="connsiteX4" fmla="*/ 137803 w 1442857"/>
              <a:gd name="connsiteY4" fmla="*/ 931711 h 1125568"/>
              <a:gd name="connsiteX5" fmla="*/ 193858 w 1442857"/>
              <a:gd name="connsiteY5" fmla="*/ 137802 h 1125568"/>
              <a:gd name="connsiteX6" fmla="*/ 602421 w 1442857"/>
              <a:gd name="connsiteY6" fmla="*/ 1405 h 112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2857" h="1125568">
                <a:moveTo>
                  <a:pt x="602421" y="1405"/>
                </a:moveTo>
                <a:cubicBezTo>
                  <a:pt x="746091" y="11549"/>
                  <a:pt x="885890" y="76501"/>
                  <a:pt x="987767" y="193856"/>
                </a:cubicBezTo>
                <a:cubicBezTo>
                  <a:pt x="1124089" y="350891"/>
                  <a:pt x="1275786" y="494580"/>
                  <a:pt x="1442857" y="624922"/>
                </a:cubicBezTo>
                <a:cubicBezTo>
                  <a:pt x="1259129" y="730495"/>
                  <a:pt x="1088747" y="851443"/>
                  <a:pt x="931713" y="987765"/>
                </a:cubicBezTo>
                <a:cubicBezTo>
                  <a:pt x="697001" y="1191519"/>
                  <a:pt x="341557" y="1166422"/>
                  <a:pt x="137803" y="931711"/>
                </a:cubicBezTo>
                <a:cubicBezTo>
                  <a:pt x="-65950" y="697000"/>
                  <a:pt x="-40854" y="341556"/>
                  <a:pt x="193858" y="137802"/>
                </a:cubicBezTo>
                <a:cubicBezTo>
                  <a:pt x="311213" y="35926"/>
                  <a:pt x="458752" y="-8738"/>
                  <a:pt x="602421" y="1405"/>
                </a:cubicBezTo>
                <a:close/>
              </a:path>
            </a:pathLst>
          </a:custGeom>
          <a:solidFill>
            <a:srgbClr val="FF89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135000" bIns="0" rtlCol="0" anchor="ctr">
            <a:normAutofit/>
          </a:bodyPr>
          <a:lstStyle/>
          <a:p>
            <a:pPr algn="ctr"/>
            <a:r>
              <a:rPr lang="en-US" altLang="zh-CN" sz="2400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99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8" grpId="0"/>
      <p:bldP spid="100" grpId="0"/>
      <p:bldP spid="101" grpId="0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9"/>
          <p:cNvSpPr>
            <a:spLocks noChangeArrowheads="1"/>
          </p:cNvSpPr>
          <p:nvPr/>
        </p:nvSpPr>
        <p:spPr bwMode="auto">
          <a:xfrm>
            <a:off x="179512" y="267494"/>
            <a:ext cx="85689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想一想这两个算式之间有什么关系呢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会用符号表示这两个算式之间的关系吗？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261085" y="1059582"/>
            <a:ext cx="3000355" cy="788917"/>
            <a:chOff x="4857774" y="4683888"/>
            <a:chExt cx="3000375" cy="788923"/>
          </a:xfrm>
        </p:grpSpPr>
        <p:sp>
          <p:nvSpPr>
            <p:cNvPr id="12" name="TextBox 9"/>
            <p:cNvSpPr txBox="1">
              <a:spLocks noChangeArrowheads="1"/>
            </p:cNvSpPr>
            <p:nvPr/>
          </p:nvSpPr>
          <p:spPr bwMode="auto">
            <a:xfrm>
              <a:off x="4857774" y="4852508"/>
              <a:ext cx="3000375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 ＋   </a:t>
              </a:r>
              <a:r>
                <a:rPr lang="zh-CN" altLang="en-US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3" name="组合 19"/>
            <p:cNvGrpSpPr/>
            <p:nvPr/>
          </p:nvGrpSpPr>
          <p:grpSpPr bwMode="auto">
            <a:xfrm>
              <a:off x="6000759" y="4697691"/>
              <a:ext cx="928695" cy="775120"/>
              <a:chOff x="1285882" y="3031342"/>
              <a:chExt cx="928684" cy="774079"/>
            </a:xfrm>
          </p:grpSpPr>
          <p:sp>
            <p:nvSpPr>
              <p:cNvPr id="18" name="TextBox 9"/>
              <p:cNvSpPr txBox="1">
                <a:spLocks noChangeArrowheads="1"/>
              </p:cNvSpPr>
              <p:nvPr/>
            </p:nvSpPr>
            <p:spPr bwMode="auto">
              <a:xfrm>
                <a:off x="1304948" y="3031342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Box 9"/>
              <p:cNvSpPr txBox="1">
                <a:spLocks noChangeArrowheads="1"/>
              </p:cNvSpPr>
              <p:nvPr/>
            </p:nvSpPr>
            <p:spPr bwMode="auto">
              <a:xfrm>
                <a:off x="1295414" y="3405846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1285882" y="3429004"/>
                <a:ext cx="428623" cy="158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9"/>
            <p:cNvGrpSpPr/>
            <p:nvPr/>
          </p:nvGrpSpPr>
          <p:grpSpPr bwMode="auto">
            <a:xfrm>
              <a:off x="6884015" y="4683888"/>
              <a:ext cx="955302" cy="765661"/>
              <a:chOff x="1311882" y="2960475"/>
              <a:chExt cx="955291" cy="764632"/>
            </a:xfrm>
          </p:grpSpPr>
          <p:sp>
            <p:nvSpPr>
              <p:cNvPr id="15" name="TextBox 9"/>
              <p:cNvSpPr txBox="1">
                <a:spLocks noChangeArrowheads="1"/>
              </p:cNvSpPr>
              <p:nvPr/>
            </p:nvSpPr>
            <p:spPr bwMode="auto">
              <a:xfrm>
                <a:off x="1352568" y="2960475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Box 9"/>
              <p:cNvSpPr txBox="1">
                <a:spLocks noChangeArrowheads="1"/>
              </p:cNvSpPr>
              <p:nvPr/>
            </p:nvSpPr>
            <p:spPr bwMode="auto">
              <a:xfrm>
                <a:off x="1348021" y="3325532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1311882" y="3351815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6"/>
          <p:cNvGrpSpPr/>
          <p:nvPr/>
        </p:nvGrpSpPr>
        <p:grpSpPr bwMode="auto">
          <a:xfrm>
            <a:off x="1081786" y="1647198"/>
            <a:ext cx="1859108" cy="780536"/>
            <a:chOff x="1316893" y="5097381"/>
            <a:chExt cx="1859122" cy="780000"/>
          </a:xfrm>
        </p:grpSpPr>
        <p:grpSp>
          <p:nvGrpSpPr>
            <p:cNvPr id="22" name="组合 46"/>
            <p:cNvGrpSpPr/>
            <p:nvPr/>
          </p:nvGrpSpPr>
          <p:grpSpPr bwMode="auto">
            <a:xfrm>
              <a:off x="2500307" y="5097381"/>
              <a:ext cx="675708" cy="780000"/>
              <a:chOff x="1214423" y="3025679"/>
              <a:chExt cx="675708" cy="780000"/>
            </a:xfrm>
          </p:grpSpPr>
          <p:sp>
            <p:nvSpPr>
              <p:cNvPr id="24" name="TextBox 9"/>
              <p:cNvSpPr txBox="1">
                <a:spLocks noChangeArrowheads="1"/>
              </p:cNvSpPr>
              <p:nvPr/>
            </p:nvSpPr>
            <p:spPr bwMode="auto">
              <a:xfrm>
                <a:off x="1328176" y="3025679"/>
                <a:ext cx="561955" cy="399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Box 9"/>
              <p:cNvSpPr txBox="1">
                <a:spLocks noChangeArrowheads="1"/>
              </p:cNvSpPr>
              <p:nvPr/>
            </p:nvSpPr>
            <p:spPr bwMode="auto">
              <a:xfrm>
                <a:off x="1214423" y="3405844"/>
                <a:ext cx="561956" cy="399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1285852" y="3429344"/>
                <a:ext cx="428628" cy="1587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9"/>
            <p:cNvSpPr txBox="1">
              <a:spLocks noChangeArrowheads="1"/>
            </p:cNvSpPr>
            <p:nvPr/>
          </p:nvSpPr>
          <p:spPr bwMode="auto">
            <a:xfrm>
              <a:off x="1316893" y="5274467"/>
              <a:ext cx="1785953" cy="399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     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090155" y="2355726"/>
            <a:ext cx="2000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（页）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76"/>
          <p:cNvGrpSpPr/>
          <p:nvPr/>
        </p:nvGrpSpPr>
        <p:grpSpPr bwMode="auto">
          <a:xfrm>
            <a:off x="4908639" y="1073164"/>
            <a:ext cx="3276514" cy="752074"/>
            <a:chOff x="4934182" y="4441957"/>
            <a:chExt cx="3276537" cy="752079"/>
          </a:xfrm>
        </p:grpSpPr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4934182" y="4637864"/>
              <a:ext cx="3000375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＋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0" name="组合 19"/>
            <p:cNvGrpSpPr/>
            <p:nvPr/>
          </p:nvGrpSpPr>
          <p:grpSpPr bwMode="auto">
            <a:xfrm>
              <a:off x="5786446" y="4441957"/>
              <a:ext cx="948165" cy="739763"/>
              <a:chOff x="1285883" y="3132663"/>
              <a:chExt cx="948154" cy="738769"/>
            </a:xfrm>
          </p:grpSpPr>
          <p:sp>
            <p:nvSpPr>
              <p:cNvPr id="35" name="TextBox 9"/>
              <p:cNvSpPr txBox="1">
                <a:spLocks noChangeArrowheads="1"/>
              </p:cNvSpPr>
              <p:nvPr/>
            </p:nvSpPr>
            <p:spPr bwMode="auto">
              <a:xfrm>
                <a:off x="1306079" y="3132663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TextBox 9"/>
              <p:cNvSpPr txBox="1">
                <a:spLocks noChangeArrowheads="1"/>
              </p:cNvSpPr>
              <p:nvPr/>
            </p:nvSpPr>
            <p:spPr bwMode="auto">
              <a:xfrm>
                <a:off x="1314885" y="347185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1285883" y="3518288"/>
                <a:ext cx="428623" cy="158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19"/>
            <p:cNvGrpSpPr/>
            <p:nvPr/>
          </p:nvGrpSpPr>
          <p:grpSpPr bwMode="auto">
            <a:xfrm>
              <a:off x="7242519" y="4448732"/>
              <a:ext cx="968200" cy="745304"/>
              <a:chOff x="1027448" y="3082340"/>
              <a:chExt cx="968189" cy="744302"/>
            </a:xfrm>
          </p:grpSpPr>
          <p:sp>
            <p:nvSpPr>
              <p:cNvPr id="32" name="TextBox 9"/>
              <p:cNvSpPr txBox="1">
                <a:spLocks noChangeArrowheads="1"/>
              </p:cNvSpPr>
              <p:nvPr/>
            </p:nvSpPr>
            <p:spPr bwMode="auto">
              <a:xfrm>
                <a:off x="1054095" y="3082340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Box 9"/>
              <p:cNvSpPr txBox="1">
                <a:spLocks noChangeArrowheads="1"/>
              </p:cNvSpPr>
              <p:nvPr/>
            </p:nvSpPr>
            <p:spPr bwMode="auto">
              <a:xfrm>
                <a:off x="1076485" y="342706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1027448" y="3462651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4659923" y="1779662"/>
            <a:ext cx="2000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4647236" y="2283718"/>
            <a:ext cx="2000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（页）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1032308" y="2643758"/>
            <a:ext cx="3000355" cy="788917"/>
            <a:chOff x="4857774" y="4683888"/>
            <a:chExt cx="3000375" cy="788923"/>
          </a:xfrm>
        </p:grpSpPr>
        <p:sp>
          <p:nvSpPr>
            <p:cNvPr id="41" name="TextBox 9"/>
            <p:cNvSpPr txBox="1">
              <a:spLocks noChangeArrowheads="1"/>
            </p:cNvSpPr>
            <p:nvPr/>
          </p:nvSpPr>
          <p:spPr bwMode="auto">
            <a:xfrm>
              <a:off x="4857774" y="4852508"/>
              <a:ext cx="3000375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 ＋   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2" name="组合 19"/>
            <p:cNvGrpSpPr/>
            <p:nvPr/>
          </p:nvGrpSpPr>
          <p:grpSpPr bwMode="auto">
            <a:xfrm>
              <a:off x="6000759" y="4697691"/>
              <a:ext cx="928695" cy="775120"/>
              <a:chOff x="1285882" y="3031342"/>
              <a:chExt cx="928684" cy="774079"/>
            </a:xfrm>
          </p:grpSpPr>
          <p:sp>
            <p:nvSpPr>
              <p:cNvPr id="47" name="TextBox 9"/>
              <p:cNvSpPr txBox="1">
                <a:spLocks noChangeArrowheads="1"/>
              </p:cNvSpPr>
              <p:nvPr/>
            </p:nvSpPr>
            <p:spPr bwMode="auto">
              <a:xfrm>
                <a:off x="1304948" y="3031342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TextBox 9"/>
              <p:cNvSpPr txBox="1">
                <a:spLocks noChangeArrowheads="1"/>
              </p:cNvSpPr>
              <p:nvPr/>
            </p:nvSpPr>
            <p:spPr bwMode="auto">
              <a:xfrm>
                <a:off x="1295414" y="3405846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1285882" y="3429004"/>
                <a:ext cx="428623" cy="158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19"/>
            <p:cNvGrpSpPr/>
            <p:nvPr/>
          </p:nvGrpSpPr>
          <p:grpSpPr bwMode="auto">
            <a:xfrm>
              <a:off x="6884015" y="4683888"/>
              <a:ext cx="955302" cy="765661"/>
              <a:chOff x="1311882" y="2960475"/>
              <a:chExt cx="955291" cy="764632"/>
            </a:xfrm>
          </p:grpSpPr>
          <p:sp>
            <p:nvSpPr>
              <p:cNvPr id="44" name="TextBox 9"/>
              <p:cNvSpPr txBox="1">
                <a:spLocks noChangeArrowheads="1"/>
              </p:cNvSpPr>
              <p:nvPr/>
            </p:nvSpPr>
            <p:spPr bwMode="auto">
              <a:xfrm>
                <a:off x="1352568" y="2960475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Box 9"/>
              <p:cNvSpPr txBox="1">
                <a:spLocks noChangeArrowheads="1"/>
              </p:cNvSpPr>
              <p:nvPr/>
            </p:nvSpPr>
            <p:spPr bwMode="auto">
              <a:xfrm>
                <a:off x="1348021" y="3325532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1311882" y="3351815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76"/>
          <p:cNvGrpSpPr/>
          <p:nvPr/>
        </p:nvGrpSpPr>
        <p:grpSpPr bwMode="auto">
          <a:xfrm>
            <a:off x="4679862" y="2657340"/>
            <a:ext cx="3276514" cy="752074"/>
            <a:chOff x="4934182" y="4441957"/>
            <a:chExt cx="3276537" cy="752079"/>
          </a:xfrm>
        </p:grpSpPr>
        <p:sp>
          <p:nvSpPr>
            <p:cNvPr id="51" name="TextBox 9"/>
            <p:cNvSpPr txBox="1">
              <a:spLocks noChangeArrowheads="1"/>
            </p:cNvSpPr>
            <p:nvPr/>
          </p:nvSpPr>
          <p:spPr bwMode="auto">
            <a:xfrm>
              <a:off x="4934182" y="4637864"/>
              <a:ext cx="3000375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＋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240×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2" name="组合 19"/>
            <p:cNvGrpSpPr/>
            <p:nvPr/>
          </p:nvGrpSpPr>
          <p:grpSpPr bwMode="auto">
            <a:xfrm>
              <a:off x="5786446" y="4441957"/>
              <a:ext cx="948165" cy="739763"/>
              <a:chOff x="1285883" y="3132663"/>
              <a:chExt cx="948154" cy="738769"/>
            </a:xfrm>
          </p:grpSpPr>
          <p:sp>
            <p:nvSpPr>
              <p:cNvPr id="57" name="TextBox 9"/>
              <p:cNvSpPr txBox="1">
                <a:spLocks noChangeArrowheads="1"/>
              </p:cNvSpPr>
              <p:nvPr/>
            </p:nvSpPr>
            <p:spPr bwMode="auto">
              <a:xfrm>
                <a:off x="1306079" y="3132663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TextBox 9"/>
              <p:cNvSpPr txBox="1">
                <a:spLocks noChangeArrowheads="1"/>
              </p:cNvSpPr>
              <p:nvPr/>
            </p:nvSpPr>
            <p:spPr bwMode="auto">
              <a:xfrm>
                <a:off x="1314885" y="347185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285883" y="3518288"/>
                <a:ext cx="428623" cy="158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19"/>
            <p:cNvGrpSpPr/>
            <p:nvPr/>
          </p:nvGrpSpPr>
          <p:grpSpPr bwMode="auto">
            <a:xfrm>
              <a:off x="7242519" y="4448732"/>
              <a:ext cx="968200" cy="745304"/>
              <a:chOff x="1027448" y="3082340"/>
              <a:chExt cx="968189" cy="744302"/>
            </a:xfrm>
          </p:grpSpPr>
          <p:sp>
            <p:nvSpPr>
              <p:cNvPr id="54" name="TextBox 9"/>
              <p:cNvSpPr txBox="1">
                <a:spLocks noChangeArrowheads="1"/>
              </p:cNvSpPr>
              <p:nvPr/>
            </p:nvSpPr>
            <p:spPr bwMode="auto">
              <a:xfrm>
                <a:off x="1054095" y="3082340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TextBox 9"/>
              <p:cNvSpPr txBox="1">
                <a:spLocks noChangeArrowheads="1"/>
              </p:cNvSpPr>
              <p:nvPr/>
            </p:nvSpPr>
            <p:spPr bwMode="auto">
              <a:xfrm>
                <a:off x="1076485" y="342706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1027448" y="3462651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文本框 59"/>
          <p:cNvSpPr txBox="1"/>
          <p:nvPr/>
        </p:nvSpPr>
        <p:spPr>
          <a:xfrm>
            <a:off x="4065943" y="2801733"/>
            <a:ext cx="847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99792" y="3363838"/>
            <a:ext cx="277770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符合乘法分配律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403647" y="3939902"/>
            <a:ext cx="6062879" cy="749616"/>
            <a:chOff x="1403647" y="3846154"/>
            <a:chExt cx="6062879" cy="749616"/>
          </a:xfrm>
        </p:grpSpPr>
        <p:grpSp>
          <p:nvGrpSpPr>
            <p:cNvPr id="63" name="组合 62"/>
            <p:cNvGrpSpPr/>
            <p:nvPr/>
          </p:nvGrpSpPr>
          <p:grpSpPr>
            <a:xfrm>
              <a:off x="1403647" y="3897612"/>
              <a:ext cx="5997453" cy="698158"/>
              <a:chOff x="4301274" y="1312023"/>
              <a:chExt cx="1682653" cy="48923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64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898"/>
              <p:cNvSpPr>
                <a:spLocks noEditPoints="1"/>
              </p:cNvSpPr>
              <p:nvPr/>
            </p:nvSpPr>
            <p:spPr bwMode="auto">
              <a:xfrm>
                <a:off x="4301274" y="1312023"/>
                <a:ext cx="1650011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1403648" y="3846154"/>
              <a:ext cx="6062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整数乘法的运算定律，分数乘法同样适用。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5" name="图片 9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43808" y="555526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怎样简便就怎样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算。</a:t>
            </a:r>
            <a:endParaRPr lang="zh-CN" altLang="en-US" sz="2000" b="1" dirty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859812" y="1132043"/>
            <a:ext cx="7588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33"/>
          <p:cNvGrpSpPr/>
          <p:nvPr/>
        </p:nvGrpSpPr>
        <p:grpSpPr bwMode="auto">
          <a:xfrm>
            <a:off x="1487315" y="1201990"/>
            <a:ext cx="433388" cy="844550"/>
            <a:chOff x="213" y="484"/>
            <a:chExt cx="273" cy="532"/>
          </a:xfrm>
        </p:grpSpPr>
        <p:sp>
          <p:nvSpPr>
            <p:cNvPr id="19" name="Text Box 34"/>
            <p:cNvSpPr txBox="1">
              <a:spLocks noChangeArrowheads="1"/>
            </p:cNvSpPr>
            <p:nvPr/>
          </p:nvSpPr>
          <p:spPr bwMode="auto">
            <a:xfrm>
              <a:off x="214" y="48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Group 33"/>
          <p:cNvGrpSpPr/>
          <p:nvPr/>
        </p:nvGrpSpPr>
        <p:grpSpPr bwMode="auto">
          <a:xfrm>
            <a:off x="2222401" y="1190877"/>
            <a:ext cx="630238" cy="855663"/>
            <a:chOff x="175" y="482"/>
            <a:chExt cx="397" cy="539"/>
          </a:xfrm>
        </p:grpSpPr>
        <p:sp>
          <p:nvSpPr>
            <p:cNvPr id="24" name="Text Box 34"/>
            <p:cNvSpPr txBox="1">
              <a:spLocks noChangeArrowheads="1"/>
            </p:cNvSpPr>
            <p:nvPr/>
          </p:nvSpPr>
          <p:spPr bwMode="auto">
            <a:xfrm>
              <a:off x="204" y="482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35"/>
            <p:cNvSpPr txBox="1">
              <a:spLocks noChangeArrowheads="1"/>
            </p:cNvSpPr>
            <p:nvPr/>
          </p:nvSpPr>
          <p:spPr bwMode="auto">
            <a:xfrm>
              <a:off x="175" y="759"/>
              <a:ext cx="397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622447" y="1131590"/>
            <a:ext cx="3794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Group 33"/>
          <p:cNvGrpSpPr/>
          <p:nvPr/>
        </p:nvGrpSpPr>
        <p:grpSpPr bwMode="auto">
          <a:xfrm>
            <a:off x="3001859" y="1205317"/>
            <a:ext cx="433388" cy="844550"/>
            <a:chOff x="213" y="484"/>
            <a:chExt cx="273" cy="532"/>
          </a:xfrm>
        </p:grpSpPr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>
              <a:off x="214" y="48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16119" y="1989254"/>
            <a:ext cx="2402873" cy="968486"/>
            <a:chOff x="1116119" y="2145991"/>
            <a:chExt cx="2402873" cy="968486"/>
          </a:xfrm>
        </p:grpSpPr>
        <p:sp>
          <p:nvSpPr>
            <p:cNvPr id="33" name="文本框 32"/>
            <p:cNvSpPr txBox="1"/>
            <p:nvPr/>
          </p:nvSpPr>
          <p:spPr>
            <a:xfrm>
              <a:off x="1116119" y="2418911"/>
              <a:ext cx="3711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33"/>
            <p:cNvGrpSpPr/>
            <p:nvPr/>
          </p:nvGrpSpPr>
          <p:grpSpPr bwMode="auto">
            <a:xfrm>
              <a:off x="1515544" y="2269927"/>
              <a:ext cx="433388" cy="844550"/>
              <a:chOff x="213" y="484"/>
              <a:chExt cx="273" cy="532"/>
            </a:xfrm>
          </p:grpSpPr>
          <p:sp>
            <p:nvSpPr>
              <p:cNvPr id="35" name="Text Box 34"/>
              <p:cNvSpPr txBox="1">
                <a:spLocks noChangeArrowheads="1"/>
              </p:cNvSpPr>
              <p:nvPr/>
            </p:nvSpPr>
            <p:spPr bwMode="auto">
              <a:xfrm>
                <a:off x="214" y="484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Text Box 35"/>
              <p:cNvSpPr txBox="1">
                <a:spLocks noChangeArrowheads="1"/>
              </p:cNvSpPr>
              <p:nvPr/>
            </p:nvSpPr>
            <p:spPr bwMode="auto">
              <a:xfrm>
                <a:off x="213" y="754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Line 36"/>
              <p:cNvSpPr>
                <a:spLocks noChangeShapeType="1"/>
              </p:cNvSpPr>
              <p:nvPr/>
            </p:nvSpPr>
            <p:spPr bwMode="auto">
              <a:xfrm>
                <a:off x="237" y="752"/>
                <a:ext cx="18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8" name="Text Box 6"/>
            <p:cNvSpPr txBox="1">
              <a:spLocks noChangeArrowheads="1"/>
            </p:cNvSpPr>
            <p:nvPr/>
          </p:nvSpPr>
          <p:spPr bwMode="auto">
            <a:xfrm>
              <a:off x="1865042" y="2162893"/>
              <a:ext cx="37941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Group 33"/>
            <p:cNvGrpSpPr/>
            <p:nvPr/>
          </p:nvGrpSpPr>
          <p:grpSpPr bwMode="auto">
            <a:xfrm>
              <a:off x="2213315" y="2258436"/>
              <a:ext cx="433388" cy="844550"/>
              <a:chOff x="213" y="484"/>
              <a:chExt cx="273" cy="532"/>
            </a:xfrm>
          </p:grpSpPr>
          <p:sp>
            <p:nvSpPr>
              <p:cNvPr id="40" name="Text Box 34"/>
              <p:cNvSpPr txBox="1">
                <a:spLocks noChangeArrowheads="1"/>
              </p:cNvSpPr>
              <p:nvPr/>
            </p:nvSpPr>
            <p:spPr bwMode="auto">
              <a:xfrm>
                <a:off x="214" y="484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Text Box 35"/>
              <p:cNvSpPr txBox="1">
                <a:spLocks noChangeArrowheads="1"/>
              </p:cNvSpPr>
              <p:nvPr/>
            </p:nvSpPr>
            <p:spPr bwMode="auto">
              <a:xfrm>
                <a:off x="213" y="754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Line 36"/>
              <p:cNvSpPr>
                <a:spLocks noChangeShapeType="1"/>
              </p:cNvSpPr>
              <p:nvPr/>
            </p:nvSpPr>
            <p:spPr bwMode="auto">
              <a:xfrm>
                <a:off x="237" y="752"/>
                <a:ext cx="18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3" name="Text Box 6"/>
            <p:cNvSpPr txBox="1">
              <a:spLocks noChangeArrowheads="1"/>
            </p:cNvSpPr>
            <p:nvPr/>
          </p:nvSpPr>
          <p:spPr bwMode="auto">
            <a:xfrm>
              <a:off x="2554629" y="2145991"/>
              <a:ext cx="7588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Group 33"/>
            <p:cNvGrpSpPr/>
            <p:nvPr/>
          </p:nvGrpSpPr>
          <p:grpSpPr bwMode="auto">
            <a:xfrm>
              <a:off x="2888754" y="2206917"/>
              <a:ext cx="630238" cy="855663"/>
              <a:chOff x="175" y="482"/>
              <a:chExt cx="397" cy="539"/>
            </a:xfrm>
          </p:grpSpPr>
          <p:sp>
            <p:nvSpPr>
              <p:cNvPr id="45" name="Text Box 34"/>
              <p:cNvSpPr txBox="1">
                <a:spLocks noChangeArrowheads="1"/>
              </p:cNvSpPr>
              <p:nvPr/>
            </p:nvSpPr>
            <p:spPr bwMode="auto">
              <a:xfrm>
                <a:off x="204" y="482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Text Box 35"/>
              <p:cNvSpPr txBox="1">
                <a:spLocks noChangeArrowheads="1"/>
              </p:cNvSpPr>
              <p:nvPr/>
            </p:nvSpPr>
            <p:spPr bwMode="auto">
              <a:xfrm>
                <a:off x="175" y="759"/>
                <a:ext cx="397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Line 36"/>
              <p:cNvSpPr>
                <a:spLocks noChangeShapeType="1"/>
              </p:cNvSpPr>
              <p:nvPr/>
            </p:nvSpPr>
            <p:spPr bwMode="auto">
              <a:xfrm>
                <a:off x="237" y="752"/>
                <a:ext cx="18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8" name="直接连接符 137257"/>
          <p:cNvSpPr>
            <a:spLocks noChangeShapeType="1"/>
          </p:cNvSpPr>
          <p:nvPr/>
        </p:nvSpPr>
        <p:spPr bwMode="auto">
          <a:xfrm>
            <a:off x="1593171" y="2219933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直接连接符 137257"/>
          <p:cNvSpPr>
            <a:spLocks noChangeShapeType="1"/>
          </p:cNvSpPr>
          <p:nvPr/>
        </p:nvSpPr>
        <p:spPr bwMode="auto">
          <a:xfrm>
            <a:off x="2320826" y="2658357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137258"/>
          <p:cNvSpPr txBox="1">
            <a:spLocks noChangeArrowheads="1"/>
          </p:cNvSpPr>
          <p:nvPr/>
        </p:nvSpPr>
        <p:spPr bwMode="auto">
          <a:xfrm>
            <a:off x="2351303" y="1934723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137258"/>
          <p:cNvSpPr txBox="1">
            <a:spLocks noChangeArrowheads="1"/>
          </p:cNvSpPr>
          <p:nvPr/>
        </p:nvSpPr>
        <p:spPr bwMode="auto">
          <a:xfrm>
            <a:off x="1676254" y="1927944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137258"/>
          <p:cNvSpPr txBox="1">
            <a:spLocks noChangeArrowheads="1"/>
          </p:cNvSpPr>
          <p:nvPr/>
        </p:nvSpPr>
        <p:spPr bwMode="auto">
          <a:xfrm>
            <a:off x="2436566" y="2670478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直接连接符 137257"/>
          <p:cNvSpPr>
            <a:spLocks noChangeShapeType="1"/>
          </p:cNvSpPr>
          <p:nvPr/>
        </p:nvSpPr>
        <p:spPr bwMode="auto">
          <a:xfrm>
            <a:off x="2278949" y="2186478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直接连接符 137257"/>
          <p:cNvSpPr>
            <a:spLocks noChangeShapeType="1"/>
          </p:cNvSpPr>
          <p:nvPr/>
        </p:nvSpPr>
        <p:spPr bwMode="auto">
          <a:xfrm>
            <a:off x="3100619" y="2594669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137258"/>
          <p:cNvSpPr txBox="1">
            <a:spLocks noChangeArrowheads="1"/>
          </p:cNvSpPr>
          <p:nvPr/>
        </p:nvSpPr>
        <p:spPr bwMode="auto">
          <a:xfrm>
            <a:off x="3276104" y="2664153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137258"/>
          <p:cNvSpPr txBox="1">
            <a:spLocks noChangeArrowheads="1"/>
          </p:cNvSpPr>
          <p:nvPr/>
        </p:nvSpPr>
        <p:spPr bwMode="auto">
          <a:xfrm>
            <a:off x="1636712" y="2705818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137258"/>
          <p:cNvSpPr txBox="1">
            <a:spLocks noChangeArrowheads="1"/>
          </p:cNvSpPr>
          <p:nvPr/>
        </p:nvSpPr>
        <p:spPr bwMode="auto">
          <a:xfrm>
            <a:off x="3232845" y="1909611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直接连接符 137257"/>
          <p:cNvSpPr>
            <a:spLocks noChangeShapeType="1"/>
          </p:cNvSpPr>
          <p:nvPr/>
        </p:nvSpPr>
        <p:spPr bwMode="auto">
          <a:xfrm>
            <a:off x="3029797" y="2184009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直接连接符 137257"/>
          <p:cNvSpPr>
            <a:spLocks noChangeShapeType="1"/>
          </p:cNvSpPr>
          <p:nvPr/>
        </p:nvSpPr>
        <p:spPr bwMode="auto">
          <a:xfrm>
            <a:off x="1587570" y="2625889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4348" y="3180212"/>
            <a:ext cx="831455" cy="844550"/>
            <a:chOff x="1144348" y="3336949"/>
            <a:chExt cx="831455" cy="844550"/>
          </a:xfrm>
        </p:grpSpPr>
        <p:sp>
          <p:nvSpPr>
            <p:cNvPr id="60" name="文本框 59"/>
            <p:cNvSpPr txBox="1"/>
            <p:nvPr/>
          </p:nvSpPr>
          <p:spPr>
            <a:xfrm>
              <a:off x="1144348" y="3532113"/>
              <a:ext cx="3711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1" name="Group 33"/>
            <p:cNvGrpSpPr/>
            <p:nvPr/>
          </p:nvGrpSpPr>
          <p:grpSpPr bwMode="auto">
            <a:xfrm>
              <a:off x="1542415" y="3336949"/>
              <a:ext cx="433388" cy="844550"/>
              <a:chOff x="213" y="484"/>
              <a:chExt cx="273" cy="532"/>
            </a:xfrm>
          </p:grpSpPr>
          <p:sp>
            <p:nvSpPr>
              <p:cNvPr id="62" name="Text Box 34"/>
              <p:cNvSpPr txBox="1">
                <a:spLocks noChangeArrowheads="1"/>
              </p:cNvSpPr>
              <p:nvPr/>
            </p:nvSpPr>
            <p:spPr bwMode="auto">
              <a:xfrm>
                <a:off x="214" y="484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Text Box 35"/>
              <p:cNvSpPr txBox="1">
                <a:spLocks noChangeArrowheads="1"/>
              </p:cNvSpPr>
              <p:nvPr/>
            </p:nvSpPr>
            <p:spPr bwMode="auto">
              <a:xfrm>
                <a:off x="213" y="754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Line 36"/>
              <p:cNvSpPr>
                <a:spLocks noChangeShapeType="1"/>
              </p:cNvSpPr>
              <p:nvPr/>
            </p:nvSpPr>
            <p:spPr bwMode="auto">
              <a:xfrm>
                <a:off x="237" y="752"/>
                <a:ext cx="18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5" name="TextBox 113"/>
          <p:cNvSpPr txBox="1"/>
          <p:nvPr/>
        </p:nvSpPr>
        <p:spPr>
          <a:xfrm>
            <a:off x="4939032" y="1426118"/>
            <a:ext cx="240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Group 33"/>
          <p:cNvGrpSpPr/>
          <p:nvPr/>
        </p:nvGrpSpPr>
        <p:grpSpPr bwMode="auto">
          <a:xfrm>
            <a:off x="5292080" y="1239788"/>
            <a:ext cx="446088" cy="847725"/>
            <a:chOff x="204" y="482"/>
            <a:chExt cx="281" cy="534"/>
          </a:xfrm>
        </p:grpSpPr>
        <p:sp>
          <p:nvSpPr>
            <p:cNvPr id="67" name="Text Box 34"/>
            <p:cNvSpPr txBox="1">
              <a:spLocks noChangeArrowheads="1"/>
            </p:cNvSpPr>
            <p:nvPr/>
          </p:nvSpPr>
          <p:spPr bwMode="auto">
            <a:xfrm>
              <a:off x="204" y="482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0" name="Text Box 59"/>
          <p:cNvSpPr txBox="1">
            <a:spLocks noChangeArrowheads="1"/>
          </p:cNvSpPr>
          <p:nvPr/>
        </p:nvSpPr>
        <p:spPr bwMode="auto">
          <a:xfrm>
            <a:off x="6631410" y="1479633"/>
            <a:ext cx="7921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52"/>
          <p:cNvSpPr txBox="1">
            <a:spLocks noChangeArrowheads="1"/>
          </p:cNvSpPr>
          <p:nvPr/>
        </p:nvSpPr>
        <p:spPr bwMode="auto">
          <a:xfrm>
            <a:off x="5485266" y="1446403"/>
            <a:ext cx="6477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52"/>
          <p:cNvSpPr txBox="1">
            <a:spLocks noChangeArrowheads="1"/>
          </p:cNvSpPr>
          <p:nvPr/>
        </p:nvSpPr>
        <p:spPr bwMode="auto">
          <a:xfrm>
            <a:off x="6307560" y="1453306"/>
            <a:ext cx="6477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Group 33"/>
          <p:cNvGrpSpPr/>
          <p:nvPr/>
        </p:nvGrpSpPr>
        <p:grpSpPr bwMode="auto">
          <a:xfrm>
            <a:off x="5909922" y="1207820"/>
            <a:ext cx="446088" cy="847725"/>
            <a:chOff x="204" y="482"/>
            <a:chExt cx="281" cy="534"/>
          </a:xfrm>
        </p:grpSpPr>
        <p:sp>
          <p:nvSpPr>
            <p:cNvPr id="74" name="Text Box 34"/>
            <p:cNvSpPr txBox="1">
              <a:spLocks noChangeArrowheads="1"/>
            </p:cNvSpPr>
            <p:nvPr/>
          </p:nvSpPr>
          <p:spPr bwMode="auto">
            <a:xfrm>
              <a:off x="204" y="482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88024" y="1974073"/>
            <a:ext cx="3431720" cy="817565"/>
            <a:chOff x="4788024" y="1524365"/>
            <a:chExt cx="3431720" cy="817565"/>
          </a:xfrm>
        </p:grpSpPr>
        <p:sp>
          <p:nvSpPr>
            <p:cNvPr id="78" name="Text Box 73"/>
            <p:cNvSpPr txBox="1">
              <a:spLocks noChangeArrowheads="1"/>
            </p:cNvSpPr>
            <p:nvPr/>
          </p:nvSpPr>
          <p:spPr bwMode="auto">
            <a:xfrm>
              <a:off x="4788024" y="1741421"/>
              <a:ext cx="57467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9" name="Group 74"/>
            <p:cNvGrpSpPr/>
            <p:nvPr/>
          </p:nvGrpSpPr>
          <p:grpSpPr bwMode="auto">
            <a:xfrm>
              <a:off x="4931442" y="1537067"/>
              <a:ext cx="1008063" cy="804863"/>
              <a:chOff x="567" y="1487"/>
              <a:chExt cx="635" cy="507"/>
            </a:xfrm>
          </p:grpSpPr>
          <p:sp>
            <p:nvSpPr>
              <p:cNvPr id="89" name="Text Box 75"/>
              <p:cNvSpPr txBox="1">
                <a:spLocks noChangeArrowheads="1"/>
              </p:cNvSpPr>
              <p:nvPr/>
            </p:nvSpPr>
            <p:spPr bwMode="auto">
              <a:xfrm>
                <a:off x="619" y="1487"/>
                <a:ext cx="499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Text Box 76"/>
              <p:cNvSpPr txBox="1">
                <a:spLocks noChangeArrowheads="1"/>
              </p:cNvSpPr>
              <p:nvPr/>
            </p:nvSpPr>
            <p:spPr bwMode="auto">
              <a:xfrm>
                <a:off x="567" y="1742"/>
                <a:ext cx="63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Line 77"/>
              <p:cNvSpPr>
                <a:spLocks noChangeShapeType="1"/>
              </p:cNvSpPr>
              <p:nvPr/>
            </p:nvSpPr>
            <p:spPr bwMode="auto">
              <a:xfrm>
                <a:off x="777" y="1760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0" name="Text Box 59"/>
            <p:cNvSpPr txBox="1">
              <a:spLocks noChangeArrowheads="1"/>
            </p:cNvSpPr>
            <p:nvPr/>
          </p:nvSpPr>
          <p:spPr bwMode="auto">
            <a:xfrm>
              <a:off x="5831830" y="1743456"/>
              <a:ext cx="79216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Text Box 52"/>
            <p:cNvSpPr txBox="1">
              <a:spLocks noChangeArrowheads="1"/>
            </p:cNvSpPr>
            <p:nvPr/>
          </p:nvSpPr>
          <p:spPr bwMode="auto">
            <a:xfrm>
              <a:off x="5507980" y="1717129"/>
              <a:ext cx="6477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Text Box 52"/>
            <p:cNvSpPr txBox="1">
              <a:spLocks noChangeArrowheads="1"/>
            </p:cNvSpPr>
            <p:nvPr/>
          </p:nvSpPr>
          <p:spPr bwMode="auto">
            <a:xfrm>
              <a:off x="6300143" y="1701050"/>
              <a:ext cx="6477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3" name="Group 74"/>
            <p:cNvGrpSpPr/>
            <p:nvPr/>
          </p:nvGrpSpPr>
          <p:grpSpPr bwMode="auto">
            <a:xfrm>
              <a:off x="6523459" y="1524365"/>
              <a:ext cx="1008063" cy="804863"/>
              <a:chOff x="567" y="1487"/>
              <a:chExt cx="635" cy="507"/>
            </a:xfrm>
          </p:grpSpPr>
          <p:sp>
            <p:nvSpPr>
              <p:cNvPr id="86" name="Text Box 75"/>
              <p:cNvSpPr txBox="1">
                <a:spLocks noChangeArrowheads="1"/>
              </p:cNvSpPr>
              <p:nvPr/>
            </p:nvSpPr>
            <p:spPr bwMode="auto">
              <a:xfrm>
                <a:off x="651" y="1487"/>
                <a:ext cx="499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Text Box 76"/>
              <p:cNvSpPr txBox="1">
                <a:spLocks noChangeArrowheads="1"/>
              </p:cNvSpPr>
              <p:nvPr/>
            </p:nvSpPr>
            <p:spPr bwMode="auto">
              <a:xfrm>
                <a:off x="567" y="1742"/>
                <a:ext cx="63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Line 77"/>
              <p:cNvSpPr>
                <a:spLocks noChangeShapeType="1"/>
              </p:cNvSpPr>
              <p:nvPr/>
            </p:nvSpPr>
            <p:spPr bwMode="auto">
              <a:xfrm>
                <a:off x="777" y="1760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4" name="Text Box 59"/>
            <p:cNvSpPr txBox="1">
              <a:spLocks noChangeArrowheads="1"/>
            </p:cNvSpPr>
            <p:nvPr/>
          </p:nvSpPr>
          <p:spPr bwMode="auto">
            <a:xfrm>
              <a:off x="7427581" y="1668411"/>
              <a:ext cx="79216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Text Box 52"/>
            <p:cNvSpPr txBox="1">
              <a:spLocks noChangeArrowheads="1"/>
            </p:cNvSpPr>
            <p:nvPr/>
          </p:nvSpPr>
          <p:spPr bwMode="auto">
            <a:xfrm>
              <a:off x="7103731" y="1642084"/>
              <a:ext cx="6477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788024" y="2859782"/>
            <a:ext cx="1963981" cy="430827"/>
            <a:chOff x="4805770" y="2787774"/>
            <a:chExt cx="1963981" cy="430827"/>
          </a:xfrm>
        </p:grpSpPr>
        <p:sp>
          <p:nvSpPr>
            <p:cNvPr id="93" name="Text Box 73"/>
            <p:cNvSpPr txBox="1">
              <a:spLocks noChangeArrowheads="1"/>
            </p:cNvSpPr>
            <p:nvPr/>
          </p:nvSpPr>
          <p:spPr bwMode="auto">
            <a:xfrm>
              <a:off x="4805770" y="2797853"/>
              <a:ext cx="57467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Text Box 59"/>
            <p:cNvSpPr txBox="1">
              <a:spLocks noChangeArrowheads="1"/>
            </p:cNvSpPr>
            <p:nvPr/>
          </p:nvSpPr>
          <p:spPr bwMode="auto">
            <a:xfrm>
              <a:off x="5257354" y="2818491"/>
              <a:ext cx="79216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Text Box 52"/>
            <p:cNvSpPr txBox="1">
              <a:spLocks noChangeArrowheads="1"/>
            </p:cNvSpPr>
            <p:nvPr/>
          </p:nvSpPr>
          <p:spPr bwMode="auto">
            <a:xfrm>
              <a:off x="5708480" y="2787774"/>
              <a:ext cx="6477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Text Box 59"/>
            <p:cNvSpPr txBox="1">
              <a:spLocks noChangeArrowheads="1"/>
            </p:cNvSpPr>
            <p:nvPr/>
          </p:nvSpPr>
          <p:spPr bwMode="auto">
            <a:xfrm>
              <a:off x="5977588" y="2794035"/>
              <a:ext cx="79216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788024" y="3435846"/>
            <a:ext cx="1238499" cy="400110"/>
            <a:chOff x="4860032" y="3600702"/>
            <a:chExt cx="1238499" cy="400110"/>
          </a:xfrm>
        </p:grpSpPr>
        <p:sp>
          <p:nvSpPr>
            <p:cNvPr id="98" name="Text Box 73"/>
            <p:cNvSpPr txBox="1">
              <a:spLocks noChangeArrowheads="1"/>
            </p:cNvSpPr>
            <p:nvPr/>
          </p:nvSpPr>
          <p:spPr bwMode="auto">
            <a:xfrm>
              <a:off x="4860032" y="3600702"/>
              <a:ext cx="57467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Text Box 59"/>
            <p:cNvSpPr txBox="1">
              <a:spLocks noChangeArrowheads="1"/>
            </p:cNvSpPr>
            <p:nvPr/>
          </p:nvSpPr>
          <p:spPr bwMode="auto">
            <a:xfrm>
              <a:off x="5306368" y="3600702"/>
              <a:ext cx="79216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00" name="直接连接符 99"/>
          <p:cNvCxnSpPr/>
          <p:nvPr/>
        </p:nvCxnSpPr>
        <p:spPr>
          <a:xfrm>
            <a:off x="5292080" y="2707488"/>
            <a:ext cx="2755924" cy="0"/>
          </a:xfrm>
          <a:prstGeom prst="line">
            <a:avLst/>
          </a:prstGeom>
          <a:ln w="22225" cmpd="sng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/>
          <p:cNvGrpSpPr/>
          <p:nvPr/>
        </p:nvGrpSpPr>
        <p:grpSpPr>
          <a:xfrm>
            <a:off x="6786473" y="2791348"/>
            <a:ext cx="1929915" cy="734166"/>
            <a:chOff x="6566564" y="2466875"/>
            <a:chExt cx="1929915" cy="734166"/>
          </a:xfrm>
        </p:grpSpPr>
        <p:sp>
          <p:nvSpPr>
            <p:cNvPr id="102" name="云形标注 101"/>
            <p:cNvSpPr/>
            <p:nvPr/>
          </p:nvSpPr>
          <p:spPr>
            <a:xfrm>
              <a:off x="6566564" y="2466875"/>
              <a:ext cx="1929915" cy="734166"/>
            </a:xfrm>
            <a:prstGeom prst="cloudCallout">
              <a:avLst>
                <a:gd name="adj1" fmla="val -37783"/>
                <a:gd name="adj2" fmla="val -57851"/>
              </a:avLst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Rectangle 304"/>
            <p:cNvSpPr>
              <a:spLocks noChangeArrowheads="1"/>
            </p:cNvSpPr>
            <p:nvPr/>
          </p:nvSpPr>
          <p:spPr bwMode="auto">
            <a:xfrm>
              <a:off x="6652975" y="2535309"/>
              <a:ext cx="173156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乘法分配律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5" name="图片 10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0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8" name="图片 10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/>
      <p:bldP spid="51" grpId="0"/>
      <p:bldP spid="52" grpId="0"/>
      <p:bldP spid="53" grpId="0" animBg="1"/>
      <p:bldP spid="54" grpId="0" animBg="1"/>
      <p:bldP spid="55" grpId="0"/>
      <p:bldP spid="56" grpId="0"/>
      <p:bldP spid="57" grpId="0"/>
      <p:bldP spid="58" grpId="0" animBg="1"/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72"/>
          <p:cNvGrpSpPr/>
          <p:nvPr/>
        </p:nvGrpSpPr>
        <p:grpSpPr bwMode="auto">
          <a:xfrm>
            <a:off x="2994040" y="931443"/>
            <a:ext cx="2776538" cy="896938"/>
            <a:chOff x="731" y="1199"/>
            <a:chExt cx="1749" cy="565"/>
          </a:xfrm>
        </p:grpSpPr>
        <p:graphicFrame>
          <p:nvGraphicFramePr>
            <p:cNvPr id="7" name="Object 166"/>
            <p:cNvGraphicFramePr>
              <a:graphicFrameLocks noChangeAspect="1"/>
            </p:cNvGraphicFramePr>
            <p:nvPr/>
          </p:nvGraphicFramePr>
          <p:xfrm>
            <a:off x="1744" y="1199"/>
            <a:ext cx="356" cy="5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8" name="公式" r:id="rId1" imgW="6096000" imgH="9753600" progId="Equation.3">
                    <p:embed/>
                  </p:oleObj>
                </mc:Choice>
                <mc:Fallback>
                  <p:oleObj name="公式" r:id="rId1" imgW="6096000" imgH="9753600" progId="Equation.3">
                    <p:embed/>
                    <p:pic>
                      <p:nvPicPr>
                        <p:cNvPr id="0" name="图片 31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44" y="1199"/>
                          <a:ext cx="356" cy="56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167"/>
            <p:cNvGraphicFramePr>
              <a:graphicFrameLocks noChangeAspect="1"/>
            </p:cNvGraphicFramePr>
            <p:nvPr/>
          </p:nvGraphicFramePr>
          <p:xfrm>
            <a:off x="731" y="1199"/>
            <a:ext cx="365" cy="5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9" name="公式" r:id="rId3" imgW="6400800" imgH="9753600" progId="Equation.3">
                    <p:embed/>
                  </p:oleObj>
                </mc:Choice>
                <mc:Fallback>
                  <p:oleObj name="公式" r:id="rId3" imgW="6400800" imgH="9753600" progId="Equation.3">
                    <p:embed/>
                    <p:pic>
                      <p:nvPicPr>
                        <p:cNvPr id="0" name="图片 31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1" y="1199"/>
                          <a:ext cx="365" cy="56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Rectangle 169"/>
            <p:cNvSpPr>
              <a:spLocks noChangeArrowheads="1"/>
            </p:cNvSpPr>
            <p:nvPr/>
          </p:nvSpPr>
          <p:spPr bwMode="auto">
            <a:xfrm>
              <a:off x="1480" y="1316"/>
              <a:ext cx="27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Rectangle 170"/>
            <p:cNvSpPr>
              <a:spLocks noChangeArrowheads="1"/>
            </p:cNvSpPr>
            <p:nvPr/>
          </p:nvSpPr>
          <p:spPr bwMode="auto">
            <a:xfrm>
              <a:off x="1111" y="1207"/>
              <a:ext cx="363" cy="54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Rectangle 171"/>
            <p:cNvSpPr>
              <a:spLocks noChangeArrowheads="1"/>
            </p:cNvSpPr>
            <p:nvPr/>
          </p:nvSpPr>
          <p:spPr bwMode="auto">
            <a:xfrm>
              <a:off x="2117" y="1207"/>
              <a:ext cx="363" cy="54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181"/>
          <p:cNvGrpSpPr/>
          <p:nvPr/>
        </p:nvGrpSpPr>
        <p:grpSpPr bwMode="auto">
          <a:xfrm>
            <a:off x="2369928" y="2038354"/>
            <a:ext cx="5546725" cy="896936"/>
            <a:chOff x="383" y="2008"/>
            <a:chExt cx="3494" cy="565"/>
          </a:xfrm>
        </p:grpSpPr>
        <p:graphicFrame>
          <p:nvGraphicFramePr>
            <p:cNvPr id="13" name="Object 175"/>
            <p:cNvGraphicFramePr>
              <a:graphicFrameLocks noChangeAspect="1"/>
            </p:cNvGraphicFramePr>
            <p:nvPr/>
          </p:nvGraphicFramePr>
          <p:xfrm>
            <a:off x="383" y="2011"/>
            <a:ext cx="1060" cy="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0" name="公式" r:id="rId5" imgW="18592800" imgH="9753600" progId="Equation.3">
                    <p:embed/>
                  </p:oleObj>
                </mc:Choice>
                <mc:Fallback>
                  <p:oleObj name="公式" r:id="rId5" imgW="18592800" imgH="9753600" progId="Equation.3">
                    <p:embed/>
                    <p:pic>
                      <p:nvPicPr>
                        <p:cNvPr id="0" name="图片 31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3" y="2011"/>
                          <a:ext cx="1060" cy="5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Rectangle 176"/>
            <p:cNvSpPr>
              <a:spLocks noChangeArrowheads="1"/>
            </p:cNvSpPr>
            <p:nvPr/>
          </p:nvSpPr>
          <p:spPr bwMode="auto">
            <a:xfrm>
              <a:off x="1359" y="2129"/>
              <a:ext cx="27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ectangle 177"/>
            <p:cNvSpPr>
              <a:spLocks noChangeArrowheads="1"/>
            </p:cNvSpPr>
            <p:nvPr/>
          </p:nvSpPr>
          <p:spPr bwMode="auto">
            <a:xfrm>
              <a:off x="2335" y="2029"/>
              <a:ext cx="363" cy="54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178"/>
            <p:cNvSpPr>
              <a:spLocks noChangeArrowheads="1"/>
            </p:cNvSpPr>
            <p:nvPr/>
          </p:nvSpPr>
          <p:spPr bwMode="auto">
            <a:xfrm>
              <a:off x="1610" y="2020"/>
              <a:ext cx="363" cy="54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179"/>
            <p:cNvSpPr txBox="1">
              <a:spLocks noChangeArrowheads="1"/>
            </p:cNvSpPr>
            <p:nvPr/>
          </p:nvSpPr>
          <p:spPr bwMode="auto">
            <a:xfrm>
              <a:off x="1764" y="2145"/>
              <a:ext cx="211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×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180"/>
            <p:cNvSpPr>
              <a:spLocks noChangeArrowheads="1"/>
            </p:cNvSpPr>
            <p:nvPr/>
          </p:nvSpPr>
          <p:spPr bwMode="auto">
            <a:xfrm>
              <a:off x="2904" y="2008"/>
              <a:ext cx="363" cy="54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Group 190"/>
          <p:cNvGrpSpPr/>
          <p:nvPr/>
        </p:nvGrpSpPr>
        <p:grpSpPr bwMode="auto">
          <a:xfrm>
            <a:off x="1536168" y="3240695"/>
            <a:ext cx="7043738" cy="892175"/>
            <a:chOff x="562" y="2917"/>
            <a:chExt cx="4437" cy="562"/>
          </a:xfrm>
        </p:grpSpPr>
        <p:graphicFrame>
          <p:nvGraphicFramePr>
            <p:cNvPr id="20" name="Object 183"/>
            <p:cNvGraphicFramePr>
              <a:graphicFrameLocks noChangeAspect="1"/>
            </p:cNvGraphicFramePr>
            <p:nvPr/>
          </p:nvGraphicFramePr>
          <p:xfrm>
            <a:off x="562" y="2917"/>
            <a:ext cx="1147" cy="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1" name="公式" r:id="rId7" imgW="20116800" imgH="9753600" progId="Equation.3">
                    <p:embed/>
                  </p:oleObj>
                </mc:Choice>
                <mc:Fallback>
                  <p:oleObj name="公式" r:id="rId7" imgW="20116800" imgH="9753600" progId="Equation.3">
                    <p:embed/>
                    <p:pic>
                      <p:nvPicPr>
                        <p:cNvPr id="0" name="图片 31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2" y="2917"/>
                          <a:ext cx="1147" cy="5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Rectangle 184"/>
            <p:cNvSpPr>
              <a:spLocks noChangeArrowheads="1"/>
            </p:cNvSpPr>
            <p:nvPr/>
          </p:nvSpPr>
          <p:spPr bwMode="auto">
            <a:xfrm>
              <a:off x="1645" y="3057"/>
              <a:ext cx="27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Rectangle 185"/>
            <p:cNvSpPr>
              <a:spLocks noChangeArrowheads="1"/>
            </p:cNvSpPr>
            <p:nvPr/>
          </p:nvSpPr>
          <p:spPr bwMode="auto">
            <a:xfrm>
              <a:off x="2580" y="2930"/>
              <a:ext cx="363" cy="54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Rectangle 186"/>
            <p:cNvSpPr>
              <a:spLocks noChangeArrowheads="1"/>
            </p:cNvSpPr>
            <p:nvPr/>
          </p:nvSpPr>
          <p:spPr bwMode="auto">
            <a:xfrm>
              <a:off x="1915" y="2926"/>
              <a:ext cx="363" cy="54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187"/>
            <p:cNvSpPr txBox="1">
              <a:spLocks noChangeArrowheads="1"/>
            </p:cNvSpPr>
            <p:nvPr/>
          </p:nvSpPr>
          <p:spPr bwMode="auto">
            <a:xfrm>
              <a:off x="2246" y="3069"/>
              <a:ext cx="275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r>
                <a:rPr lang="en-US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Rectangle 188"/>
            <p:cNvSpPr>
              <a:spLocks noChangeArrowheads="1"/>
            </p:cNvSpPr>
            <p:nvPr/>
          </p:nvSpPr>
          <p:spPr bwMode="auto">
            <a:xfrm>
              <a:off x="3261" y="2930"/>
              <a:ext cx="363" cy="54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Rectangle 189"/>
            <p:cNvSpPr>
              <a:spLocks noChangeArrowheads="1"/>
            </p:cNvSpPr>
            <p:nvPr/>
          </p:nvSpPr>
          <p:spPr bwMode="auto">
            <a:xfrm>
              <a:off x="3923" y="2931"/>
              <a:ext cx="363" cy="54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Group 193"/>
          <p:cNvGrpSpPr/>
          <p:nvPr/>
        </p:nvGrpSpPr>
        <p:grpSpPr bwMode="auto">
          <a:xfrm>
            <a:off x="3381390" y="915569"/>
            <a:ext cx="1008062" cy="868363"/>
            <a:chOff x="577" y="1480"/>
            <a:chExt cx="635" cy="547"/>
          </a:xfrm>
        </p:grpSpPr>
        <p:sp>
          <p:nvSpPr>
            <p:cNvPr id="28" name="Text Box 194"/>
            <p:cNvSpPr txBox="1">
              <a:spLocks noChangeArrowheads="1"/>
            </p:cNvSpPr>
            <p:nvPr/>
          </p:nvSpPr>
          <p:spPr bwMode="auto">
            <a:xfrm>
              <a:off x="657" y="1480"/>
              <a:ext cx="49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195"/>
            <p:cNvSpPr txBox="1">
              <a:spLocks noChangeArrowheads="1"/>
            </p:cNvSpPr>
            <p:nvPr/>
          </p:nvSpPr>
          <p:spPr bwMode="auto">
            <a:xfrm>
              <a:off x="577" y="1775"/>
              <a:ext cx="63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196"/>
            <p:cNvSpPr>
              <a:spLocks noChangeShapeType="1"/>
            </p:cNvSpPr>
            <p:nvPr/>
          </p:nvSpPr>
          <p:spPr bwMode="auto">
            <a:xfrm>
              <a:off x="777" y="1760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Group 197"/>
          <p:cNvGrpSpPr/>
          <p:nvPr/>
        </p:nvGrpSpPr>
        <p:grpSpPr bwMode="auto">
          <a:xfrm>
            <a:off x="4965715" y="915566"/>
            <a:ext cx="1008062" cy="817563"/>
            <a:chOff x="567" y="1479"/>
            <a:chExt cx="635" cy="515"/>
          </a:xfrm>
        </p:grpSpPr>
        <p:sp>
          <p:nvSpPr>
            <p:cNvPr id="32" name="Text Box 198"/>
            <p:cNvSpPr txBox="1">
              <a:spLocks noChangeArrowheads="1"/>
            </p:cNvSpPr>
            <p:nvPr/>
          </p:nvSpPr>
          <p:spPr bwMode="auto">
            <a:xfrm>
              <a:off x="635" y="1479"/>
              <a:ext cx="49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199"/>
            <p:cNvSpPr txBox="1">
              <a:spLocks noChangeArrowheads="1"/>
            </p:cNvSpPr>
            <p:nvPr/>
          </p:nvSpPr>
          <p:spPr bwMode="auto">
            <a:xfrm>
              <a:off x="567" y="1742"/>
              <a:ext cx="63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200"/>
            <p:cNvSpPr>
              <a:spLocks noChangeShapeType="1"/>
            </p:cNvSpPr>
            <p:nvPr/>
          </p:nvSpPr>
          <p:spPr bwMode="auto">
            <a:xfrm>
              <a:off x="777" y="1760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Group 201"/>
          <p:cNvGrpSpPr/>
          <p:nvPr/>
        </p:nvGrpSpPr>
        <p:grpSpPr bwMode="auto">
          <a:xfrm>
            <a:off x="4101794" y="2018915"/>
            <a:ext cx="1008062" cy="808038"/>
            <a:chOff x="567" y="1485"/>
            <a:chExt cx="635" cy="509"/>
          </a:xfrm>
        </p:grpSpPr>
        <p:sp>
          <p:nvSpPr>
            <p:cNvPr id="36" name="Text Box 202"/>
            <p:cNvSpPr txBox="1">
              <a:spLocks noChangeArrowheads="1"/>
            </p:cNvSpPr>
            <p:nvPr/>
          </p:nvSpPr>
          <p:spPr bwMode="auto">
            <a:xfrm>
              <a:off x="641" y="1485"/>
              <a:ext cx="49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203"/>
            <p:cNvSpPr txBox="1">
              <a:spLocks noChangeArrowheads="1"/>
            </p:cNvSpPr>
            <p:nvPr/>
          </p:nvSpPr>
          <p:spPr bwMode="auto">
            <a:xfrm>
              <a:off x="567" y="1742"/>
              <a:ext cx="63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204"/>
            <p:cNvSpPr>
              <a:spLocks noChangeShapeType="1"/>
            </p:cNvSpPr>
            <p:nvPr/>
          </p:nvSpPr>
          <p:spPr bwMode="auto">
            <a:xfrm>
              <a:off x="777" y="1760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205"/>
          <p:cNvGrpSpPr/>
          <p:nvPr/>
        </p:nvGrpSpPr>
        <p:grpSpPr bwMode="auto">
          <a:xfrm>
            <a:off x="5252828" y="2038356"/>
            <a:ext cx="1008063" cy="801688"/>
            <a:chOff x="567" y="1489"/>
            <a:chExt cx="635" cy="505"/>
          </a:xfrm>
        </p:grpSpPr>
        <p:sp>
          <p:nvSpPr>
            <p:cNvPr id="40" name="Text Box 206"/>
            <p:cNvSpPr txBox="1">
              <a:spLocks noChangeArrowheads="1"/>
            </p:cNvSpPr>
            <p:nvPr/>
          </p:nvSpPr>
          <p:spPr bwMode="auto">
            <a:xfrm>
              <a:off x="657" y="1489"/>
              <a:ext cx="49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207"/>
            <p:cNvSpPr txBox="1">
              <a:spLocks noChangeArrowheads="1"/>
            </p:cNvSpPr>
            <p:nvPr/>
          </p:nvSpPr>
          <p:spPr bwMode="auto">
            <a:xfrm>
              <a:off x="567" y="1742"/>
              <a:ext cx="63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208"/>
            <p:cNvSpPr>
              <a:spLocks noChangeShapeType="1"/>
            </p:cNvSpPr>
            <p:nvPr/>
          </p:nvSpPr>
          <p:spPr bwMode="auto">
            <a:xfrm>
              <a:off x="777" y="1760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Group 209"/>
          <p:cNvGrpSpPr/>
          <p:nvPr/>
        </p:nvGrpSpPr>
        <p:grpSpPr bwMode="auto">
          <a:xfrm>
            <a:off x="6156176" y="2046291"/>
            <a:ext cx="1008062" cy="814388"/>
            <a:chOff x="796" y="758"/>
            <a:chExt cx="635" cy="513"/>
          </a:xfrm>
        </p:grpSpPr>
        <p:sp>
          <p:nvSpPr>
            <p:cNvPr id="44" name="Text Box 210"/>
            <p:cNvSpPr txBox="1">
              <a:spLocks noChangeArrowheads="1"/>
            </p:cNvSpPr>
            <p:nvPr/>
          </p:nvSpPr>
          <p:spPr bwMode="auto">
            <a:xfrm>
              <a:off x="858" y="758"/>
              <a:ext cx="49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211"/>
            <p:cNvSpPr txBox="1">
              <a:spLocks noChangeArrowheads="1"/>
            </p:cNvSpPr>
            <p:nvPr/>
          </p:nvSpPr>
          <p:spPr bwMode="auto">
            <a:xfrm>
              <a:off x="796" y="1019"/>
              <a:ext cx="63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212"/>
            <p:cNvSpPr>
              <a:spLocks noChangeShapeType="1"/>
            </p:cNvSpPr>
            <p:nvPr/>
          </p:nvSpPr>
          <p:spPr bwMode="auto">
            <a:xfrm>
              <a:off x="1000" y="1024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Group 213"/>
          <p:cNvGrpSpPr/>
          <p:nvPr/>
        </p:nvGrpSpPr>
        <p:grpSpPr bwMode="auto">
          <a:xfrm>
            <a:off x="3450374" y="3259174"/>
            <a:ext cx="1008063" cy="801688"/>
            <a:chOff x="567" y="1489"/>
            <a:chExt cx="635" cy="505"/>
          </a:xfrm>
        </p:grpSpPr>
        <p:sp>
          <p:nvSpPr>
            <p:cNvPr id="48" name="Text Box 214"/>
            <p:cNvSpPr txBox="1">
              <a:spLocks noChangeArrowheads="1"/>
            </p:cNvSpPr>
            <p:nvPr/>
          </p:nvSpPr>
          <p:spPr bwMode="auto">
            <a:xfrm>
              <a:off x="657" y="1489"/>
              <a:ext cx="49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 Box 215"/>
            <p:cNvSpPr txBox="1">
              <a:spLocks noChangeArrowheads="1"/>
            </p:cNvSpPr>
            <p:nvPr/>
          </p:nvSpPr>
          <p:spPr bwMode="auto">
            <a:xfrm>
              <a:off x="567" y="1742"/>
              <a:ext cx="63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Line 216"/>
            <p:cNvSpPr>
              <a:spLocks noChangeShapeType="1"/>
            </p:cNvSpPr>
            <p:nvPr/>
          </p:nvSpPr>
          <p:spPr bwMode="auto">
            <a:xfrm>
              <a:off x="777" y="1760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Group 217"/>
          <p:cNvGrpSpPr/>
          <p:nvPr/>
        </p:nvGrpSpPr>
        <p:grpSpPr bwMode="auto">
          <a:xfrm>
            <a:off x="5604931" y="3219820"/>
            <a:ext cx="1008062" cy="823913"/>
            <a:chOff x="567" y="1475"/>
            <a:chExt cx="635" cy="519"/>
          </a:xfrm>
        </p:grpSpPr>
        <p:sp>
          <p:nvSpPr>
            <p:cNvPr id="52" name="Text Box 218"/>
            <p:cNvSpPr txBox="1">
              <a:spLocks noChangeArrowheads="1"/>
            </p:cNvSpPr>
            <p:nvPr/>
          </p:nvSpPr>
          <p:spPr bwMode="auto">
            <a:xfrm>
              <a:off x="641" y="1475"/>
              <a:ext cx="49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219"/>
            <p:cNvSpPr txBox="1">
              <a:spLocks noChangeArrowheads="1"/>
            </p:cNvSpPr>
            <p:nvPr/>
          </p:nvSpPr>
          <p:spPr bwMode="auto">
            <a:xfrm>
              <a:off x="567" y="1742"/>
              <a:ext cx="63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Line 220"/>
            <p:cNvSpPr>
              <a:spLocks noChangeShapeType="1"/>
            </p:cNvSpPr>
            <p:nvPr/>
          </p:nvSpPr>
          <p:spPr bwMode="auto">
            <a:xfrm>
              <a:off x="777" y="1760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Text Box 221"/>
          <p:cNvSpPr txBox="1">
            <a:spLocks noChangeArrowheads="1"/>
          </p:cNvSpPr>
          <p:nvPr/>
        </p:nvSpPr>
        <p:spPr bwMode="auto">
          <a:xfrm>
            <a:off x="4631792" y="3431416"/>
            <a:ext cx="7921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222"/>
          <p:cNvSpPr txBox="1">
            <a:spLocks noChangeArrowheads="1"/>
          </p:cNvSpPr>
          <p:nvPr/>
        </p:nvSpPr>
        <p:spPr bwMode="auto">
          <a:xfrm>
            <a:off x="6763806" y="3409191"/>
            <a:ext cx="7921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375240" y="1317206"/>
            <a:ext cx="429541" cy="492124"/>
            <a:chOff x="1367259" y="1743900"/>
            <a:chExt cx="1626561" cy="1367384"/>
          </a:xfrm>
        </p:grpSpPr>
        <p:sp>
          <p:nvSpPr>
            <p:cNvPr id="58" name="MH_SubTitle_1"/>
            <p:cNvSpPr/>
            <p:nvPr/>
          </p:nvSpPr>
          <p:spPr>
            <a:xfrm>
              <a:off x="1367259" y="1743900"/>
              <a:ext cx="1626561" cy="1367384"/>
            </a:xfrm>
            <a:custGeom>
              <a:avLst/>
              <a:gdLst>
                <a:gd name="connsiteX0" fmla="*/ 653143 w 1320800"/>
                <a:gd name="connsiteY0" fmla="*/ 0 h 1480457"/>
                <a:gd name="connsiteX1" fmla="*/ 14515 w 1320800"/>
                <a:gd name="connsiteY1" fmla="*/ 391886 h 1480457"/>
                <a:gd name="connsiteX2" fmla="*/ 0 w 1320800"/>
                <a:gd name="connsiteY2" fmla="*/ 1074057 h 1480457"/>
                <a:gd name="connsiteX3" fmla="*/ 667657 w 1320800"/>
                <a:gd name="connsiteY3" fmla="*/ 1480457 h 1480457"/>
                <a:gd name="connsiteX4" fmla="*/ 1320800 w 1320800"/>
                <a:gd name="connsiteY4" fmla="*/ 1103086 h 1480457"/>
                <a:gd name="connsiteX5" fmla="*/ 1306286 w 1320800"/>
                <a:gd name="connsiteY5" fmla="*/ 406400 h 1480457"/>
                <a:gd name="connsiteX6" fmla="*/ 653143 w 1320800"/>
                <a:gd name="connsiteY6" fmla="*/ 0 h 148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800" h="1480457">
                  <a:moveTo>
                    <a:pt x="653143" y="0"/>
                  </a:moveTo>
                  <a:lnTo>
                    <a:pt x="14515" y="391886"/>
                  </a:lnTo>
                  <a:lnTo>
                    <a:pt x="0" y="1074057"/>
                  </a:lnTo>
                  <a:lnTo>
                    <a:pt x="667657" y="1480457"/>
                  </a:lnTo>
                  <a:lnTo>
                    <a:pt x="1320800" y="1103086"/>
                  </a:lnTo>
                  <a:lnTo>
                    <a:pt x="1306286" y="406400"/>
                  </a:lnTo>
                  <a:lnTo>
                    <a:pt x="653143" y="0"/>
                  </a:lnTo>
                  <a:close/>
                </a:path>
              </a:pathLst>
            </a:custGeom>
            <a:solidFill>
              <a:srgbClr val="FFFFFF"/>
            </a:solidFill>
            <a:ln w="69850">
              <a:gradFill>
                <a:gsLst>
                  <a:gs pos="0">
                    <a:srgbClr val="22CEB8"/>
                  </a:gs>
                  <a:gs pos="100000">
                    <a:srgbClr val="00A8E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900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MH_Other_1"/>
            <p:cNvSpPr/>
            <p:nvPr/>
          </p:nvSpPr>
          <p:spPr>
            <a:xfrm>
              <a:off x="1370013" y="2185988"/>
              <a:ext cx="428625" cy="483394"/>
            </a:xfrm>
            <a:custGeom>
              <a:avLst/>
              <a:gdLst>
                <a:gd name="connsiteX0" fmla="*/ 86053 w 347413"/>
                <a:gd name="connsiteY0" fmla="*/ 0 h 522514"/>
                <a:gd name="connsiteX1" fmla="*/ 347413 w 347413"/>
                <a:gd name="connsiteY1" fmla="*/ 261257 h 522514"/>
                <a:gd name="connsiteX2" fmla="*/ 86053 w 347413"/>
                <a:gd name="connsiteY2" fmla="*/ 522514 h 522514"/>
                <a:gd name="connsiteX3" fmla="*/ 33380 w 347413"/>
                <a:gd name="connsiteY3" fmla="*/ 517206 h 522514"/>
                <a:gd name="connsiteX4" fmla="*/ 10300 w 347413"/>
                <a:gd name="connsiteY4" fmla="*/ 510045 h 522514"/>
                <a:gd name="connsiteX5" fmla="*/ 0 w 347413"/>
                <a:gd name="connsiteY5" fmla="*/ 15666 h 522514"/>
                <a:gd name="connsiteX6" fmla="*/ 33380 w 347413"/>
                <a:gd name="connsiteY6" fmla="*/ 5308 h 522514"/>
                <a:gd name="connsiteX7" fmla="*/ 86053 w 347413"/>
                <a:gd name="connsiteY7" fmla="*/ 0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413" h="522514">
                  <a:moveTo>
                    <a:pt x="86053" y="0"/>
                  </a:moveTo>
                  <a:cubicBezTo>
                    <a:pt x="230398" y="0"/>
                    <a:pt x="347413" y="116969"/>
                    <a:pt x="347413" y="261257"/>
                  </a:cubicBezTo>
                  <a:cubicBezTo>
                    <a:pt x="347413" y="405545"/>
                    <a:pt x="230398" y="522514"/>
                    <a:pt x="86053" y="522514"/>
                  </a:cubicBezTo>
                  <a:cubicBezTo>
                    <a:pt x="68010" y="522514"/>
                    <a:pt x="50394" y="520686"/>
                    <a:pt x="33380" y="517206"/>
                  </a:cubicBezTo>
                  <a:lnTo>
                    <a:pt x="10300" y="510045"/>
                  </a:lnTo>
                  <a:lnTo>
                    <a:pt x="0" y="15666"/>
                  </a:lnTo>
                  <a:lnTo>
                    <a:pt x="33380" y="5308"/>
                  </a:lnTo>
                  <a:cubicBezTo>
                    <a:pt x="50394" y="1828"/>
                    <a:pt x="68010" y="0"/>
                    <a:pt x="86053" y="0"/>
                  </a:cubicBezTo>
                  <a:close/>
                </a:path>
              </a:pathLst>
            </a:custGeom>
            <a:gradFill>
              <a:gsLst>
                <a:gs pos="0">
                  <a:srgbClr val="22CEB8"/>
                </a:gs>
                <a:gs pos="100000">
                  <a:srgbClr val="00A8E7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11872" y="2283717"/>
            <a:ext cx="429541" cy="492124"/>
            <a:chOff x="1367259" y="1743900"/>
            <a:chExt cx="1626561" cy="1367384"/>
          </a:xfrm>
        </p:grpSpPr>
        <p:sp>
          <p:nvSpPr>
            <p:cNvPr id="61" name="MH_SubTitle_1"/>
            <p:cNvSpPr/>
            <p:nvPr/>
          </p:nvSpPr>
          <p:spPr>
            <a:xfrm>
              <a:off x="1367259" y="1743900"/>
              <a:ext cx="1626561" cy="1367384"/>
            </a:xfrm>
            <a:custGeom>
              <a:avLst/>
              <a:gdLst>
                <a:gd name="connsiteX0" fmla="*/ 653143 w 1320800"/>
                <a:gd name="connsiteY0" fmla="*/ 0 h 1480457"/>
                <a:gd name="connsiteX1" fmla="*/ 14515 w 1320800"/>
                <a:gd name="connsiteY1" fmla="*/ 391886 h 1480457"/>
                <a:gd name="connsiteX2" fmla="*/ 0 w 1320800"/>
                <a:gd name="connsiteY2" fmla="*/ 1074057 h 1480457"/>
                <a:gd name="connsiteX3" fmla="*/ 667657 w 1320800"/>
                <a:gd name="connsiteY3" fmla="*/ 1480457 h 1480457"/>
                <a:gd name="connsiteX4" fmla="*/ 1320800 w 1320800"/>
                <a:gd name="connsiteY4" fmla="*/ 1103086 h 1480457"/>
                <a:gd name="connsiteX5" fmla="*/ 1306286 w 1320800"/>
                <a:gd name="connsiteY5" fmla="*/ 406400 h 1480457"/>
                <a:gd name="connsiteX6" fmla="*/ 653143 w 1320800"/>
                <a:gd name="connsiteY6" fmla="*/ 0 h 148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800" h="1480457">
                  <a:moveTo>
                    <a:pt x="653143" y="0"/>
                  </a:moveTo>
                  <a:lnTo>
                    <a:pt x="14515" y="391886"/>
                  </a:lnTo>
                  <a:lnTo>
                    <a:pt x="0" y="1074057"/>
                  </a:lnTo>
                  <a:lnTo>
                    <a:pt x="667657" y="1480457"/>
                  </a:lnTo>
                  <a:lnTo>
                    <a:pt x="1320800" y="1103086"/>
                  </a:lnTo>
                  <a:lnTo>
                    <a:pt x="1306286" y="406400"/>
                  </a:lnTo>
                  <a:lnTo>
                    <a:pt x="653143" y="0"/>
                  </a:lnTo>
                  <a:close/>
                </a:path>
              </a:pathLst>
            </a:custGeom>
            <a:solidFill>
              <a:srgbClr val="FFFFFF"/>
            </a:solidFill>
            <a:ln w="69850">
              <a:gradFill>
                <a:gsLst>
                  <a:gs pos="0">
                    <a:srgbClr val="22CEB8"/>
                  </a:gs>
                  <a:gs pos="100000">
                    <a:srgbClr val="00A8E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900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MH_Other_1"/>
            <p:cNvSpPr/>
            <p:nvPr/>
          </p:nvSpPr>
          <p:spPr>
            <a:xfrm>
              <a:off x="1370013" y="2185988"/>
              <a:ext cx="428625" cy="483394"/>
            </a:xfrm>
            <a:custGeom>
              <a:avLst/>
              <a:gdLst>
                <a:gd name="connsiteX0" fmla="*/ 86053 w 347413"/>
                <a:gd name="connsiteY0" fmla="*/ 0 h 522514"/>
                <a:gd name="connsiteX1" fmla="*/ 347413 w 347413"/>
                <a:gd name="connsiteY1" fmla="*/ 261257 h 522514"/>
                <a:gd name="connsiteX2" fmla="*/ 86053 w 347413"/>
                <a:gd name="connsiteY2" fmla="*/ 522514 h 522514"/>
                <a:gd name="connsiteX3" fmla="*/ 33380 w 347413"/>
                <a:gd name="connsiteY3" fmla="*/ 517206 h 522514"/>
                <a:gd name="connsiteX4" fmla="*/ 10300 w 347413"/>
                <a:gd name="connsiteY4" fmla="*/ 510045 h 522514"/>
                <a:gd name="connsiteX5" fmla="*/ 0 w 347413"/>
                <a:gd name="connsiteY5" fmla="*/ 15666 h 522514"/>
                <a:gd name="connsiteX6" fmla="*/ 33380 w 347413"/>
                <a:gd name="connsiteY6" fmla="*/ 5308 h 522514"/>
                <a:gd name="connsiteX7" fmla="*/ 86053 w 347413"/>
                <a:gd name="connsiteY7" fmla="*/ 0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413" h="522514">
                  <a:moveTo>
                    <a:pt x="86053" y="0"/>
                  </a:moveTo>
                  <a:cubicBezTo>
                    <a:pt x="230398" y="0"/>
                    <a:pt x="347413" y="116969"/>
                    <a:pt x="347413" y="261257"/>
                  </a:cubicBezTo>
                  <a:cubicBezTo>
                    <a:pt x="347413" y="405545"/>
                    <a:pt x="230398" y="522514"/>
                    <a:pt x="86053" y="522514"/>
                  </a:cubicBezTo>
                  <a:cubicBezTo>
                    <a:pt x="68010" y="522514"/>
                    <a:pt x="50394" y="520686"/>
                    <a:pt x="33380" y="517206"/>
                  </a:cubicBezTo>
                  <a:lnTo>
                    <a:pt x="10300" y="510045"/>
                  </a:lnTo>
                  <a:lnTo>
                    <a:pt x="0" y="15666"/>
                  </a:lnTo>
                  <a:lnTo>
                    <a:pt x="33380" y="5308"/>
                  </a:lnTo>
                  <a:cubicBezTo>
                    <a:pt x="50394" y="1828"/>
                    <a:pt x="68010" y="0"/>
                    <a:pt x="86053" y="0"/>
                  </a:cubicBezTo>
                  <a:close/>
                </a:path>
              </a:pathLst>
            </a:custGeom>
            <a:gradFill>
              <a:gsLst>
                <a:gs pos="0">
                  <a:srgbClr val="22CEB8"/>
                </a:gs>
                <a:gs pos="100000">
                  <a:srgbClr val="00A8E7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43608" y="3481149"/>
            <a:ext cx="429541" cy="492124"/>
            <a:chOff x="1367259" y="1743900"/>
            <a:chExt cx="1626561" cy="1367384"/>
          </a:xfrm>
        </p:grpSpPr>
        <p:sp>
          <p:nvSpPr>
            <p:cNvPr id="64" name="MH_SubTitle_1"/>
            <p:cNvSpPr/>
            <p:nvPr/>
          </p:nvSpPr>
          <p:spPr>
            <a:xfrm>
              <a:off x="1367259" y="1743900"/>
              <a:ext cx="1626561" cy="1367384"/>
            </a:xfrm>
            <a:custGeom>
              <a:avLst/>
              <a:gdLst>
                <a:gd name="connsiteX0" fmla="*/ 653143 w 1320800"/>
                <a:gd name="connsiteY0" fmla="*/ 0 h 1480457"/>
                <a:gd name="connsiteX1" fmla="*/ 14515 w 1320800"/>
                <a:gd name="connsiteY1" fmla="*/ 391886 h 1480457"/>
                <a:gd name="connsiteX2" fmla="*/ 0 w 1320800"/>
                <a:gd name="connsiteY2" fmla="*/ 1074057 h 1480457"/>
                <a:gd name="connsiteX3" fmla="*/ 667657 w 1320800"/>
                <a:gd name="connsiteY3" fmla="*/ 1480457 h 1480457"/>
                <a:gd name="connsiteX4" fmla="*/ 1320800 w 1320800"/>
                <a:gd name="connsiteY4" fmla="*/ 1103086 h 1480457"/>
                <a:gd name="connsiteX5" fmla="*/ 1306286 w 1320800"/>
                <a:gd name="connsiteY5" fmla="*/ 406400 h 1480457"/>
                <a:gd name="connsiteX6" fmla="*/ 653143 w 1320800"/>
                <a:gd name="connsiteY6" fmla="*/ 0 h 148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800" h="1480457">
                  <a:moveTo>
                    <a:pt x="653143" y="0"/>
                  </a:moveTo>
                  <a:lnTo>
                    <a:pt x="14515" y="391886"/>
                  </a:lnTo>
                  <a:lnTo>
                    <a:pt x="0" y="1074057"/>
                  </a:lnTo>
                  <a:lnTo>
                    <a:pt x="667657" y="1480457"/>
                  </a:lnTo>
                  <a:lnTo>
                    <a:pt x="1320800" y="1103086"/>
                  </a:lnTo>
                  <a:lnTo>
                    <a:pt x="1306286" y="406400"/>
                  </a:lnTo>
                  <a:lnTo>
                    <a:pt x="653143" y="0"/>
                  </a:lnTo>
                  <a:close/>
                </a:path>
              </a:pathLst>
            </a:custGeom>
            <a:solidFill>
              <a:srgbClr val="FFFFFF"/>
            </a:solidFill>
            <a:ln w="69850">
              <a:gradFill>
                <a:gsLst>
                  <a:gs pos="0">
                    <a:srgbClr val="22CEB8"/>
                  </a:gs>
                  <a:gs pos="100000">
                    <a:srgbClr val="00A8E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900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MH_Other_1"/>
            <p:cNvSpPr/>
            <p:nvPr/>
          </p:nvSpPr>
          <p:spPr>
            <a:xfrm>
              <a:off x="1370013" y="2185988"/>
              <a:ext cx="428625" cy="483394"/>
            </a:xfrm>
            <a:custGeom>
              <a:avLst/>
              <a:gdLst>
                <a:gd name="connsiteX0" fmla="*/ 86053 w 347413"/>
                <a:gd name="connsiteY0" fmla="*/ 0 h 522514"/>
                <a:gd name="connsiteX1" fmla="*/ 347413 w 347413"/>
                <a:gd name="connsiteY1" fmla="*/ 261257 h 522514"/>
                <a:gd name="connsiteX2" fmla="*/ 86053 w 347413"/>
                <a:gd name="connsiteY2" fmla="*/ 522514 h 522514"/>
                <a:gd name="connsiteX3" fmla="*/ 33380 w 347413"/>
                <a:gd name="connsiteY3" fmla="*/ 517206 h 522514"/>
                <a:gd name="connsiteX4" fmla="*/ 10300 w 347413"/>
                <a:gd name="connsiteY4" fmla="*/ 510045 h 522514"/>
                <a:gd name="connsiteX5" fmla="*/ 0 w 347413"/>
                <a:gd name="connsiteY5" fmla="*/ 15666 h 522514"/>
                <a:gd name="connsiteX6" fmla="*/ 33380 w 347413"/>
                <a:gd name="connsiteY6" fmla="*/ 5308 h 522514"/>
                <a:gd name="connsiteX7" fmla="*/ 86053 w 347413"/>
                <a:gd name="connsiteY7" fmla="*/ 0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413" h="522514">
                  <a:moveTo>
                    <a:pt x="86053" y="0"/>
                  </a:moveTo>
                  <a:cubicBezTo>
                    <a:pt x="230398" y="0"/>
                    <a:pt x="347413" y="116969"/>
                    <a:pt x="347413" y="261257"/>
                  </a:cubicBezTo>
                  <a:cubicBezTo>
                    <a:pt x="347413" y="405545"/>
                    <a:pt x="230398" y="522514"/>
                    <a:pt x="86053" y="522514"/>
                  </a:cubicBezTo>
                  <a:cubicBezTo>
                    <a:pt x="68010" y="522514"/>
                    <a:pt x="50394" y="520686"/>
                    <a:pt x="33380" y="517206"/>
                  </a:cubicBezTo>
                  <a:lnTo>
                    <a:pt x="10300" y="510045"/>
                  </a:lnTo>
                  <a:lnTo>
                    <a:pt x="0" y="15666"/>
                  </a:lnTo>
                  <a:lnTo>
                    <a:pt x="33380" y="5308"/>
                  </a:lnTo>
                  <a:cubicBezTo>
                    <a:pt x="50394" y="1828"/>
                    <a:pt x="68010" y="0"/>
                    <a:pt x="86053" y="0"/>
                  </a:cubicBezTo>
                  <a:close/>
                </a:path>
              </a:pathLst>
            </a:custGeom>
            <a:gradFill>
              <a:gsLst>
                <a:gs pos="0">
                  <a:srgbClr val="22CEB8"/>
                </a:gs>
                <a:gs pos="100000">
                  <a:srgbClr val="00A8E7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3635896" y="339502"/>
            <a:ext cx="1278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000" b="1" dirty="0"/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974242" y="1962550"/>
            <a:ext cx="1800000" cy="540000"/>
          </a:xfrm>
          <a:prstGeom prst="wedgeRoundRectCallout">
            <a:avLst>
              <a:gd name="adj1" fmla="val 56025"/>
              <a:gd name="adj2" fmla="val -17778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519" y="339502"/>
            <a:ext cx="8327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某机械工程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队承包了挖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地下水道的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工程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共挖水道全长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第一天挖了全长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第二天挖了多少千米？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Group 33"/>
          <p:cNvGrpSpPr/>
          <p:nvPr/>
        </p:nvGrpSpPr>
        <p:grpSpPr bwMode="auto">
          <a:xfrm>
            <a:off x="4572000" y="195486"/>
            <a:ext cx="433388" cy="844550"/>
            <a:chOff x="213" y="484"/>
            <a:chExt cx="273" cy="532"/>
          </a:xfrm>
        </p:grpSpPr>
        <p:sp>
          <p:nvSpPr>
            <p:cNvPr id="8" name="Text Box 34"/>
            <p:cNvSpPr txBox="1">
              <a:spLocks noChangeArrowheads="1"/>
            </p:cNvSpPr>
            <p:nvPr/>
          </p:nvSpPr>
          <p:spPr bwMode="auto">
            <a:xfrm>
              <a:off x="214" y="48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Group 33"/>
          <p:cNvGrpSpPr/>
          <p:nvPr/>
        </p:nvGrpSpPr>
        <p:grpSpPr bwMode="auto">
          <a:xfrm>
            <a:off x="4973116" y="699542"/>
            <a:ext cx="534988" cy="828675"/>
            <a:chOff x="213" y="484"/>
            <a:chExt cx="337" cy="522"/>
          </a:xfrm>
        </p:grpSpPr>
        <p:sp>
          <p:nvSpPr>
            <p:cNvPr id="12" name="Text Box 34"/>
            <p:cNvSpPr txBox="1">
              <a:spLocks noChangeArrowheads="1"/>
            </p:cNvSpPr>
            <p:nvPr/>
          </p:nvSpPr>
          <p:spPr bwMode="auto">
            <a:xfrm>
              <a:off x="214" y="484"/>
              <a:ext cx="33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31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Group 33"/>
          <p:cNvGrpSpPr/>
          <p:nvPr/>
        </p:nvGrpSpPr>
        <p:grpSpPr bwMode="auto">
          <a:xfrm>
            <a:off x="1691680" y="1203598"/>
            <a:ext cx="433388" cy="844550"/>
            <a:chOff x="213" y="484"/>
            <a:chExt cx="273" cy="532"/>
          </a:xfrm>
        </p:grpSpPr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214" y="48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35"/>
            <p:cNvSpPr txBox="1">
              <a:spLocks noChangeArrowheads="1"/>
            </p:cNvSpPr>
            <p:nvPr/>
          </p:nvSpPr>
          <p:spPr bwMode="auto">
            <a:xfrm>
              <a:off x="213" y="754"/>
              <a:ext cx="27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36"/>
            <p:cNvSpPr>
              <a:spLocks noChangeShapeType="1"/>
            </p:cNvSpPr>
            <p:nvPr/>
          </p:nvSpPr>
          <p:spPr bwMode="auto">
            <a:xfrm>
              <a:off x="237" y="752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2807984" y="915566"/>
            <a:ext cx="1620000" cy="468000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105160" y="1851670"/>
            <a:ext cx="3712216" cy="1339684"/>
            <a:chOff x="3105160" y="2093854"/>
            <a:chExt cx="3712216" cy="1339684"/>
          </a:xfrm>
        </p:grpSpPr>
        <p:sp>
          <p:nvSpPr>
            <p:cNvPr id="23" name="TextBox 9"/>
            <p:cNvSpPr txBox="1">
              <a:spLocks noChangeArrowheads="1"/>
            </p:cNvSpPr>
            <p:nvPr/>
          </p:nvSpPr>
          <p:spPr bwMode="auto">
            <a:xfrm>
              <a:off x="3518514" y="2302736"/>
              <a:ext cx="30003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zh-CN" altLang="en-US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</a:t>
              </a: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zh-CN" altLang="en-US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4" name="组合 19"/>
            <p:cNvGrpSpPr/>
            <p:nvPr/>
          </p:nvGrpSpPr>
          <p:grpSpPr bwMode="auto">
            <a:xfrm>
              <a:off x="4010246" y="2146782"/>
              <a:ext cx="948158" cy="739758"/>
              <a:chOff x="1285883" y="3132663"/>
              <a:chExt cx="948154" cy="738769"/>
            </a:xfrm>
          </p:grpSpPr>
          <p:sp>
            <p:nvSpPr>
              <p:cNvPr id="29" name="TextBox 9"/>
              <p:cNvSpPr txBox="1">
                <a:spLocks noChangeArrowheads="1"/>
              </p:cNvSpPr>
              <p:nvPr/>
            </p:nvSpPr>
            <p:spPr bwMode="auto">
              <a:xfrm>
                <a:off x="1306079" y="3132663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Box 9"/>
              <p:cNvSpPr txBox="1">
                <a:spLocks noChangeArrowheads="1"/>
              </p:cNvSpPr>
              <p:nvPr/>
            </p:nvSpPr>
            <p:spPr bwMode="auto">
              <a:xfrm>
                <a:off x="1314885" y="347185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1285883" y="3518288"/>
                <a:ext cx="428623" cy="158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19"/>
            <p:cNvGrpSpPr/>
            <p:nvPr/>
          </p:nvGrpSpPr>
          <p:grpSpPr bwMode="auto">
            <a:xfrm>
              <a:off x="5849183" y="2136083"/>
              <a:ext cx="968193" cy="745299"/>
              <a:chOff x="1027448" y="3082340"/>
              <a:chExt cx="968189" cy="744302"/>
            </a:xfrm>
          </p:grpSpPr>
          <p:sp>
            <p:nvSpPr>
              <p:cNvPr id="26" name="TextBox 9"/>
              <p:cNvSpPr txBox="1">
                <a:spLocks noChangeArrowheads="1"/>
              </p:cNvSpPr>
              <p:nvPr/>
            </p:nvSpPr>
            <p:spPr bwMode="auto">
              <a:xfrm>
                <a:off x="1054095" y="3082340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TextBox 9"/>
              <p:cNvSpPr txBox="1">
                <a:spLocks noChangeArrowheads="1"/>
              </p:cNvSpPr>
              <p:nvPr/>
            </p:nvSpPr>
            <p:spPr bwMode="auto">
              <a:xfrm>
                <a:off x="1076485" y="342706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1027448" y="3462651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9"/>
            <p:cNvSpPr txBox="1">
              <a:spLocks noChangeArrowheads="1"/>
            </p:cNvSpPr>
            <p:nvPr/>
          </p:nvSpPr>
          <p:spPr bwMode="auto">
            <a:xfrm>
              <a:off x="3138205" y="2160373"/>
              <a:ext cx="5619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             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3148469" y="2564896"/>
              <a:ext cx="9191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                            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 bwMode="auto">
            <a:xfrm>
              <a:off x="3105160" y="2554481"/>
              <a:ext cx="428625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5057097" y="2093854"/>
              <a:ext cx="5619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9"/>
            <p:cNvSpPr txBox="1">
              <a:spLocks noChangeArrowheads="1"/>
            </p:cNvSpPr>
            <p:nvPr/>
          </p:nvSpPr>
          <p:spPr bwMode="auto">
            <a:xfrm>
              <a:off x="5048511" y="2502550"/>
              <a:ext cx="9191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4975382" y="2483549"/>
              <a:ext cx="428625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4484439" y="2267213"/>
              <a:ext cx="864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Box 9"/>
            <p:cNvSpPr txBox="1">
              <a:spLocks noChangeArrowheads="1"/>
            </p:cNvSpPr>
            <p:nvPr/>
          </p:nvSpPr>
          <p:spPr bwMode="auto">
            <a:xfrm>
              <a:off x="4666981" y="3033428"/>
              <a:ext cx="5619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            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 bwMode="auto">
            <a:xfrm>
              <a:off x="4633936" y="3427536"/>
              <a:ext cx="428625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2562340" y="2712867"/>
            <a:ext cx="3034061" cy="866995"/>
            <a:chOff x="2562340" y="2982729"/>
            <a:chExt cx="3034061" cy="866995"/>
          </a:xfrm>
        </p:grpSpPr>
        <p:sp>
          <p:nvSpPr>
            <p:cNvPr id="39" name="TextBox 113"/>
            <p:cNvSpPr txBox="1"/>
            <p:nvPr/>
          </p:nvSpPr>
          <p:spPr>
            <a:xfrm>
              <a:off x="2779309" y="3212690"/>
              <a:ext cx="24021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 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0" name="Group 33"/>
            <p:cNvGrpSpPr/>
            <p:nvPr/>
          </p:nvGrpSpPr>
          <p:grpSpPr bwMode="auto">
            <a:xfrm>
              <a:off x="3141881" y="3014698"/>
              <a:ext cx="603250" cy="835026"/>
              <a:chOff x="210" y="482"/>
              <a:chExt cx="380" cy="526"/>
            </a:xfrm>
          </p:grpSpPr>
          <p:sp>
            <p:nvSpPr>
              <p:cNvPr id="41" name="Text Box 34"/>
              <p:cNvSpPr txBox="1">
                <a:spLocks noChangeArrowheads="1"/>
              </p:cNvSpPr>
              <p:nvPr/>
            </p:nvSpPr>
            <p:spPr bwMode="auto">
              <a:xfrm>
                <a:off x="210" y="482"/>
                <a:ext cx="32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 Box 35"/>
              <p:cNvSpPr txBox="1">
                <a:spLocks noChangeArrowheads="1"/>
              </p:cNvSpPr>
              <p:nvPr/>
            </p:nvSpPr>
            <p:spPr bwMode="auto">
              <a:xfrm>
                <a:off x="213" y="756"/>
                <a:ext cx="37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36"/>
              <p:cNvSpPr>
                <a:spLocks noChangeShapeType="1"/>
              </p:cNvSpPr>
              <p:nvPr/>
            </p:nvSpPr>
            <p:spPr bwMode="auto">
              <a:xfrm>
                <a:off x="237" y="752"/>
                <a:ext cx="18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5" name="Text Box 52"/>
            <p:cNvSpPr txBox="1">
              <a:spLocks noChangeArrowheads="1"/>
            </p:cNvSpPr>
            <p:nvPr/>
          </p:nvSpPr>
          <p:spPr bwMode="auto">
            <a:xfrm>
              <a:off x="3325543" y="3221312"/>
              <a:ext cx="6477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52"/>
            <p:cNvSpPr txBox="1">
              <a:spLocks noChangeArrowheads="1"/>
            </p:cNvSpPr>
            <p:nvPr/>
          </p:nvSpPr>
          <p:spPr bwMode="auto">
            <a:xfrm>
              <a:off x="4147837" y="3228215"/>
              <a:ext cx="6477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" name="Group 33"/>
            <p:cNvGrpSpPr/>
            <p:nvPr/>
          </p:nvGrpSpPr>
          <p:grpSpPr bwMode="auto">
            <a:xfrm>
              <a:off x="3766074" y="2982729"/>
              <a:ext cx="446088" cy="847725"/>
              <a:chOff x="214" y="482"/>
              <a:chExt cx="281" cy="534"/>
            </a:xfrm>
          </p:grpSpPr>
          <p:sp>
            <p:nvSpPr>
              <p:cNvPr id="48" name="Text Box 34"/>
              <p:cNvSpPr txBox="1">
                <a:spLocks noChangeArrowheads="1"/>
              </p:cNvSpPr>
              <p:nvPr/>
            </p:nvSpPr>
            <p:spPr bwMode="auto">
              <a:xfrm>
                <a:off x="214" y="482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Text Box 35"/>
              <p:cNvSpPr txBox="1">
                <a:spLocks noChangeArrowheads="1"/>
              </p:cNvSpPr>
              <p:nvPr/>
            </p:nvSpPr>
            <p:spPr bwMode="auto">
              <a:xfrm>
                <a:off x="223" y="754"/>
                <a:ext cx="27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Line 36"/>
              <p:cNvSpPr>
                <a:spLocks noChangeShapeType="1"/>
              </p:cNvSpPr>
              <p:nvPr/>
            </p:nvSpPr>
            <p:spPr bwMode="auto">
              <a:xfrm>
                <a:off x="237" y="752"/>
                <a:ext cx="18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2" name="TextBox 9"/>
            <p:cNvSpPr txBox="1">
              <a:spLocks noChangeArrowheads="1"/>
            </p:cNvSpPr>
            <p:nvPr/>
          </p:nvSpPr>
          <p:spPr bwMode="auto">
            <a:xfrm>
              <a:off x="4677245" y="3449614"/>
              <a:ext cx="9191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                           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 Box 73"/>
            <p:cNvSpPr txBox="1">
              <a:spLocks noChangeArrowheads="1"/>
            </p:cNvSpPr>
            <p:nvPr/>
          </p:nvSpPr>
          <p:spPr bwMode="auto">
            <a:xfrm>
              <a:off x="2562340" y="3173839"/>
              <a:ext cx="57467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55776" y="3482635"/>
            <a:ext cx="2237520" cy="745299"/>
            <a:chOff x="2574899" y="3742040"/>
            <a:chExt cx="2237520" cy="745299"/>
          </a:xfrm>
        </p:grpSpPr>
        <p:sp>
          <p:nvSpPr>
            <p:cNvPr id="56" name="Text Box 73"/>
            <p:cNvSpPr txBox="1">
              <a:spLocks noChangeArrowheads="1"/>
            </p:cNvSpPr>
            <p:nvPr/>
          </p:nvSpPr>
          <p:spPr bwMode="auto">
            <a:xfrm>
              <a:off x="2574899" y="3914635"/>
              <a:ext cx="57467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19"/>
            <p:cNvGrpSpPr/>
            <p:nvPr/>
          </p:nvGrpSpPr>
          <p:grpSpPr bwMode="auto">
            <a:xfrm>
              <a:off x="3049688" y="3742040"/>
              <a:ext cx="929300" cy="745299"/>
              <a:chOff x="1027448" y="3082340"/>
              <a:chExt cx="929296" cy="744302"/>
            </a:xfrm>
          </p:grpSpPr>
          <p:sp>
            <p:nvSpPr>
              <p:cNvPr id="58" name="TextBox 9"/>
              <p:cNvSpPr txBox="1">
                <a:spLocks noChangeArrowheads="1"/>
              </p:cNvSpPr>
              <p:nvPr/>
            </p:nvSpPr>
            <p:spPr bwMode="auto">
              <a:xfrm>
                <a:off x="1123707" y="3082340"/>
                <a:ext cx="561955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TextBox 9"/>
              <p:cNvSpPr txBox="1">
                <a:spLocks noChangeArrowheads="1"/>
              </p:cNvSpPr>
              <p:nvPr/>
            </p:nvSpPr>
            <p:spPr bwMode="auto">
              <a:xfrm>
                <a:off x="1037592" y="3427067"/>
                <a:ext cx="919152" cy="39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027448" y="3462651"/>
                <a:ext cx="428623" cy="158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 Box 34"/>
            <p:cNvSpPr txBox="1">
              <a:spLocks noChangeArrowheads="1"/>
            </p:cNvSpPr>
            <p:nvPr/>
          </p:nvSpPr>
          <p:spPr bwMode="auto">
            <a:xfrm>
              <a:off x="3483254" y="3938587"/>
              <a:ext cx="13291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千米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2" name="Text Box 34"/>
          <p:cNvSpPr txBox="1">
            <a:spLocks noChangeArrowheads="1"/>
          </p:cNvSpPr>
          <p:nvPr/>
        </p:nvSpPr>
        <p:spPr bwMode="auto">
          <a:xfrm>
            <a:off x="2483768" y="4189025"/>
            <a:ext cx="4248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答：第二天挖了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千米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3" name="组合 19"/>
          <p:cNvGrpSpPr/>
          <p:nvPr/>
        </p:nvGrpSpPr>
        <p:grpSpPr bwMode="auto">
          <a:xfrm>
            <a:off x="4854435" y="3997140"/>
            <a:ext cx="1301741" cy="826143"/>
            <a:chOff x="1027448" y="3063076"/>
            <a:chExt cx="968189" cy="825038"/>
          </a:xfrm>
        </p:grpSpPr>
        <p:sp>
          <p:nvSpPr>
            <p:cNvPr id="64" name="TextBox 9"/>
            <p:cNvSpPr txBox="1">
              <a:spLocks noChangeArrowheads="1"/>
            </p:cNvSpPr>
            <p:nvPr/>
          </p:nvSpPr>
          <p:spPr bwMode="auto">
            <a:xfrm>
              <a:off x="1111009" y="3063076"/>
              <a:ext cx="561955" cy="461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5" name="TextBox 9"/>
            <p:cNvSpPr txBox="1">
              <a:spLocks noChangeArrowheads="1"/>
            </p:cNvSpPr>
            <p:nvPr/>
          </p:nvSpPr>
          <p:spPr bwMode="auto">
            <a:xfrm>
              <a:off x="1076485" y="3427067"/>
              <a:ext cx="919152" cy="461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027448" y="3462651"/>
              <a:ext cx="428623" cy="158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62" grpId="0"/>
    </p:bldLst>
  </p:timing>
</p:sld>
</file>

<file path=ppt/tags/tag1.xml><?xml version="1.0" encoding="utf-8"?>
<p:tagLst xmlns:p="http://schemas.openxmlformats.org/presentationml/2006/main">
  <p:tag name="MH" val="20180909171842"/>
  <p:tag name="MH_LIBRARY" val="GRAPHIC"/>
  <p:tag name="MH_TYPE" val="SubTitle"/>
  <p:tag name="MH_ORDER" val="2"/>
</p:tagLst>
</file>

<file path=ppt/tags/tag2.xml><?xml version="1.0" encoding="utf-8"?>
<p:tagLst xmlns:p="http://schemas.openxmlformats.org/presentationml/2006/main">
  <p:tag name="MH" val="20180909171842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1619</Words>
  <Application>WPS 演示</Application>
  <PresentationFormat>全屏显示(16:9)</PresentationFormat>
  <Paragraphs>709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Agency FB</vt:lpstr>
      <vt:lpstr>微软雅黑</vt:lpstr>
      <vt:lpstr>楷体</vt:lpstr>
      <vt:lpstr>Times New Roman</vt:lpstr>
      <vt:lpstr>幼圆</vt:lpstr>
      <vt:lpstr>等线</vt:lpstr>
      <vt:lpstr>Calibri</vt:lpstr>
      <vt:lpstr>Arial Unicode MS</vt:lpstr>
      <vt:lpstr>Office 主题</vt:lpstr>
      <vt:lpstr>2_自定义设计方案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2021-02-25T02:32:43Z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