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20"/>
  </p:notesMasterIdLst>
  <p:sldIdLst>
    <p:sldId id="676" r:id="rId4"/>
    <p:sldId id="659" r:id="rId5"/>
    <p:sldId id="665" r:id="rId6"/>
    <p:sldId id="664" r:id="rId7"/>
    <p:sldId id="669" r:id="rId8"/>
    <p:sldId id="670" r:id="rId9"/>
    <p:sldId id="673" r:id="rId10"/>
    <p:sldId id="667" r:id="rId11"/>
    <p:sldId id="675" r:id="rId12"/>
    <p:sldId id="674" r:id="rId13"/>
    <p:sldId id="671" r:id="rId14"/>
    <p:sldId id="672" r:id="rId15"/>
    <p:sldId id="668" r:id="rId16"/>
    <p:sldId id="658" r:id="rId17"/>
    <p:sldId id="620" r:id="rId18"/>
    <p:sldId id="677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楷体" panose="02010609060101010101" charset="-122"/>
      <p:regular r:id="rId29"/>
    </p:embeddedFont>
    <p:embeddedFont>
      <p:font typeface="幼圆" panose="02010509060101010101" pitchFamily="49" charset="-122"/>
      <p:regular r:id="rId30"/>
    </p:embeddedFont>
    <p:embeddedFont>
      <p:font typeface="楷体_GB2312" panose="02010609030101010101"/>
      <p:regular r:id="rId3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76"/>
    <a:srgbClr val="0000FF"/>
    <a:srgbClr val="FB9E00"/>
    <a:srgbClr val="229A8F"/>
    <a:srgbClr val="F37543"/>
    <a:srgbClr val="886594"/>
    <a:srgbClr val="00ABBB"/>
    <a:srgbClr val="C0E9F6"/>
    <a:srgbClr val="065A78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27" autoAdjust="0"/>
    <p:restoredTop sz="99556" autoAdjust="0"/>
  </p:normalViewPr>
  <p:slideViewPr>
    <p:cSldViewPr>
      <p:cViewPr varScale="1">
        <p:scale>
          <a:sx n="70" d="100"/>
          <a:sy n="70" d="100"/>
        </p:scale>
        <p:origin x="-605" y="-77"/>
      </p:cViewPr>
      <p:guideLst>
        <p:guide orient="horz" pos="2346"/>
        <p:guide orient="horz" pos="1393"/>
        <p:guide pos="383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25.wmf"/><Relationship Id="rId8" Type="http://schemas.openxmlformats.org/officeDocument/2006/relationships/image" Target="../media/image24.wmf"/><Relationship Id="rId7" Type="http://schemas.openxmlformats.org/officeDocument/2006/relationships/image" Target="../media/image23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1" Type="http://schemas.openxmlformats.org/officeDocument/2006/relationships/image" Target="../media/image27.wmf"/><Relationship Id="rId10" Type="http://schemas.openxmlformats.org/officeDocument/2006/relationships/image" Target="../media/image26.wmf"/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分数乘法 分数乘分数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7.xml"/><Relationship Id="rId5" Type="http://schemas.openxmlformats.org/officeDocument/2006/relationships/slide" Target="slide16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microsoft.com/office/2007/relationships/hdphoto" Target="../media/image14.wdp"/><Relationship Id="rId7" Type="http://schemas.openxmlformats.org/officeDocument/2006/relationships/image" Target="../media/image13.png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2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.bin"/><Relationship Id="rId8" Type="http://schemas.openxmlformats.org/officeDocument/2006/relationships/image" Target="../media/image19.wmf"/><Relationship Id="rId7" Type="http://schemas.openxmlformats.org/officeDocument/2006/relationships/oleObject" Target="../embeddings/oleObject3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.bin"/><Relationship Id="rId29" Type="http://schemas.openxmlformats.org/officeDocument/2006/relationships/vmlDrawing" Target="../drawings/vmlDrawing1.vml"/><Relationship Id="rId28" Type="http://schemas.openxmlformats.org/officeDocument/2006/relationships/slideLayout" Target="../slideLayouts/slideLayout12.xml"/><Relationship Id="rId27" Type="http://schemas.openxmlformats.org/officeDocument/2006/relationships/slide" Target="slide1.xml"/><Relationship Id="rId26" Type="http://schemas.openxmlformats.org/officeDocument/2006/relationships/image" Target="../media/image6.png"/><Relationship Id="rId25" Type="http://schemas.openxmlformats.org/officeDocument/2006/relationships/slide" Target="slide2.xml"/><Relationship Id="rId24" Type="http://schemas.openxmlformats.org/officeDocument/2006/relationships/image" Target="../media/image27.wmf"/><Relationship Id="rId23" Type="http://schemas.openxmlformats.org/officeDocument/2006/relationships/oleObject" Target="../embeddings/oleObject11.bin"/><Relationship Id="rId22" Type="http://schemas.openxmlformats.org/officeDocument/2006/relationships/image" Target="../media/image26.wmf"/><Relationship Id="rId21" Type="http://schemas.openxmlformats.org/officeDocument/2006/relationships/oleObject" Target="../embeddings/oleObject10.bin"/><Relationship Id="rId20" Type="http://schemas.openxmlformats.org/officeDocument/2006/relationships/image" Target="../media/image25.wmf"/><Relationship Id="rId2" Type="http://schemas.openxmlformats.org/officeDocument/2006/relationships/image" Target="../media/image16.png"/><Relationship Id="rId19" Type="http://schemas.openxmlformats.org/officeDocument/2006/relationships/oleObject" Target="../embeddings/oleObject9.bin"/><Relationship Id="rId18" Type="http://schemas.openxmlformats.org/officeDocument/2006/relationships/image" Target="../media/image24.wmf"/><Relationship Id="rId17" Type="http://schemas.openxmlformats.org/officeDocument/2006/relationships/oleObject" Target="../embeddings/oleObject8.bin"/><Relationship Id="rId16" Type="http://schemas.openxmlformats.org/officeDocument/2006/relationships/image" Target="../media/image23.wmf"/><Relationship Id="rId15" Type="http://schemas.openxmlformats.org/officeDocument/2006/relationships/oleObject" Target="../embeddings/oleObject7.bin"/><Relationship Id="rId14" Type="http://schemas.openxmlformats.org/officeDocument/2006/relationships/image" Target="../media/image22.wmf"/><Relationship Id="rId13" Type="http://schemas.openxmlformats.org/officeDocument/2006/relationships/oleObject" Target="../embeddings/oleObject6.bin"/><Relationship Id="rId12" Type="http://schemas.openxmlformats.org/officeDocument/2006/relationships/image" Target="../media/image21.wmf"/><Relationship Id="rId11" Type="http://schemas.openxmlformats.org/officeDocument/2006/relationships/oleObject" Target="../embeddings/oleObject5.bin"/><Relationship Id="rId10" Type="http://schemas.openxmlformats.org/officeDocument/2006/relationships/image" Target="../media/image20.wmf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28.em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slide" Target="slide1.xml"/><Relationship Id="rId6" Type="http://schemas.openxmlformats.org/officeDocument/2006/relationships/image" Target="../media/image6.png"/><Relationship Id="rId5" Type="http://schemas.openxmlformats.org/officeDocument/2006/relationships/slide" Target="slide2.xml"/><Relationship Id="rId4" Type="http://schemas.openxmlformats.org/officeDocument/2006/relationships/image" Target="../media/image10.png"/><Relationship Id="rId3" Type="http://schemas.microsoft.com/office/2007/relationships/hdphoto" Target="../media/image9.wdp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73527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分数乘分数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分数乘法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MH_Text_3"/>
          <p:cNvSpPr/>
          <p:nvPr>
            <p:custDataLst>
              <p:tags r:id="rId1"/>
            </p:custDataLst>
          </p:nvPr>
        </p:nvSpPr>
        <p:spPr>
          <a:xfrm>
            <a:off x="2736805" y="2066584"/>
            <a:ext cx="3286747" cy="941862"/>
          </a:xfrm>
          <a:prstGeom prst="rect">
            <a:avLst/>
          </a:pr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blurRad="63500" sx="102000" sy="102000" algn="ctr" rotWithShape="0">
              <a:srgbClr val="FFA932"/>
            </a:outerShdw>
          </a:effectLst>
        </p:spPr>
        <p:txBody>
          <a:bodyPr tIns="324000" bIns="10800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endParaRPr lang="en-US" altLang="zh-CN" sz="1050" b="1" dirty="0">
              <a:solidFill>
                <a:srgbClr val="3333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8" name="MH_Text_2"/>
          <p:cNvSpPr/>
          <p:nvPr>
            <p:custDataLst>
              <p:tags r:id="rId2"/>
            </p:custDataLst>
          </p:nvPr>
        </p:nvSpPr>
        <p:spPr>
          <a:xfrm>
            <a:off x="5107920" y="987574"/>
            <a:ext cx="2200384" cy="924140"/>
          </a:xfrm>
          <a:prstGeom prst="rect">
            <a:avLst/>
          </a:pr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blurRad="63500" sx="102000" sy="102000" algn="ctr" rotWithShape="0">
              <a:srgbClr val="FA6F48"/>
            </a:outerShdw>
          </a:effectLst>
        </p:spPr>
        <p:txBody>
          <a:bodyPr tIns="324000" bIns="10800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endParaRPr lang="en-US" altLang="zh-CN" sz="1050" b="1" dirty="0">
              <a:solidFill>
                <a:srgbClr val="3333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7" name="MH_Text_1"/>
          <p:cNvSpPr/>
          <p:nvPr>
            <p:custDataLst>
              <p:tags r:id="rId3"/>
            </p:custDataLst>
          </p:nvPr>
        </p:nvSpPr>
        <p:spPr>
          <a:xfrm>
            <a:off x="1388333" y="1022227"/>
            <a:ext cx="2282290" cy="917733"/>
          </a:xfrm>
          <a:prstGeom prst="rect">
            <a:avLst/>
          </a:pr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blurRad="63500" sx="102000" sy="102000" algn="ctr" rotWithShape="0">
              <a:srgbClr val="4A6791"/>
            </a:outerShdw>
          </a:effectLst>
        </p:spPr>
        <p:txBody>
          <a:bodyPr tIns="324000" bIns="10800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endParaRPr lang="en-US" altLang="zh-CN" sz="1050" b="1" dirty="0">
              <a:solidFill>
                <a:srgbClr val="3333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26" name="TextBox 9"/>
          <p:cNvSpPr txBox="1">
            <a:spLocks noChangeArrowheads="1"/>
          </p:cNvSpPr>
          <p:nvPr/>
        </p:nvSpPr>
        <p:spPr bwMode="auto">
          <a:xfrm>
            <a:off x="204799" y="267494"/>
            <a:ext cx="760756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在下面的圈里填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上“＞”“＜”或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“＝”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609676" y="1344446"/>
            <a:ext cx="404813" cy="30361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1200" b="1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177363" y="2377718"/>
            <a:ext cx="404812" cy="3048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1200" b="1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207001" y="1299270"/>
            <a:ext cx="406400" cy="303609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1200" b="1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542207" y="1246456"/>
            <a:ext cx="539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139684" y="2297857"/>
            <a:ext cx="541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140326" y="1226047"/>
            <a:ext cx="539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3" name="Group 2"/>
          <p:cNvGrpSpPr/>
          <p:nvPr/>
        </p:nvGrpSpPr>
        <p:grpSpPr bwMode="auto">
          <a:xfrm>
            <a:off x="2080629" y="1145729"/>
            <a:ext cx="347663" cy="715963"/>
            <a:chOff x="4" y="125"/>
            <a:chExt cx="219" cy="451"/>
          </a:xfrm>
        </p:grpSpPr>
        <p:sp>
          <p:nvSpPr>
            <p:cNvPr id="24" name="Text Box 3"/>
            <p:cNvSpPr txBox="1">
              <a:spLocks noChangeArrowheads="1"/>
            </p:cNvSpPr>
            <p:nvPr/>
          </p:nvSpPr>
          <p:spPr bwMode="auto">
            <a:xfrm>
              <a:off x="15" y="125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" name="Text Box 4"/>
            <p:cNvSpPr txBox="1">
              <a:spLocks noChangeArrowheads="1"/>
            </p:cNvSpPr>
            <p:nvPr/>
          </p:nvSpPr>
          <p:spPr bwMode="auto">
            <a:xfrm>
              <a:off x="26" y="324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" name="Line 5"/>
            <p:cNvSpPr>
              <a:spLocks noChangeShapeType="1"/>
            </p:cNvSpPr>
            <p:nvPr/>
          </p:nvSpPr>
          <p:spPr bwMode="auto">
            <a:xfrm>
              <a:off x="4" y="344"/>
              <a:ext cx="21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705820" y="1287280"/>
            <a:ext cx="51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31640" y="1259166"/>
            <a:ext cx="5981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18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81957" y="1270859"/>
            <a:ext cx="8335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18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9" name="Group 2"/>
          <p:cNvGrpSpPr/>
          <p:nvPr/>
        </p:nvGrpSpPr>
        <p:grpSpPr bwMode="auto">
          <a:xfrm>
            <a:off x="3642176" y="2153841"/>
            <a:ext cx="347663" cy="715963"/>
            <a:chOff x="4" y="125"/>
            <a:chExt cx="219" cy="451"/>
          </a:xfrm>
        </p:grpSpPr>
        <p:sp>
          <p:nvSpPr>
            <p:cNvPr id="30" name="Text Box 3"/>
            <p:cNvSpPr txBox="1">
              <a:spLocks noChangeArrowheads="1"/>
            </p:cNvSpPr>
            <p:nvPr/>
          </p:nvSpPr>
          <p:spPr bwMode="auto">
            <a:xfrm>
              <a:off x="15" y="125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Text Box 4"/>
            <p:cNvSpPr txBox="1">
              <a:spLocks noChangeArrowheads="1"/>
            </p:cNvSpPr>
            <p:nvPr/>
          </p:nvSpPr>
          <p:spPr bwMode="auto">
            <a:xfrm>
              <a:off x="8" y="324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2" name="Line 5"/>
            <p:cNvSpPr>
              <a:spLocks noChangeShapeType="1"/>
            </p:cNvSpPr>
            <p:nvPr/>
          </p:nvSpPr>
          <p:spPr bwMode="auto">
            <a:xfrm>
              <a:off x="4" y="344"/>
              <a:ext cx="21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5495860" y="1203598"/>
            <a:ext cx="51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59960" y="1203598"/>
            <a:ext cx="540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5" name="Group 2"/>
          <p:cNvGrpSpPr/>
          <p:nvPr/>
        </p:nvGrpSpPr>
        <p:grpSpPr bwMode="auto">
          <a:xfrm>
            <a:off x="6722962" y="1059582"/>
            <a:ext cx="441326" cy="715963"/>
            <a:chOff x="-22" y="125"/>
            <a:chExt cx="278" cy="451"/>
          </a:xfrm>
        </p:grpSpPr>
        <p:sp>
          <p:nvSpPr>
            <p:cNvPr id="36" name="Text Box 3"/>
            <p:cNvSpPr txBox="1">
              <a:spLocks noChangeArrowheads="1"/>
            </p:cNvSpPr>
            <p:nvPr/>
          </p:nvSpPr>
          <p:spPr bwMode="auto">
            <a:xfrm>
              <a:off x="15" y="125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9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7" name="Text Box 4"/>
            <p:cNvSpPr txBox="1">
              <a:spLocks noChangeArrowheads="1"/>
            </p:cNvSpPr>
            <p:nvPr/>
          </p:nvSpPr>
          <p:spPr bwMode="auto">
            <a:xfrm>
              <a:off x="-22" y="324"/>
              <a:ext cx="27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10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8" name="Line 5"/>
            <p:cNvSpPr>
              <a:spLocks noChangeShapeType="1"/>
            </p:cNvSpPr>
            <p:nvPr/>
          </p:nvSpPr>
          <p:spPr bwMode="auto">
            <a:xfrm>
              <a:off x="4" y="344"/>
              <a:ext cx="21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9" name="Group 2"/>
          <p:cNvGrpSpPr/>
          <p:nvPr/>
        </p:nvGrpSpPr>
        <p:grpSpPr bwMode="auto">
          <a:xfrm>
            <a:off x="2922096" y="2153841"/>
            <a:ext cx="347663" cy="715963"/>
            <a:chOff x="4" y="125"/>
            <a:chExt cx="219" cy="451"/>
          </a:xfrm>
        </p:grpSpPr>
        <p:sp>
          <p:nvSpPr>
            <p:cNvPr id="40" name="Text Box 3"/>
            <p:cNvSpPr txBox="1">
              <a:spLocks noChangeArrowheads="1"/>
            </p:cNvSpPr>
            <p:nvPr/>
          </p:nvSpPr>
          <p:spPr bwMode="auto">
            <a:xfrm>
              <a:off x="15" y="125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7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1" name="Text Box 4"/>
            <p:cNvSpPr txBox="1">
              <a:spLocks noChangeArrowheads="1"/>
            </p:cNvSpPr>
            <p:nvPr/>
          </p:nvSpPr>
          <p:spPr bwMode="auto">
            <a:xfrm>
              <a:off x="8" y="324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8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2" name="Line 5"/>
            <p:cNvSpPr>
              <a:spLocks noChangeShapeType="1"/>
            </p:cNvSpPr>
            <p:nvPr/>
          </p:nvSpPr>
          <p:spPr bwMode="auto">
            <a:xfrm>
              <a:off x="4" y="344"/>
              <a:ext cx="21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3" name="Group 2"/>
          <p:cNvGrpSpPr/>
          <p:nvPr/>
        </p:nvGrpSpPr>
        <p:grpSpPr bwMode="auto">
          <a:xfrm>
            <a:off x="4713018" y="2153841"/>
            <a:ext cx="347663" cy="715963"/>
            <a:chOff x="4" y="125"/>
            <a:chExt cx="219" cy="451"/>
          </a:xfrm>
        </p:grpSpPr>
        <p:sp>
          <p:nvSpPr>
            <p:cNvPr id="44" name="Text Box 3"/>
            <p:cNvSpPr txBox="1">
              <a:spLocks noChangeArrowheads="1"/>
            </p:cNvSpPr>
            <p:nvPr/>
          </p:nvSpPr>
          <p:spPr bwMode="auto">
            <a:xfrm>
              <a:off x="15" y="125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7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5" name="Text Box 4"/>
            <p:cNvSpPr txBox="1">
              <a:spLocks noChangeArrowheads="1"/>
            </p:cNvSpPr>
            <p:nvPr/>
          </p:nvSpPr>
          <p:spPr bwMode="auto">
            <a:xfrm>
              <a:off x="14" y="324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8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6" name="Line 5"/>
            <p:cNvSpPr>
              <a:spLocks noChangeShapeType="1"/>
            </p:cNvSpPr>
            <p:nvPr/>
          </p:nvSpPr>
          <p:spPr bwMode="auto">
            <a:xfrm>
              <a:off x="4" y="344"/>
              <a:ext cx="21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7" name="Group 2"/>
          <p:cNvGrpSpPr/>
          <p:nvPr/>
        </p:nvGrpSpPr>
        <p:grpSpPr bwMode="auto">
          <a:xfrm>
            <a:off x="5505106" y="2153841"/>
            <a:ext cx="347663" cy="715963"/>
            <a:chOff x="4" y="125"/>
            <a:chExt cx="219" cy="451"/>
          </a:xfrm>
        </p:grpSpPr>
        <p:sp>
          <p:nvSpPr>
            <p:cNvPr id="48" name="Text Box 3"/>
            <p:cNvSpPr txBox="1">
              <a:spLocks noChangeArrowheads="1"/>
            </p:cNvSpPr>
            <p:nvPr/>
          </p:nvSpPr>
          <p:spPr bwMode="auto">
            <a:xfrm>
              <a:off x="15" y="125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9" name="Text Box 4"/>
            <p:cNvSpPr txBox="1">
              <a:spLocks noChangeArrowheads="1"/>
            </p:cNvSpPr>
            <p:nvPr/>
          </p:nvSpPr>
          <p:spPr bwMode="auto">
            <a:xfrm>
              <a:off x="14" y="324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0" name="Line 5"/>
            <p:cNvSpPr>
              <a:spLocks noChangeShapeType="1"/>
            </p:cNvSpPr>
            <p:nvPr/>
          </p:nvSpPr>
          <p:spPr bwMode="auto">
            <a:xfrm>
              <a:off x="4" y="344"/>
              <a:ext cx="21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1" name="Group 2"/>
          <p:cNvGrpSpPr/>
          <p:nvPr/>
        </p:nvGrpSpPr>
        <p:grpSpPr bwMode="auto">
          <a:xfrm>
            <a:off x="5138786" y="1059582"/>
            <a:ext cx="441326" cy="715963"/>
            <a:chOff x="-22" y="125"/>
            <a:chExt cx="278" cy="451"/>
          </a:xfrm>
        </p:grpSpPr>
        <p:sp>
          <p:nvSpPr>
            <p:cNvPr id="52" name="Text Box 3"/>
            <p:cNvSpPr txBox="1">
              <a:spLocks noChangeArrowheads="1"/>
            </p:cNvSpPr>
            <p:nvPr/>
          </p:nvSpPr>
          <p:spPr bwMode="auto">
            <a:xfrm>
              <a:off x="15" y="125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9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3" name="Text Box 4"/>
            <p:cNvSpPr txBox="1">
              <a:spLocks noChangeArrowheads="1"/>
            </p:cNvSpPr>
            <p:nvPr/>
          </p:nvSpPr>
          <p:spPr bwMode="auto">
            <a:xfrm>
              <a:off x="-22" y="324"/>
              <a:ext cx="27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10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4" name="Line 5"/>
            <p:cNvSpPr>
              <a:spLocks noChangeShapeType="1"/>
            </p:cNvSpPr>
            <p:nvPr/>
          </p:nvSpPr>
          <p:spPr bwMode="auto">
            <a:xfrm>
              <a:off x="4" y="344"/>
              <a:ext cx="21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3219827" y="2301449"/>
            <a:ext cx="51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060681" y="2330063"/>
            <a:ext cx="51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" name="Freeform 80"/>
          <p:cNvSpPr/>
          <p:nvPr/>
        </p:nvSpPr>
        <p:spPr bwMode="auto">
          <a:xfrm rot="5555897">
            <a:off x="5909008" y="3025291"/>
            <a:ext cx="443600" cy="361573"/>
          </a:xfrm>
          <a:custGeom>
            <a:avLst/>
            <a:gdLst>
              <a:gd name="T0" fmla="*/ 124 w 219"/>
              <a:gd name="T1" fmla="*/ 14 h 238"/>
              <a:gd name="T2" fmla="*/ 173 w 219"/>
              <a:gd name="T3" fmla="*/ 6 h 238"/>
              <a:gd name="T4" fmla="*/ 197 w 219"/>
              <a:gd name="T5" fmla="*/ 2 h 238"/>
              <a:gd name="T6" fmla="*/ 206 w 219"/>
              <a:gd name="T7" fmla="*/ 1 h 238"/>
              <a:gd name="T8" fmla="*/ 209 w 219"/>
              <a:gd name="T9" fmla="*/ 0 h 238"/>
              <a:gd name="T10" fmla="*/ 211 w 219"/>
              <a:gd name="T11" fmla="*/ 1 h 238"/>
              <a:gd name="T12" fmla="*/ 216 w 219"/>
              <a:gd name="T13" fmla="*/ 4 h 238"/>
              <a:gd name="T14" fmla="*/ 215 w 219"/>
              <a:gd name="T15" fmla="*/ 18 h 238"/>
              <a:gd name="T16" fmla="*/ 213 w 219"/>
              <a:gd name="T17" fmla="*/ 20 h 238"/>
              <a:gd name="T18" fmla="*/ 212 w 219"/>
              <a:gd name="T19" fmla="*/ 21 h 238"/>
              <a:gd name="T20" fmla="*/ 204 w 219"/>
              <a:gd name="T21" fmla="*/ 34 h 238"/>
              <a:gd name="T22" fmla="*/ 196 w 219"/>
              <a:gd name="T23" fmla="*/ 48 h 238"/>
              <a:gd name="T24" fmla="*/ 189 w 219"/>
              <a:gd name="T25" fmla="*/ 60 h 238"/>
              <a:gd name="T26" fmla="*/ 181 w 219"/>
              <a:gd name="T27" fmla="*/ 74 h 238"/>
              <a:gd name="T28" fmla="*/ 175 w 219"/>
              <a:gd name="T29" fmla="*/ 87 h 238"/>
              <a:gd name="T30" fmla="*/ 170 w 219"/>
              <a:gd name="T31" fmla="*/ 92 h 238"/>
              <a:gd name="T32" fmla="*/ 164 w 219"/>
              <a:gd name="T33" fmla="*/ 91 h 238"/>
              <a:gd name="T34" fmla="*/ 160 w 219"/>
              <a:gd name="T35" fmla="*/ 87 h 238"/>
              <a:gd name="T36" fmla="*/ 160 w 219"/>
              <a:gd name="T37" fmla="*/ 81 h 238"/>
              <a:gd name="T38" fmla="*/ 183 w 219"/>
              <a:gd name="T39" fmla="*/ 39 h 238"/>
              <a:gd name="T40" fmla="*/ 51 w 219"/>
              <a:gd name="T41" fmla="*/ 148 h 238"/>
              <a:gd name="T42" fmla="*/ 26 w 219"/>
              <a:gd name="T43" fmla="*/ 188 h 238"/>
              <a:gd name="T44" fmla="*/ 21 w 219"/>
              <a:gd name="T45" fmla="*/ 227 h 238"/>
              <a:gd name="T46" fmla="*/ 21 w 219"/>
              <a:gd name="T47" fmla="*/ 233 h 238"/>
              <a:gd name="T48" fmla="*/ 16 w 219"/>
              <a:gd name="T49" fmla="*/ 237 h 238"/>
              <a:gd name="T50" fmla="*/ 10 w 219"/>
              <a:gd name="T51" fmla="*/ 237 h 238"/>
              <a:gd name="T52" fmla="*/ 6 w 219"/>
              <a:gd name="T53" fmla="*/ 233 h 238"/>
              <a:gd name="T54" fmla="*/ 12 w 219"/>
              <a:gd name="T55" fmla="*/ 181 h 238"/>
              <a:gd name="T56" fmla="*/ 38 w 219"/>
              <a:gd name="T57" fmla="*/ 139 h 238"/>
              <a:gd name="T58" fmla="*/ 183 w 219"/>
              <a:gd name="T59" fmla="*/ 21 h 238"/>
              <a:gd name="T60" fmla="*/ 176 w 219"/>
              <a:gd name="T61" fmla="*/ 22 h 238"/>
              <a:gd name="T62" fmla="*/ 126 w 219"/>
              <a:gd name="T63" fmla="*/ 31 h 238"/>
              <a:gd name="T64" fmla="*/ 120 w 219"/>
              <a:gd name="T65" fmla="*/ 29 h 238"/>
              <a:gd name="T66" fmla="*/ 117 w 219"/>
              <a:gd name="T67" fmla="*/ 23 h 238"/>
              <a:gd name="T68" fmla="*/ 118 w 219"/>
              <a:gd name="T69" fmla="*/ 18 h 238"/>
              <a:gd name="T70" fmla="*/ 124 w 219"/>
              <a:gd name="T71" fmla="*/ 14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9" h="238">
                <a:moveTo>
                  <a:pt x="124" y="14"/>
                </a:moveTo>
                <a:cubicBezTo>
                  <a:pt x="130" y="14"/>
                  <a:pt x="146" y="11"/>
                  <a:pt x="173" y="6"/>
                </a:cubicBezTo>
                <a:cubicBezTo>
                  <a:pt x="197" y="2"/>
                  <a:pt x="197" y="2"/>
                  <a:pt x="197" y="2"/>
                </a:cubicBezTo>
                <a:cubicBezTo>
                  <a:pt x="201" y="1"/>
                  <a:pt x="204" y="1"/>
                  <a:pt x="206" y="1"/>
                </a:cubicBezTo>
                <a:cubicBezTo>
                  <a:pt x="207" y="1"/>
                  <a:pt x="208" y="0"/>
                  <a:pt x="209" y="0"/>
                </a:cubicBezTo>
                <a:cubicBezTo>
                  <a:pt x="210" y="0"/>
                  <a:pt x="210" y="1"/>
                  <a:pt x="211" y="1"/>
                </a:cubicBezTo>
                <a:cubicBezTo>
                  <a:pt x="213" y="1"/>
                  <a:pt x="215" y="2"/>
                  <a:pt x="216" y="4"/>
                </a:cubicBezTo>
                <a:cubicBezTo>
                  <a:pt x="219" y="8"/>
                  <a:pt x="219" y="13"/>
                  <a:pt x="215" y="18"/>
                </a:cubicBezTo>
                <a:cubicBezTo>
                  <a:pt x="215" y="18"/>
                  <a:pt x="214" y="19"/>
                  <a:pt x="213" y="20"/>
                </a:cubicBezTo>
                <a:cubicBezTo>
                  <a:pt x="212" y="21"/>
                  <a:pt x="212" y="21"/>
                  <a:pt x="212" y="21"/>
                </a:cubicBezTo>
                <a:cubicBezTo>
                  <a:pt x="211" y="24"/>
                  <a:pt x="208" y="28"/>
                  <a:pt x="204" y="34"/>
                </a:cubicBezTo>
                <a:cubicBezTo>
                  <a:pt x="196" y="48"/>
                  <a:pt x="196" y="48"/>
                  <a:pt x="196" y="48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6" y="65"/>
                  <a:pt x="183" y="70"/>
                  <a:pt x="181" y="74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74" y="89"/>
                  <a:pt x="172" y="91"/>
                  <a:pt x="170" y="92"/>
                </a:cubicBezTo>
                <a:cubicBezTo>
                  <a:pt x="168" y="92"/>
                  <a:pt x="166" y="92"/>
                  <a:pt x="164" y="91"/>
                </a:cubicBezTo>
                <a:cubicBezTo>
                  <a:pt x="162" y="91"/>
                  <a:pt x="161" y="89"/>
                  <a:pt x="160" y="87"/>
                </a:cubicBezTo>
                <a:cubicBezTo>
                  <a:pt x="159" y="85"/>
                  <a:pt x="159" y="83"/>
                  <a:pt x="160" y="81"/>
                </a:cubicBezTo>
                <a:cubicBezTo>
                  <a:pt x="165" y="69"/>
                  <a:pt x="173" y="55"/>
                  <a:pt x="183" y="39"/>
                </a:cubicBezTo>
                <a:cubicBezTo>
                  <a:pt x="129" y="65"/>
                  <a:pt x="85" y="102"/>
                  <a:pt x="51" y="148"/>
                </a:cubicBezTo>
                <a:cubicBezTo>
                  <a:pt x="39" y="165"/>
                  <a:pt x="31" y="178"/>
                  <a:pt x="26" y="188"/>
                </a:cubicBezTo>
                <a:cubicBezTo>
                  <a:pt x="18" y="204"/>
                  <a:pt x="16" y="217"/>
                  <a:pt x="21" y="227"/>
                </a:cubicBezTo>
                <a:cubicBezTo>
                  <a:pt x="22" y="229"/>
                  <a:pt x="22" y="231"/>
                  <a:pt x="21" y="233"/>
                </a:cubicBezTo>
                <a:cubicBezTo>
                  <a:pt x="20" y="235"/>
                  <a:pt x="18" y="236"/>
                  <a:pt x="16" y="237"/>
                </a:cubicBezTo>
                <a:cubicBezTo>
                  <a:pt x="14" y="238"/>
                  <a:pt x="12" y="238"/>
                  <a:pt x="10" y="237"/>
                </a:cubicBezTo>
                <a:cubicBezTo>
                  <a:pt x="8" y="236"/>
                  <a:pt x="6" y="235"/>
                  <a:pt x="6" y="233"/>
                </a:cubicBezTo>
                <a:cubicBezTo>
                  <a:pt x="0" y="219"/>
                  <a:pt x="2" y="201"/>
                  <a:pt x="12" y="181"/>
                </a:cubicBezTo>
                <a:cubicBezTo>
                  <a:pt x="17" y="170"/>
                  <a:pt x="25" y="156"/>
                  <a:pt x="38" y="139"/>
                </a:cubicBezTo>
                <a:cubicBezTo>
                  <a:pt x="75" y="88"/>
                  <a:pt x="124" y="48"/>
                  <a:pt x="183" y="21"/>
                </a:cubicBezTo>
                <a:cubicBezTo>
                  <a:pt x="176" y="22"/>
                  <a:pt x="176" y="22"/>
                  <a:pt x="176" y="22"/>
                </a:cubicBezTo>
                <a:cubicBezTo>
                  <a:pt x="149" y="27"/>
                  <a:pt x="132" y="30"/>
                  <a:pt x="126" y="31"/>
                </a:cubicBezTo>
                <a:cubicBezTo>
                  <a:pt x="123" y="31"/>
                  <a:pt x="122" y="30"/>
                  <a:pt x="120" y="29"/>
                </a:cubicBezTo>
                <a:cubicBezTo>
                  <a:pt x="118" y="27"/>
                  <a:pt x="117" y="26"/>
                  <a:pt x="117" y="23"/>
                </a:cubicBezTo>
                <a:cubicBezTo>
                  <a:pt x="117" y="21"/>
                  <a:pt x="117" y="19"/>
                  <a:pt x="118" y="18"/>
                </a:cubicBezTo>
                <a:cubicBezTo>
                  <a:pt x="120" y="16"/>
                  <a:pt x="122" y="15"/>
                  <a:pt x="124" y="14"/>
                </a:cubicBezTo>
              </a:path>
            </a:pathLst>
          </a:custGeom>
          <a:solidFill>
            <a:srgbClr val="0000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3" name="图片 7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31639" y="3147814"/>
            <a:ext cx="5616625" cy="1246453"/>
            <a:chOff x="1331639" y="3147814"/>
            <a:chExt cx="5616625" cy="1246453"/>
          </a:xfrm>
        </p:grpSpPr>
        <p:grpSp>
          <p:nvGrpSpPr>
            <p:cNvPr id="4" name="组合 3"/>
            <p:cNvGrpSpPr/>
            <p:nvPr/>
          </p:nvGrpSpPr>
          <p:grpSpPr>
            <a:xfrm>
              <a:off x="1331639" y="3147814"/>
              <a:ext cx="5508129" cy="1246453"/>
              <a:chOff x="1331639" y="3410857"/>
              <a:chExt cx="5508129" cy="1246453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2483768" y="3679725"/>
                <a:ext cx="43560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charset="-122"/>
                    <a:ea typeface="楷体" panose="02010609060101010101" charset="-122"/>
                  </a:rPr>
                  <a:t>用</a:t>
                </a:r>
                <a:r>
                  <a:rPr lang="zh-CN" altLang="en-US" sz="2800" b="1" dirty="0" smtClean="0">
                    <a:latin typeface="楷体" panose="02010609060101010101" charset="-122"/>
                    <a:ea typeface="楷体" panose="02010609060101010101" charset="-122"/>
                  </a:rPr>
                  <a:t>乘法交换律比较简便哦！</a:t>
                </a:r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pic>
            <p:nvPicPr>
              <p:cNvPr id="70" name="Picture 2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100000" l="0" r="100000">
                            <a14:foregroundMark x1="16418" y1="43274" x2="16418" y2="43274"/>
                            <a14:foregroundMark x1="10821" y1="42601" x2="10821" y2="42601"/>
                            <a14:foregroundMark x1="5224" y1="44395" x2="5224" y2="44395"/>
                            <a14:foregroundMark x1="56343" y1="59193" x2="56343" y2="59193"/>
                            <a14:foregroundMark x1="80970" y1="64798" x2="80970" y2="64798"/>
                            <a14:foregroundMark x1="81343" y1="63229" x2="81343" y2="63229"/>
                            <a14:foregroundMark x1="82836" y1="67489" x2="82836" y2="67489"/>
                            <a14:foregroundMark x1="82836" y1="67489" x2="82836" y2="67489"/>
                            <a14:foregroundMark x1="83209" y1="92601" x2="83209" y2="92601"/>
                            <a14:foregroundMark x1="51493" y1="87668" x2="51493" y2="87668"/>
                            <a14:foregroundMark x1="83582" y1="16592" x2="83582" y2="16592"/>
                            <a14:foregroundMark x1="6716" y1="36547" x2="6716" y2="3654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1331639" y="3410857"/>
                <a:ext cx="748989" cy="12464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5" name="云形标注 4"/>
            <p:cNvSpPr/>
            <p:nvPr/>
          </p:nvSpPr>
          <p:spPr>
            <a:xfrm>
              <a:off x="2267744" y="3363838"/>
              <a:ext cx="4680520" cy="720080"/>
            </a:xfrm>
            <a:prstGeom prst="cloudCallout">
              <a:avLst>
                <a:gd name="adj1" fmla="val -57115"/>
                <a:gd name="adj2" fmla="val -8552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6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496" y="339502"/>
            <a:ext cx="2232248" cy="5616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n w="0"/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 dirty="0" smtClean="0">
                <a:ln w="0"/>
                <a:latin typeface="楷体" panose="02010609060101010101" charset="-122"/>
                <a:ea typeface="楷体" panose="02010609060101010101" charset="-122"/>
              </a:rPr>
              <a:t>列式</a:t>
            </a:r>
            <a:r>
              <a:rPr lang="zh-CN" altLang="en-US" sz="3200" b="1" dirty="0" smtClean="0">
                <a:ln w="0"/>
                <a:latin typeface="楷体" panose="02010609060101010101" charset="-122"/>
                <a:ea typeface="楷体" panose="02010609060101010101" charset="-122"/>
              </a:rPr>
              <a:t>计算。</a:t>
            </a:r>
            <a:endParaRPr lang="zh-CN" altLang="en-US" sz="3200" b="1" dirty="0">
              <a:ln w="0"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MH_Other_1"/>
          <p:cNvSpPr/>
          <p:nvPr/>
        </p:nvSpPr>
        <p:spPr>
          <a:xfrm>
            <a:off x="581668" y="1167879"/>
            <a:ext cx="4055998" cy="666750"/>
          </a:xfrm>
          <a:prstGeom prst="roundRect">
            <a:avLst/>
          </a:prstGeom>
          <a:noFill/>
          <a:ln w="31750" cap="flat" cmpd="sng" algn="ctr">
            <a:solidFill>
              <a:srgbClr val="A5A5A5">
                <a:lumMod val="75000"/>
              </a:srgbClr>
            </a:solidFill>
            <a:prstDash val="dash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kern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MH_Text_1"/>
          <p:cNvSpPr txBox="1">
            <a:spLocks noChangeArrowheads="1"/>
          </p:cNvSpPr>
          <p:nvPr/>
        </p:nvSpPr>
        <p:spPr bwMode="auto">
          <a:xfrm>
            <a:off x="1484260" y="1250405"/>
            <a:ext cx="3087740" cy="60126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吨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的   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是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多少吨？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MH_Other_28"/>
          <p:cNvSpPr txBox="1">
            <a:spLocks noChangeArrowheads="1"/>
          </p:cNvSpPr>
          <p:nvPr/>
        </p:nvSpPr>
        <p:spPr bwMode="auto">
          <a:xfrm>
            <a:off x="539552" y="1276226"/>
            <a:ext cx="340764" cy="450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FB9E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 smtClean="0">
                <a:solidFill>
                  <a:srgbClr val="FB9E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b="1" dirty="0" smtClean="0">
                <a:solidFill>
                  <a:srgbClr val="FB9E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2400" b="1" dirty="0">
              <a:solidFill>
                <a:srgbClr val="FB9E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" name="Group 2"/>
          <p:cNvGrpSpPr/>
          <p:nvPr/>
        </p:nvGrpSpPr>
        <p:grpSpPr bwMode="auto">
          <a:xfrm>
            <a:off x="1273122" y="1131515"/>
            <a:ext cx="555188" cy="792163"/>
            <a:chOff x="-18" y="95"/>
            <a:chExt cx="312" cy="499"/>
          </a:xfrm>
        </p:grpSpPr>
        <p:sp>
          <p:nvSpPr>
            <p:cNvPr id="7" name="Text Box 3"/>
            <p:cNvSpPr txBox="1">
              <a:spLocks noChangeArrowheads="1"/>
            </p:cNvSpPr>
            <p:nvPr/>
          </p:nvSpPr>
          <p:spPr bwMode="auto">
            <a:xfrm>
              <a:off x="15" y="95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-18" y="303"/>
              <a:ext cx="31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25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" name="Line 5"/>
            <p:cNvSpPr>
              <a:spLocks noChangeShapeType="1"/>
            </p:cNvSpPr>
            <p:nvPr/>
          </p:nvSpPr>
          <p:spPr bwMode="auto">
            <a:xfrm>
              <a:off x="4" y="344"/>
              <a:ext cx="2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0" name="Group 2"/>
          <p:cNvGrpSpPr/>
          <p:nvPr/>
        </p:nvGrpSpPr>
        <p:grpSpPr bwMode="auto">
          <a:xfrm>
            <a:off x="2411760" y="1132160"/>
            <a:ext cx="400376" cy="827089"/>
            <a:chOff x="4" y="80"/>
            <a:chExt cx="225" cy="521"/>
          </a:xfrm>
        </p:grpSpPr>
        <p:sp>
          <p:nvSpPr>
            <p:cNvPr id="11" name="Text Box 3"/>
            <p:cNvSpPr txBox="1">
              <a:spLocks noChangeArrowheads="1"/>
            </p:cNvSpPr>
            <p:nvPr/>
          </p:nvSpPr>
          <p:spPr bwMode="auto">
            <a:xfrm>
              <a:off x="15" y="80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" name="Text Box 4"/>
            <p:cNvSpPr txBox="1">
              <a:spLocks noChangeArrowheads="1"/>
            </p:cNvSpPr>
            <p:nvPr/>
          </p:nvSpPr>
          <p:spPr bwMode="auto">
            <a:xfrm>
              <a:off x="12" y="310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" name="Line 5"/>
            <p:cNvSpPr>
              <a:spLocks noChangeShapeType="1"/>
            </p:cNvSpPr>
            <p:nvPr/>
          </p:nvSpPr>
          <p:spPr bwMode="auto">
            <a:xfrm>
              <a:off x="4" y="344"/>
              <a:ext cx="2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MH_Other_1"/>
          <p:cNvSpPr/>
          <p:nvPr/>
        </p:nvSpPr>
        <p:spPr>
          <a:xfrm>
            <a:off x="4836160" y="1131590"/>
            <a:ext cx="4055998" cy="666750"/>
          </a:xfrm>
          <a:prstGeom prst="roundRect">
            <a:avLst/>
          </a:prstGeom>
          <a:noFill/>
          <a:ln w="31750" cap="flat" cmpd="sng" algn="ctr">
            <a:solidFill>
              <a:srgbClr val="A5A5A5">
                <a:lumMod val="75000"/>
              </a:srgbClr>
            </a:solidFill>
            <a:prstDash val="dash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kern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MH_Text_1"/>
          <p:cNvSpPr txBox="1">
            <a:spLocks noChangeArrowheads="1"/>
          </p:cNvSpPr>
          <p:nvPr/>
        </p:nvSpPr>
        <p:spPr bwMode="auto">
          <a:xfrm>
            <a:off x="5738752" y="1213648"/>
            <a:ext cx="3087740" cy="60126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米的   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是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多少米？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MH_Other_28"/>
          <p:cNvSpPr txBox="1">
            <a:spLocks noChangeArrowheads="1"/>
          </p:cNvSpPr>
          <p:nvPr/>
        </p:nvSpPr>
        <p:spPr bwMode="auto">
          <a:xfrm>
            <a:off x="4794044" y="1239937"/>
            <a:ext cx="340764" cy="450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FB9E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 smtClean="0">
                <a:solidFill>
                  <a:srgbClr val="FB9E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 b="1" dirty="0" smtClean="0">
                <a:solidFill>
                  <a:srgbClr val="FB9E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2400" b="1" dirty="0">
              <a:solidFill>
                <a:srgbClr val="FB9E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7" name="Group 2"/>
          <p:cNvGrpSpPr/>
          <p:nvPr/>
        </p:nvGrpSpPr>
        <p:grpSpPr bwMode="auto">
          <a:xfrm>
            <a:off x="5562539" y="1130797"/>
            <a:ext cx="400376" cy="803277"/>
            <a:chOff x="4" y="102"/>
            <a:chExt cx="225" cy="506"/>
          </a:xfrm>
        </p:grpSpPr>
        <p:sp>
          <p:nvSpPr>
            <p:cNvPr id="18" name="Text Box 3"/>
            <p:cNvSpPr txBox="1">
              <a:spLocks noChangeArrowheads="1"/>
            </p:cNvSpPr>
            <p:nvPr/>
          </p:nvSpPr>
          <p:spPr bwMode="auto">
            <a:xfrm>
              <a:off x="15" y="102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" name="Text Box 4"/>
            <p:cNvSpPr txBox="1">
              <a:spLocks noChangeArrowheads="1"/>
            </p:cNvSpPr>
            <p:nvPr/>
          </p:nvSpPr>
          <p:spPr bwMode="auto">
            <a:xfrm>
              <a:off x="13" y="317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6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" name="Line 5"/>
            <p:cNvSpPr>
              <a:spLocks noChangeShapeType="1"/>
            </p:cNvSpPr>
            <p:nvPr/>
          </p:nvSpPr>
          <p:spPr bwMode="auto">
            <a:xfrm>
              <a:off x="4" y="344"/>
              <a:ext cx="2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1" name="Group 2"/>
          <p:cNvGrpSpPr/>
          <p:nvPr/>
        </p:nvGrpSpPr>
        <p:grpSpPr bwMode="auto">
          <a:xfrm>
            <a:off x="6609100" y="1101427"/>
            <a:ext cx="555188" cy="785814"/>
            <a:chOff x="-16" y="106"/>
            <a:chExt cx="312" cy="495"/>
          </a:xfrm>
        </p:grpSpPr>
        <p:sp>
          <p:nvSpPr>
            <p:cNvPr id="22" name="Text Box 3"/>
            <p:cNvSpPr txBox="1">
              <a:spLocks noChangeArrowheads="1"/>
            </p:cNvSpPr>
            <p:nvPr/>
          </p:nvSpPr>
          <p:spPr bwMode="auto">
            <a:xfrm>
              <a:off x="15" y="106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" name="Text Box 4"/>
            <p:cNvSpPr txBox="1">
              <a:spLocks noChangeArrowheads="1"/>
            </p:cNvSpPr>
            <p:nvPr/>
          </p:nvSpPr>
          <p:spPr bwMode="auto">
            <a:xfrm>
              <a:off x="-16" y="310"/>
              <a:ext cx="31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15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4" name="Line 5"/>
            <p:cNvSpPr>
              <a:spLocks noChangeShapeType="1"/>
            </p:cNvSpPr>
            <p:nvPr/>
          </p:nvSpPr>
          <p:spPr bwMode="auto">
            <a:xfrm>
              <a:off x="4" y="344"/>
              <a:ext cx="2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09625" y="3202574"/>
            <a:ext cx="3620701" cy="851523"/>
            <a:chOff x="475074" y="3387379"/>
            <a:chExt cx="3620701" cy="851523"/>
          </a:xfrm>
        </p:grpSpPr>
        <p:grpSp>
          <p:nvGrpSpPr>
            <p:cNvPr id="53" name="Group 106"/>
            <p:cNvGrpSpPr/>
            <p:nvPr/>
          </p:nvGrpSpPr>
          <p:grpSpPr bwMode="auto">
            <a:xfrm>
              <a:off x="2687003" y="3387379"/>
              <a:ext cx="865188" cy="822326"/>
              <a:chOff x="1951" y="2535"/>
              <a:chExt cx="545" cy="518"/>
            </a:xfrm>
          </p:grpSpPr>
          <p:sp>
            <p:nvSpPr>
              <p:cNvPr id="54" name="Line 86"/>
              <p:cNvSpPr>
                <a:spLocks noChangeShapeType="1"/>
              </p:cNvSpPr>
              <p:nvPr/>
            </p:nvSpPr>
            <p:spPr bwMode="auto">
              <a:xfrm>
                <a:off x="2077" y="2788"/>
                <a:ext cx="25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5" name="Text Box 87"/>
              <p:cNvSpPr txBox="1">
                <a:spLocks noChangeArrowheads="1"/>
              </p:cNvSpPr>
              <p:nvPr/>
            </p:nvSpPr>
            <p:spPr bwMode="auto">
              <a:xfrm>
                <a:off x="1951" y="2535"/>
                <a:ext cx="545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b="1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6" name="Text Box 88"/>
              <p:cNvSpPr txBox="1">
                <a:spLocks noChangeArrowheads="1"/>
              </p:cNvSpPr>
              <p:nvPr/>
            </p:nvSpPr>
            <p:spPr bwMode="auto">
              <a:xfrm>
                <a:off x="1985" y="2762"/>
                <a:ext cx="47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b="1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25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63" name="MH_Text_1"/>
            <p:cNvSpPr txBox="1">
              <a:spLocks noChangeArrowheads="1"/>
            </p:cNvSpPr>
            <p:nvPr/>
          </p:nvSpPr>
          <p:spPr bwMode="auto">
            <a:xfrm>
              <a:off x="1341105" y="3524468"/>
              <a:ext cx="2754670" cy="601265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吨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的   是   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吨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64" name="Group 2"/>
            <p:cNvGrpSpPr/>
            <p:nvPr/>
          </p:nvGrpSpPr>
          <p:grpSpPr bwMode="auto">
            <a:xfrm>
              <a:off x="1206793" y="3403876"/>
              <a:ext cx="495301" cy="835026"/>
              <a:chOff x="-19" y="75"/>
              <a:chExt cx="312" cy="526"/>
            </a:xfrm>
          </p:grpSpPr>
          <p:sp>
            <p:nvSpPr>
              <p:cNvPr id="65" name="Text Box 3"/>
              <p:cNvSpPr txBox="1">
                <a:spLocks noChangeArrowheads="1"/>
              </p:cNvSpPr>
              <p:nvPr/>
            </p:nvSpPr>
            <p:spPr bwMode="auto">
              <a:xfrm>
                <a:off x="33" y="75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latin typeface="楷体" panose="02010609060101010101" charset="-122"/>
                    <a:ea typeface="楷体" panose="02010609060101010101" charset="-122"/>
                  </a:rPr>
                  <a:t>3</a:t>
                </a:r>
                <a:endParaRPr lang="en-US" altLang="zh-CN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6" name="Text Box 4"/>
              <p:cNvSpPr txBox="1">
                <a:spLocks noChangeArrowheads="1"/>
              </p:cNvSpPr>
              <p:nvPr/>
            </p:nvSpPr>
            <p:spPr bwMode="auto">
              <a:xfrm>
                <a:off x="-19" y="310"/>
                <a:ext cx="312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latin typeface="楷体" panose="02010609060101010101" charset="-122"/>
                    <a:ea typeface="楷体" panose="02010609060101010101" charset="-122"/>
                  </a:rPr>
                  <a:t>25</a:t>
                </a:r>
                <a:endParaRPr lang="en-US" altLang="zh-CN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7" name="Line 5"/>
              <p:cNvSpPr>
                <a:spLocks noChangeShapeType="1"/>
              </p:cNvSpPr>
              <p:nvPr/>
            </p:nvSpPr>
            <p:spPr bwMode="auto">
              <a:xfrm>
                <a:off x="4" y="344"/>
                <a:ext cx="21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68" name="Group 2"/>
            <p:cNvGrpSpPr/>
            <p:nvPr/>
          </p:nvGrpSpPr>
          <p:grpSpPr bwMode="auto">
            <a:xfrm>
              <a:off x="2362322" y="3403876"/>
              <a:ext cx="347663" cy="835026"/>
              <a:chOff x="107" y="75"/>
              <a:chExt cx="219" cy="526"/>
            </a:xfrm>
          </p:grpSpPr>
          <p:sp>
            <p:nvSpPr>
              <p:cNvPr id="69" name="Text Box 3"/>
              <p:cNvSpPr txBox="1">
                <a:spLocks noChangeArrowheads="1"/>
              </p:cNvSpPr>
              <p:nvPr/>
            </p:nvSpPr>
            <p:spPr bwMode="auto">
              <a:xfrm>
                <a:off x="112" y="75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0" name="Text Box 4"/>
              <p:cNvSpPr txBox="1">
                <a:spLocks noChangeArrowheads="1"/>
              </p:cNvSpPr>
              <p:nvPr/>
            </p:nvSpPr>
            <p:spPr bwMode="auto">
              <a:xfrm>
                <a:off x="112" y="310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latin typeface="楷体" panose="02010609060101010101" charset="-122"/>
                    <a:ea typeface="楷体" panose="02010609060101010101" charset="-122"/>
                  </a:rPr>
                  <a:t>3</a:t>
                </a:r>
                <a:endParaRPr lang="en-US" altLang="zh-CN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1" name="Line 5"/>
              <p:cNvSpPr>
                <a:spLocks noChangeShapeType="1"/>
              </p:cNvSpPr>
              <p:nvPr/>
            </p:nvSpPr>
            <p:spPr bwMode="auto">
              <a:xfrm>
                <a:off x="107" y="348"/>
                <a:ext cx="21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72" name="矩形 71"/>
            <p:cNvSpPr/>
            <p:nvPr/>
          </p:nvSpPr>
          <p:spPr>
            <a:xfrm>
              <a:off x="475074" y="3588426"/>
              <a:ext cx="912750" cy="438582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zh-CN" altLang="en-US" sz="2400" b="1" smtClean="0">
                  <a:ln w="0"/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zh-CN" altLang="en-US" sz="2400" b="1" smtClean="0">
                  <a:ln w="0"/>
                  <a:latin typeface="楷体" panose="02010609060101010101" charset="-122"/>
                  <a:ea typeface="楷体" panose="02010609060101010101" charset="-122"/>
                </a:rPr>
                <a:t>答：</a:t>
              </a:r>
              <a:endParaRPr lang="zh-CN" altLang="en-US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5148064" y="2171874"/>
            <a:ext cx="3599313" cy="822326"/>
            <a:chOff x="5148064" y="2491583"/>
            <a:chExt cx="3599313" cy="822326"/>
          </a:xfrm>
        </p:grpSpPr>
        <p:sp>
          <p:nvSpPr>
            <p:cNvPr id="36" name="MH_Other_14"/>
            <p:cNvSpPr>
              <a:spLocks noChangeAspect="1"/>
            </p:cNvSpPr>
            <p:nvPr/>
          </p:nvSpPr>
          <p:spPr>
            <a:xfrm>
              <a:off x="5148064" y="2571750"/>
              <a:ext cx="702030" cy="648072"/>
            </a:xfrm>
            <a:prstGeom prst="ellipse">
              <a:avLst/>
            </a:prstGeom>
            <a:solidFill>
              <a:srgbClr val="EE0076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77800" dist="177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kern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37" name="Group 2"/>
            <p:cNvGrpSpPr/>
            <p:nvPr/>
          </p:nvGrpSpPr>
          <p:grpSpPr bwMode="auto">
            <a:xfrm>
              <a:off x="5326555" y="2532063"/>
              <a:ext cx="357188" cy="749301"/>
              <a:chOff x="15" y="100"/>
              <a:chExt cx="225" cy="472"/>
            </a:xfrm>
          </p:grpSpPr>
          <p:sp>
            <p:nvSpPr>
              <p:cNvPr id="38" name="Text Box 3"/>
              <p:cNvSpPr txBox="1">
                <a:spLocks noChangeArrowheads="1"/>
              </p:cNvSpPr>
              <p:nvPr/>
            </p:nvSpPr>
            <p:spPr bwMode="auto">
              <a:xfrm>
                <a:off x="15" y="100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chemeClr val="bg1"/>
                    </a:solidFill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4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9" name="Text Box 4"/>
              <p:cNvSpPr txBox="1">
                <a:spLocks noChangeArrowheads="1"/>
              </p:cNvSpPr>
              <p:nvPr/>
            </p:nvSpPr>
            <p:spPr bwMode="auto">
              <a:xfrm>
                <a:off x="26" y="281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chemeClr val="bg1"/>
                    </a:solidFill>
                    <a:latin typeface="楷体" panose="02010609060101010101" charset="-122"/>
                    <a:ea typeface="楷体" panose="02010609060101010101" charset="-122"/>
                  </a:rPr>
                  <a:t>6</a:t>
                </a:r>
                <a:endParaRPr lang="en-US" altLang="zh-CN" sz="24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0" name="Line 5"/>
              <p:cNvSpPr>
                <a:spLocks noChangeShapeType="1"/>
              </p:cNvSpPr>
              <p:nvPr/>
            </p:nvSpPr>
            <p:spPr bwMode="auto">
              <a:xfrm>
                <a:off x="15" y="344"/>
                <a:ext cx="219" cy="0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5856247" y="2715766"/>
              <a:ext cx="516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×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2" name="MH_Other_14"/>
            <p:cNvSpPr>
              <a:spLocks noChangeAspect="1"/>
            </p:cNvSpPr>
            <p:nvPr/>
          </p:nvSpPr>
          <p:spPr>
            <a:xfrm>
              <a:off x="6306345" y="2571750"/>
              <a:ext cx="702030" cy="648072"/>
            </a:xfrm>
            <a:prstGeom prst="ellipse">
              <a:avLst/>
            </a:prstGeom>
            <a:solidFill>
              <a:srgbClr val="EE0076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77800" dist="177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kern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43" name="Group 2"/>
            <p:cNvGrpSpPr/>
            <p:nvPr/>
          </p:nvGrpSpPr>
          <p:grpSpPr bwMode="auto">
            <a:xfrm>
              <a:off x="6430860" y="2532063"/>
              <a:ext cx="495301" cy="749301"/>
              <a:chOff x="-19" y="100"/>
              <a:chExt cx="312" cy="472"/>
            </a:xfrm>
          </p:grpSpPr>
          <p:sp>
            <p:nvSpPr>
              <p:cNvPr id="44" name="Text Box 3"/>
              <p:cNvSpPr txBox="1">
                <a:spLocks noChangeArrowheads="1"/>
              </p:cNvSpPr>
              <p:nvPr/>
            </p:nvSpPr>
            <p:spPr bwMode="auto">
              <a:xfrm>
                <a:off x="15" y="100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chemeClr val="bg1"/>
                    </a:solidFill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4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5" name="Text Box 4"/>
              <p:cNvSpPr txBox="1">
                <a:spLocks noChangeArrowheads="1"/>
              </p:cNvSpPr>
              <p:nvPr/>
            </p:nvSpPr>
            <p:spPr bwMode="auto">
              <a:xfrm>
                <a:off x="-19" y="281"/>
                <a:ext cx="312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chemeClr val="bg1"/>
                    </a:solidFill>
                    <a:latin typeface="楷体" panose="02010609060101010101" charset="-122"/>
                    <a:ea typeface="楷体" panose="02010609060101010101" charset="-122"/>
                  </a:rPr>
                  <a:t>15</a:t>
                </a:r>
                <a:endParaRPr lang="en-US" altLang="zh-CN" sz="24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6" name="Line 5"/>
              <p:cNvSpPr>
                <a:spLocks noChangeShapeType="1"/>
              </p:cNvSpPr>
              <p:nvPr/>
            </p:nvSpPr>
            <p:spPr bwMode="auto">
              <a:xfrm>
                <a:off x="4" y="344"/>
                <a:ext cx="219" cy="0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57" name="Group 107"/>
            <p:cNvGrpSpPr/>
            <p:nvPr/>
          </p:nvGrpSpPr>
          <p:grpSpPr bwMode="auto">
            <a:xfrm>
              <a:off x="6968655" y="2491583"/>
              <a:ext cx="1177926" cy="822326"/>
              <a:chOff x="1762" y="2543"/>
              <a:chExt cx="742" cy="518"/>
            </a:xfrm>
          </p:grpSpPr>
          <p:sp>
            <p:nvSpPr>
              <p:cNvPr id="58" name="Text Box 84"/>
              <p:cNvSpPr txBox="1">
                <a:spLocks noChangeArrowheads="1"/>
              </p:cNvSpPr>
              <p:nvPr/>
            </p:nvSpPr>
            <p:spPr bwMode="auto">
              <a:xfrm>
                <a:off x="1762" y="2670"/>
                <a:ext cx="454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＝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59" name="Group 106"/>
              <p:cNvGrpSpPr/>
              <p:nvPr/>
            </p:nvGrpSpPr>
            <p:grpSpPr bwMode="auto">
              <a:xfrm>
                <a:off x="1959" y="2543"/>
                <a:ext cx="545" cy="518"/>
                <a:chOff x="1951" y="2535"/>
                <a:chExt cx="545" cy="518"/>
              </a:xfrm>
            </p:grpSpPr>
            <p:sp>
              <p:nvSpPr>
                <p:cNvPr id="60" name="Line 86"/>
                <p:cNvSpPr>
                  <a:spLocks noChangeShapeType="1"/>
                </p:cNvSpPr>
                <p:nvPr/>
              </p:nvSpPr>
              <p:spPr bwMode="auto">
                <a:xfrm>
                  <a:off x="2077" y="2788"/>
                  <a:ext cx="257" cy="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400" b="1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61" name="Text Box 87"/>
                <p:cNvSpPr txBox="1">
                  <a:spLocks noChangeArrowheads="1"/>
                </p:cNvSpPr>
                <p:nvPr/>
              </p:nvSpPr>
              <p:spPr bwMode="auto">
                <a:xfrm>
                  <a:off x="1951" y="2535"/>
                  <a:ext cx="545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2400" b="1" dirty="0" smtClean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1</a:t>
                  </a:r>
                  <a:endParaRPr lang="en-US" altLang="zh-CN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62" name="Text Box 88"/>
                <p:cNvSpPr txBox="1">
                  <a:spLocks noChangeArrowheads="1"/>
                </p:cNvSpPr>
                <p:nvPr/>
              </p:nvSpPr>
              <p:spPr bwMode="auto">
                <a:xfrm>
                  <a:off x="1985" y="2762"/>
                  <a:ext cx="477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2400" b="1" smtClean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9</a:t>
                  </a:r>
                  <a:endParaRPr lang="en-US" altLang="zh-CN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  <p:sp>
          <p:nvSpPr>
            <p:cNvPr id="74" name="矩形 73"/>
            <p:cNvSpPr/>
            <p:nvPr/>
          </p:nvSpPr>
          <p:spPr>
            <a:xfrm>
              <a:off x="7525247" y="2704466"/>
              <a:ext cx="1222130" cy="438582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zh-CN" altLang="en-US" sz="2400" b="1" smtClean="0">
                  <a:ln w="0"/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 （米）</a:t>
              </a:r>
              <a:endParaRPr lang="zh-CN" altLang="en-US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99592" y="2139481"/>
            <a:ext cx="3566147" cy="822547"/>
            <a:chOff x="899592" y="2459190"/>
            <a:chExt cx="3566147" cy="822547"/>
          </a:xfrm>
        </p:grpSpPr>
        <p:sp>
          <p:nvSpPr>
            <p:cNvPr id="25" name="MH_Other_14"/>
            <p:cNvSpPr>
              <a:spLocks noChangeAspect="1"/>
            </p:cNvSpPr>
            <p:nvPr/>
          </p:nvSpPr>
          <p:spPr>
            <a:xfrm>
              <a:off x="899592" y="2516340"/>
              <a:ext cx="702030" cy="648072"/>
            </a:xfrm>
            <a:prstGeom prst="ellipse">
              <a:avLst/>
            </a:prstGeom>
            <a:solidFill>
              <a:srgbClr val="EE0076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77800" dist="177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kern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6" name="Group 2"/>
            <p:cNvGrpSpPr/>
            <p:nvPr/>
          </p:nvGrpSpPr>
          <p:grpSpPr bwMode="auto">
            <a:xfrm>
              <a:off x="971719" y="2459190"/>
              <a:ext cx="495301" cy="750889"/>
              <a:chOff x="-52" y="89"/>
              <a:chExt cx="312" cy="473"/>
            </a:xfrm>
          </p:grpSpPr>
          <p:sp>
            <p:nvSpPr>
              <p:cNvPr id="27" name="Text Box 3"/>
              <p:cNvSpPr txBox="1">
                <a:spLocks noChangeArrowheads="1"/>
              </p:cNvSpPr>
              <p:nvPr/>
            </p:nvSpPr>
            <p:spPr bwMode="auto">
              <a:xfrm>
                <a:off x="15" y="89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chemeClr val="bg1"/>
                    </a:solidFill>
                    <a:latin typeface="楷体" panose="02010609060101010101" charset="-122"/>
                    <a:ea typeface="楷体" panose="02010609060101010101" charset="-122"/>
                  </a:rPr>
                  <a:t>3</a:t>
                </a:r>
                <a:endParaRPr lang="en-US" altLang="zh-CN" sz="24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8" name="Text Box 4"/>
              <p:cNvSpPr txBox="1">
                <a:spLocks noChangeArrowheads="1"/>
              </p:cNvSpPr>
              <p:nvPr/>
            </p:nvSpPr>
            <p:spPr bwMode="auto">
              <a:xfrm>
                <a:off x="-52" y="271"/>
                <a:ext cx="312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chemeClr val="bg1"/>
                    </a:solidFill>
                    <a:latin typeface="楷体" panose="02010609060101010101" charset="-122"/>
                    <a:ea typeface="楷体" panose="02010609060101010101" charset="-122"/>
                  </a:rPr>
                  <a:t>25</a:t>
                </a:r>
                <a:endParaRPr lang="en-US" altLang="zh-CN" sz="24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" name="Line 5"/>
              <p:cNvSpPr>
                <a:spLocks noChangeShapeType="1"/>
              </p:cNvSpPr>
              <p:nvPr/>
            </p:nvSpPr>
            <p:spPr bwMode="auto">
              <a:xfrm>
                <a:off x="4" y="344"/>
                <a:ext cx="219" cy="0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1607775" y="2660356"/>
              <a:ext cx="516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×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MH_Other_14"/>
            <p:cNvSpPr>
              <a:spLocks noChangeAspect="1"/>
            </p:cNvSpPr>
            <p:nvPr/>
          </p:nvSpPr>
          <p:spPr>
            <a:xfrm>
              <a:off x="2057873" y="2516340"/>
              <a:ext cx="702030" cy="648072"/>
            </a:xfrm>
            <a:prstGeom prst="ellipse">
              <a:avLst/>
            </a:prstGeom>
            <a:solidFill>
              <a:srgbClr val="EE0076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77800" dist="177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kern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32" name="Group 2"/>
            <p:cNvGrpSpPr/>
            <p:nvPr/>
          </p:nvGrpSpPr>
          <p:grpSpPr bwMode="auto">
            <a:xfrm>
              <a:off x="2218901" y="2459190"/>
              <a:ext cx="357188" cy="812801"/>
              <a:chOff x="4" y="89"/>
              <a:chExt cx="225" cy="512"/>
            </a:xfrm>
          </p:grpSpPr>
          <p:sp>
            <p:nvSpPr>
              <p:cNvPr id="33" name="Text Box 3"/>
              <p:cNvSpPr txBox="1">
                <a:spLocks noChangeArrowheads="1"/>
              </p:cNvSpPr>
              <p:nvPr/>
            </p:nvSpPr>
            <p:spPr bwMode="auto">
              <a:xfrm>
                <a:off x="15" y="89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chemeClr val="bg1"/>
                    </a:solidFill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4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4" name="Text Box 4"/>
              <p:cNvSpPr txBox="1">
                <a:spLocks noChangeArrowheads="1"/>
              </p:cNvSpPr>
              <p:nvPr/>
            </p:nvSpPr>
            <p:spPr bwMode="auto">
              <a:xfrm>
                <a:off x="12" y="310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chemeClr val="bg1"/>
                    </a:solidFill>
                    <a:latin typeface="楷体" panose="02010609060101010101" charset="-122"/>
                    <a:ea typeface="楷体" panose="02010609060101010101" charset="-122"/>
                  </a:rPr>
                  <a:t>3</a:t>
                </a:r>
                <a:endParaRPr lang="en-US" altLang="zh-CN" sz="24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5" name="Line 5"/>
              <p:cNvSpPr>
                <a:spLocks noChangeShapeType="1"/>
              </p:cNvSpPr>
              <p:nvPr/>
            </p:nvSpPr>
            <p:spPr bwMode="auto">
              <a:xfrm>
                <a:off x="4" y="344"/>
                <a:ext cx="219" cy="0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3243609" y="2683440"/>
              <a:ext cx="1222130" cy="438582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zh-CN" altLang="en-US" sz="2400" b="1" smtClean="0">
                  <a:ln w="0"/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 （吨）</a:t>
              </a:r>
              <a:endParaRPr lang="zh-CN" altLang="en-US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75" name="Group 107"/>
            <p:cNvGrpSpPr/>
            <p:nvPr/>
          </p:nvGrpSpPr>
          <p:grpSpPr bwMode="auto">
            <a:xfrm>
              <a:off x="2739410" y="2459411"/>
              <a:ext cx="1177926" cy="822326"/>
              <a:chOff x="1762" y="2543"/>
              <a:chExt cx="742" cy="518"/>
            </a:xfrm>
          </p:grpSpPr>
          <p:sp>
            <p:nvSpPr>
              <p:cNvPr id="76" name="Text Box 84"/>
              <p:cNvSpPr txBox="1">
                <a:spLocks noChangeArrowheads="1"/>
              </p:cNvSpPr>
              <p:nvPr/>
            </p:nvSpPr>
            <p:spPr bwMode="auto">
              <a:xfrm>
                <a:off x="1762" y="2670"/>
                <a:ext cx="454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＝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77" name="Group 106"/>
              <p:cNvGrpSpPr/>
              <p:nvPr/>
            </p:nvGrpSpPr>
            <p:grpSpPr bwMode="auto">
              <a:xfrm>
                <a:off x="1959" y="2543"/>
                <a:ext cx="545" cy="518"/>
                <a:chOff x="1951" y="2535"/>
                <a:chExt cx="545" cy="518"/>
              </a:xfrm>
            </p:grpSpPr>
            <p:sp>
              <p:nvSpPr>
                <p:cNvPr id="78" name="Line 86"/>
                <p:cNvSpPr>
                  <a:spLocks noChangeShapeType="1"/>
                </p:cNvSpPr>
                <p:nvPr/>
              </p:nvSpPr>
              <p:spPr bwMode="auto">
                <a:xfrm>
                  <a:off x="2077" y="2788"/>
                  <a:ext cx="257" cy="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400" b="1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79" name="Text Box 87"/>
                <p:cNvSpPr txBox="1">
                  <a:spLocks noChangeArrowheads="1"/>
                </p:cNvSpPr>
                <p:nvPr/>
              </p:nvSpPr>
              <p:spPr bwMode="auto">
                <a:xfrm>
                  <a:off x="1951" y="2535"/>
                  <a:ext cx="545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2400" b="1" smtClean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2</a:t>
                  </a:r>
                  <a:endParaRPr lang="en-US" altLang="zh-CN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80" name="Text Box 88"/>
                <p:cNvSpPr txBox="1">
                  <a:spLocks noChangeArrowheads="1"/>
                </p:cNvSpPr>
                <p:nvPr/>
              </p:nvSpPr>
              <p:spPr bwMode="auto">
                <a:xfrm>
                  <a:off x="1985" y="2762"/>
                  <a:ext cx="477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2400" b="1" smtClean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25</a:t>
                  </a:r>
                  <a:endParaRPr lang="en-US" altLang="zh-CN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</p:grpSp>
      <p:grpSp>
        <p:nvGrpSpPr>
          <p:cNvPr id="82" name="组合 81"/>
          <p:cNvGrpSpPr/>
          <p:nvPr/>
        </p:nvGrpSpPr>
        <p:grpSpPr>
          <a:xfrm>
            <a:off x="5062468" y="3173375"/>
            <a:ext cx="3716051" cy="851524"/>
            <a:chOff x="475074" y="3387379"/>
            <a:chExt cx="3716051" cy="851524"/>
          </a:xfrm>
        </p:grpSpPr>
        <p:grpSp>
          <p:nvGrpSpPr>
            <p:cNvPr id="83" name="Group 106"/>
            <p:cNvGrpSpPr/>
            <p:nvPr/>
          </p:nvGrpSpPr>
          <p:grpSpPr bwMode="auto">
            <a:xfrm>
              <a:off x="2687003" y="3387379"/>
              <a:ext cx="865188" cy="828676"/>
              <a:chOff x="1951" y="2535"/>
              <a:chExt cx="545" cy="522"/>
            </a:xfrm>
          </p:grpSpPr>
          <p:sp>
            <p:nvSpPr>
              <p:cNvPr id="94" name="Line 86"/>
              <p:cNvSpPr>
                <a:spLocks noChangeShapeType="1"/>
              </p:cNvSpPr>
              <p:nvPr/>
            </p:nvSpPr>
            <p:spPr bwMode="auto">
              <a:xfrm>
                <a:off x="2077" y="2788"/>
                <a:ext cx="25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5" name="Text Box 87"/>
              <p:cNvSpPr txBox="1">
                <a:spLocks noChangeArrowheads="1"/>
              </p:cNvSpPr>
              <p:nvPr/>
            </p:nvSpPr>
            <p:spPr bwMode="auto">
              <a:xfrm>
                <a:off x="1951" y="2535"/>
                <a:ext cx="545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6" name="Text Box 88"/>
              <p:cNvSpPr txBox="1">
                <a:spLocks noChangeArrowheads="1"/>
              </p:cNvSpPr>
              <p:nvPr/>
            </p:nvSpPr>
            <p:spPr bwMode="auto">
              <a:xfrm>
                <a:off x="1985" y="2766"/>
                <a:ext cx="47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b="1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9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84" name="MH_Text_1"/>
            <p:cNvSpPr txBox="1">
              <a:spLocks noChangeArrowheads="1"/>
            </p:cNvSpPr>
            <p:nvPr/>
          </p:nvSpPr>
          <p:spPr bwMode="auto">
            <a:xfrm>
              <a:off x="1436455" y="3524468"/>
              <a:ext cx="2754670" cy="601265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米的   是  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米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85" name="Group 2"/>
            <p:cNvGrpSpPr/>
            <p:nvPr/>
          </p:nvGrpSpPr>
          <p:grpSpPr bwMode="auto">
            <a:xfrm>
              <a:off x="1243306" y="3434039"/>
              <a:ext cx="357188" cy="804864"/>
              <a:chOff x="4" y="94"/>
              <a:chExt cx="225" cy="507"/>
            </a:xfrm>
          </p:grpSpPr>
          <p:sp>
            <p:nvSpPr>
              <p:cNvPr id="91" name="Text Box 3"/>
              <p:cNvSpPr txBox="1">
                <a:spLocks noChangeArrowheads="1"/>
              </p:cNvSpPr>
              <p:nvPr/>
            </p:nvSpPr>
            <p:spPr bwMode="auto">
              <a:xfrm>
                <a:off x="15" y="94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2" name="Text Box 4"/>
              <p:cNvSpPr txBox="1">
                <a:spLocks noChangeArrowheads="1"/>
              </p:cNvSpPr>
              <p:nvPr/>
            </p:nvSpPr>
            <p:spPr bwMode="auto">
              <a:xfrm>
                <a:off x="12" y="310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latin typeface="楷体" panose="02010609060101010101" charset="-122"/>
                    <a:ea typeface="楷体" panose="02010609060101010101" charset="-122"/>
                  </a:rPr>
                  <a:t>6</a:t>
                </a:r>
                <a:endParaRPr lang="en-US" altLang="zh-CN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3" name="Line 5"/>
              <p:cNvSpPr>
                <a:spLocks noChangeShapeType="1"/>
              </p:cNvSpPr>
              <p:nvPr/>
            </p:nvSpPr>
            <p:spPr bwMode="auto">
              <a:xfrm>
                <a:off x="4" y="344"/>
                <a:ext cx="21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86" name="Group 2"/>
            <p:cNvGrpSpPr/>
            <p:nvPr/>
          </p:nvGrpSpPr>
          <p:grpSpPr bwMode="auto">
            <a:xfrm>
              <a:off x="2198809" y="3434039"/>
              <a:ext cx="357188" cy="804864"/>
              <a:chOff x="4" y="94"/>
              <a:chExt cx="225" cy="507"/>
            </a:xfrm>
          </p:grpSpPr>
          <p:sp>
            <p:nvSpPr>
              <p:cNvPr id="88" name="Text Box 3"/>
              <p:cNvSpPr txBox="1">
                <a:spLocks noChangeArrowheads="1"/>
              </p:cNvSpPr>
              <p:nvPr/>
            </p:nvSpPr>
            <p:spPr bwMode="auto">
              <a:xfrm>
                <a:off x="15" y="94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9" name="Text Box 4"/>
              <p:cNvSpPr txBox="1">
                <a:spLocks noChangeArrowheads="1"/>
              </p:cNvSpPr>
              <p:nvPr/>
            </p:nvSpPr>
            <p:spPr bwMode="auto">
              <a:xfrm>
                <a:off x="12" y="310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latin typeface="楷体" panose="02010609060101010101" charset="-122"/>
                    <a:ea typeface="楷体" panose="02010609060101010101" charset="-122"/>
                  </a:rPr>
                  <a:t>3</a:t>
                </a:r>
                <a:endParaRPr lang="en-US" altLang="zh-CN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0" name="Line 5"/>
              <p:cNvSpPr>
                <a:spLocks noChangeShapeType="1"/>
              </p:cNvSpPr>
              <p:nvPr/>
            </p:nvSpPr>
            <p:spPr bwMode="auto">
              <a:xfrm>
                <a:off x="4" y="344"/>
                <a:ext cx="21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87" name="矩形 86"/>
            <p:cNvSpPr/>
            <p:nvPr/>
          </p:nvSpPr>
          <p:spPr>
            <a:xfrm>
              <a:off x="475074" y="3588426"/>
              <a:ext cx="912750" cy="438582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zh-CN" altLang="en-US" sz="2400" b="1" smtClean="0">
                  <a:ln w="0"/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zh-CN" altLang="en-US" sz="2400" b="1" smtClean="0">
                  <a:ln w="0"/>
                  <a:latin typeface="楷体" panose="02010609060101010101" charset="-122"/>
                  <a:ea typeface="楷体" panose="02010609060101010101" charset="-122"/>
                </a:rPr>
                <a:t>答：</a:t>
              </a:r>
              <a:endParaRPr lang="zh-CN" altLang="en-US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1" name="图片 10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9502"/>
            <a:ext cx="84969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丫丫过生日，妈妈买了一个蛋糕，切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了  给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丫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丫。丫丫只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吃了其中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。丫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丫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吃掉的部分相当于整个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蛋糕的几分之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几？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69"/>
          <p:cNvGrpSpPr/>
          <p:nvPr/>
        </p:nvGrpSpPr>
        <p:grpSpPr bwMode="auto">
          <a:xfrm>
            <a:off x="7341109" y="195486"/>
            <a:ext cx="687275" cy="896940"/>
            <a:chOff x="3309186" y="2242900"/>
            <a:chExt cx="687073" cy="896940"/>
          </a:xfrm>
        </p:grpSpPr>
        <p:grpSp>
          <p:nvGrpSpPr>
            <p:cNvPr id="4" name="Group 15"/>
            <p:cNvGrpSpPr/>
            <p:nvPr/>
          </p:nvGrpSpPr>
          <p:grpSpPr bwMode="auto">
            <a:xfrm>
              <a:off x="3309186" y="2242900"/>
              <a:ext cx="473075" cy="896940"/>
              <a:chOff x="3805" y="1948"/>
              <a:chExt cx="298" cy="565"/>
            </a:xfrm>
          </p:grpSpPr>
          <p:sp>
            <p:nvSpPr>
              <p:cNvPr id="6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4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5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" name="组合 69"/>
          <p:cNvGrpSpPr/>
          <p:nvPr/>
        </p:nvGrpSpPr>
        <p:grpSpPr bwMode="auto">
          <a:xfrm>
            <a:off x="4532797" y="738706"/>
            <a:ext cx="687275" cy="896940"/>
            <a:chOff x="3309186" y="2242900"/>
            <a:chExt cx="687073" cy="896940"/>
          </a:xfrm>
        </p:grpSpPr>
        <p:grpSp>
          <p:nvGrpSpPr>
            <p:cNvPr id="10" name="Group 15"/>
            <p:cNvGrpSpPr/>
            <p:nvPr/>
          </p:nvGrpSpPr>
          <p:grpSpPr bwMode="auto">
            <a:xfrm>
              <a:off x="3309186" y="2242900"/>
              <a:ext cx="473075" cy="896940"/>
              <a:chOff x="3805" y="1948"/>
              <a:chExt cx="298" cy="565"/>
            </a:xfrm>
          </p:grpSpPr>
          <p:sp>
            <p:nvSpPr>
              <p:cNvPr id="12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915816" y="2067071"/>
            <a:ext cx="2147019" cy="822816"/>
            <a:chOff x="1135796" y="2147582"/>
            <a:chExt cx="2147019" cy="822816"/>
          </a:xfrm>
        </p:grpSpPr>
        <p:sp>
          <p:nvSpPr>
            <p:cNvPr id="20" name="Text Box 16"/>
            <p:cNvSpPr txBox="1">
              <a:spLocks noChangeArrowheads="1"/>
            </p:cNvSpPr>
            <p:nvPr/>
          </p:nvSpPr>
          <p:spPr bwMode="auto">
            <a:xfrm>
              <a:off x="2931545" y="2171640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135796" y="2147582"/>
              <a:ext cx="2147019" cy="822816"/>
              <a:chOff x="1475842" y="2827313"/>
              <a:chExt cx="2147019" cy="822816"/>
            </a:xfrm>
          </p:grpSpPr>
          <p:sp>
            <p:nvSpPr>
              <p:cNvPr id="29" name="TextBox 28"/>
              <p:cNvSpPr txBox="1"/>
              <p:nvPr/>
            </p:nvSpPr>
            <p:spPr>
              <a:xfrm>
                <a:off x="3021732" y="2850461"/>
                <a:ext cx="5163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×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0" name="Rectangle 32"/>
              <p:cNvSpPr>
                <a:spLocks noChangeArrowheads="1"/>
              </p:cNvSpPr>
              <p:nvPr/>
            </p:nvSpPr>
            <p:spPr bwMode="auto">
              <a:xfrm>
                <a:off x="2600380" y="3083970"/>
                <a:ext cx="15549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cs typeface="楷体_GB2312" panose="02010609030101010101"/>
                  </a:rPr>
                  <a:t>=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_GB2312" panose="02010609030101010101"/>
                </a:endParaRPr>
              </a:p>
            </p:txBody>
          </p:sp>
          <p:grpSp>
            <p:nvGrpSpPr>
              <p:cNvPr id="31" name="Group 15"/>
              <p:cNvGrpSpPr/>
              <p:nvPr/>
            </p:nvGrpSpPr>
            <p:grpSpPr bwMode="auto">
              <a:xfrm>
                <a:off x="2829612" y="2827387"/>
                <a:ext cx="739776" cy="814389"/>
                <a:chOff x="-1056" y="79"/>
                <a:chExt cx="466" cy="513"/>
              </a:xfrm>
            </p:grpSpPr>
            <p:sp>
              <p:nvSpPr>
                <p:cNvPr id="44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-1055" y="79"/>
                  <a:ext cx="214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 dirty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1</a:t>
                  </a:r>
                  <a:endParaRPr lang="en-US" altLang="zh-CN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45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-1048" y="301"/>
                  <a:ext cx="214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 smtClean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4</a:t>
                  </a:r>
                  <a:endParaRPr lang="en-US" altLang="zh-CN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46" name="Line 18"/>
                <p:cNvSpPr>
                  <a:spLocks noChangeShapeType="1"/>
                </p:cNvSpPr>
                <p:nvPr/>
              </p:nvSpPr>
              <p:spPr bwMode="auto">
                <a:xfrm>
                  <a:off x="-1056" y="326"/>
                  <a:ext cx="466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1475842" y="2827313"/>
                <a:ext cx="1072614" cy="813520"/>
                <a:chOff x="1475842" y="2827313"/>
                <a:chExt cx="1072614" cy="813520"/>
              </a:xfrm>
            </p:grpSpPr>
            <p:grpSp>
              <p:nvGrpSpPr>
                <p:cNvPr id="35" name="Group 15"/>
                <p:cNvGrpSpPr/>
                <p:nvPr/>
              </p:nvGrpSpPr>
              <p:grpSpPr bwMode="auto">
                <a:xfrm>
                  <a:off x="1475842" y="2828032"/>
                  <a:ext cx="352426" cy="812801"/>
                  <a:chOff x="-911" y="80"/>
                  <a:chExt cx="222" cy="512"/>
                </a:xfrm>
              </p:grpSpPr>
              <p:sp>
                <p:nvSpPr>
                  <p:cNvPr id="41" name="Text Box 1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903" y="80"/>
                    <a:ext cx="214" cy="29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24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rPr>
                      <a:t>1</a:t>
                    </a:r>
                    <a:endParaRPr lang="en-US" altLang="zh-CN" sz="2400" b="1" dirty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  <p:sp>
                <p:nvSpPr>
                  <p:cNvPr id="42" name="Text Box 1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903" y="301"/>
                    <a:ext cx="214" cy="29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 dirty="0" smtClean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rPr>
                      <a:t>4</a:t>
                    </a:r>
                    <a:endParaRPr lang="en-US" altLang="zh-CN" sz="2400" b="1" dirty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  <p:sp>
                <p:nvSpPr>
                  <p:cNvPr id="43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-911" y="326"/>
                    <a:ext cx="219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 b="1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</p:grpSp>
            <p:grpSp>
              <p:nvGrpSpPr>
                <p:cNvPr id="36" name="Group 15"/>
                <p:cNvGrpSpPr/>
                <p:nvPr/>
              </p:nvGrpSpPr>
              <p:grpSpPr bwMode="auto">
                <a:xfrm>
                  <a:off x="2196030" y="2827313"/>
                  <a:ext cx="352426" cy="806451"/>
                  <a:chOff x="-911" y="84"/>
                  <a:chExt cx="222" cy="508"/>
                </a:xfrm>
              </p:grpSpPr>
              <p:sp>
                <p:nvSpPr>
                  <p:cNvPr id="38" name="Text Box 1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903" y="84"/>
                    <a:ext cx="214" cy="29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 dirty="0" smtClean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rPr>
                      <a:t>2</a:t>
                    </a:r>
                    <a:endParaRPr lang="en-US" altLang="zh-CN" sz="2400" b="1" dirty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  <p:sp>
                <p:nvSpPr>
                  <p:cNvPr id="39" name="Text Box 1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903" y="301"/>
                    <a:ext cx="214" cy="29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400" b="1" dirty="0" smtClean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rPr>
                      <a:t>5</a:t>
                    </a:r>
                    <a:endParaRPr lang="en-US" altLang="zh-CN" sz="2400" b="1" dirty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  <p:sp>
                <p:nvSpPr>
                  <p:cNvPr id="40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-911" y="326"/>
                    <a:ext cx="219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 b="1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</p:grpSp>
            <p:sp>
              <p:nvSpPr>
                <p:cNvPr id="37" name="TextBox 36"/>
                <p:cNvSpPr txBox="1"/>
                <p:nvPr/>
              </p:nvSpPr>
              <p:spPr>
                <a:xfrm>
                  <a:off x="1789814" y="3037804"/>
                  <a:ext cx="51630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×</a:t>
                  </a:r>
                  <a:endParaRPr lang="zh-CN" altLang="en-US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sp>
            <p:nvSpPr>
              <p:cNvPr id="33" name="TextBox 32"/>
              <p:cNvSpPr txBox="1"/>
              <p:nvPr/>
            </p:nvSpPr>
            <p:spPr>
              <a:xfrm>
                <a:off x="3024553" y="3185765"/>
                <a:ext cx="5163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×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4" name="Text Box 16"/>
              <p:cNvSpPr txBox="1">
                <a:spLocks noChangeArrowheads="1"/>
              </p:cNvSpPr>
              <p:nvPr/>
            </p:nvSpPr>
            <p:spPr bwMode="auto">
              <a:xfrm>
                <a:off x="3282703" y="3188464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5112277" y="2129748"/>
            <a:ext cx="692258" cy="781051"/>
            <a:chOff x="4211560" y="2173001"/>
            <a:chExt cx="692258" cy="781051"/>
          </a:xfrm>
        </p:grpSpPr>
        <p:sp>
          <p:nvSpPr>
            <p:cNvPr id="23" name="Rectangle 32"/>
            <p:cNvSpPr>
              <a:spLocks noChangeArrowheads="1"/>
            </p:cNvSpPr>
            <p:nvPr/>
          </p:nvSpPr>
          <p:spPr bwMode="auto">
            <a:xfrm>
              <a:off x="4211560" y="2339141"/>
              <a:ext cx="15549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_GB2312" panose="02010609030101010101"/>
                </a:rPr>
                <a:t>=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/>
              </a:endParaRPr>
            </a:p>
          </p:txBody>
        </p:sp>
        <p:grpSp>
          <p:nvGrpSpPr>
            <p:cNvPr id="24" name="Group 15"/>
            <p:cNvGrpSpPr/>
            <p:nvPr/>
          </p:nvGrpSpPr>
          <p:grpSpPr bwMode="auto">
            <a:xfrm>
              <a:off x="4408517" y="2173001"/>
              <a:ext cx="495301" cy="781051"/>
              <a:chOff x="-1098" y="100"/>
              <a:chExt cx="312" cy="492"/>
            </a:xfrm>
          </p:grpSpPr>
          <p:sp>
            <p:nvSpPr>
              <p:cNvPr id="26" name="Text Box 16"/>
              <p:cNvSpPr txBox="1">
                <a:spLocks noChangeArrowheads="1"/>
              </p:cNvSpPr>
              <p:nvPr/>
            </p:nvSpPr>
            <p:spPr bwMode="auto">
              <a:xfrm>
                <a:off x="-1048" y="100"/>
                <a:ext cx="21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7" name="Text Box 17"/>
              <p:cNvSpPr txBox="1">
                <a:spLocks noChangeArrowheads="1"/>
              </p:cNvSpPr>
              <p:nvPr/>
            </p:nvSpPr>
            <p:spPr bwMode="auto">
              <a:xfrm>
                <a:off x="-1098" y="301"/>
                <a:ext cx="312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10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8" name="Line 18"/>
              <p:cNvSpPr>
                <a:spLocks noChangeShapeType="1"/>
              </p:cNvSpPr>
              <p:nvPr/>
            </p:nvSpPr>
            <p:spPr bwMode="auto">
              <a:xfrm>
                <a:off x="-1056" y="326"/>
                <a:ext cx="219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48" name="直接连接符 137251"/>
          <p:cNvSpPr>
            <a:spLocks noChangeShapeType="1"/>
          </p:cNvSpPr>
          <p:nvPr/>
        </p:nvSpPr>
        <p:spPr bwMode="auto">
          <a:xfrm>
            <a:off x="4339079" y="2560205"/>
            <a:ext cx="184869" cy="172279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" name="直接连接符 137257"/>
          <p:cNvSpPr>
            <a:spLocks noChangeShapeType="1"/>
          </p:cNvSpPr>
          <p:nvPr/>
        </p:nvSpPr>
        <p:spPr bwMode="auto">
          <a:xfrm>
            <a:off x="4773275" y="2182761"/>
            <a:ext cx="171539" cy="15985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" name="文本框 137258"/>
          <p:cNvSpPr txBox="1">
            <a:spLocks noChangeArrowheads="1"/>
          </p:cNvSpPr>
          <p:nvPr/>
        </p:nvSpPr>
        <p:spPr bwMode="auto">
          <a:xfrm>
            <a:off x="4368894" y="2715766"/>
            <a:ext cx="431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" name="文本框 137259"/>
          <p:cNvSpPr txBox="1">
            <a:spLocks noChangeArrowheads="1"/>
          </p:cNvSpPr>
          <p:nvPr/>
        </p:nvSpPr>
        <p:spPr bwMode="auto">
          <a:xfrm>
            <a:off x="4788024" y="1955616"/>
            <a:ext cx="431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2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331640" y="3075806"/>
            <a:ext cx="6624736" cy="864096"/>
            <a:chOff x="899181" y="3166209"/>
            <a:chExt cx="6624736" cy="864096"/>
          </a:xfrm>
        </p:grpSpPr>
        <p:sp>
          <p:nvSpPr>
            <p:cNvPr id="53" name="TextBox 52"/>
            <p:cNvSpPr txBox="1"/>
            <p:nvPr/>
          </p:nvSpPr>
          <p:spPr>
            <a:xfrm>
              <a:off x="899181" y="3200147"/>
              <a:ext cx="66247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答：</a:t>
              </a:r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丫</a:t>
              </a:r>
              <a:r>
                <a:rPr lang="zh-CN" altLang="en-US" sz="2400" b="1" dirty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丫</a:t>
              </a:r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吃掉的部分相当于整个</a:t>
              </a:r>
              <a:r>
                <a:rPr lang="zh-CN" altLang="en-US" sz="2400" b="1" dirty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蛋糕</a:t>
              </a:r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的   </a:t>
              </a:r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4" name="Text Box 16"/>
            <p:cNvSpPr txBox="1">
              <a:spLocks noChangeArrowheads="1"/>
            </p:cNvSpPr>
            <p:nvPr/>
          </p:nvSpPr>
          <p:spPr bwMode="auto">
            <a:xfrm>
              <a:off x="6278180" y="3166209"/>
              <a:ext cx="38164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5" name="Text Box 17"/>
            <p:cNvSpPr txBox="1">
              <a:spLocks noChangeArrowheads="1"/>
            </p:cNvSpPr>
            <p:nvPr/>
          </p:nvSpPr>
          <p:spPr bwMode="auto">
            <a:xfrm>
              <a:off x="6175735" y="3568640"/>
              <a:ext cx="55609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10</a:t>
              </a:r>
              <a:endParaRPr lang="en-US" altLang="zh-CN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6" name="Line 18"/>
            <p:cNvSpPr>
              <a:spLocks noChangeShapeType="1"/>
            </p:cNvSpPr>
            <p:nvPr/>
          </p:nvSpPr>
          <p:spPr bwMode="auto">
            <a:xfrm>
              <a:off x="6240150" y="3598257"/>
              <a:ext cx="347663" cy="0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0" name="图片 5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1" grpId="0"/>
      <p:bldP spid="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 descr="深色下对角线"/>
          <p:cNvSpPr>
            <a:spLocks noChangeArrowheads="1"/>
          </p:cNvSpPr>
          <p:nvPr/>
        </p:nvSpPr>
        <p:spPr bwMode="auto">
          <a:xfrm>
            <a:off x="4452218" y="3209057"/>
            <a:ext cx="946150" cy="809625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2000" b="1">
              <a:solidFill>
                <a:srgbClr val="000000"/>
              </a:solidFill>
            </a:endParaRPr>
          </a:p>
        </p:txBody>
      </p:sp>
      <p:sp>
        <p:nvSpPr>
          <p:cNvPr id="3" name="Rectangle 19" descr="深色下对角线"/>
          <p:cNvSpPr>
            <a:spLocks noChangeArrowheads="1"/>
          </p:cNvSpPr>
          <p:nvPr/>
        </p:nvSpPr>
        <p:spPr bwMode="auto">
          <a:xfrm>
            <a:off x="4453806" y="3207469"/>
            <a:ext cx="946150" cy="2032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2000" b="1">
              <a:solidFill>
                <a:srgbClr val="000000"/>
              </a:solidFill>
            </a:endParaRPr>
          </a:p>
        </p:txBody>
      </p:sp>
      <p:sp>
        <p:nvSpPr>
          <p:cNvPr id="4" name="Rectangle 14" descr="深色下对角线"/>
          <p:cNvSpPr>
            <a:spLocks noChangeArrowheads="1"/>
          </p:cNvSpPr>
          <p:nvPr/>
        </p:nvSpPr>
        <p:spPr bwMode="auto">
          <a:xfrm>
            <a:off x="4444281" y="2188294"/>
            <a:ext cx="663575" cy="809625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2000" b="1">
              <a:solidFill>
                <a:srgbClr val="000000"/>
              </a:solidFill>
            </a:endParaRPr>
          </a:p>
        </p:txBody>
      </p:sp>
      <p:sp>
        <p:nvSpPr>
          <p:cNvPr id="5" name="Rectangle 15" descr="深色下对角线"/>
          <p:cNvSpPr>
            <a:spLocks noChangeArrowheads="1"/>
          </p:cNvSpPr>
          <p:nvPr/>
        </p:nvSpPr>
        <p:spPr bwMode="auto">
          <a:xfrm>
            <a:off x="4452218" y="2200994"/>
            <a:ext cx="647700" cy="674688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2000" b="1">
              <a:solidFill>
                <a:srgbClr val="000000"/>
              </a:solidFill>
            </a:endParaRPr>
          </a:p>
        </p:txBody>
      </p:sp>
      <p:sp>
        <p:nvSpPr>
          <p:cNvPr id="6" name="Rectangle 7" descr="深色下对角线"/>
          <p:cNvSpPr>
            <a:spLocks noChangeArrowheads="1"/>
          </p:cNvSpPr>
          <p:nvPr/>
        </p:nvSpPr>
        <p:spPr bwMode="auto">
          <a:xfrm>
            <a:off x="4452218" y="1148482"/>
            <a:ext cx="271463" cy="809625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2000" b="1">
              <a:solidFill>
                <a:srgbClr val="000000"/>
              </a:solidFill>
            </a:endParaRPr>
          </a:p>
        </p:txBody>
      </p:sp>
      <p:sp>
        <p:nvSpPr>
          <p:cNvPr id="7" name="Rectangle 11" descr="深色下对角线"/>
          <p:cNvSpPr>
            <a:spLocks noChangeArrowheads="1"/>
          </p:cNvSpPr>
          <p:nvPr/>
        </p:nvSpPr>
        <p:spPr bwMode="auto">
          <a:xfrm>
            <a:off x="4466506" y="1140544"/>
            <a:ext cx="269875" cy="541338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2000" b="1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858" y="267494"/>
            <a:ext cx="520223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折一折，算一算，说一说。</a:t>
            </a:r>
            <a:endParaRPr lang="zh-CN" altLang="en-US" sz="3200" b="1" spc="-300" noProof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1475656" y="1285007"/>
          <a:ext cx="800100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3" name="" r:id="rId3" imgW="508000" imgH="393700" progId="Equation.KSEE3">
                  <p:embed/>
                </p:oleObj>
              </mc:Choice>
              <mc:Fallback>
                <p:oleObj name="" r:id="rId3" imgW="508000" imgH="393700" progId="Equation.KSEE3">
                  <p:embed/>
                  <p:pic>
                    <p:nvPicPr>
                      <p:cNvPr id="0" name="图片 12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1285007"/>
                        <a:ext cx="800100" cy="620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1475656" y="2269257"/>
          <a:ext cx="781050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" name="" r:id="rId5" imgW="495300" imgH="393700" progId="Equation.KSEE3">
                  <p:embed/>
                </p:oleObj>
              </mc:Choice>
              <mc:Fallback>
                <p:oleObj name="" r:id="rId5" imgW="495300" imgH="393700" progId="Equation.KSEE3">
                  <p:embed/>
                  <p:pic>
                    <p:nvPicPr>
                      <p:cNvPr id="0" name="图片 12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2269257"/>
                        <a:ext cx="781050" cy="620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1475656" y="3294782"/>
          <a:ext cx="8001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5" name="" r:id="rId7" imgW="508000" imgH="393700" progId="Equation.KSEE3">
                  <p:embed/>
                </p:oleObj>
              </mc:Choice>
              <mc:Fallback>
                <p:oleObj name="" r:id="rId7" imgW="508000" imgH="393700" progId="Equation.KSEE3">
                  <p:embed/>
                  <p:pic>
                    <p:nvPicPr>
                      <p:cNvPr id="0" name="图片 12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3294782"/>
                        <a:ext cx="8001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4452218" y="1148482"/>
            <a:ext cx="1081088" cy="80962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2000" b="1" noProof="1">
              <a:solidFill>
                <a:srgbClr val="FFFF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52218" y="2188294"/>
            <a:ext cx="1081088" cy="80962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2000" b="1" noProof="1">
              <a:solidFill>
                <a:srgbClr val="FFFF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52218" y="3215407"/>
            <a:ext cx="1081088" cy="80962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2000" b="1" noProof="1">
              <a:solidFill>
                <a:srgbClr val="FFFFFF"/>
              </a:solidFill>
            </a:endParaRPr>
          </a:p>
        </p:txBody>
      </p:sp>
      <p:cxnSp>
        <p:nvCxnSpPr>
          <p:cNvPr id="15" name="直接连接符 14"/>
          <p:cNvCxnSpPr>
            <a:stCxn id="12" idx="0"/>
            <a:endCxn id="12" idx="2"/>
          </p:cNvCxnSpPr>
          <p:nvPr/>
        </p:nvCxnSpPr>
        <p:spPr>
          <a:xfrm>
            <a:off x="4991968" y="1148482"/>
            <a:ext cx="0" cy="809625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723681" y="1148482"/>
            <a:ext cx="0" cy="809625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261843" y="1148482"/>
            <a:ext cx="0" cy="809625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452218" y="1421532"/>
            <a:ext cx="1081088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452218" y="1700932"/>
            <a:ext cx="1081088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650781" y="1059582"/>
            <a:ext cx="205995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先分</a:t>
            </a:r>
            <a:r>
              <a:rPr lang="en-US" altLang="zh-CN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4</a:t>
            </a: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份，取</a:t>
            </a:r>
            <a:r>
              <a:rPr lang="en-US" altLang="zh-CN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1</a:t>
            </a: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份</a:t>
            </a:r>
            <a:endParaRPr lang="zh-CN" altLang="en-US" sz="2000" b="1" spc="-300" noProof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41256" y="1364382"/>
            <a:ext cx="182158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再分</a:t>
            </a:r>
            <a:r>
              <a:rPr lang="en-US" altLang="zh-CN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3</a:t>
            </a: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份，取</a:t>
            </a:r>
            <a:r>
              <a:rPr lang="en-US" altLang="zh-CN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2</a:t>
            </a: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份</a:t>
            </a:r>
            <a:endParaRPr lang="zh-CN" altLang="en-US" sz="2000" b="1" spc="-300" noProof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50781" y="1692994"/>
            <a:ext cx="205995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共分</a:t>
            </a:r>
            <a:r>
              <a:rPr lang="en-US" altLang="zh-CN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12</a:t>
            </a: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份，共取</a:t>
            </a:r>
            <a:r>
              <a:rPr lang="en-US" altLang="zh-CN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2</a:t>
            </a: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份</a:t>
            </a:r>
            <a:endParaRPr lang="zh-CN" altLang="en-US" sz="2000" b="1" spc="-300" noProof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23" name="Object 12"/>
          <p:cNvGraphicFramePr>
            <a:graphicFrameLocks noChangeAspect="1"/>
          </p:cNvGraphicFramePr>
          <p:nvPr/>
        </p:nvGraphicFramePr>
        <p:xfrm>
          <a:off x="2275756" y="1253257"/>
          <a:ext cx="320675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" name="" r:id="rId9" imgW="203200" imgH="393700" progId="Equation.KSEE3">
                  <p:embed/>
                </p:oleObj>
              </mc:Choice>
              <mc:Fallback>
                <p:oleObj name="" r:id="rId9" imgW="203200" imgH="393700" progId="Equation.KSEE3">
                  <p:embed/>
                  <p:pic>
                    <p:nvPicPr>
                      <p:cNvPr id="0" name="图片 12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5756" y="1253257"/>
                        <a:ext cx="320675" cy="620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13"/>
          <p:cNvGraphicFramePr>
            <a:graphicFrameLocks noChangeAspect="1"/>
          </p:cNvGraphicFramePr>
          <p:nvPr/>
        </p:nvGraphicFramePr>
        <p:xfrm>
          <a:off x="3675931" y="1272307"/>
          <a:ext cx="441325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7" name="" r:id="rId11" imgW="279400" imgH="393700" progId="Equation.KSEE3">
                  <p:embed/>
                </p:oleObj>
              </mc:Choice>
              <mc:Fallback>
                <p:oleObj name="" r:id="rId11" imgW="279400" imgH="393700" progId="Equation.KSEE3">
                  <p:embed/>
                  <p:pic>
                    <p:nvPicPr>
                      <p:cNvPr id="0" name="图片 12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5931" y="1272307"/>
                        <a:ext cx="441325" cy="620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直接连接符 24"/>
          <p:cNvCxnSpPr/>
          <p:nvPr/>
        </p:nvCxnSpPr>
        <p:spPr>
          <a:xfrm>
            <a:off x="4660181" y="2194644"/>
            <a:ext cx="0" cy="809625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888781" y="2194644"/>
            <a:ext cx="0" cy="809625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107856" y="2188294"/>
            <a:ext cx="0" cy="809625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323756" y="2188294"/>
            <a:ext cx="0" cy="809625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452218" y="2320057"/>
            <a:ext cx="1081088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452218" y="2466107"/>
            <a:ext cx="1081088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452218" y="2602632"/>
            <a:ext cx="1081088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452218" y="2739157"/>
            <a:ext cx="1081088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452218" y="2869332"/>
            <a:ext cx="1081088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673006" y="2105744"/>
            <a:ext cx="20377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先分</a:t>
            </a:r>
            <a:r>
              <a:rPr lang="en-US" altLang="zh-CN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5</a:t>
            </a: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份，取</a:t>
            </a:r>
            <a:r>
              <a:rPr lang="en-US" altLang="zh-CN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3</a:t>
            </a: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份</a:t>
            </a:r>
            <a:endParaRPr lang="zh-CN" altLang="en-US" sz="2000" b="1" spc="-300" noProof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661892" y="2424832"/>
            <a:ext cx="18526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再分</a:t>
            </a:r>
            <a:r>
              <a:rPr lang="en-US" altLang="zh-CN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6</a:t>
            </a: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份，取</a:t>
            </a:r>
            <a:r>
              <a:rPr lang="en-US" altLang="zh-CN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5</a:t>
            </a: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份</a:t>
            </a:r>
            <a:endParaRPr lang="zh-CN" altLang="en-US" sz="2000" b="1" spc="-300" noProof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673006" y="2737569"/>
            <a:ext cx="2138362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共分</a:t>
            </a:r>
            <a:r>
              <a:rPr lang="en-US" altLang="zh-CN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30</a:t>
            </a: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份，共取</a:t>
            </a:r>
            <a:r>
              <a:rPr lang="en-US" altLang="zh-CN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15</a:t>
            </a: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份</a:t>
            </a:r>
            <a:endParaRPr lang="zh-CN" altLang="en-US" sz="2000" b="1" spc="-300" noProof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37" name="Object 16"/>
          <p:cNvGraphicFramePr>
            <a:graphicFrameLocks noChangeAspect="1"/>
          </p:cNvGraphicFramePr>
          <p:nvPr/>
        </p:nvGraphicFramePr>
        <p:xfrm>
          <a:off x="2247181" y="2254969"/>
          <a:ext cx="339725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" name="" r:id="rId13" imgW="215900" imgH="393700" progId="Equation.KSEE3">
                  <p:embed/>
                </p:oleObj>
              </mc:Choice>
              <mc:Fallback>
                <p:oleObj name="" r:id="rId13" imgW="215900" imgH="393700" progId="Equation.KSEE3">
                  <p:embed/>
                  <p:pic>
                    <p:nvPicPr>
                      <p:cNvPr id="0" name="图片 12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7181" y="2254969"/>
                        <a:ext cx="339725" cy="620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17"/>
          <p:cNvGraphicFramePr>
            <a:graphicFrameLocks noChangeAspect="1"/>
          </p:cNvGraphicFramePr>
          <p:nvPr/>
        </p:nvGraphicFramePr>
        <p:xfrm>
          <a:off x="3717206" y="2254969"/>
          <a:ext cx="460375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" name="" r:id="rId15" imgW="292100" imgH="393700" progId="Equation.KSEE3">
                  <p:embed/>
                </p:oleObj>
              </mc:Choice>
              <mc:Fallback>
                <p:oleObj name="" r:id="rId15" imgW="292100" imgH="393700" progId="Equation.KSEE3">
                  <p:embed/>
                  <p:pic>
                    <p:nvPicPr>
                      <p:cNvPr id="0" name="图片 12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7206" y="2254969"/>
                        <a:ext cx="460375" cy="620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直接连接符 38"/>
          <p:cNvCxnSpPr/>
          <p:nvPr/>
        </p:nvCxnSpPr>
        <p:spPr>
          <a:xfrm>
            <a:off x="4601443" y="3220169"/>
            <a:ext cx="0" cy="809625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4742731" y="3216994"/>
            <a:ext cx="0" cy="809625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4874493" y="3215407"/>
            <a:ext cx="0" cy="811212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5004668" y="3213819"/>
            <a:ext cx="0" cy="811213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5134843" y="3216994"/>
            <a:ext cx="0" cy="809625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5265018" y="3215407"/>
            <a:ext cx="0" cy="811212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5393606" y="3213819"/>
            <a:ext cx="0" cy="811213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5669831" y="3121744"/>
            <a:ext cx="18446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先分</a:t>
            </a:r>
            <a:r>
              <a:rPr lang="en-US" altLang="zh-CN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8</a:t>
            </a: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份，取</a:t>
            </a:r>
            <a:r>
              <a:rPr lang="en-US" altLang="zh-CN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7</a:t>
            </a: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份</a:t>
            </a:r>
            <a:endParaRPr lang="zh-CN" altLang="en-US" sz="2000" b="1" spc="-300" noProof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4455393" y="3621807"/>
            <a:ext cx="1079500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452218" y="3421782"/>
            <a:ext cx="1081088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4452218" y="3821832"/>
            <a:ext cx="1081088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5665067" y="3447182"/>
            <a:ext cx="19016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再分</a:t>
            </a:r>
            <a:r>
              <a:rPr lang="en-US" altLang="zh-CN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4</a:t>
            </a: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份，取</a:t>
            </a:r>
            <a:r>
              <a:rPr lang="en-US" altLang="zh-CN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1</a:t>
            </a: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份</a:t>
            </a:r>
            <a:endParaRPr lang="zh-CN" altLang="en-US" sz="2000" b="1" spc="-300" noProof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50781" y="3731344"/>
            <a:ext cx="216058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共分</a:t>
            </a:r>
            <a:r>
              <a:rPr lang="en-US" altLang="zh-CN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32</a:t>
            </a: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份，共取</a:t>
            </a:r>
            <a:r>
              <a:rPr lang="en-US" altLang="zh-CN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7</a:t>
            </a:r>
            <a:r>
              <a:rPr lang="zh-CN" altLang="en-US" sz="2000" b="1" spc="-3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份</a:t>
            </a:r>
            <a:endParaRPr lang="zh-CN" altLang="en-US" sz="2000" b="1" spc="-300" noProof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52" name="Object 20"/>
          <p:cNvGraphicFramePr>
            <a:graphicFrameLocks noChangeAspect="1"/>
          </p:cNvGraphicFramePr>
          <p:nvPr/>
        </p:nvGraphicFramePr>
        <p:xfrm>
          <a:off x="2280518" y="3269382"/>
          <a:ext cx="33972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0" name="" r:id="rId17" imgW="215900" imgH="393700" progId="Equation.KSEE3">
                  <p:embed/>
                </p:oleObj>
              </mc:Choice>
              <mc:Fallback>
                <p:oleObj name="" r:id="rId17" imgW="215900" imgH="393700" progId="Equation.KSEE3">
                  <p:embed/>
                  <p:pic>
                    <p:nvPicPr>
                      <p:cNvPr id="0" name="图片 12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0518" y="3269382"/>
                        <a:ext cx="339725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21"/>
          <p:cNvGraphicFramePr>
            <a:graphicFrameLocks noChangeAspect="1"/>
          </p:cNvGraphicFramePr>
          <p:nvPr/>
        </p:nvGraphicFramePr>
        <p:xfrm>
          <a:off x="2348781" y="1272307"/>
          <a:ext cx="718609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1" name="" r:id="rId19" imgW="469900" imgH="393700" progId="Equation.KSEE3">
                  <p:embed/>
                </p:oleObj>
              </mc:Choice>
              <mc:Fallback>
                <p:oleObj name="" r:id="rId19" imgW="469900" imgH="393700" progId="Equation.KSEE3">
                  <p:embed/>
                  <p:pic>
                    <p:nvPicPr>
                      <p:cNvPr id="0" name="图片 12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8781" y="1272307"/>
                        <a:ext cx="718609" cy="601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22"/>
          <p:cNvGraphicFramePr>
            <a:graphicFrameLocks noChangeAspect="1"/>
          </p:cNvGraphicFramePr>
          <p:nvPr/>
        </p:nvGraphicFramePr>
        <p:xfrm>
          <a:off x="2304331" y="2269257"/>
          <a:ext cx="739775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2" name="" r:id="rId21" imgW="469900" imgH="393700" progId="Equation.KSEE3">
                  <p:embed/>
                </p:oleObj>
              </mc:Choice>
              <mc:Fallback>
                <p:oleObj name="" r:id="rId21" imgW="469900" imgH="393700" progId="Equation.KSEE3">
                  <p:embed/>
                  <p:pic>
                    <p:nvPicPr>
                      <p:cNvPr id="0" name="图片 12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4331" y="2269257"/>
                        <a:ext cx="739775" cy="620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23"/>
          <p:cNvGraphicFramePr>
            <a:graphicFrameLocks noChangeAspect="1"/>
          </p:cNvGraphicFramePr>
          <p:nvPr/>
        </p:nvGraphicFramePr>
        <p:xfrm>
          <a:off x="2315443" y="3286844"/>
          <a:ext cx="741363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3" name="" r:id="rId23" imgW="469900" imgH="393700" progId="Equation.KSEE3">
                  <p:embed/>
                </p:oleObj>
              </mc:Choice>
              <mc:Fallback>
                <p:oleObj name="" r:id="rId23" imgW="469900" imgH="393700" progId="Equation.KSEE3">
                  <p:embed/>
                  <p:pic>
                    <p:nvPicPr>
                      <p:cNvPr id="0" name="图片 1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5443" y="3286844"/>
                        <a:ext cx="741363" cy="620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圆角矩形 55"/>
          <p:cNvSpPr/>
          <p:nvPr/>
        </p:nvSpPr>
        <p:spPr>
          <a:xfrm>
            <a:off x="2324968" y="1253257"/>
            <a:ext cx="568325" cy="620712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2000" b="1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2286868" y="2281957"/>
            <a:ext cx="566738" cy="620712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2000" b="1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2286868" y="3278907"/>
            <a:ext cx="566738" cy="619125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2000" b="1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5" name="图片 64">
              <a:hlinkClick r:id="rId25" action="ppaction://hlinksldjump"/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6" name="文本框 26">
              <a:hlinkClick r:id="rId2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2 2.34568E-6 L 0.10903 2.34568E-6 " pathEditMode="relative" rAng="0" ptsTypes="AA">
                                      <p:cBhvr>
                                        <p:cTn id="1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24" y="0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1 -7.40741E-7 L 0.11181 -7.40741E-7 " pathEditMode="relative" rAng="0" ptsTypes="AA">
                                      <p:cBhvr>
                                        <p:cTn id="1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62" y="0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97 -2.96296E-6 L 0.11059 -2.96296E-6 " pathEditMode="relative" rAng="0" ptsTypes="AA">
                                      <p:cBhvr>
                                        <p:cTn id="1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  <p:bldP spid="13" grpId="0" bldLvl="0" animBg="1"/>
      <p:bldP spid="14" grpId="0" bldLvl="0" animBg="1"/>
      <p:bldP spid="20" grpId="0"/>
      <p:bldP spid="21" grpId="0"/>
      <p:bldP spid="22" grpId="0"/>
      <p:bldP spid="34" grpId="0"/>
      <p:bldP spid="35" grpId="0"/>
      <p:bldP spid="36" grpId="0"/>
      <p:bldP spid="46" grpId="0"/>
      <p:bldP spid="50" grpId="0"/>
      <p:bldP spid="51" grpId="0"/>
      <p:bldP spid="5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259632" y="2226226"/>
            <a:ext cx="65776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分数乘分数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的计算方法：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用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分子的相乘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en-US" sz="3200" b="1" dirty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积作分子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，用</a:t>
            </a:r>
            <a:r>
              <a:rPr lang="zh-CN" altLang="en-US" sz="3200" b="1" dirty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分母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相乘的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积作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分母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1187624" y="2067694"/>
            <a:ext cx="6625346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分数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乘分数在计算过程中，也可以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先约分再相乘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这样计算</a:t>
            </a:r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简便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1187624" y="3075806"/>
            <a:ext cx="6673198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约分后的结果要写在整数的上面、下面，还是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分子与分子相乘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分母与分母相乘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02788" y="1601237"/>
            <a:ext cx="391342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93394" y="1205868"/>
            <a:ext cx="2138446" cy="216024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93394" y="1205868"/>
            <a:ext cx="1069223" cy="216024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" name="Group 6"/>
          <p:cNvGrpSpPr/>
          <p:nvPr/>
        </p:nvGrpSpPr>
        <p:grpSpPr bwMode="auto">
          <a:xfrm>
            <a:off x="1141854" y="3363838"/>
            <a:ext cx="655903" cy="788988"/>
            <a:chOff x="-7" y="104"/>
            <a:chExt cx="272" cy="497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30" y="104"/>
              <a:ext cx="141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42" y="310"/>
              <a:ext cx="141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-7" y="339"/>
              <a:ext cx="2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97757" y="3384922"/>
            <a:ext cx="830027" cy="819487"/>
            <a:chOff x="4092697" y="3492079"/>
            <a:chExt cx="830027" cy="819487"/>
          </a:xfrm>
        </p:grpSpPr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4092697" y="3638918"/>
              <a:ext cx="49404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的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4531247" y="3492079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4550303" y="384990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4490788" y="3888489"/>
              <a:ext cx="4319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5" name="Rectangle 5" descr="宽上对角线"/>
          <p:cNvSpPr>
            <a:spLocks noChangeArrowheads="1"/>
          </p:cNvSpPr>
          <p:nvPr/>
        </p:nvSpPr>
        <p:spPr bwMode="auto">
          <a:xfrm>
            <a:off x="997860" y="2308176"/>
            <a:ext cx="1064757" cy="1057934"/>
          </a:xfrm>
          <a:prstGeom prst="rect">
            <a:avLst/>
          </a:prstGeom>
          <a:pattFill prst="wdUpDiag">
            <a:fgClr>
              <a:schemeClr val="tx2">
                <a:alpha val="59999"/>
              </a:schemeClr>
            </a:fgClr>
            <a:bgClr>
              <a:schemeClr val="bg1">
                <a:alpha val="59999"/>
              </a:schemeClr>
            </a:bgClr>
          </a:pattFill>
          <a:ln w="28575">
            <a:solidFill>
              <a:schemeClr val="tx1"/>
            </a:solidFill>
            <a:miter lim="800000"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6" name="Group 15"/>
          <p:cNvGrpSpPr/>
          <p:nvPr/>
        </p:nvGrpSpPr>
        <p:grpSpPr bwMode="auto">
          <a:xfrm>
            <a:off x="1259632" y="2390652"/>
            <a:ext cx="431800" cy="844551"/>
            <a:chOff x="4" y="82"/>
            <a:chExt cx="272" cy="532"/>
          </a:xfrm>
        </p:grpSpPr>
        <p:sp>
          <p:nvSpPr>
            <p:cNvPr id="17" name="Text Box 16"/>
            <p:cNvSpPr txBox="1">
              <a:spLocks noChangeArrowheads="1"/>
            </p:cNvSpPr>
            <p:nvPr/>
          </p:nvSpPr>
          <p:spPr bwMode="auto">
            <a:xfrm>
              <a:off x="28" y="82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4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8" name="Text Box 17"/>
            <p:cNvSpPr txBox="1">
              <a:spLocks noChangeArrowheads="1"/>
            </p:cNvSpPr>
            <p:nvPr/>
          </p:nvSpPr>
          <p:spPr bwMode="auto">
            <a:xfrm>
              <a:off x="35" y="323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4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4" y="345"/>
              <a:ext cx="272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0" name="Group 2"/>
          <p:cNvGrpSpPr/>
          <p:nvPr/>
        </p:nvGrpSpPr>
        <p:grpSpPr bwMode="auto">
          <a:xfrm>
            <a:off x="5494114" y="3413455"/>
            <a:ext cx="431800" cy="831851"/>
            <a:chOff x="-9" y="73"/>
            <a:chExt cx="272" cy="524"/>
          </a:xfrm>
        </p:grpSpPr>
        <p:sp>
          <p:nvSpPr>
            <p:cNvPr id="21" name="Text Box 3"/>
            <p:cNvSpPr txBox="1">
              <a:spLocks noChangeArrowheads="1"/>
            </p:cNvSpPr>
            <p:nvPr/>
          </p:nvSpPr>
          <p:spPr bwMode="auto">
            <a:xfrm>
              <a:off x="29" y="73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" name="Text Box 4"/>
            <p:cNvSpPr txBox="1">
              <a:spLocks noChangeArrowheads="1"/>
            </p:cNvSpPr>
            <p:nvPr/>
          </p:nvSpPr>
          <p:spPr bwMode="auto">
            <a:xfrm>
              <a:off x="29" y="306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" name="Line 5"/>
            <p:cNvSpPr>
              <a:spLocks noChangeShapeType="1"/>
            </p:cNvSpPr>
            <p:nvPr/>
          </p:nvSpPr>
          <p:spPr bwMode="auto">
            <a:xfrm>
              <a:off x="-9" y="330"/>
              <a:ext cx="2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4" name="Group 6"/>
          <p:cNvGrpSpPr/>
          <p:nvPr/>
        </p:nvGrpSpPr>
        <p:grpSpPr bwMode="auto">
          <a:xfrm>
            <a:off x="6024048" y="3427626"/>
            <a:ext cx="924216" cy="824766"/>
            <a:chOff x="132" y="205"/>
            <a:chExt cx="1455" cy="1300"/>
          </a:xfrm>
        </p:grpSpPr>
        <p:sp>
          <p:nvSpPr>
            <p:cNvPr id="25" name="Text Box 7"/>
            <p:cNvSpPr txBox="1">
              <a:spLocks noChangeArrowheads="1"/>
            </p:cNvSpPr>
            <p:nvPr/>
          </p:nvSpPr>
          <p:spPr bwMode="auto">
            <a:xfrm>
              <a:off x="132" y="423"/>
              <a:ext cx="778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的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" name="Text Box 8"/>
            <p:cNvSpPr txBox="1">
              <a:spLocks noChangeArrowheads="1"/>
            </p:cNvSpPr>
            <p:nvPr/>
          </p:nvSpPr>
          <p:spPr bwMode="auto">
            <a:xfrm>
              <a:off x="957" y="205"/>
              <a:ext cx="536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" name="Text Box 9"/>
            <p:cNvSpPr txBox="1">
              <a:spLocks noChangeArrowheads="1"/>
            </p:cNvSpPr>
            <p:nvPr/>
          </p:nvSpPr>
          <p:spPr bwMode="auto">
            <a:xfrm>
              <a:off x="957" y="777"/>
              <a:ext cx="536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8" name="Line 10"/>
            <p:cNvSpPr>
              <a:spLocks noChangeShapeType="1"/>
            </p:cNvSpPr>
            <p:nvPr/>
          </p:nvSpPr>
          <p:spPr bwMode="auto">
            <a:xfrm>
              <a:off x="907" y="862"/>
              <a:ext cx="6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9" name="Group 11"/>
          <p:cNvGrpSpPr/>
          <p:nvPr/>
        </p:nvGrpSpPr>
        <p:grpSpPr bwMode="auto">
          <a:xfrm>
            <a:off x="5151648" y="1203598"/>
            <a:ext cx="2300672" cy="2156656"/>
            <a:chOff x="0" y="0"/>
            <a:chExt cx="2268" cy="2268"/>
          </a:xfrm>
        </p:grpSpPr>
        <p:sp>
          <p:nvSpPr>
            <p:cNvPr id="30" name="Rectangle 12"/>
            <p:cNvSpPr>
              <a:spLocks noChangeArrowheads="1"/>
            </p:cNvSpPr>
            <p:nvPr/>
          </p:nvSpPr>
          <p:spPr bwMode="auto">
            <a:xfrm>
              <a:off x="0" y="0"/>
              <a:ext cx="2268" cy="226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Line 13"/>
            <p:cNvSpPr>
              <a:spLocks noChangeShapeType="1"/>
            </p:cNvSpPr>
            <p:nvPr/>
          </p:nvSpPr>
          <p:spPr bwMode="auto">
            <a:xfrm>
              <a:off x="0" y="1134"/>
              <a:ext cx="226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2" name="Rectangle 14"/>
            <p:cNvSpPr>
              <a:spLocks noChangeArrowheads="1"/>
            </p:cNvSpPr>
            <p:nvPr/>
          </p:nvSpPr>
          <p:spPr bwMode="auto">
            <a:xfrm>
              <a:off x="0" y="0"/>
              <a:ext cx="2267" cy="567"/>
            </a:xfrm>
            <a:prstGeom prst="rect">
              <a:avLst/>
            </a:prstGeom>
            <a:solidFill>
              <a:srgbClr val="CC99FF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3" name="Line 15"/>
            <p:cNvSpPr>
              <a:spLocks noChangeShapeType="1"/>
            </p:cNvSpPr>
            <p:nvPr/>
          </p:nvSpPr>
          <p:spPr bwMode="auto">
            <a:xfrm>
              <a:off x="0" y="1724"/>
              <a:ext cx="226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4" name="Line 17"/>
          <p:cNvSpPr>
            <a:spLocks noChangeShapeType="1"/>
          </p:cNvSpPr>
          <p:nvPr/>
        </p:nvSpPr>
        <p:spPr bwMode="auto">
          <a:xfrm>
            <a:off x="6300192" y="1779662"/>
            <a:ext cx="0" cy="159562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Rectangle 16" descr="宽上对角线"/>
          <p:cNvSpPr>
            <a:spLocks noChangeArrowheads="1"/>
          </p:cNvSpPr>
          <p:nvPr/>
        </p:nvSpPr>
        <p:spPr bwMode="auto">
          <a:xfrm>
            <a:off x="5151649" y="1203598"/>
            <a:ext cx="1150336" cy="542623"/>
          </a:xfrm>
          <a:prstGeom prst="rect">
            <a:avLst/>
          </a:prstGeom>
          <a:pattFill prst="wdUpDiag">
            <a:fgClr>
              <a:schemeClr val="tx1">
                <a:alpha val="58823"/>
              </a:schemeClr>
            </a:fgClr>
            <a:bgClr>
              <a:schemeClr val="bg1">
                <a:alpha val="58823"/>
              </a:schemeClr>
            </a:bgClr>
          </a:patt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6" name="Group 18"/>
          <p:cNvGrpSpPr/>
          <p:nvPr/>
        </p:nvGrpSpPr>
        <p:grpSpPr bwMode="auto">
          <a:xfrm>
            <a:off x="5510917" y="1131590"/>
            <a:ext cx="431800" cy="714375"/>
            <a:chOff x="-15" y="113"/>
            <a:chExt cx="272" cy="450"/>
          </a:xfrm>
        </p:grpSpPr>
        <p:sp>
          <p:nvSpPr>
            <p:cNvPr id="37" name="Text Box 19"/>
            <p:cNvSpPr txBox="1">
              <a:spLocks noChangeArrowheads="1"/>
            </p:cNvSpPr>
            <p:nvPr/>
          </p:nvSpPr>
          <p:spPr bwMode="auto">
            <a:xfrm>
              <a:off x="12" y="113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000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8" name="Text Box 20"/>
            <p:cNvSpPr txBox="1">
              <a:spLocks noChangeArrowheads="1"/>
            </p:cNvSpPr>
            <p:nvPr/>
          </p:nvSpPr>
          <p:spPr bwMode="auto">
            <a:xfrm>
              <a:off x="12" y="311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rPr>
                <a:t>8</a:t>
              </a:r>
              <a:endParaRPr lang="en-US" altLang="zh-CN" sz="2000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9" name="Line 21"/>
            <p:cNvSpPr>
              <a:spLocks noChangeShapeType="1"/>
            </p:cNvSpPr>
            <p:nvPr/>
          </p:nvSpPr>
          <p:spPr bwMode="auto">
            <a:xfrm>
              <a:off x="-15" y="345"/>
              <a:ext cx="272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5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52" name="图片 25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53" name="组合 25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4" name="图片 25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50" name="矩形 249"/>
          <p:cNvSpPr/>
          <p:nvPr/>
        </p:nvSpPr>
        <p:spPr>
          <a:xfrm>
            <a:off x="3335587" y="555526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看图说分数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 autoUpdateAnimBg="0"/>
      <p:bldP spid="34" grpId="0" animBg="1"/>
      <p:bldP spid="35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18507"/>
            <a:ext cx="4102985" cy="22013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67744" y="608370"/>
            <a:ext cx="64059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台收割机每小时收割小麦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公顷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31272" y="3218584"/>
            <a:ext cx="2805546" cy="1013115"/>
            <a:chOff x="831272" y="4291445"/>
            <a:chExt cx="2805546" cy="1350820"/>
          </a:xfrm>
        </p:grpSpPr>
        <p:sp>
          <p:nvSpPr>
            <p:cNvPr id="12" name="矩形 11"/>
            <p:cNvSpPr/>
            <p:nvPr/>
          </p:nvSpPr>
          <p:spPr>
            <a:xfrm>
              <a:off x="831273" y="4291445"/>
              <a:ext cx="2805545" cy="675410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831272" y="4966855"/>
              <a:ext cx="2805545" cy="67541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678382" y="3232263"/>
            <a:ext cx="1745673" cy="491460"/>
            <a:chOff x="3678381" y="4327813"/>
            <a:chExt cx="1745673" cy="655280"/>
          </a:xfrm>
        </p:grpSpPr>
        <p:sp>
          <p:nvSpPr>
            <p:cNvPr id="14" name="右大括号 13"/>
            <p:cNvSpPr/>
            <p:nvPr/>
          </p:nvSpPr>
          <p:spPr>
            <a:xfrm>
              <a:off x="3678381" y="4327813"/>
              <a:ext cx="176644" cy="602673"/>
            </a:xfrm>
            <a:prstGeom prst="rightBrace">
              <a:avLst>
                <a:gd name="adj1" fmla="val 25000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154103" y="4367540"/>
              <a:ext cx="126995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公顷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2" name="组合 69"/>
          <p:cNvGrpSpPr/>
          <p:nvPr/>
        </p:nvGrpSpPr>
        <p:grpSpPr bwMode="auto">
          <a:xfrm>
            <a:off x="6660232" y="483518"/>
            <a:ext cx="687275" cy="896940"/>
            <a:chOff x="3309186" y="2242901"/>
            <a:chExt cx="687073" cy="896940"/>
          </a:xfrm>
        </p:grpSpPr>
        <p:grpSp>
          <p:nvGrpSpPr>
            <p:cNvPr id="23" name="Group 15"/>
            <p:cNvGrpSpPr/>
            <p:nvPr/>
          </p:nvGrpSpPr>
          <p:grpSpPr bwMode="auto">
            <a:xfrm>
              <a:off x="3309186" y="2242901"/>
              <a:ext cx="473075" cy="896940"/>
              <a:chOff x="3805" y="1948"/>
              <a:chExt cx="298" cy="565"/>
            </a:xfrm>
          </p:grpSpPr>
          <p:sp>
            <p:nvSpPr>
              <p:cNvPr id="25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7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24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8" name="组合 69"/>
          <p:cNvGrpSpPr/>
          <p:nvPr/>
        </p:nvGrpSpPr>
        <p:grpSpPr bwMode="auto">
          <a:xfrm>
            <a:off x="3878461" y="3088364"/>
            <a:ext cx="687275" cy="838203"/>
            <a:chOff x="3309186" y="2242903"/>
            <a:chExt cx="687073" cy="838203"/>
          </a:xfrm>
        </p:grpSpPr>
        <p:grpSp>
          <p:nvGrpSpPr>
            <p:cNvPr id="29" name="Group 15"/>
            <p:cNvGrpSpPr/>
            <p:nvPr/>
          </p:nvGrpSpPr>
          <p:grpSpPr bwMode="auto">
            <a:xfrm>
              <a:off x="3309186" y="2242903"/>
              <a:ext cx="473075" cy="838203"/>
              <a:chOff x="3805" y="1948"/>
              <a:chExt cx="298" cy="528"/>
            </a:xfrm>
          </p:grpSpPr>
          <p:sp>
            <p:nvSpPr>
              <p:cNvPr id="31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3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2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3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30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141182" y="3579862"/>
            <a:ext cx="2815194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大长方形表示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公顷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64088" y="1635646"/>
            <a:ext cx="3001403" cy="1823480"/>
            <a:chOff x="5364088" y="1635646"/>
            <a:chExt cx="3001403" cy="1823480"/>
          </a:xfrm>
        </p:grpSpPr>
        <p:grpSp>
          <p:nvGrpSpPr>
            <p:cNvPr id="6" name="组合 5"/>
            <p:cNvGrpSpPr/>
            <p:nvPr/>
          </p:nvGrpSpPr>
          <p:grpSpPr>
            <a:xfrm>
              <a:off x="5364088" y="1635646"/>
              <a:ext cx="2802820" cy="1252567"/>
              <a:chOff x="5610186" y="1702028"/>
              <a:chExt cx="2802820" cy="1252567"/>
            </a:xfrm>
          </p:grpSpPr>
          <p:sp>
            <p:nvSpPr>
              <p:cNvPr id="2" name="TextBox 1"/>
              <p:cNvSpPr txBox="1"/>
              <p:nvPr/>
            </p:nvSpPr>
            <p:spPr>
              <a:xfrm>
                <a:off x="5610186" y="1858238"/>
                <a:ext cx="241134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latin typeface="楷体" panose="02010609060101010101" charset="-122"/>
                    <a:ea typeface="楷体" panose="02010609060101010101" charset="-122"/>
                  </a:rPr>
                  <a:t>想一想如何用图表示    公顷呢？</a:t>
                </a:r>
                <a:endParaRPr lang="zh-CN" altLang="en-US" sz="20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34" name="组合 69"/>
              <p:cNvGrpSpPr/>
              <p:nvPr/>
            </p:nvGrpSpPr>
            <p:grpSpPr bwMode="auto">
              <a:xfrm>
                <a:off x="6052375" y="2009991"/>
                <a:ext cx="687275" cy="700090"/>
                <a:chOff x="3309186" y="2360379"/>
                <a:chExt cx="687073" cy="700090"/>
              </a:xfrm>
            </p:grpSpPr>
            <p:grpSp>
              <p:nvGrpSpPr>
                <p:cNvPr id="35" name="Group 15"/>
                <p:cNvGrpSpPr/>
                <p:nvPr/>
              </p:nvGrpSpPr>
              <p:grpSpPr bwMode="auto">
                <a:xfrm>
                  <a:off x="3309186" y="2360379"/>
                  <a:ext cx="473075" cy="700090"/>
                  <a:chOff x="3805" y="2022"/>
                  <a:chExt cx="298" cy="441"/>
                </a:xfrm>
              </p:grpSpPr>
              <p:sp>
                <p:nvSpPr>
                  <p:cNvPr id="37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09" y="2203"/>
                    <a:ext cx="294" cy="2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000" dirty="0" smtClean="0">
                        <a:ln w="0"/>
                        <a:latin typeface="楷体" panose="02010609060101010101" charset="-122"/>
                        <a:ea typeface="楷体" panose="02010609060101010101" charset="-122"/>
                      </a:rPr>
                      <a:t>2</a:t>
                    </a:r>
                    <a:endParaRPr lang="en-US" altLang="zh-CN" sz="2000" dirty="0">
                      <a:ln w="0"/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  <p:sp>
                <p:nvSpPr>
                  <p:cNvPr id="38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05" y="2022"/>
                    <a:ext cx="227" cy="2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000" dirty="0" smtClean="0">
                        <a:ln w="0"/>
                        <a:latin typeface="楷体" panose="02010609060101010101" charset="-122"/>
                        <a:ea typeface="楷体" panose="02010609060101010101" charset="-122"/>
                      </a:rPr>
                      <a:t>1</a:t>
                    </a:r>
                    <a:endParaRPr lang="en-US" altLang="zh-CN" sz="2000" dirty="0">
                      <a:ln w="0"/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  <p:sp>
                <p:nvSpPr>
                  <p:cNvPr id="39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3819" y="2236"/>
                    <a:ext cx="159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zh-CN" altLang="en-US" sz="2000">
                      <a:ln w="0"/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</p:grpSp>
            <p:sp>
              <p:nvSpPr>
                <p:cNvPr id="36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636003" y="2449268"/>
                  <a:ext cx="360256" cy="4616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endParaRPr lang="en-US" altLang="zh-CN" sz="2000" dirty="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sp>
            <p:nvSpPr>
              <p:cNvPr id="40" name="KSO_Shape"/>
              <p:cNvSpPr/>
              <p:nvPr/>
            </p:nvSpPr>
            <p:spPr bwMode="auto">
              <a:xfrm>
                <a:off x="5610186" y="1702028"/>
                <a:ext cx="2802820" cy="1252567"/>
              </a:xfrm>
              <a:custGeom>
                <a:avLst/>
                <a:gdLst>
                  <a:gd name="T0" fmla="*/ 2147483646 w 9056"/>
                  <a:gd name="T1" fmla="*/ 2147483646 h 17280"/>
                  <a:gd name="T2" fmla="*/ 0 w 9056"/>
                  <a:gd name="T3" fmla="*/ 2147483646 h 17280"/>
                  <a:gd name="T4" fmla="*/ 2147483646 w 9056"/>
                  <a:gd name="T5" fmla="*/ 2147483646 h 17280"/>
                  <a:gd name="T6" fmla="*/ 2147483646 w 9056"/>
                  <a:gd name="T7" fmla="*/ 2147483646 h 17280"/>
                  <a:gd name="T8" fmla="*/ 2147483646 w 9056"/>
                  <a:gd name="T9" fmla="*/ 2147483646 h 17280"/>
                  <a:gd name="T10" fmla="*/ 2147483646 w 9056"/>
                  <a:gd name="T11" fmla="*/ 2147483646 h 17280"/>
                  <a:gd name="T12" fmla="*/ 2147483646 w 9056"/>
                  <a:gd name="T13" fmla="*/ 2147483646 h 17280"/>
                  <a:gd name="T14" fmla="*/ 2147483646 w 9056"/>
                  <a:gd name="T15" fmla="*/ 2147483646 h 17280"/>
                  <a:gd name="T16" fmla="*/ 2147483646 w 9056"/>
                  <a:gd name="T17" fmla="*/ 2147483646 h 17280"/>
                  <a:gd name="T18" fmla="*/ 2147483646 w 9056"/>
                  <a:gd name="T19" fmla="*/ 2147483646 h 17280"/>
                  <a:gd name="T20" fmla="*/ 2147483646 w 9056"/>
                  <a:gd name="T21" fmla="*/ 2147483646 h 17280"/>
                  <a:gd name="T22" fmla="*/ 2147483646 w 9056"/>
                  <a:gd name="T23" fmla="*/ 2147483646 h 17280"/>
                  <a:gd name="T24" fmla="*/ 2147483646 w 9056"/>
                  <a:gd name="T25" fmla="*/ 2147483646 h 17280"/>
                  <a:gd name="T26" fmla="*/ 2147483646 w 9056"/>
                  <a:gd name="T27" fmla="*/ 2147483646 h 17280"/>
                  <a:gd name="T28" fmla="*/ 2147483646 w 9056"/>
                  <a:gd name="T29" fmla="*/ 2147483646 h 17280"/>
                  <a:gd name="T30" fmla="*/ 2147483646 w 9056"/>
                  <a:gd name="T31" fmla="*/ 2147483646 h 17280"/>
                  <a:gd name="T32" fmla="*/ 2147483646 w 9056"/>
                  <a:gd name="T33" fmla="*/ 2147483646 h 17280"/>
                  <a:gd name="T34" fmla="*/ 2147483646 w 9056"/>
                  <a:gd name="T35" fmla="*/ 2147483646 h 17280"/>
                  <a:gd name="T36" fmla="*/ 2147483646 w 9056"/>
                  <a:gd name="T37" fmla="*/ 2147483646 h 17280"/>
                  <a:gd name="T38" fmla="*/ 2147483646 w 9056"/>
                  <a:gd name="T39" fmla="*/ 2147483646 h 17280"/>
                  <a:gd name="T40" fmla="*/ 2147483646 w 9056"/>
                  <a:gd name="T41" fmla="*/ 2147483646 h 17280"/>
                  <a:gd name="T42" fmla="*/ 2147483646 w 9056"/>
                  <a:gd name="T43" fmla="*/ 2147483646 h 17280"/>
                  <a:gd name="T44" fmla="*/ 2147483646 w 9056"/>
                  <a:gd name="T45" fmla="*/ 2147483646 h 17280"/>
                  <a:gd name="T46" fmla="*/ 2147483646 w 9056"/>
                  <a:gd name="T47" fmla="*/ 2147483646 h 17280"/>
                  <a:gd name="T48" fmla="*/ 2147483646 w 9056"/>
                  <a:gd name="T49" fmla="*/ 2147483646 h 17280"/>
                  <a:gd name="T50" fmla="*/ 2147483646 w 9056"/>
                  <a:gd name="T51" fmla="*/ 2147483646 h 17280"/>
                  <a:gd name="T52" fmla="*/ 2147483646 w 9056"/>
                  <a:gd name="T53" fmla="*/ 2147483646 h 17280"/>
                  <a:gd name="T54" fmla="*/ 2147483646 w 9056"/>
                  <a:gd name="T55" fmla="*/ 2147483646 h 17280"/>
                  <a:gd name="T56" fmla="*/ 2147483646 w 9056"/>
                  <a:gd name="T57" fmla="*/ 2147483646 h 17280"/>
                  <a:gd name="T58" fmla="*/ 2147483646 w 9056"/>
                  <a:gd name="T59" fmla="*/ 2147483646 h 17280"/>
                  <a:gd name="T60" fmla="*/ 2147483646 w 9056"/>
                  <a:gd name="T61" fmla="*/ 2147483646 h 17280"/>
                  <a:gd name="T62" fmla="*/ 2147483646 w 9056"/>
                  <a:gd name="T63" fmla="*/ 2147483646 h 17280"/>
                  <a:gd name="T64" fmla="*/ 2147483646 w 9056"/>
                  <a:gd name="T65" fmla="*/ 2147483646 h 17280"/>
                  <a:gd name="T66" fmla="*/ 2147483646 w 9056"/>
                  <a:gd name="T67" fmla="*/ 2147483646 h 17280"/>
                  <a:gd name="T68" fmla="*/ 2147483646 w 9056"/>
                  <a:gd name="T69" fmla="*/ 2147483646 h 17280"/>
                  <a:gd name="T70" fmla="*/ 2147483646 w 9056"/>
                  <a:gd name="T71" fmla="*/ 2147483646 h 17280"/>
                  <a:gd name="T72" fmla="*/ 2147483646 w 9056"/>
                  <a:gd name="T73" fmla="*/ 2147483646 h 17280"/>
                  <a:gd name="T74" fmla="*/ 2147483646 w 9056"/>
                  <a:gd name="T75" fmla="*/ 2147483646 h 17280"/>
                  <a:gd name="T76" fmla="*/ 2147483646 w 9056"/>
                  <a:gd name="T77" fmla="*/ 2147483646 h 17280"/>
                  <a:gd name="T78" fmla="*/ 2147483646 w 9056"/>
                  <a:gd name="T79" fmla="*/ 2147483646 h 17280"/>
                  <a:gd name="T80" fmla="*/ 2147483646 w 9056"/>
                  <a:gd name="T81" fmla="*/ 2147483646 h 17280"/>
                  <a:gd name="T82" fmla="*/ 2147483646 w 9056"/>
                  <a:gd name="T83" fmla="*/ 2147483646 h 17280"/>
                  <a:gd name="T84" fmla="*/ 2147483646 w 9056"/>
                  <a:gd name="T85" fmla="*/ 2147483646 h 17280"/>
                  <a:gd name="T86" fmla="*/ 2147483646 w 9056"/>
                  <a:gd name="T87" fmla="*/ 2147483646 h 17280"/>
                  <a:gd name="T88" fmla="*/ 2147483646 w 9056"/>
                  <a:gd name="T89" fmla="*/ 0 h 17280"/>
                  <a:gd name="T90" fmla="*/ 2147483646 w 9056"/>
                  <a:gd name="T91" fmla="*/ 2147483646 h 1728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9056" h="17280">
                    <a:moveTo>
                      <a:pt x="206" y="1476"/>
                    </a:moveTo>
                    <a:lnTo>
                      <a:pt x="0" y="13628"/>
                    </a:lnTo>
                    <a:lnTo>
                      <a:pt x="3374" y="13113"/>
                    </a:lnTo>
                    <a:lnTo>
                      <a:pt x="5372" y="13906"/>
                    </a:lnTo>
                    <a:lnTo>
                      <a:pt x="5785" y="13906"/>
                    </a:lnTo>
                    <a:lnTo>
                      <a:pt x="9056" y="17280"/>
                    </a:lnTo>
                    <a:lnTo>
                      <a:pt x="7059" y="13286"/>
                    </a:lnTo>
                    <a:lnTo>
                      <a:pt x="7054" y="13025"/>
                    </a:lnTo>
                    <a:lnTo>
                      <a:pt x="7050" y="12761"/>
                    </a:lnTo>
                    <a:lnTo>
                      <a:pt x="7047" y="12464"/>
                    </a:lnTo>
                    <a:lnTo>
                      <a:pt x="7045" y="12175"/>
                    </a:lnTo>
                    <a:lnTo>
                      <a:pt x="7045" y="12046"/>
                    </a:lnTo>
                    <a:lnTo>
                      <a:pt x="7045" y="11934"/>
                    </a:lnTo>
                    <a:lnTo>
                      <a:pt x="7047" y="11846"/>
                    </a:lnTo>
                    <a:lnTo>
                      <a:pt x="7048" y="11812"/>
                    </a:lnTo>
                    <a:lnTo>
                      <a:pt x="7049" y="11786"/>
                    </a:lnTo>
                    <a:lnTo>
                      <a:pt x="7051" y="11768"/>
                    </a:lnTo>
                    <a:lnTo>
                      <a:pt x="7053" y="11759"/>
                    </a:lnTo>
                    <a:lnTo>
                      <a:pt x="7054" y="11758"/>
                    </a:lnTo>
                    <a:lnTo>
                      <a:pt x="7057" y="11760"/>
                    </a:lnTo>
                    <a:lnTo>
                      <a:pt x="7059" y="11770"/>
                    </a:lnTo>
                    <a:lnTo>
                      <a:pt x="7060" y="11778"/>
                    </a:lnTo>
                    <a:lnTo>
                      <a:pt x="7060" y="11783"/>
                    </a:lnTo>
                    <a:lnTo>
                      <a:pt x="7060" y="11788"/>
                    </a:lnTo>
                    <a:lnTo>
                      <a:pt x="7058" y="11790"/>
                    </a:lnTo>
                    <a:lnTo>
                      <a:pt x="7056" y="11791"/>
                    </a:lnTo>
                    <a:lnTo>
                      <a:pt x="7052" y="11791"/>
                    </a:lnTo>
                    <a:lnTo>
                      <a:pt x="7049" y="11789"/>
                    </a:lnTo>
                    <a:lnTo>
                      <a:pt x="7043" y="11785"/>
                    </a:lnTo>
                    <a:lnTo>
                      <a:pt x="7032" y="11775"/>
                    </a:lnTo>
                    <a:lnTo>
                      <a:pt x="7018" y="11761"/>
                    </a:lnTo>
                    <a:lnTo>
                      <a:pt x="7002" y="11742"/>
                    </a:lnTo>
                    <a:lnTo>
                      <a:pt x="6982" y="11719"/>
                    </a:lnTo>
                    <a:lnTo>
                      <a:pt x="6939" y="11663"/>
                    </a:lnTo>
                    <a:lnTo>
                      <a:pt x="6889" y="11596"/>
                    </a:lnTo>
                    <a:lnTo>
                      <a:pt x="6835" y="11520"/>
                    </a:lnTo>
                    <a:lnTo>
                      <a:pt x="6780" y="11439"/>
                    </a:lnTo>
                    <a:lnTo>
                      <a:pt x="6723" y="11356"/>
                    </a:lnTo>
                    <a:lnTo>
                      <a:pt x="6668" y="11275"/>
                    </a:lnTo>
                    <a:lnTo>
                      <a:pt x="6570" y="11126"/>
                    </a:lnTo>
                    <a:lnTo>
                      <a:pt x="6474" y="10978"/>
                    </a:lnTo>
                    <a:lnTo>
                      <a:pt x="7505" y="9704"/>
                    </a:lnTo>
                    <a:lnTo>
                      <a:pt x="6233" y="0"/>
                    </a:lnTo>
                    <a:lnTo>
                      <a:pt x="206" y="1476"/>
                    </a:lnTo>
                    <a:close/>
                  </a:path>
                </a:pathLst>
              </a:custGeom>
              <a:noFill/>
              <a:ln w="22225">
                <a:solidFill>
                  <a:srgbClr val="F37543"/>
                </a:solidFill>
                <a:round/>
              </a:ln>
            </p:spPr>
            <p:txBody>
              <a:bodyPr rIns="360000" bIns="360000"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  <p:pic>
          <p:nvPicPr>
            <p:cNvPr id="4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21485" y1="45149" x2="24403" y2="50099"/>
                          <a14:foregroundMark x1="43767" y1="44752" x2="45093" y2="51881"/>
                          <a14:foregroundMark x1="49867" y1="45545" x2="46154" y2="52673"/>
                          <a14:foregroundMark x1="27851" y1="58416" x2="40849" y2="59406"/>
                          <a14:foregroundMark x1="28912" y1="8515" x2="34483" y2="22178"/>
                          <a14:foregroundMark x1="37931" y1="22970" x2="36605" y2="23168"/>
                          <a14:foregroundMark x1="45623" y1="11683" x2="47480" y2="11683"/>
                          <a14:foregroundMark x1="39523" y1="2376" x2="37931" y2="4158"/>
                          <a14:foregroundMark x1="24138" y1="1386" x2="25464" y2="4158"/>
                          <a14:foregroundMark x1="14854" y1="7525" x2="16711" y2="8515"/>
                          <a14:foregroundMark x1="14324" y1="17228" x2="17241" y2="16436"/>
                          <a14:foregroundMark x1="2918" y1="44356" x2="1326" y2="47723"/>
                          <a14:foregroundMark x1="96552" y1="67723" x2="96021" y2="70495"/>
                          <a14:foregroundMark x1="97878" y1="67723" x2="97878" y2="702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5521" y="2427734"/>
              <a:ext cx="769970" cy="1031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5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9"/>
          <p:cNvGrpSpPr/>
          <p:nvPr/>
        </p:nvGrpSpPr>
        <p:grpSpPr bwMode="auto">
          <a:xfrm>
            <a:off x="2987824" y="232045"/>
            <a:ext cx="687275" cy="971553"/>
            <a:chOff x="3309186" y="2242902"/>
            <a:chExt cx="687073" cy="971553"/>
          </a:xfrm>
        </p:grpSpPr>
        <p:grpSp>
          <p:nvGrpSpPr>
            <p:cNvPr id="5" name="Group 15"/>
            <p:cNvGrpSpPr/>
            <p:nvPr/>
          </p:nvGrpSpPr>
          <p:grpSpPr bwMode="auto">
            <a:xfrm>
              <a:off x="3309186" y="2242902"/>
              <a:ext cx="473075" cy="971553"/>
              <a:chOff x="3805" y="1948"/>
              <a:chExt cx="298" cy="612"/>
            </a:xfrm>
          </p:grpSpPr>
          <p:sp>
            <p:nvSpPr>
              <p:cNvPr id="7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8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4</a:t>
                </a:r>
                <a:endParaRPr lang="en-US" altLang="zh-CN" sz="28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8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8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8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6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609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8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968419" y="1682603"/>
            <a:ext cx="1424111" cy="720080"/>
            <a:chOff x="1779737" y="1851670"/>
            <a:chExt cx="1424111" cy="720080"/>
          </a:xfrm>
        </p:grpSpPr>
        <p:sp>
          <p:nvSpPr>
            <p:cNvPr id="15" name="矩形 14"/>
            <p:cNvSpPr/>
            <p:nvPr/>
          </p:nvSpPr>
          <p:spPr>
            <a:xfrm>
              <a:off x="1779737" y="1851670"/>
              <a:ext cx="1424111" cy="360040"/>
            </a:xfrm>
            <a:prstGeom prst="rect">
              <a:avLst/>
            </a:prstGeom>
            <a:noFill/>
            <a:ln w="190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779737" y="2211710"/>
              <a:ext cx="1424111" cy="360040"/>
            </a:xfrm>
            <a:prstGeom prst="rect">
              <a:avLst/>
            </a:prstGeom>
            <a:noFill/>
            <a:ln w="19050">
              <a:solidFill>
                <a:srgbClr val="7030A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99592" y="1539685"/>
            <a:ext cx="1143589" cy="719138"/>
            <a:chOff x="710910" y="1708752"/>
            <a:chExt cx="1143589" cy="719138"/>
          </a:xfrm>
        </p:grpSpPr>
        <p:sp>
          <p:nvSpPr>
            <p:cNvPr id="18" name="左大括号 17"/>
            <p:cNvSpPr/>
            <p:nvPr/>
          </p:nvSpPr>
          <p:spPr>
            <a:xfrm>
              <a:off x="1600683" y="1842969"/>
              <a:ext cx="166936" cy="360040"/>
            </a:xfrm>
            <a:prstGeom prst="leftBrace">
              <a:avLst>
                <a:gd name="adj1" fmla="val 63628"/>
                <a:gd name="adj2" fmla="val 58454"/>
              </a:avLst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9" name="Group 15"/>
            <p:cNvGrpSpPr/>
            <p:nvPr/>
          </p:nvGrpSpPr>
          <p:grpSpPr bwMode="auto">
            <a:xfrm>
              <a:off x="710910" y="1708752"/>
              <a:ext cx="347663" cy="719138"/>
              <a:chOff x="4" y="100"/>
              <a:chExt cx="219" cy="453"/>
            </a:xfrm>
          </p:grpSpPr>
          <p:sp>
            <p:nvSpPr>
              <p:cNvPr id="21" name="Text Box 16"/>
              <p:cNvSpPr txBox="1">
                <a:spLocks noChangeArrowheads="1"/>
              </p:cNvSpPr>
              <p:nvPr/>
            </p:nvSpPr>
            <p:spPr bwMode="auto">
              <a:xfrm>
                <a:off x="12" y="100"/>
                <a:ext cx="198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solidFill>
                      <a:srgbClr val="000099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000" b="1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" name="Text Box 17"/>
              <p:cNvSpPr txBox="1">
                <a:spLocks noChangeArrowheads="1"/>
              </p:cNvSpPr>
              <p:nvPr/>
            </p:nvSpPr>
            <p:spPr bwMode="auto">
              <a:xfrm>
                <a:off x="12" y="301"/>
                <a:ext cx="198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 smtClean="0">
                    <a:solidFill>
                      <a:srgbClr val="000099"/>
                    </a:solidFill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000" b="1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" name="Line 18"/>
              <p:cNvSpPr>
                <a:spLocks noChangeShapeType="1"/>
              </p:cNvSpPr>
              <p:nvPr/>
            </p:nvSpPr>
            <p:spPr bwMode="auto">
              <a:xfrm>
                <a:off x="4" y="326"/>
                <a:ext cx="219" cy="0"/>
              </a:xfrm>
              <a:prstGeom prst="line">
                <a:avLst/>
              </a:prstGeom>
              <a:noFill/>
              <a:ln w="28575">
                <a:solidFill>
                  <a:srgbClr val="00009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974355" y="1851670"/>
              <a:ext cx="8801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公顷</a:t>
              </a:r>
              <a:endParaRPr lang="zh-CN" altLang="en-US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464538" y="1682603"/>
            <a:ext cx="2160240" cy="720080"/>
            <a:chOff x="3275856" y="1851670"/>
            <a:chExt cx="2160240" cy="720080"/>
          </a:xfrm>
        </p:grpSpPr>
        <p:sp>
          <p:nvSpPr>
            <p:cNvPr id="25" name="矩形 24"/>
            <p:cNvSpPr/>
            <p:nvPr/>
          </p:nvSpPr>
          <p:spPr>
            <a:xfrm>
              <a:off x="4011985" y="1851670"/>
              <a:ext cx="1424111" cy="360040"/>
            </a:xfrm>
            <a:prstGeom prst="rect">
              <a:avLst/>
            </a:prstGeom>
            <a:noFill/>
            <a:ln w="190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011985" y="2211710"/>
              <a:ext cx="1424111" cy="360040"/>
            </a:xfrm>
            <a:prstGeom prst="rect">
              <a:avLst/>
            </a:prstGeom>
            <a:noFill/>
            <a:ln w="19050">
              <a:solidFill>
                <a:srgbClr val="7030A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" name="MH_Other_6"/>
            <p:cNvSpPr/>
            <p:nvPr/>
          </p:nvSpPr>
          <p:spPr>
            <a:xfrm>
              <a:off x="3275856" y="1971034"/>
              <a:ext cx="576068" cy="393743"/>
            </a:xfrm>
            <a:prstGeom prst="notchedRightArrow">
              <a:avLst>
                <a:gd name="adj1" fmla="val 46829"/>
                <a:gd name="adj2" fmla="val 50000"/>
              </a:avLst>
            </a:prstGeom>
            <a:solidFill>
              <a:srgbClr val="40C2A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rgbClr val="FE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4546440" y="1673902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886362" y="1673902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269362" y="1707654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15"/>
          <p:cNvGrpSpPr/>
          <p:nvPr/>
        </p:nvGrpSpPr>
        <p:grpSpPr bwMode="auto">
          <a:xfrm>
            <a:off x="4139952" y="772492"/>
            <a:ext cx="347663" cy="719138"/>
            <a:chOff x="4" y="100"/>
            <a:chExt cx="219" cy="453"/>
          </a:xfrm>
        </p:grpSpPr>
        <p:sp>
          <p:nvSpPr>
            <p:cNvPr id="33" name="Text Box 16"/>
            <p:cNvSpPr txBox="1">
              <a:spLocks noChangeArrowheads="1"/>
            </p:cNvSpPr>
            <p:nvPr/>
          </p:nvSpPr>
          <p:spPr bwMode="auto">
            <a:xfrm>
              <a:off x="12" y="100"/>
              <a:ext cx="19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4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19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5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427984" y="875496"/>
            <a:ext cx="103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公顷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的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7" name="Group 15"/>
          <p:cNvGrpSpPr/>
          <p:nvPr/>
        </p:nvGrpSpPr>
        <p:grpSpPr bwMode="auto">
          <a:xfrm>
            <a:off x="5262259" y="772492"/>
            <a:ext cx="347663" cy="719138"/>
            <a:chOff x="4" y="100"/>
            <a:chExt cx="219" cy="453"/>
          </a:xfrm>
        </p:grpSpPr>
        <p:sp>
          <p:nvSpPr>
            <p:cNvPr id="38" name="Text Box 16"/>
            <p:cNvSpPr txBox="1">
              <a:spLocks noChangeArrowheads="1"/>
            </p:cNvSpPr>
            <p:nvPr/>
          </p:nvSpPr>
          <p:spPr bwMode="auto">
            <a:xfrm>
              <a:off x="12" y="100"/>
              <a:ext cx="19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9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19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0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4211960" y="1691305"/>
            <a:ext cx="334480" cy="3513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2" name="直接箭头连接符 41"/>
          <p:cNvCxnSpPr/>
          <p:nvPr/>
        </p:nvCxnSpPr>
        <p:spPr>
          <a:xfrm>
            <a:off x="4328634" y="1394571"/>
            <a:ext cx="0" cy="308946"/>
          </a:xfrm>
          <a:prstGeom prst="straightConnector1">
            <a:avLst/>
          </a:prstGeom>
          <a:ln w="2222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5922276" y="987574"/>
            <a:ext cx="2222782" cy="1388156"/>
            <a:chOff x="5733594" y="1156641"/>
            <a:chExt cx="2222782" cy="1388156"/>
          </a:xfrm>
        </p:grpSpPr>
        <p:sp>
          <p:nvSpPr>
            <p:cNvPr id="44" name="矩形 43"/>
            <p:cNvSpPr/>
            <p:nvPr/>
          </p:nvSpPr>
          <p:spPr>
            <a:xfrm>
              <a:off x="6532265" y="1824717"/>
              <a:ext cx="1424111" cy="360040"/>
            </a:xfrm>
            <a:prstGeom prst="rect">
              <a:avLst/>
            </a:prstGeom>
            <a:noFill/>
            <a:ln w="190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532265" y="2184757"/>
              <a:ext cx="1424111" cy="360040"/>
            </a:xfrm>
            <a:prstGeom prst="rect">
              <a:avLst/>
            </a:prstGeom>
            <a:noFill/>
            <a:ln w="19050">
              <a:solidFill>
                <a:srgbClr val="7030A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6" name="MH_Other_6"/>
            <p:cNvSpPr/>
            <p:nvPr/>
          </p:nvSpPr>
          <p:spPr>
            <a:xfrm>
              <a:off x="5733594" y="1993620"/>
              <a:ext cx="576068" cy="393743"/>
            </a:xfrm>
            <a:prstGeom prst="notchedRightArrow">
              <a:avLst>
                <a:gd name="adj1" fmla="val 46829"/>
                <a:gd name="adj2" fmla="val 50000"/>
              </a:avLst>
            </a:prstGeom>
            <a:solidFill>
              <a:srgbClr val="40C2A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rgbClr val="FE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387121" y="1156641"/>
              <a:ext cx="1322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？公顷</a:t>
              </a:r>
              <a:endParaRPr lang="zh-CN" altLang="en-US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6903598" y="1828315"/>
              <a:ext cx="0" cy="360040"/>
            </a:xfrm>
            <a:prstGeom prst="line">
              <a:avLst/>
            </a:prstGeom>
            <a:ln w="22225">
              <a:solidFill>
                <a:srgbClr val="7030A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7263638" y="1828315"/>
              <a:ext cx="0" cy="360040"/>
            </a:xfrm>
            <a:prstGeom prst="line">
              <a:avLst/>
            </a:prstGeom>
            <a:ln w="22225">
              <a:solidFill>
                <a:srgbClr val="7030A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7623678" y="1828315"/>
              <a:ext cx="0" cy="360040"/>
            </a:xfrm>
            <a:prstGeom prst="line">
              <a:avLst/>
            </a:prstGeom>
            <a:ln w="22225">
              <a:solidFill>
                <a:srgbClr val="7030A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6535147" y="1822096"/>
              <a:ext cx="368451" cy="36711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53" name="直接箭头连接符 52"/>
            <p:cNvCxnSpPr/>
            <p:nvPr/>
          </p:nvCxnSpPr>
          <p:spPr>
            <a:xfrm>
              <a:off x="6679163" y="1519369"/>
              <a:ext cx="0" cy="308946"/>
            </a:xfrm>
            <a:prstGeom prst="straightConnector1">
              <a:avLst/>
            </a:prstGeom>
            <a:ln w="22225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4" name="直接连接符 53"/>
          <p:cNvCxnSpPr/>
          <p:nvPr/>
        </p:nvCxnSpPr>
        <p:spPr>
          <a:xfrm>
            <a:off x="7092280" y="1998838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7452320" y="1998838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7812360" y="1998838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15"/>
          <p:cNvGrpSpPr/>
          <p:nvPr/>
        </p:nvGrpSpPr>
        <p:grpSpPr bwMode="auto">
          <a:xfrm>
            <a:off x="395536" y="2650827"/>
            <a:ext cx="347663" cy="719138"/>
            <a:chOff x="4" y="100"/>
            <a:chExt cx="219" cy="453"/>
          </a:xfrm>
        </p:grpSpPr>
        <p:sp>
          <p:nvSpPr>
            <p:cNvPr id="59" name="Text Box 16"/>
            <p:cNvSpPr txBox="1">
              <a:spLocks noChangeArrowheads="1"/>
            </p:cNvSpPr>
            <p:nvPr/>
          </p:nvSpPr>
          <p:spPr bwMode="auto">
            <a:xfrm>
              <a:off x="12" y="100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0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1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2" name="Group 15"/>
          <p:cNvGrpSpPr/>
          <p:nvPr/>
        </p:nvGrpSpPr>
        <p:grpSpPr bwMode="auto">
          <a:xfrm>
            <a:off x="1043608" y="2643758"/>
            <a:ext cx="347663" cy="719138"/>
            <a:chOff x="4" y="100"/>
            <a:chExt cx="219" cy="453"/>
          </a:xfrm>
        </p:grpSpPr>
        <p:sp>
          <p:nvSpPr>
            <p:cNvPr id="63" name="Text Box 16"/>
            <p:cNvSpPr txBox="1">
              <a:spLocks noChangeArrowheads="1"/>
            </p:cNvSpPr>
            <p:nvPr/>
          </p:nvSpPr>
          <p:spPr bwMode="auto">
            <a:xfrm>
              <a:off x="12" y="100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4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5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683568" y="2841561"/>
            <a:ext cx="51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843808" y="2675878"/>
            <a:ext cx="1032950" cy="736864"/>
            <a:chOff x="4207030" y="2828424"/>
            <a:chExt cx="1032950" cy="736864"/>
          </a:xfrm>
        </p:grpSpPr>
        <p:sp>
          <p:nvSpPr>
            <p:cNvPr id="68" name="TextBox 67"/>
            <p:cNvSpPr txBox="1"/>
            <p:nvPr/>
          </p:nvSpPr>
          <p:spPr>
            <a:xfrm>
              <a:off x="4629577" y="2859782"/>
              <a:ext cx="516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×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9" name="Rectangle 32"/>
            <p:cNvSpPr>
              <a:spLocks noChangeArrowheads="1"/>
            </p:cNvSpPr>
            <p:nvPr/>
          </p:nvSpPr>
          <p:spPr bwMode="auto">
            <a:xfrm>
              <a:off x="4207030" y="3003798"/>
              <a:ext cx="1282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_GB2312" panose="02010609030101010101"/>
                </a:rPr>
                <a:t>=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/>
              </a:endParaRPr>
            </a:p>
          </p:txBody>
        </p:sp>
        <p:grpSp>
          <p:nvGrpSpPr>
            <p:cNvPr id="70" name="Group 15"/>
            <p:cNvGrpSpPr/>
            <p:nvPr/>
          </p:nvGrpSpPr>
          <p:grpSpPr bwMode="auto">
            <a:xfrm>
              <a:off x="4406006" y="2828974"/>
              <a:ext cx="747713" cy="727075"/>
              <a:chOff x="-63" y="80"/>
              <a:chExt cx="471" cy="458"/>
            </a:xfrm>
          </p:grpSpPr>
          <p:sp>
            <p:nvSpPr>
              <p:cNvPr id="74" name="Text Box 16"/>
              <p:cNvSpPr txBox="1">
                <a:spLocks noChangeArrowheads="1"/>
              </p:cNvSpPr>
              <p:nvPr/>
            </p:nvSpPr>
            <p:spPr bwMode="auto">
              <a:xfrm>
                <a:off x="-58" y="80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5" name="Text Box 17"/>
              <p:cNvSpPr txBox="1">
                <a:spLocks noChangeArrowheads="1"/>
              </p:cNvSpPr>
              <p:nvPr/>
            </p:nvSpPr>
            <p:spPr bwMode="auto">
              <a:xfrm>
                <a:off x="-63" y="286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6" name="Line 18"/>
              <p:cNvSpPr>
                <a:spLocks noChangeShapeType="1"/>
              </p:cNvSpPr>
              <p:nvPr/>
            </p:nvSpPr>
            <p:spPr bwMode="auto">
              <a:xfrm>
                <a:off x="-58" y="286"/>
                <a:ext cx="466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71" name="TextBox 70"/>
            <p:cNvSpPr txBox="1"/>
            <p:nvPr/>
          </p:nvSpPr>
          <p:spPr>
            <a:xfrm>
              <a:off x="4617333" y="3165178"/>
              <a:ext cx="516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×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2" name="Text Box 16"/>
            <p:cNvSpPr txBox="1">
              <a:spLocks noChangeArrowheads="1"/>
            </p:cNvSpPr>
            <p:nvPr/>
          </p:nvSpPr>
          <p:spPr bwMode="auto">
            <a:xfrm>
              <a:off x="4917609" y="2828424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3" name="Text Box 16"/>
            <p:cNvSpPr txBox="1">
              <a:spLocks noChangeArrowheads="1"/>
            </p:cNvSpPr>
            <p:nvPr/>
          </p:nvSpPr>
          <p:spPr bwMode="auto">
            <a:xfrm>
              <a:off x="4927074" y="3149724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4187888" y="2819125"/>
            <a:ext cx="1032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（公顷）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3" name="文本框 4"/>
          <p:cNvSpPr txBox="1"/>
          <p:nvPr/>
        </p:nvSpPr>
        <p:spPr>
          <a:xfrm>
            <a:off x="147511" y="396825"/>
            <a:ext cx="73048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）这台收割机   小时收割小麦多少公顷？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1463387" y="2675104"/>
            <a:ext cx="1621498" cy="706302"/>
            <a:chOff x="4207030" y="2830561"/>
            <a:chExt cx="1621498" cy="706302"/>
          </a:xfrm>
        </p:grpSpPr>
        <p:sp>
          <p:nvSpPr>
            <p:cNvPr id="86" name="TextBox 85"/>
            <p:cNvSpPr txBox="1"/>
            <p:nvPr/>
          </p:nvSpPr>
          <p:spPr>
            <a:xfrm>
              <a:off x="5051893" y="2999240"/>
              <a:ext cx="7766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×1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7" name="Rectangle 32"/>
            <p:cNvSpPr>
              <a:spLocks noChangeArrowheads="1"/>
            </p:cNvSpPr>
            <p:nvPr/>
          </p:nvSpPr>
          <p:spPr bwMode="auto">
            <a:xfrm>
              <a:off x="4207030" y="3003798"/>
              <a:ext cx="1282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_GB2312" panose="02010609030101010101"/>
                </a:rPr>
                <a:t>=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/>
              </a:endParaRPr>
            </a:p>
          </p:txBody>
        </p:sp>
        <p:grpSp>
          <p:nvGrpSpPr>
            <p:cNvPr id="88" name="Group 15"/>
            <p:cNvGrpSpPr/>
            <p:nvPr/>
          </p:nvGrpSpPr>
          <p:grpSpPr bwMode="auto">
            <a:xfrm>
              <a:off x="4363143" y="2830561"/>
              <a:ext cx="739776" cy="695325"/>
              <a:chOff x="-90" y="81"/>
              <a:chExt cx="466" cy="438"/>
            </a:xfrm>
          </p:grpSpPr>
          <p:sp>
            <p:nvSpPr>
              <p:cNvPr id="92" name="Text Box 16"/>
              <p:cNvSpPr txBox="1">
                <a:spLocks noChangeArrowheads="1"/>
              </p:cNvSpPr>
              <p:nvPr/>
            </p:nvSpPr>
            <p:spPr bwMode="auto">
              <a:xfrm>
                <a:off x="51" y="81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3" name="Text Box 17"/>
              <p:cNvSpPr txBox="1">
                <a:spLocks noChangeArrowheads="1"/>
              </p:cNvSpPr>
              <p:nvPr/>
            </p:nvSpPr>
            <p:spPr bwMode="auto">
              <a:xfrm>
                <a:off x="-82" y="267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4" name="Line 18"/>
              <p:cNvSpPr>
                <a:spLocks noChangeShapeType="1"/>
              </p:cNvSpPr>
              <p:nvPr/>
            </p:nvSpPr>
            <p:spPr bwMode="auto">
              <a:xfrm>
                <a:off x="-90" y="292"/>
                <a:ext cx="466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89" name="TextBox 88"/>
            <p:cNvSpPr txBox="1"/>
            <p:nvPr/>
          </p:nvSpPr>
          <p:spPr>
            <a:xfrm>
              <a:off x="4507331" y="3135263"/>
              <a:ext cx="516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×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1" name="Text Box 16"/>
            <p:cNvSpPr txBox="1">
              <a:spLocks noChangeArrowheads="1"/>
            </p:cNvSpPr>
            <p:nvPr/>
          </p:nvSpPr>
          <p:spPr bwMode="auto">
            <a:xfrm>
              <a:off x="4817886" y="3136753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292080" y="2566153"/>
            <a:ext cx="3404745" cy="1661781"/>
            <a:chOff x="5327973" y="2641247"/>
            <a:chExt cx="3404745" cy="1661781"/>
          </a:xfrm>
        </p:grpSpPr>
        <p:sp>
          <p:nvSpPr>
            <p:cNvPr id="84" name="文本框 29"/>
            <p:cNvSpPr txBox="1"/>
            <p:nvPr/>
          </p:nvSpPr>
          <p:spPr>
            <a:xfrm>
              <a:off x="5327973" y="2764145"/>
              <a:ext cx="3404745" cy="1538883"/>
            </a:xfrm>
            <a:prstGeom prst="rect">
              <a:avLst/>
            </a:prstGeom>
            <a:noFill/>
            <a:ln>
              <a:solidFill>
                <a:srgbClr val="00B0F0"/>
              </a:solidFill>
              <a:prstDash val="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求　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 公顷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的　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 ，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就是把　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公顷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平均分成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份，也就是把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公顷平均分成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2×4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份，取其中的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份。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　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95" name="Group 15"/>
            <p:cNvGrpSpPr/>
            <p:nvPr/>
          </p:nvGrpSpPr>
          <p:grpSpPr bwMode="auto">
            <a:xfrm>
              <a:off x="5676172" y="2681843"/>
              <a:ext cx="347663" cy="719138"/>
              <a:chOff x="4" y="100"/>
              <a:chExt cx="219" cy="453"/>
            </a:xfrm>
          </p:grpSpPr>
          <p:sp>
            <p:nvSpPr>
              <p:cNvPr id="96" name="Text Box 16"/>
              <p:cNvSpPr txBox="1">
                <a:spLocks noChangeArrowheads="1"/>
              </p:cNvSpPr>
              <p:nvPr/>
            </p:nvSpPr>
            <p:spPr bwMode="auto">
              <a:xfrm>
                <a:off x="12" y="100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solidFill>
                      <a:srgbClr val="000099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000" b="1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7" name="Text Box 17"/>
              <p:cNvSpPr txBox="1">
                <a:spLocks noChangeArrowheads="1"/>
              </p:cNvSpPr>
              <p:nvPr/>
            </p:nvSpPr>
            <p:spPr bwMode="auto">
              <a:xfrm>
                <a:off x="12" y="301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 smtClean="0">
                    <a:solidFill>
                      <a:srgbClr val="000099"/>
                    </a:solidFill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000" b="1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8" name="Line 18"/>
              <p:cNvSpPr>
                <a:spLocks noChangeShapeType="1"/>
              </p:cNvSpPr>
              <p:nvPr/>
            </p:nvSpPr>
            <p:spPr bwMode="auto">
              <a:xfrm>
                <a:off x="4" y="326"/>
                <a:ext cx="219" cy="0"/>
              </a:xfrm>
              <a:prstGeom prst="line">
                <a:avLst/>
              </a:prstGeom>
              <a:noFill/>
              <a:ln w="28575">
                <a:solidFill>
                  <a:srgbClr val="00009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99" name="Group 15"/>
            <p:cNvGrpSpPr/>
            <p:nvPr/>
          </p:nvGrpSpPr>
          <p:grpSpPr bwMode="auto">
            <a:xfrm>
              <a:off x="6780689" y="2641247"/>
              <a:ext cx="347663" cy="719138"/>
              <a:chOff x="82" y="100"/>
              <a:chExt cx="219" cy="453"/>
            </a:xfrm>
          </p:grpSpPr>
          <p:sp>
            <p:nvSpPr>
              <p:cNvPr id="100" name="Text Box 16"/>
              <p:cNvSpPr txBox="1">
                <a:spLocks noChangeArrowheads="1"/>
              </p:cNvSpPr>
              <p:nvPr/>
            </p:nvSpPr>
            <p:spPr bwMode="auto">
              <a:xfrm>
                <a:off x="104" y="100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solidFill>
                      <a:srgbClr val="000099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000" b="1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1" name="Text Box 17"/>
              <p:cNvSpPr txBox="1">
                <a:spLocks noChangeArrowheads="1"/>
              </p:cNvSpPr>
              <p:nvPr/>
            </p:nvSpPr>
            <p:spPr bwMode="auto">
              <a:xfrm>
                <a:off x="104" y="301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 smtClean="0">
                    <a:solidFill>
                      <a:srgbClr val="000099"/>
                    </a:solidFill>
                    <a:latin typeface="楷体" panose="02010609060101010101" charset="-122"/>
                    <a:ea typeface="楷体" panose="02010609060101010101" charset="-122"/>
                  </a:rPr>
                  <a:t>4</a:t>
                </a:r>
                <a:endParaRPr lang="en-US" altLang="zh-CN" sz="2000" b="1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2" name="Line 18"/>
              <p:cNvSpPr>
                <a:spLocks noChangeShapeType="1"/>
              </p:cNvSpPr>
              <p:nvPr/>
            </p:nvSpPr>
            <p:spPr bwMode="auto">
              <a:xfrm>
                <a:off x="82" y="326"/>
                <a:ext cx="219" cy="0"/>
              </a:xfrm>
              <a:prstGeom prst="line">
                <a:avLst/>
              </a:prstGeom>
              <a:noFill/>
              <a:ln w="28575">
                <a:solidFill>
                  <a:srgbClr val="00009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103" name="Group 15"/>
            <p:cNvGrpSpPr/>
            <p:nvPr/>
          </p:nvGrpSpPr>
          <p:grpSpPr bwMode="auto">
            <a:xfrm>
              <a:off x="8220488" y="2702637"/>
              <a:ext cx="347663" cy="698500"/>
              <a:chOff x="187" y="100"/>
              <a:chExt cx="219" cy="440"/>
            </a:xfrm>
          </p:grpSpPr>
          <p:sp>
            <p:nvSpPr>
              <p:cNvPr id="104" name="Text Box 16"/>
              <p:cNvSpPr txBox="1">
                <a:spLocks noChangeArrowheads="1"/>
              </p:cNvSpPr>
              <p:nvPr/>
            </p:nvSpPr>
            <p:spPr bwMode="auto">
              <a:xfrm>
                <a:off x="209" y="100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solidFill>
                      <a:srgbClr val="000099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000" b="1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5" name="Text Box 17"/>
              <p:cNvSpPr txBox="1">
                <a:spLocks noChangeArrowheads="1"/>
              </p:cNvSpPr>
              <p:nvPr/>
            </p:nvSpPr>
            <p:spPr bwMode="auto">
              <a:xfrm>
                <a:off x="209" y="288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 smtClean="0">
                    <a:solidFill>
                      <a:srgbClr val="000099"/>
                    </a:solidFill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000" b="1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6" name="Line 18"/>
              <p:cNvSpPr>
                <a:spLocks noChangeShapeType="1"/>
              </p:cNvSpPr>
              <p:nvPr/>
            </p:nvSpPr>
            <p:spPr bwMode="auto">
              <a:xfrm>
                <a:off x="187" y="326"/>
                <a:ext cx="219" cy="0"/>
              </a:xfrm>
              <a:prstGeom prst="line">
                <a:avLst/>
              </a:prstGeom>
              <a:noFill/>
              <a:ln w="28575">
                <a:solidFill>
                  <a:srgbClr val="00009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111" name="组合 110"/>
          <p:cNvGrpSpPr/>
          <p:nvPr/>
        </p:nvGrpSpPr>
        <p:grpSpPr>
          <a:xfrm>
            <a:off x="3873073" y="2675878"/>
            <a:ext cx="519651" cy="727075"/>
            <a:chOff x="4207030" y="2828974"/>
            <a:chExt cx="519651" cy="727075"/>
          </a:xfrm>
        </p:grpSpPr>
        <p:sp>
          <p:nvSpPr>
            <p:cNvPr id="113" name="Rectangle 32"/>
            <p:cNvSpPr>
              <a:spLocks noChangeArrowheads="1"/>
            </p:cNvSpPr>
            <p:nvPr/>
          </p:nvSpPr>
          <p:spPr bwMode="auto">
            <a:xfrm>
              <a:off x="4207030" y="3003798"/>
              <a:ext cx="1282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_GB2312" panose="02010609030101010101"/>
                </a:rPr>
                <a:t>=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/>
              </a:endParaRPr>
            </a:p>
          </p:txBody>
        </p:sp>
        <p:grpSp>
          <p:nvGrpSpPr>
            <p:cNvPr id="114" name="Group 15"/>
            <p:cNvGrpSpPr/>
            <p:nvPr/>
          </p:nvGrpSpPr>
          <p:grpSpPr bwMode="auto">
            <a:xfrm>
              <a:off x="4406006" y="2828974"/>
              <a:ext cx="320675" cy="727075"/>
              <a:chOff x="-63" y="80"/>
              <a:chExt cx="202" cy="458"/>
            </a:xfrm>
          </p:grpSpPr>
          <p:sp>
            <p:nvSpPr>
              <p:cNvPr id="118" name="Text Box 16"/>
              <p:cNvSpPr txBox="1">
                <a:spLocks noChangeArrowheads="1"/>
              </p:cNvSpPr>
              <p:nvPr/>
            </p:nvSpPr>
            <p:spPr bwMode="auto">
              <a:xfrm>
                <a:off x="-58" y="80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9" name="Text Box 17"/>
              <p:cNvSpPr txBox="1">
                <a:spLocks noChangeArrowheads="1"/>
              </p:cNvSpPr>
              <p:nvPr/>
            </p:nvSpPr>
            <p:spPr bwMode="auto">
              <a:xfrm>
                <a:off x="-63" y="286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8</a:t>
                </a:r>
                <a:endPara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0" name="Line 18"/>
              <p:cNvSpPr>
                <a:spLocks noChangeShapeType="1"/>
              </p:cNvSpPr>
              <p:nvPr/>
            </p:nvSpPr>
            <p:spPr bwMode="auto">
              <a:xfrm>
                <a:off x="-58" y="286"/>
                <a:ext cx="197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121" name="组合 69"/>
          <p:cNvGrpSpPr/>
          <p:nvPr/>
        </p:nvGrpSpPr>
        <p:grpSpPr bwMode="auto">
          <a:xfrm>
            <a:off x="2332120" y="3381224"/>
            <a:ext cx="687275" cy="774702"/>
            <a:chOff x="3309186" y="2242900"/>
            <a:chExt cx="687073" cy="774702"/>
          </a:xfrm>
        </p:grpSpPr>
        <p:grpSp>
          <p:nvGrpSpPr>
            <p:cNvPr id="122" name="Group 15"/>
            <p:cNvGrpSpPr/>
            <p:nvPr/>
          </p:nvGrpSpPr>
          <p:grpSpPr bwMode="auto">
            <a:xfrm>
              <a:off x="3309186" y="2242900"/>
              <a:ext cx="473075" cy="774702"/>
              <a:chOff x="3805" y="1948"/>
              <a:chExt cx="298" cy="488"/>
            </a:xfrm>
          </p:grpSpPr>
          <p:sp>
            <p:nvSpPr>
              <p:cNvPr id="124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2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4</a:t>
                </a:r>
                <a:endParaRPr lang="en-US" altLang="zh-CN" sz="20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5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2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0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6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23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0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27" name="文本框 4"/>
          <p:cNvSpPr txBox="1"/>
          <p:nvPr/>
        </p:nvSpPr>
        <p:spPr>
          <a:xfrm>
            <a:off x="395536" y="3582565"/>
            <a:ext cx="7304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答：这台收割机   小时</a:t>
            </a:r>
            <a:r>
              <a:rPr lang="zh-CN" altLang="en-US" sz="20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收割   公顷</a:t>
            </a:r>
            <a:r>
              <a:rPr lang="zh-CN" altLang="en-US" sz="20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小麦。</a:t>
            </a:r>
            <a:endParaRPr lang="zh-CN" altLang="en-US" sz="20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30" name="Group 15"/>
          <p:cNvGrpSpPr/>
          <p:nvPr/>
        </p:nvGrpSpPr>
        <p:grpSpPr bwMode="auto">
          <a:xfrm>
            <a:off x="3707904" y="3419082"/>
            <a:ext cx="320675" cy="727075"/>
            <a:chOff x="-63" y="80"/>
            <a:chExt cx="202" cy="458"/>
          </a:xfrm>
        </p:grpSpPr>
        <p:sp>
          <p:nvSpPr>
            <p:cNvPr id="131" name="Text Box 16"/>
            <p:cNvSpPr txBox="1">
              <a:spLocks noChangeArrowheads="1"/>
            </p:cNvSpPr>
            <p:nvPr/>
          </p:nvSpPr>
          <p:spPr bwMode="auto">
            <a:xfrm>
              <a:off x="-63" y="80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2" name="Text Box 17"/>
            <p:cNvSpPr txBox="1">
              <a:spLocks noChangeArrowheads="1"/>
            </p:cNvSpPr>
            <p:nvPr/>
          </p:nvSpPr>
          <p:spPr bwMode="auto">
            <a:xfrm>
              <a:off x="-63" y="286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8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3" name="Line 18"/>
            <p:cNvSpPr>
              <a:spLocks noChangeShapeType="1"/>
            </p:cNvSpPr>
            <p:nvPr/>
          </p:nvSpPr>
          <p:spPr bwMode="auto">
            <a:xfrm>
              <a:off x="-58" y="286"/>
              <a:ext cx="197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7" name="图片 1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1" grpId="0" animBg="1"/>
      <p:bldP spid="66" grpId="0"/>
      <p:bldP spid="82" grpId="0"/>
      <p:bldP spid="1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69"/>
          <p:cNvGrpSpPr/>
          <p:nvPr/>
        </p:nvGrpSpPr>
        <p:grpSpPr bwMode="auto">
          <a:xfrm>
            <a:off x="2948621" y="195486"/>
            <a:ext cx="687275" cy="971553"/>
            <a:chOff x="3309186" y="2242902"/>
            <a:chExt cx="687073" cy="971553"/>
          </a:xfrm>
        </p:grpSpPr>
        <p:grpSp>
          <p:nvGrpSpPr>
            <p:cNvPr id="4" name="Group 15"/>
            <p:cNvGrpSpPr/>
            <p:nvPr/>
          </p:nvGrpSpPr>
          <p:grpSpPr bwMode="auto">
            <a:xfrm>
              <a:off x="3309186" y="2242902"/>
              <a:ext cx="473075" cy="971553"/>
              <a:chOff x="3805" y="1948"/>
              <a:chExt cx="298" cy="612"/>
            </a:xfrm>
          </p:grpSpPr>
          <p:sp>
            <p:nvSpPr>
              <p:cNvPr id="6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8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8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8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3</a:t>
                </a:r>
                <a:endParaRPr lang="en-US" altLang="zh-CN" sz="28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" name="Line 12"/>
              <p:cNvSpPr>
                <a:spLocks noChangeShapeType="1"/>
              </p:cNvSpPr>
              <p:nvPr/>
            </p:nvSpPr>
            <p:spPr bwMode="auto">
              <a:xfrm>
                <a:off x="3852" y="2266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8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5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609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8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3" name="文本框 4"/>
          <p:cNvSpPr txBox="1"/>
          <p:nvPr/>
        </p:nvSpPr>
        <p:spPr>
          <a:xfrm>
            <a:off x="107504" y="339502"/>
            <a:ext cx="73048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）这台收割机   小时收割小麦多少公顷？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73205" y="1543604"/>
            <a:ext cx="1424111" cy="36004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73205" y="1903644"/>
            <a:ext cx="1424111" cy="360040"/>
          </a:xfrm>
          <a:prstGeom prst="rect">
            <a:avLst/>
          </a:prstGeom>
          <a:noFill/>
          <a:ln w="1905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944278" y="895532"/>
            <a:ext cx="3093810" cy="740114"/>
            <a:chOff x="3847127" y="987574"/>
            <a:chExt cx="3093810" cy="740114"/>
          </a:xfrm>
        </p:grpSpPr>
        <p:grpSp>
          <p:nvGrpSpPr>
            <p:cNvPr id="17" name="Group 15"/>
            <p:cNvGrpSpPr/>
            <p:nvPr/>
          </p:nvGrpSpPr>
          <p:grpSpPr bwMode="auto">
            <a:xfrm>
              <a:off x="3847127" y="987574"/>
              <a:ext cx="347663" cy="719138"/>
              <a:chOff x="4" y="100"/>
              <a:chExt cx="219" cy="453"/>
            </a:xfrm>
          </p:grpSpPr>
          <p:sp>
            <p:nvSpPr>
              <p:cNvPr id="24" name="Text Box 16"/>
              <p:cNvSpPr txBox="1">
                <a:spLocks noChangeArrowheads="1"/>
              </p:cNvSpPr>
              <p:nvPr/>
            </p:nvSpPr>
            <p:spPr bwMode="auto">
              <a:xfrm>
                <a:off x="12" y="100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dirty="0">
                    <a:solidFill>
                      <a:srgbClr val="000099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000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" name="Text Box 17"/>
              <p:cNvSpPr txBox="1">
                <a:spLocks noChangeArrowheads="1"/>
              </p:cNvSpPr>
              <p:nvPr/>
            </p:nvSpPr>
            <p:spPr bwMode="auto">
              <a:xfrm>
                <a:off x="12" y="301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dirty="0" smtClean="0">
                    <a:solidFill>
                      <a:srgbClr val="000099"/>
                    </a:solidFill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000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" name="Line 18"/>
              <p:cNvSpPr>
                <a:spLocks noChangeShapeType="1"/>
              </p:cNvSpPr>
              <p:nvPr/>
            </p:nvSpPr>
            <p:spPr bwMode="auto">
              <a:xfrm>
                <a:off x="4" y="326"/>
                <a:ext cx="219" cy="0"/>
              </a:xfrm>
              <a:prstGeom prst="line">
                <a:avLst/>
              </a:prstGeom>
              <a:noFill/>
              <a:ln w="28575">
                <a:solidFill>
                  <a:srgbClr val="00009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4226130" y="1079616"/>
              <a:ext cx="10326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公顷</a:t>
              </a:r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</a:rPr>
                <a:t>的</a:t>
              </a:r>
              <a:endParaRPr lang="zh-CN" altLang="en-US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9" name="Group 15"/>
            <p:cNvGrpSpPr/>
            <p:nvPr/>
          </p:nvGrpSpPr>
          <p:grpSpPr bwMode="auto">
            <a:xfrm>
              <a:off x="5316836" y="1008550"/>
              <a:ext cx="347663" cy="719138"/>
              <a:chOff x="4" y="100"/>
              <a:chExt cx="219" cy="453"/>
            </a:xfrm>
          </p:grpSpPr>
          <p:sp>
            <p:nvSpPr>
              <p:cNvPr id="21" name="Text Box 16"/>
              <p:cNvSpPr txBox="1">
                <a:spLocks noChangeArrowheads="1"/>
              </p:cNvSpPr>
              <p:nvPr/>
            </p:nvSpPr>
            <p:spPr bwMode="auto">
              <a:xfrm>
                <a:off x="12" y="100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dirty="0" smtClean="0">
                    <a:solidFill>
                      <a:srgbClr val="000099"/>
                    </a:solidFill>
                    <a:latin typeface="楷体" panose="02010609060101010101" charset="-122"/>
                    <a:ea typeface="楷体" panose="02010609060101010101" charset="-122"/>
                  </a:rPr>
                  <a:t>3</a:t>
                </a:r>
                <a:endParaRPr lang="en-US" altLang="zh-CN" sz="2000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" name="Text Box 17"/>
              <p:cNvSpPr txBox="1">
                <a:spLocks noChangeArrowheads="1"/>
              </p:cNvSpPr>
              <p:nvPr/>
            </p:nvSpPr>
            <p:spPr bwMode="auto">
              <a:xfrm>
                <a:off x="12" y="301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dirty="0" smtClean="0">
                    <a:solidFill>
                      <a:srgbClr val="000099"/>
                    </a:solidFill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000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" name="Line 18"/>
              <p:cNvSpPr>
                <a:spLocks noChangeShapeType="1"/>
              </p:cNvSpPr>
              <p:nvPr/>
            </p:nvSpPr>
            <p:spPr bwMode="auto">
              <a:xfrm>
                <a:off x="4" y="326"/>
                <a:ext cx="219" cy="0"/>
              </a:xfrm>
              <a:prstGeom prst="line">
                <a:avLst/>
              </a:prstGeom>
              <a:noFill/>
              <a:ln w="28575">
                <a:solidFill>
                  <a:srgbClr val="00009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5618865" y="1111554"/>
              <a:ext cx="1322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</a:rPr>
                <a:t>是</a:t>
              </a: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？公顷</a:t>
              </a:r>
              <a:endParaRPr lang="zh-CN" altLang="en-US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3545188" y="1543604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833220" y="1547202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121252" y="1547202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409284" y="1547202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545188" y="1886792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833220" y="1886792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121252" y="1886792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409284" y="1886792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1691868" y="3153998"/>
            <a:ext cx="5472420" cy="738113"/>
            <a:chOff x="1475844" y="2764481"/>
            <a:chExt cx="5472420" cy="738113"/>
          </a:xfrm>
        </p:grpSpPr>
        <p:sp>
          <p:nvSpPr>
            <p:cNvPr id="36" name="Text Box 16"/>
            <p:cNvSpPr txBox="1">
              <a:spLocks noChangeArrowheads="1"/>
            </p:cNvSpPr>
            <p:nvPr/>
          </p:nvSpPr>
          <p:spPr bwMode="auto">
            <a:xfrm>
              <a:off x="4979174" y="2768705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1475844" y="2764481"/>
              <a:ext cx="5472420" cy="738113"/>
              <a:chOff x="1475844" y="2850461"/>
              <a:chExt cx="5472420" cy="738113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1475844" y="2850461"/>
                <a:ext cx="3841110" cy="738113"/>
                <a:chOff x="1475844" y="2850461"/>
                <a:chExt cx="3841110" cy="738113"/>
              </a:xfrm>
            </p:grpSpPr>
            <p:sp>
              <p:nvSpPr>
                <p:cNvPr id="45" name="TextBox 44"/>
                <p:cNvSpPr txBox="1"/>
                <p:nvPr/>
              </p:nvSpPr>
              <p:spPr>
                <a:xfrm>
                  <a:off x="4703772" y="2850461"/>
                  <a:ext cx="516300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 dirty="0" smtClean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×</a:t>
                  </a:r>
                  <a:endParaRPr lang="zh-CN" altLang="en-US" sz="20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46" name="Rectangle 32"/>
                <p:cNvSpPr>
                  <a:spLocks noChangeArrowheads="1"/>
                </p:cNvSpPr>
                <p:nvPr/>
              </p:nvSpPr>
              <p:spPr bwMode="auto">
                <a:xfrm>
                  <a:off x="4206228" y="3037804"/>
                  <a:ext cx="129844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2000" b="1" dirty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  <a:cs typeface="楷体_GB2312" panose="02010609030101010101"/>
                    </a:rPr>
                    <a:t>=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cs typeface="楷体_GB2312" panose="02010609030101010101"/>
                  </a:endParaRPr>
                </a:p>
              </p:txBody>
            </p:sp>
            <p:grpSp>
              <p:nvGrpSpPr>
                <p:cNvPr id="47" name="Group 15"/>
                <p:cNvGrpSpPr/>
                <p:nvPr/>
              </p:nvGrpSpPr>
              <p:grpSpPr bwMode="auto">
                <a:xfrm>
                  <a:off x="4512369" y="2865487"/>
                  <a:ext cx="739776" cy="714376"/>
                  <a:chOff x="4" y="103"/>
                  <a:chExt cx="466" cy="450"/>
                </a:xfrm>
              </p:grpSpPr>
              <p:sp>
                <p:nvSpPr>
                  <p:cNvPr id="60" name="Text Box 1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" y="103"/>
                    <a:ext cx="197" cy="25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20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rPr>
                      <a:t>1</a:t>
                    </a:r>
                    <a:endParaRPr lang="en-US" altLang="zh-CN" sz="2000" b="1" dirty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  <p:sp>
                <p:nvSpPr>
                  <p:cNvPr id="61" name="Text Box 1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" y="301"/>
                    <a:ext cx="197" cy="25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000" b="1" dirty="0" smtClean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rPr>
                      <a:t>2</a:t>
                    </a:r>
                    <a:endParaRPr lang="en-US" altLang="zh-CN" sz="2000" b="1" dirty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  <p:sp>
                <p:nvSpPr>
                  <p:cNvPr id="62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4" y="326"/>
                    <a:ext cx="466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000" b="1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</p:grpSp>
            <p:grpSp>
              <p:nvGrpSpPr>
                <p:cNvPr id="48" name="组合 47"/>
                <p:cNvGrpSpPr/>
                <p:nvPr/>
              </p:nvGrpSpPr>
              <p:grpSpPr>
                <a:xfrm>
                  <a:off x="1475844" y="2852713"/>
                  <a:ext cx="1067851" cy="726207"/>
                  <a:chOff x="1475844" y="2852713"/>
                  <a:chExt cx="1067851" cy="726207"/>
                </a:xfrm>
              </p:grpSpPr>
              <p:grpSp>
                <p:nvGrpSpPr>
                  <p:cNvPr id="51" name="Group 15"/>
                  <p:cNvGrpSpPr/>
                  <p:nvPr/>
                </p:nvGrpSpPr>
                <p:grpSpPr bwMode="auto">
                  <a:xfrm>
                    <a:off x="1475844" y="2859782"/>
                    <a:ext cx="347663" cy="719138"/>
                    <a:chOff x="-911" y="100"/>
                    <a:chExt cx="219" cy="453"/>
                  </a:xfrm>
                </p:grpSpPr>
                <p:sp>
                  <p:nvSpPr>
                    <p:cNvPr id="57" name="Text Box 1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-903" y="100"/>
                      <a:ext cx="197" cy="25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</a:t>
                      </a:r>
                      <a:endParaRPr lang="en-US" altLang="zh-CN" sz="20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p:txBody>
                </p:sp>
                <p:sp>
                  <p:nvSpPr>
                    <p:cNvPr id="58" name="Text Box 1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-903" y="301"/>
                      <a:ext cx="197" cy="25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lang="en-US" altLang="zh-CN" sz="20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p:txBody>
                </p:sp>
                <p:sp>
                  <p:nvSpPr>
                    <p:cNvPr id="59" name="Line 1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-911" y="326"/>
                      <a:ext cx="219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000" b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p:txBody>
                </p:sp>
              </p:grpSp>
              <p:grpSp>
                <p:nvGrpSpPr>
                  <p:cNvPr id="52" name="Group 15"/>
                  <p:cNvGrpSpPr/>
                  <p:nvPr/>
                </p:nvGrpSpPr>
                <p:grpSpPr bwMode="auto">
                  <a:xfrm>
                    <a:off x="2196032" y="2852713"/>
                    <a:ext cx="347663" cy="719138"/>
                    <a:chOff x="-911" y="100"/>
                    <a:chExt cx="219" cy="453"/>
                  </a:xfrm>
                </p:grpSpPr>
                <p:sp>
                  <p:nvSpPr>
                    <p:cNvPr id="54" name="Text Box 1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-903" y="100"/>
                      <a:ext cx="197" cy="25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3</a:t>
                      </a:r>
                      <a:endParaRPr lang="en-US" altLang="zh-CN" sz="20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p:txBody>
                </p:sp>
                <p:sp>
                  <p:nvSpPr>
                    <p:cNvPr id="55" name="Text Box 1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-903" y="301"/>
                      <a:ext cx="197" cy="25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5</a:t>
                      </a:r>
                      <a:endParaRPr lang="en-US" altLang="zh-CN" sz="20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p:txBody>
                </p:sp>
                <p:sp>
                  <p:nvSpPr>
                    <p:cNvPr id="56" name="Line 1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-911" y="326"/>
                      <a:ext cx="219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000" b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p:txBody>
                </p:sp>
              </p:grpSp>
              <p:sp>
                <p:nvSpPr>
                  <p:cNvPr id="53" name="TextBox 52"/>
                  <p:cNvSpPr txBox="1"/>
                  <p:nvPr/>
                </p:nvSpPr>
                <p:spPr>
                  <a:xfrm>
                    <a:off x="1789814" y="3037804"/>
                    <a:ext cx="516300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000" b="1" dirty="0" smtClean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rPr>
                      <a:t>×</a:t>
                    </a:r>
                    <a:endParaRPr lang="zh-CN" altLang="en-US" sz="2000" b="1" dirty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</p:grpSp>
            <p:sp>
              <p:nvSpPr>
                <p:cNvPr id="49" name="TextBox 48"/>
                <p:cNvSpPr txBox="1"/>
                <p:nvPr/>
              </p:nvSpPr>
              <p:spPr>
                <a:xfrm>
                  <a:off x="4736489" y="3188464"/>
                  <a:ext cx="516300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 dirty="0" smtClean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×</a:t>
                  </a:r>
                  <a:endParaRPr lang="zh-CN" altLang="en-US" sz="20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50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5004048" y="3188464"/>
                  <a:ext cx="31290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 smtClean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5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sp>
            <p:nvSpPr>
              <p:cNvPr id="39" name="Rectangle 32"/>
              <p:cNvSpPr>
                <a:spLocks noChangeArrowheads="1"/>
              </p:cNvSpPr>
              <p:nvPr/>
            </p:nvSpPr>
            <p:spPr bwMode="auto">
              <a:xfrm>
                <a:off x="5412979" y="3018059"/>
                <a:ext cx="12984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cs typeface="楷体_GB2312" panose="02010609030101010101"/>
                  </a:rPr>
                  <a:t>=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_GB2312" panose="02010609030101010101"/>
                </a:endParaRPr>
              </a:p>
            </p:txBody>
          </p:sp>
          <p:grpSp>
            <p:nvGrpSpPr>
              <p:cNvPr id="40" name="Group 15"/>
              <p:cNvGrpSpPr/>
              <p:nvPr/>
            </p:nvGrpSpPr>
            <p:grpSpPr bwMode="auto">
              <a:xfrm>
                <a:off x="5597824" y="2851919"/>
                <a:ext cx="441326" cy="719138"/>
                <a:chOff x="-38" y="100"/>
                <a:chExt cx="278" cy="453"/>
              </a:xfrm>
            </p:grpSpPr>
            <p:sp>
              <p:nvSpPr>
                <p:cNvPr id="42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12" y="100"/>
                  <a:ext cx="197" cy="2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 smtClean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3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43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-38" y="301"/>
                  <a:ext cx="278" cy="2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 smtClean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10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44" name="Line 18"/>
                <p:cNvSpPr>
                  <a:spLocks noChangeShapeType="1"/>
                </p:cNvSpPr>
                <p:nvPr/>
              </p:nvSpPr>
              <p:spPr bwMode="auto">
                <a:xfrm>
                  <a:off x="4" y="326"/>
                  <a:ext cx="219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0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sp>
            <p:nvSpPr>
              <p:cNvPr id="41" name="TextBox 40"/>
              <p:cNvSpPr txBox="1"/>
              <p:nvPr/>
            </p:nvSpPr>
            <p:spPr>
              <a:xfrm>
                <a:off x="5916080" y="3003798"/>
                <a:ext cx="103218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latin typeface="楷体" panose="02010609060101010101" charset="-122"/>
                    <a:ea typeface="楷体" panose="02010609060101010101" charset="-122"/>
                  </a:rPr>
                  <a:t>（公顷）</a:t>
                </a:r>
                <a:endParaRPr lang="zh-CN" altLang="en-US" sz="20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63" name="矩形 62"/>
          <p:cNvSpPr/>
          <p:nvPr/>
        </p:nvSpPr>
        <p:spPr>
          <a:xfrm>
            <a:off x="3273205" y="1542345"/>
            <a:ext cx="875780" cy="36129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2889908" y="3147814"/>
            <a:ext cx="1622300" cy="709283"/>
            <a:chOff x="4206228" y="2830561"/>
            <a:chExt cx="1622300" cy="709283"/>
          </a:xfrm>
        </p:grpSpPr>
        <p:sp>
          <p:nvSpPr>
            <p:cNvPr id="74" name="TextBox 73"/>
            <p:cNvSpPr txBox="1"/>
            <p:nvPr/>
          </p:nvSpPr>
          <p:spPr>
            <a:xfrm>
              <a:off x="5051893" y="2999240"/>
              <a:ext cx="7766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×3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4206228" y="3003798"/>
              <a:ext cx="12984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_GB2312" panose="02010609030101010101"/>
                </a:rPr>
                <a:t>=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/>
              </a:endParaRPr>
            </a:p>
          </p:txBody>
        </p:sp>
        <p:grpSp>
          <p:nvGrpSpPr>
            <p:cNvPr id="76" name="Group 15"/>
            <p:cNvGrpSpPr/>
            <p:nvPr/>
          </p:nvGrpSpPr>
          <p:grpSpPr bwMode="auto">
            <a:xfrm>
              <a:off x="4363143" y="2830561"/>
              <a:ext cx="739776" cy="695325"/>
              <a:chOff x="-90" y="81"/>
              <a:chExt cx="466" cy="438"/>
            </a:xfrm>
          </p:grpSpPr>
          <p:sp>
            <p:nvSpPr>
              <p:cNvPr id="79" name="Text Box 16"/>
              <p:cNvSpPr txBox="1">
                <a:spLocks noChangeArrowheads="1"/>
              </p:cNvSpPr>
              <p:nvPr/>
            </p:nvSpPr>
            <p:spPr bwMode="auto">
              <a:xfrm>
                <a:off x="51" y="81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0" name="Text Box 17"/>
              <p:cNvSpPr txBox="1">
                <a:spLocks noChangeArrowheads="1"/>
              </p:cNvSpPr>
              <p:nvPr/>
            </p:nvSpPr>
            <p:spPr bwMode="auto">
              <a:xfrm>
                <a:off x="-82" y="267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1" name="Line 18"/>
              <p:cNvSpPr>
                <a:spLocks noChangeShapeType="1"/>
              </p:cNvSpPr>
              <p:nvPr/>
            </p:nvSpPr>
            <p:spPr bwMode="auto">
              <a:xfrm>
                <a:off x="-90" y="292"/>
                <a:ext cx="466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4507331" y="3135263"/>
              <a:ext cx="516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×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8" name="Text Box 16"/>
            <p:cNvSpPr txBox="1">
              <a:spLocks noChangeArrowheads="1"/>
            </p:cNvSpPr>
            <p:nvPr/>
          </p:nvSpPr>
          <p:spPr bwMode="auto">
            <a:xfrm>
              <a:off x="4827592" y="3139734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71600" y="2283275"/>
            <a:ext cx="6981707" cy="903448"/>
            <a:chOff x="844757" y="2224335"/>
            <a:chExt cx="6981707" cy="903448"/>
          </a:xfrm>
        </p:grpSpPr>
        <p:sp>
          <p:nvSpPr>
            <p:cNvPr id="82" name="文本框 49"/>
            <p:cNvSpPr txBox="1"/>
            <p:nvPr/>
          </p:nvSpPr>
          <p:spPr>
            <a:xfrm>
              <a:off x="844757" y="2296786"/>
              <a:ext cx="6981707" cy="830997"/>
            </a:xfrm>
            <a:prstGeom prst="rect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  <a:prstDash val="dash"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求   公顷的   ，就是把   公顷平均分成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份，也就是把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公顷平均分成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2×5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份，取其中的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份。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83" name="Group 15"/>
            <p:cNvGrpSpPr/>
            <p:nvPr/>
          </p:nvGrpSpPr>
          <p:grpSpPr bwMode="auto">
            <a:xfrm>
              <a:off x="1289867" y="2224614"/>
              <a:ext cx="371476" cy="688975"/>
              <a:chOff x="-423" y="59"/>
              <a:chExt cx="234" cy="434"/>
            </a:xfrm>
          </p:grpSpPr>
          <p:sp>
            <p:nvSpPr>
              <p:cNvPr id="84" name="Text Box 16"/>
              <p:cNvSpPr txBox="1">
                <a:spLocks noChangeArrowheads="1"/>
              </p:cNvSpPr>
              <p:nvPr/>
            </p:nvSpPr>
            <p:spPr bwMode="auto">
              <a:xfrm>
                <a:off x="-386" y="59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solidFill>
                      <a:srgbClr val="000099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000" b="1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5" name="Text Box 17"/>
              <p:cNvSpPr txBox="1">
                <a:spLocks noChangeArrowheads="1"/>
              </p:cNvSpPr>
              <p:nvPr/>
            </p:nvSpPr>
            <p:spPr bwMode="auto">
              <a:xfrm>
                <a:off x="-386" y="241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 smtClean="0">
                    <a:solidFill>
                      <a:srgbClr val="000099"/>
                    </a:solidFill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000" b="1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6" name="Line 18"/>
              <p:cNvSpPr>
                <a:spLocks noChangeShapeType="1"/>
              </p:cNvSpPr>
              <p:nvPr/>
            </p:nvSpPr>
            <p:spPr bwMode="auto">
              <a:xfrm>
                <a:off x="-423" y="286"/>
                <a:ext cx="219" cy="0"/>
              </a:xfrm>
              <a:prstGeom prst="line">
                <a:avLst/>
              </a:prstGeom>
              <a:noFill/>
              <a:ln w="28575">
                <a:solidFill>
                  <a:srgbClr val="00009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87" name="Group 15"/>
            <p:cNvGrpSpPr/>
            <p:nvPr/>
          </p:nvGrpSpPr>
          <p:grpSpPr bwMode="auto">
            <a:xfrm>
              <a:off x="2645033" y="2224335"/>
              <a:ext cx="347663" cy="688975"/>
              <a:chOff x="-291" y="62"/>
              <a:chExt cx="219" cy="434"/>
            </a:xfrm>
          </p:grpSpPr>
          <p:sp>
            <p:nvSpPr>
              <p:cNvPr id="88" name="Text Box 16"/>
              <p:cNvSpPr txBox="1">
                <a:spLocks noChangeArrowheads="1"/>
              </p:cNvSpPr>
              <p:nvPr/>
            </p:nvSpPr>
            <p:spPr bwMode="auto">
              <a:xfrm>
                <a:off x="-291" y="62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 smtClean="0">
                    <a:solidFill>
                      <a:srgbClr val="000099"/>
                    </a:solidFill>
                    <a:latin typeface="楷体" panose="02010609060101010101" charset="-122"/>
                    <a:ea typeface="楷体" panose="02010609060101010101" charset="-122"/>
                  </a:rPr>
                  <a:t>3</a:t>
                </a:r>
                <a:endParaRPr lang="en-US" altLang="zh-CN" sz="2000" b="1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9" name="Text Box 17"/>
              <p:cNvSpPr txBox="1">
                <a:spLocks noChangeArrowheads="1"/>
              </p:cNvSpPr>
              <p:nvPr/>
            </p:nvSpPr>
            <p:spPr bwMode="auto">
              <a:xfrm>
                <a:off x="-291" y="244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 smtClean="0">
                    <a:solidFill>
                      <a:srgbClr val="000099"/>
                    </a:solidFill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000" b="1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0" name="Line 18"/>
              <p:cNvSpPr>
                <a:spLocks noChangeShapeType="1"/>
              </p:cNvSpPr>
              <p:nvPr/>
            </p:nvSpPr>
            <p:spPr bwMode="auto">
              <a:xfrm>
                <a:off x="-291" y="289"/>
                <a:ext cx="219" cy="0"/>
              </a:xfrm>
              <a:prstGeom prst="line">
                <a:avLst/>
              </a:prstGeom>
              <a:noFill/>
              <a:ln w="28575">
                <a:solidFill>
                  <a:srgbClr val="00009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91" name="Group 15"/>
            <p:cNvGrpSpPr/>
            <p:nvPr/>
          </p:nvGrpSpPr>
          <p:grpSpPr bwMode="auto">
            <a:xfrm>
              <a:off x="4372671" y="2225476"/>
              <a:ext cx="347663" cy="687388"/>
              <a:chOff x="-91" y="79"/>
              <a:chExt cx="219" cy="433"/>
            </a:xfrm>
          </p:grpSpPr>
          <p:sp>
            <p:nvSpPr>
              <p:cNvPr id="92" name="Text Box 16"/>
              <p:cNvSpPr txBox="1">
                <a:spLocks noChangeArrowheads="1"/>
              </p:cNvSpPr>
              <p:nvPr/>
            </p:nvSpPr>
            <p:spPr bwMode="auto">
              <a:xfrm>
                <a:off x="-91" y="79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solidFill>
                      <a:srgbClr val="000099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000" b="1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3" name="Text Box 17"/>
              <p:cNvSpPr txBox="1">
                <a:spLocks noChangeArrowheads="1"/>
              </p:cNvSpPr>
              <p:nvPr/>
            </p:nvSpPr>
            <p:spPr bwMode="auto">
              <a:xfrm>
                <a:off x="-91" y="260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 smtClean="0">
                    <a:solidFill>
                      <a:srgbClr val="000099"/>
                    </a:solidFill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000" b="1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4" name="Line 18"/>
              <p:cNvSpPr>
                <a:spLocks noChangeShapeType="1"/>
              </p:cNvSpPr>
              <p:nvPr/>
            </p:nvSpPr>
            <p:spPr bwMode="auto">
              <a:xfrm>
                <a:off x="-91" y="305"/>
                <a:ext cx="219" cy="0"/>
              </a:xfrm>
              <a:prstGeom prst="line">
                <a:avLst/>
              </a:prstGeom>
              <a:noFill/>
              <a:ln w="28575">
                <a:solidFill>
                  <a:srgbClr val="00009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95" name="文本框 4"/>
          <p:cNvSpPr txBox="1"/>
          <p:nvPr/>
        </p:nvSpPr>
        <p:spPr>
          <a:xfrm>
            <a:off x="1875703" y="3923829"/>
            <a:ext cx="7042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答：这台收割机   </a:t>
            </a:r>
            <a:r>
              <a:rPr lang="zh-CN" altLang="en-US" sz="20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小时收割   公顷</a:t>
            </a:r>
            <a:r>
              <a:rPr lang="zh-CN" altLang="en-US" sz="20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小麦。</a:t>
            </a:r>
            <a:endParaRPr lang="zh-CN" altLang="en-US" sz="20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6" name="Group 15"/>
          <p:cNvGrpSpPr/>
          <p:nvPr/>
        </p:nvGrpSpPr>
        <p:grpSpPr bwMode="auto">
          <a:xfrm>
            <a:off x="5115741" y="3785736"/>
            <a:ext cx="425466" cy="720725"/>
            <a:chOff x="-96" y="80"/>
            <a:chExt cx="278" cy="454"/>
          </a:xfrm>
        </p:grpSpPr>
        <p:sp>
          <p:nvSpPr>
            <p:cNvPr id="97" name="Text Box 16"/>
            <p:cNvSpPr txBox="1">
              <a:spLocks noChangeArrowheads="1"/>
            </p:cNvSpPr>
            <p:nvPr/>
          </p:nvSpPr>
          <p:spPr bwMode="auto">
            <a:xfrm>
              <a:off x="-63" y="80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8" name="Text Box 17"/>
            <p:cNvSpPr txBox="1">
              <a:spLocks noChangeArrowheads="1"/>
            </p:cNvSpPr>
            <p:nvPr/>
          </p:nvSpPr>
          <p:spPr bwMode="auto">
            <a:xfrm>
              <a:off x="-96" y="282"/>
              <a:ext cx="27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10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9" name="Line 18"/>
            <p:cNvSpPr>
              <a:spLocks noChangeShapeType="1"/>
            </p:cNvSpPr>
            <p:nvPr/>
          </p:nvSpPr>
          <p:spPr bwMode="auto">
            <a:xfrm>
              <a:off x="-58" y="286"/>
              <a:ext cx="197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00" name="组合 69"/>
          <p:cNvGrpSpPr/>
          <p:nvPr/>
        </p:nvGrpSpPr>
        <p:grpSpPr bwMode="auto">
          <a:xfrm>
            <a:off x="3734034" y="3741264"/>
            <a:ext cx="662578" cy="774702"/>
            <a:chOff x="3309186" y="2242900"/>
            <a:chExt cx="687073" cy="774702"/>
          </a:xfrm>
        </p:grpSpPr>
        <p:grpSp>
          <p:nvGrpSpPr>
            <p:cNvPr id="101" name="Group 15"/>
            <p:cNvGrpSpPr/>
            <p:nvPr/>
          </p:nvGrpSpPr>
          <p:grpSpPr bwMode="auto">
            <a:xfrm>
              <a:off x="3309186" y="2242900"/>
              <a:ext cx="473075" cy="774702"/>
              <a:chOff x="3805" y="1948"/>
              <a:chExt cx="298" cy="488"/>
            </a:xfrm>
          </p:grpSpPr>
          <p:sp>
            <p:nvSpPr>
              <p:cNvPr id="103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2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0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4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2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3</a:t>
                </a:r>
                <a:endParaRPr lang="en-US" altLang="zh-CN" sz="20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5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02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0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8" name="图片 10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63" grpId="0" animBg="1"/>
      <p:bldP spid="9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2385131" y="1408693"/>
            <a:ext cx="30622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134161"/>
          <p:cNvSpPr txBox="1">
            <a:spLocks noChangeArrowheads="1"/>
          </p:cNvSpPr>
          <p:nvPr/>
        </p:nvSpPr>
        <p:spPr bwMode="auto">
          <a:xfrm>
            <a:off x="2259719" y="1437128"/>
            <a:ext cx="31877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分母相乘作分母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134162"/>
          <p:cNvSpPr txBox="1">
            <a:spLocks noChangeArrowheads="1"/>
          </p:cNvSpPr>
          <p:nvPr/>
        </p:nvSpPr>
        <p:spPr bwMode="auto">
          <a:xfrm>
            <a:off x="2310519" y="986158"/>
            <a:ext cx="31877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分子相乘作分子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" name="组合 134169"/>
          <p:cNvGrpSpPr/>
          <p:nvPr/>
        </p:nvGrpSpPr>
        <p:grpSpPr bwMode="auto">
          <a:xfrm>
            <a:off x="5451833" y="1032728"/>
            <a:ext cx="1128713" cy="708025"/>
            <a:chOff x="3983" y="1967"/>
            <a:chExt cx="711" cy="446"/>
          </a:xfrm>
        </p:grpSpPr>
        <p:sp>
          <p:nvSpPr>
            <p:cNvPr id="11" name="直接连接符 134160"/>
            <p:cNvSpPr>
              <a:spLocks noChangeShapeType="1"/>
            </p:cNvSpPr>
            <p:nvPr/>
          </p:nvSpPr>
          <p:spPr bwMode="auto">
            <a:xfrm>
              <a:off x="4025" y="2188"/>
              <a:ext cx="61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" name="文本框 134163"/>
            <p:cNvSpPr txBox="1">
              <a:spLocks noChangeArrowheads="1"/>
            </p:cNvSpPr>
            <p:nvPr/>
          </p:nvSpPr>
          <p:spPr bwMode="auto">
            <a:xfrm>
              <a:off x="3983" y="1967"/>
              <a:ext cx="6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1×1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" name="文本框 134164"/>
            <p:cNvSpPr txBox="1">
              <a:spLocks noChangeArrowheads="1"/>
            </p:cNvSpPr>
            <p:nvPr/>
          </p:nvSpPr>
          <p:spPr bwMode="auto">
            <a:xfrm>
              <a:off x="3997" y="2161"/>
              <a:ext cx="6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2×4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630619" y="3363838"/>
            <a:ext cx="5651500" cy="727835"/>
            <a:chOff x="1630619" y="3363838"/>
            <a:chExt cx="5651500" cy="727835"/>
          </a:xfrm>
        </p:grpSpPr>
        <p:grpSp>
          <p:nvGrpSpPr>
            <p:cNvPr id="84" name="组合 83"/>
            <p:cNvGrpSpPr/>
            <p:nvPr/>
          </p:nvGrpSpPr>
          <p:grpSpPr>
            <a:xfrm>
              <a:off x="2699792" y="3435846"/>
              <a:ext cx="3453031" cy="655827"/>
              <a:chOff x="971564" y="920907"/>
              <a:chExt cx="2720974" cy="1042831"/>
            </a:xfrm>
            <a:solidFill>
              <a:srgbClr val="FB9E00"/>
            </a:solidFill>
          </p:grpSpPr>
          <p:sp>
            <p:nvSpPr>
              <p:cNvPr id="87" name="Freeform 5"/>
              <p:cNvSpPr/>
              <p:nvPr/>
            </p:nvSpPr>
            <p:spPr bwMode="auto">
              <a:xfrm>
                <a:off x="1725613" y="1379538"/>
                <a:ext cx="50800" cy="36513"/>
              </a:xfrm>
              <a:custGeom>
                <a:avLst/>
                <a:gdLst>
                  <a:gd name="T0" fmla="*/ 52 w 52"/>
                  <a:gd name="T1" fmla="*/ 0 h 36"/>
                  <a:gd name="T2" fmla="*/ 12 w 52"/>
                  <a:gd name="T3" fmla="*/ 20 h 36"/>
                  <a:gd name="T4" fmla="*/ 28 w 52"/>
                  <a:gd name="T5" fmla="*/ 20 h 36"/>
                  <a:gd name="T6" fmla="*/ 12 w 52"/>
                  <a:gd name="T7" fmla="*/ 36 h 36"/>
                  <a:gd name="T8" fmla="*/ 0 w 52"/>
                  <a:gd name="T9" fmla="*/ 24 h 36"/>
                  <a:gd name="T10" fmla="*/ 52 w 52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36">
                    <a:moveTo>
                      <a:pt x="52" y="0"/>
                    </a:moveTo>
                    <a:cubicBezTo>
                      <a:pt x="48" y="16"/>
                      <a:pt x="23" y="11"/>
                      <a:pt x="12" y="20"/>
                    </a:cubicBezTo>
                    <a:cubicBezTo>
                      <a:pt x="12" y="30"/>
                      <a:pt x="28" y="30"/>
                      <a:pt x="28" y="20"/>
                    </a:cubicBezTo>
                    <a:cubicBezTo>
                      <a:pt x="40" y="27"/>
                      <a:pt x="21" y="36"/>
                      <a:pt x="12" y="36"/>
                    </a:cubicBezTo>
                    <a:cubicBezTo>
                      <a:pt x="13" y="27"/>
                      <a:pt x="9" y="23"/>
                      <a:pt x="0" y="24"/>
                    </a:cubicBezTo>
                    <a:cubicBezTo>
                      <a:pt x="3" y="1"/>
                      <a:pt x="29" y="2"/>
                      <a:pt x="5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Freeform 6"/>
              <p:cNvSpPr/>
              <p:nvPr/>
            </p:nvSpPr>
            <p:spPr bwMode="auto">
              <a:xfrm>
                <a:off x="2200275" y="1382713"/>
                <a:ext cx="63500" cy="80963"/>
              </a:xfrm>
              <a:custGeom>
                <a:avLst/>
                <a:gdLst>
                  <a:gd name="T0" fmla="*/ 27 w 63"/>
                  <a:gd name="T1" fmla="*/ 0 h 80"/>
                  <a:gd name="T2" fmla="*/ 63 w 63"/>
                  <a:gd name="T3" fmla="*/ 8 h 80"/>
                  <a:gd name="T4" fmla="*/ 55 w 63"/>
                  <a:gd name="T5" fmla="*/ 32 h 80"/>
                  <a:gd name="T6" fmla="*/ 35 w 63"/>
                  <a:gd name="T7" fmla="*/ 40 h 80"/>
                  <a:gd name="T8" fmla="*/ 51 w 63"/>
                  <a:gd name="T9" fmla="*/ 64 h 80"/>
                  <a:gd name="T10" fmla="*/ 15 w 63"/>
                  <a:gd name="T11" fmla="*/ 80 h 80"/>
                  <a:gd name="T12" fmla="*/ 3 w 63"/>
                  <a:gd name="T13" fmla="*/ 56 h 80"/>
                  <a:gd name="T14" fmla="*/ 23 w 63"/>
                  <a:gd name="T15" fmla="*/ 40 h 80"/>
                  <a:gd name="T16" fmla="*/ 3 w 63"/>
                  <a:gd name="T17" fmla="*/ 36 h 80"/>
                  <a:gd name="T18" fmla="*/ 7 w 63"/>
                  <a:gd name="T19" fmla="*/ 24 h 80"/>
                  <a:gd name="T20" fmla="*/ 31 w 63"/>
                  <a:gd name="T21" fmla="*/ 20 h 80"/>
                  <a:gd name="T22" fmla="*/ 27 w 63"/>
                  <a:gd name="T2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80">
                    <a:moveTo>
                      <a:pt x="27" y="0"/>
                    </a:moveTo>
                    <a:cubicBezTo>
                      <a:pt x="33" y="8"/>
                      <a:pt x="57" y="0"/>
                      <a:pt x="63" y="8"/>
                    </a:cubicBezTo>
                    <a:cubicBezTo>
                      <a:pt x="48" y="15"/>
                      <a:pt x="47" y="16"/>
                      <a:pt x="55" y="32"/>
                    </a:cubicBezTo>
                    <a:cubicBezTo>
                      <a:pt x="45" y="31"/>
                      <a:pt x="36" y="31"/>
                      <a:pt x="35" y="40"/>
                    </a:cubicBezTo>
                    <a:cubicBezTo>
                      <a:pt x="34" y="54"/>
                      <a:pt x="54" y="48"/>
                      <a:pt x="51" y="64"/>
                    </a:cubicBezTo>
                    <a:cubicBezTo>
                      <a:pt x="28" y="59"/>
                      <a:pt x="32" y="80"/>
                      <a:pt x="15" y="80"/>
                    </a:cubicBezTo>
                    <a:cubicBezTo>
                      <a:pt x="28" y="67"/>
                      <a:pt x="0" y="72"/>
                      <a:pt x="3" y="56"/>
                    </a:cubicBezTo>
                    <a:cubicBezTo>
                      <a:pt x="13" y="54"/>
                      <a:pt x="24" y="53"/>
                      <a:pt x="23" y="40"/>
                    </a:cubicBezTo>
                    <a:cubicBezTo>
                      <a:pt x="18" y="22"/>
                      <a:pt x="11" y="47"/>
                      <a:pt x="3" y="36"/>
                    </a:cubicBezTo>
                    <a:cubicBezTo>
                      <a:pt x="5" y="33"/>
                      <a:pt x="7" y="30"/>
                      <a:pt x="7" y="24"/>
                    </a:cubicBezTo>
                    <a:cubicBezTo>
                      <a:pt x="15" y="19"/>
                      <a:pt x="19" y="26"/>
                      <a:pt x="31" y="20"/>
                    </a:cubicBezTo>
                    <a:cubicBezTo>
                      <a:pt x="33" y="10"/>
                      <a:pt x="24" y="11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Freeform 7"/>
              <p:cNvSpPr/>
              <p:nvPr/>
            </p:nvSpPr>
            <p:spPr bwMode="auto">
              <a:xfrm>
                <a:off x="2279650" y="1385888"/>
                <a:ext cx="52387" cy="39688"/>
              </a:xfrm>
              <a:custGeom>
                <a:avLst/>
                <a:gdLst>
                  <a:gd name="T0" fmla="*/ 48 w 52"/>
                  <a:gd name="T1" fmla="*/ 6 h 40"/>
                  <a:gd name="T2" fmla="*/ 40 w 52"/>
                  <a:gd name="T3" fmla="*/ 38 h 40"/>
                  <a:gd name="T4" fmla="*/ 12 w 52"/>
                  <a:gd name="T5" fmla="*/ 34 h 40"/>
                  <a:gd name="T6" fmla="*/ 36 w 52"/>
                  <a:gd name="T7" fmla="*/ 18 h 40"/>
                  <a:gd name="T8" fmla="*/ 0 w 52"/>
                  <a:gd name="T9" fmla="*/ 10 h 40"/>
                  <a:gd name="T10" fmla="*/ 48 w 52"/>
                  <a:gd name="T11" fmla="*/ 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40">
                    <a:moveTo>
                      <a:pt x="48" y="6"/>
                    </a:moveTo>
                    <a:cubicBezTo>
                      <a:pt x="52" y="30"/>
                      <a:pt x="30" y="16"/>
                      <a:pt x="40" y="38"/>
                    </a:cubicBezTo>
                    <a:cubicBezTo>
                      <a:pt x="29" y="38"/>
                      <a:pt x="17" y="40"/>
                      <a:pt x="12" y="34"/>
                    </a:cubicBezTo>
                    <a:cubicBezTo>
                      <a:pt x="14" y="23"/>
                      <a:pt x="27" y="23"/>
                      <a:pt x="36" y="18"/>
                    </a:cubicBezTo>
                    <a:cubicBezTo>
                      <a:pt x="26" y="7"/>
                      <a:pt x="8" y="26"/>
                      <a:pt x="0" y="10"/>
                    </a:cubicBezTo>
                    <a:cubicBezTo>
                      <a:pt x="11" y="2"/>
                      <a:pt x="34" y="0"/>
                      <a:pt x="4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Freeform 8"/>
              <p:cNvSpPr/>
              <p:nvPr/>
            </p:nvSpPr>
            <p:spPr bwMode="auto">
              <a:xfrm>
                <a:off x="1776413" y="1387475"/>
                <a:ext cx="36512" cy="20638"/>
              </a:xfrm>
              <a:custGeom>
                <a:avLst/>
                <a:gdLst>
                  <a:gd name="T0" fmla="*/ 36 w 36"/>
                  <a:gd name="T1" fmla="*/ 3 h 20"/>
                  <a:gd name="T2" fmla="*/ 0 w 36"/>
                  <a:gd name="T3" fmla="*/ 15 h 20"/>
                  <a:gd name="T4" fmla="*/ 36 w 36"/>
                  <a:gd name="T5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20">
                    <a:moveTo>
                      <a:pt x="36" y="3"/>
                    </a:moveTo>
                    <a:cubicBezTo>
                      <a:pt x="27" y="15"/>
                      <a:pt x="16" y="20"/>
                      <a:pt x="0" y="15"/>
                    </a:cubicBezTo>
                    <a:cubicBezTo>
                      <a:pt x="7" y="6"/>
                      <a:pt x="17" y="0"/>
                      <a:pt x="3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Freeform 9"/>
              <p:cNvSpPr/>
              <p:nvPr/>
            </p:nvSpPr>
            <p:spPr bwMode="auto">
              <a:xfrm>
                <a:off x="2106613" y="1390650"/>
                <a:ext cx="52387" cy="22225"/>
              </a:xfrm>
              <a:custGeom>
                <a:avLst/>
                <a:gdLst>
                  <a:gd name="T0" fmla="*/ 52 w 52"/>
                  <a:gd name="T1" fmla="*/ 0 h 22"/>
                  <a:gd name="T2" fmla="*/ 0 w 52"/>
                  <a:gd name="T3" fmla="*/ 16 h 22"/>
                  <a:gd name="T4" fmla="*/ 52 w 52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22">
                    <a:moveTo>
                      <a:pt x="52" y="0"/>
                    </a:moveTo>
                    <a:cubicBezTo>
                      <a:pt x="39" y="22"/>
                      <a:pt x="26" y="19"/>
                      <a:pt x="0" y="16"/>
                    </a:cubicBezTo>
                    <a:cubicBezTo>
                      <a:pt x="7" y="0"/>
                      <a:pt x="29" y="0"/>
                      <a:pt x="5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Freeform 10"/>
              <p:cNvSpPr/>
              <p:nvPr/>
            </p:nvSpPr>
            <p:spPr bwMode="auto">
              <a:xfrm>
                <a:off x="1933575" y="1393825"/>
                <a:ext cx="33337" cy="19050"/>
              </a:xfrm>
              <a:custGeom>
                <a:avLst/>
                <a:gdLst>
                  <a:gd name="T0" fmla="*/ 0 w 32"/>
                  <a:gd name="T1" fmla="*/ 2 h 20"/>
                  <a:gd name="T2" fmla="*/ 32 w 32"/>
                  <a:gd name="T3" fmla="*/ 6 h 20"/>
                  <a:gd name="T4" fmla="*/ 0 w 32"/>
                  <a:gd name="T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0">
                    <a:moveTo>
                      <a:pt x="0" y="2"/>
                    </a:moveTo>
                    <a:cubicBezTo>
                      <a:pt x="14" y="0"/>
                      <a:pt x="22" y="4"/>
                      <a:pt x="32" y="6"/>
                    </a:cubicBezTo>
                    <a:cubicBezTo>
                      <a:pt x="25" y="20"/>
                      <a:pt x="3" y="19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Freeform 11"/>
              <p:cNvSpPr/>
              <p:nvPr/>
            </p:nvSpPr>
            <p:spPr bwMode="auto">
              <a:xfrm>
                <a:off x="1487488" y="1398588"/>
                <a:ext cx="96837" cy="61913"/>
              </a:xfrm>
              <a:custGeom>
                <a:avLst/>
                <a:gdLst>
                  <a:gd name="T0" fmla="*/ 84 w 97"/>
                  <a:gd name="T1" fmla="*/ 0 h 60"/>
                  <a:gd name="T2" fmla="*/ 96 w 97"/>
                  <a:gd name="T3" fmla="*/ 12 h 60"/>
                  <a:gd name="T4" fmla="*/ 80 w 97"/>
                  <a:gd name="T5" fmla="*/ 40 h 60"/>
                  <a:gd name="T6" fmla="*/ 48 w 97"/>
                  <a:gd name="T7" fmla="*/ 48 h 60"/>
                  <a:gd name="T8" fmla="*/ 0 w 97"/>
                  <a:gd name="T9" fmla="*/ 40 h 60"/>
                  <a:gd name="T10" fmla="*/ 4 w 97"/>
                  <a:gd name="T11" fmla="*/ 24 h 60"/>
                  <a:gd name="T12" fmla="*/ 84 w 97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60">
                    <a:moveTo>
                      <a:pt x="84" y="0"/>
                    </a:moveTo>
                    <a:cubicBezTo>
                      <a:pt x="95" y="4"/>
                      <a:pt x="75" y="16"/>
                      <a:pt x="96" y="12"/>
                    </a:cubicBezTo>
                    <a:cubicBezTo>
                      <a:pt x="97" y="28"/>
                      <a:pt x="79" y="24"/>
                      <a:pt x="80" y="40"/>
                    </a:cubicBezTo>
                    <a:cubicBezTo>
                      <a:pt x="63" y="45"/>
                      <a:pt x="48" y="27"/>
                      <a:pt x="48" y="48"/>
                    </a:cubicBezTo>
                    <a:cubicBezTo>
                      <a:pt x="29" y="40"/>
                      <a:pt x="11" y="60"/>
                      <a:pt x="0" y="40"/>
                    </a:cubicBezTo>
                    <a:cubicBezTo>
                      <a:pt x="7" y="32"/>
                      <a:pt x="7" y="37"/>
                      <a:pt x="4" y="24"/>
                    </a:cubicBezTo>
                    <a:cubicBezTo>
                      <a:pt x="37" y="17"/>
                      <a:pt x="55" y="15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Freeform 12"/>
              <p:cNvSpPr/>
              <p:nvPr/>
            </p:nvSpPr>
            <p:spPr bwMode="auto">
              <a:xfrm>
                <a:off x="1633538" y="1398588"/>
                <a:ext cx="44450" cy="30163"/>
              </a:xfrm>
              <a:custGeom>
                <a:avLst/>
                <a:gdLst>
                  <a:gd name="T0" fmla="*/ 6 w 43"/>
                  <a:gd name="T1" fmla="*/ 0 h 30"/>
                  <a:gd name="T2" fmla="*/ 38 w 43"/>
                  <a:gd name="T3" fmla="*/ 8 h 30"/>
                  <a:gd name="T4" fmla="*/ 6 w 43"/>
                  <a:gd name="T5" fmla="*/ 28 h 30"/>
                  <a:gd name="T6" fmla="*/ 14 w 43"/>
                  <a:gd name="T7" fmla="*/ 24 h 30"/>
                  <a:gd name="T8" fmla="*/ 6 w 4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0">
                    <a:moveTo>
                      <a:pt x="6" y="0"/>
                    </a:moveTo>
                    <a:cubicBezTo>
                      <a:pt x="18" y="5"/>
                      <a:pt x="22" y="18"/>
                      <a:pt x="38" y="8"/>
                    </a:cubicBezTo>
                    <a:cubicBezTo>
                      <a:pt x="43" y="30"/>
                      <a:pt x="24" y="28"/>
                      <a:pt x="6" y="28"/>
                    </a:cubicBezTo>
                    <a:cubicBezTo>
                      <a:pt x="6" y="24"/>
                      <a:pt x="11" y="25"/>
                      <a:pt x="14" y="24"/>
                    </a:cubicBezTo>
                    <a:cubicBezTo>
                      <a:pt x="15" y="13"/>
                      <a:pt x="0" y="16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Freeform 13"/>
              <p:cNvSpPr/>
              <p:nvPr/>
            </p:nvSpPr>
            <p:spPr bwMode="auto">
              <a:xfrm>
                <a:off x="1874838" y="1393825"/>
                <a:ext cx="71437" cy="63500"/>
              </a:xfrm>
              <a:custGeom>
                <a:avLst/>
                <a:gdLst>
                  <a:gd name="T0" fmla="*/ 51 w 71"/>
                  <a:gd name="T1" fmla="*/ 13 h 63"/>
                  <a:gd name="T2" fmla="*/ 35 w 71"/>
                  <a:gd name="T3" fmla="*/ 37 h 63"/>
                  <a:gd name="T4" fmla="*/ 71 w 71"/>
                  <a:gd name="T5" fmla="*/ 33 h 63"/>
                  <a:gd name="T6" fmla="*/ 55 w 71"/>
                  <a:gd name="T7" fmla="*/ 61 h 63"/>
                  <a:gd name="T8" fmla="*/ 43 w 71"/>
                  <a:gd name="T9" fmla="*/ 45 h 63"/>
                  <a:gd name="T10" fmla="*/ 3 w 71"/>
                  <a:gd name="T11" fmla="*/ 57 h 63"/>
                  <a:gd name="T12" fmla="*/ 11 w 71"/>
                  <a:gd name="T13" fmla="*/ 25 h 63"/>
                  <a:gd name="T14" fmla="*/ 39 w 71"/>
                  <a:gd name="T15" fmla="*/ 17 h 63"/>
                  <a:gd name="T16" fmla="*/ 11 w 71"/>
                  <a:gd name="T17" fmla="*/ 13 h 63"/>
                  <a:gd name="T18" fmla="*/ 51 w 71"/>
                  <a:gd name="T19" fmla="*/ 1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63">
                    <a:moveTo>
                      <a:pt x="51" y="13"/>
                    </a:moveTo>
                    <a:cubicBezTo>
                      <a:pt x="45" y="21"/>
                      <a:pt x="36" y="24"/>
                      <a:pt x="35" y="37"/>
                    </a:cubicBezTo>
                    <a:cubicBezTo>
                      <a:pt x="45" y="49"/>
                      <a:pt x="59" y="32"/>
                      <a:pt x="71" y="33"/>
                    </a:cubicBezTo>
                    <a:cubicBezTo>
                      <a:pt x="68" y="45"/>
                      <a:pt x="62" y="53"/>
                      <a:pt x="55" y="61"/>
                    </a:cubicBezTo>
                    <a:cubicBezTo>
                      <a:pt x="50" y="57"/>
                      <a:pt x="47" y="50"/>
                      <a:pt x="43" y="45"/>
                    </a:cubicBezTo>
                    <a:cubicBezTo>
                      <a:pt x="26" y="50"/>
                      <a:pt x="21" y="63"/>
                      <a:pt x="3" y="57"/>
                    </a:cubicBezTo>
                    <a:cubicBezTo>
                      <a:pt x="0" y="37"/>
                      <a:pt x="21" y="42"/>
                      <a:pt x="11" y="25"/>
                    </a:cubicBezTo>
                    <a:cubicBezTo>
                      <a:pt x="28" y="30"/>
                      <a:pt x="27" y="17"/>
                      <a:pt x="39" y="17"/>
                    </a:cubicBezTo>
                    <a:cubicBezTo>
                      <a:pt x="33" y="5"/>
                      <a:pt x="18" y="25"/>
                      <a:pt x="11" y="13"/>
                    </a:cubicBezTo>
                    <a:cubicBezTo>
                      <a:pt x="18" y="0"/>
                      <a:pt x="43" y="5"/>
                      <a:pt x="5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Freeform 14"/>
              <p:cNvSpPr/>
              <p:nvPr/>
            </p:nvSpPr>
            <p:spPr bwMode="auto">
              <a:xfrm>
                <a:off x="2546350" y="1411288"/>
                <a:ext cx="103187" cy="63500"/>
              </a:xfrm>
              <a:custGeom>
                <a:avLst/>
                <a:gdLst>
                  <a:gd name="T0" fmla="*/ 59 w 103"/>
                  <a:gd name="T1" fmla="*/ 48 h 63"/>
                  <a:gd name="T2" fmla="*/ 55 w 103"/>
                  <a:gd name="T3" fmla="*/ 28 h 63"/>
                  <a:gd name="T4" fmla="*/ 35 w 103"/>
                  <a:gd name="T5" fmla="*/ 40 h 63"/>
                  <a:gd name="T6" fmla="*/ 43 w 103"/>
                  <a:gd name="T7" fmla="*/ 52 h 63"/>
                  <a:gd name="T8" fmla="*/ 19 w 103"/>
                  <a:gd name="T9" fmla="*/ 52 h 63"/>
                  <a:gd name="T10" fmla="*/ 3 w 103"/>
                  <a:gd name="T11" fmla="*/ 20 h 63"/>
                  <a:gd name="T12" fmla="*/ 11 w 103"/>
                  <a:gd name="T13" fmla="*/ 0 h 63"/>
                  <a:gd name="T14" fmla="*/ 71 w 103"/>
                  <a:gd name="T15" fmla="*/ 8 h 63"/>
                  <a:gd name="T16" fmla="*/ 103 w 103"/>
                  <a:gd name="T17" fmla="*/ 20 h 63"/>
                  <a:gd name="T18" fmla="*/ 59 w 103"/>
                  <a:gd name="T19" fmla="*/ 4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63">
                    <a:moveTo>
                      <a:pt x="59" y="48"/>
                    </a:moveTo>
                    <a:cubicBezTo>
                      <a:pt x="60" y="39"/>
                      <a:pt x="58" y="33"/>
                      <a:pt x="55" y="28"/>
                    </a:cubicBezTo>
                    <a:cubicBezTo>
                      <a:pt x="51" y="39"/>
                      <a:pt x="54" y="52"/>
                      <a:pt x="35" y="40"/>
                    </a:cubicBezTo>
                    <a:cubicBezTo>
                      <a:pt x="25" y="41"/>
                      <a:pt x="39" y="51"/>
                      <a:pt x="43" y="52"/>
                    </a:cubicBezTo>
                    <a:cubicBezTo>
                      <a:pt x="39" y="63"/>
                      <a:pt x="30" y="46"/>
                      <a:pt x="19" y="52"/>
                    </a:cubicBezTo>
                    <a:cubicBezTo>
                      <a:pt x="18" y="33"/>
                      <a:pt x="31" y="16"/>
                      <a:pt x="3" y="20"/>
                    </a:cubicBezTo>
                    <a:cubicBezTo>
                      <a:pt x="0" y="7"/>
                      <a:pt x="9" y="8"/>
                      <a:pt x="11" y="0"/>
                    </a:cubicBezTo>
                    <a:cubicBezTo>
                      <a:pt x="11" y="22"/>
                      <a:pt x="61" y="21"/>
                      <a:pt x="71" y="8"/>
                    </a:cubicBezTo>
                    <a:cubicBezTo>
                      <a:pt x="81" y="13"/>
                      <a:pt x="86" y="23"/>
                      <a:pt x="103" y="20"/>
                    </a:cubicBezTo>
                    <a:cubicBezTo>
                      <a:pt x="96" y="37"/>
                      <a:pt x="81" y="46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Freeform 15"/>
              <p:cNvSpPr/>
              <p:nvPr/>
            </p:nvSpPr>
            <p:spPr bwMode="auto">
              <a:xfrm>
                <a:off x="1092200" y="1423988"/>
                <a:ext cx="388937" cy="84138"/>
              </a:xfrm>
              <a:custGeom>
                <a:avLst/>
                <a:gdLst>
                  <a:gd name="T0" fmla="*/ 381 w 386"/>
                  <a:gd name="T1" fmla="*/ 0 h 84"/>
                  <a:gd name="T2" fmla="*/ 353 w 386"/>
                  <a:gd name="T3" fmla="*/ 40 h 84"/>
                  <a:gd name="T4" fmla="*/ 357 w 386"/>
                  <a:gd name="T5" fmla="*/ 64 h 84"/>
                  <a:gd name="T6" fmla="*/ 325 w 386"/>
                  <a:gd name="T7" fmla="*/ 68 h 84"/>
                  <a:gd name="T8" fmla="*/ 325 w 386"/>
                  <a:gd name="T9" fmla="*/ 52 h 84"/>
                  <a:gd name="T10" fmla="*/ 297 w 386"/>
                  <a:gd name="T11" fmla="*/ 44 h 84"/>
                  <a:gd name="T12" fmla="*/ 169 w 386"/>
                  <a:gd name="T13" fmla="*/ 80 h 84"/>
                  <a:gd name="T14" fmla="*/ 153 w 386"/>
                  <a:gd name="T15" fmla="*/ 68 h 84"/>
                  <a:gd name="T16" fmla="*/ 21 w 386"/>
                  <a:gd name="T17" fmla="*/ 32 h 84"/>
                  <a:gd name="T18" fmla="*/ 45 w 386"/>
                  <a:gd name="T19" fmla="*/ 52 h 84"/>
                  <a:gd name="T20" fmla="*/ 49 w 386"/>
                  <a:gd name="T21" fmla="*/ 36 h 84"/>
                  <a:gd name="T22" fmla="*/ 125 w 386"/>
                  <a:gd name="T23" fmla="*/ 56 h 84"/>
                  <a:gd name="T24" fmla="*/ 381 w 386"/>
                  <a:gd name="T25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6" h="84">
                    <a:moveTo>
                      <a:pt x="381" y="0"/>
                    </a:moveTo>
                    <a:cubicBezTo>
                      <a:pt x="386" y="27"/>
                      <a:pt x="370" y="34"/>
                      <a:pt x="353" y="40"/>
                    </a:cubicBezTo>
                    <a:cubicBezTo>
                      <a:pt x="346" y="54"/>
                      <a:pt x="356" y="50"/>
                      <a:pt x="357" y="64"/>
                    </a:cubicBezTo>
                    <a:cubicBezTo>
                      <a:pt x="342" y="66"/>
                      <a:pt x="341" y="72"/>
                      <a:pt x="325" y="68"/>
                    </a:cubicBezTo>
                    <a:cubicBezTo>
                      <a:pt x="325" y="63"/>
                      <a:pt x="325" y="57"/>
                      <a:pt x="325" y="52"/>
                    </a:cubicBezTo>
                    <a:cubicBezTo>
                      <a:pt x="311" y="54"/>
                      <a:pt x="306" y="47"/>
                      <a:pt x="297" y="44"/>
                    </a:cubicBezTo>
                    <a:cubicBezTo>
                      <a:pt x="276" y="77"/>
                      <a:pt x="209" y="65"/>
                      <a:pt x="169" y="80"/>
                    </a:cubicBezTo>
                    <a:cubicBezTo>
                      <a:pt x="156" y="84"/>
                      <a:pt x="164" y="67"/>
                      <a:pt x="153" y="68"/>
                    </a:cubicBezTo>
                    <a:cubicBezTo>
                      <a:pt x="101" y="79"/>
                      <a:pt x="0" y="77"/>
                      <a:pt x="21" y="32"/>
                    </a:cubicBezTo>
                    <a:cubicBezTo>
                      <a:pt x="36" y="32"/>
                      <a:pt x="35" y="47"/>
                      <a:pt x="45" y="52"/>
                    </a:cubicBezTo>
                    <a:cubicBezTo>
                      <a:pt x="50" y="51"/>
                      <a:pt x="48" y="42"/>
                      <a:pt x="49" y="36"/>
                    </a:cubicBezTo>
                    <a:cubicBezTo>
                      <a:pt x="64" y="53"/>
                      <a:pt x="114" y="35"/>
                      <a:pt x="125" y="56"/>
                    </a:cubicBezTo>
                    <a:cubicBezTo>
                      <a:pt x="204" y="27"/>
                      <a:pt x="304" y="9"/>
                      <a:pt x="38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Freeform 16"/>
              <p:cNvSpPr/>
              <p:nvPr/>
            </p:nvSpPr>
            <p:spPr bwMode="auto">
              <a:xfrm>
                <a:off x="1993900" y="1423988"/>
                <a:ext cx="65087" cy="31750"/>
              </a:xfrm>
              <a:custGeom>
                <a:avLst/>
                <a:gdLst>
                  <a:gd name="T0" fmla="*/ 1 w 65"/>
                  <a:gd name="T1" fmla="*/ 0 h 32"/>
                  <a:gd name="T2" fmla="*/ 65 w 65"/>
                  <a:gd name="T3" fmla="*/ 8 h 32"/>
                  <a:gd name="T4" fmla="*/ 5 w 65"/>
                  <a:gd name="T5" fmla="*/ 16 h 32"/>
                  <a:gd name="T6" fmla="*/ 1 w 65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32">
                    <a:moveTo>
                      <a:pt x="1" y="0"/>
                    </a:moveTo>
                    <a:cubicBezTo>
                      <a:pt x="28" y="12"/>
                      <a:pt x="37" y="6"/>
                      <a:pt x="65" y="8"/>
                    </a:cubicBezTo>
                    <a:cubicBezTo>
                      <a:pt x="59" y="32"/>
                      <a:pt x="30" y="9"/>
                      <a:pt x="5" y="16"/>
                    </a:cubicBezTo>
                    <a:cubicBezTo>
                      <a:pt x="6" y="9"/>
                      <a:pt x="0" y="8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Freeform 17"/>
              <p:cNvSpPr/>
              <p:nvPr/>
            </p:nvSpPr>
            <p:spPr bwMode="auto">
              <a:xfrm>
                <a:off x="2066925" y="1417638"/>
                <a:ext cx="76200" cy="46038"/>
              </a:xfrm>
              <a:custGeom>
                <a:avLst/>
                <a:gdLst>
                  <a:gd name="T0" fmla="*/ 64 w 76"/>
                  <a:gd name="T1" fmla="*/ 5 h 45"/>
                  <a:gd name="T2" fmla="*/ 76 w 76"/>
                  <a:gd name="T3" fmla="*/ 13 h 45"/>
                  <a:gd name="T4" fmla="*/ 44 w 76"/>
                  <a:gd name="T5" fmla="*/ 45 h 45"/>
                  <a:gd name="T6" fmla="*/ 0 w 76"/>
                  <a:gd name="T7" fmla="*/ 21 h 45"/>
                  <a:gd name="T8" fmla="*/ 64 w 76"/>
                  <a:gd name="T9" fmla="*/ 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45">
                    <a:moveTo>
                      <a:pt x="64" y="5"/>
                    </a:moveTo>
                    <a:cubicBezTo>
                      <a:pt x="69" y="6"/>
                      <a:pt x="70" y="12"/>
                      <a:pt x="76" y="13"/>
                    </a:cubicBezTo>
                    <a:cubicBezTo>
                      <a:pt x="72" y="31"/>
                      <a:pt x="57" y="37"/>
                      <a:pt x="44" y="45"/>
                    </a:cubicBezTo>
                    <a:cubicBezTo>
                      <a:pt x="37" y="29"/>
                      <a:pt x="22" y="22"/>
                      <a:pt x="0" y="21"/>
                    </a:cubicBezTo>
                    <a:cubicBezTo>
                      <a:pt x="9" y="0"/>
                      <a:pt x="46" y="35"/>
                      <a:pt x="6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Freeform 18"/>
              <p:cNvSpPr/>
              <p:nvPr/>
            </p:nvSpPr>
            <p:spPr bwMode="auto">
              <a:xfrm>
                <a:off x="1739900" y="1427163"/>
                <a:ext cx="69850" cy="31750"/>
              </a:xfrm>
              <a:custGeom>
                <a:avLst/>
                <a:gdLst>
                  <a:gd name="T0" fmla="*/ 57 w 69"/>
                  <a:gd name="T1" fmla="*/ 0 h 31"/>
                  <a:gd name="T2" fmla="*/ 57 w 69"/>
                  <a:gd name="T3" fmla="*/ 20 h 31"/>
                  <a:gd name="T4" fmla="*/ 13 w 69"/>
                  <a:gd name="T5" fmla="*/ 28 h 31"/>
                  <a:gd name="T6" fmla="*/ 5 w 69"/>
                  <a:gd name="T7" fmla="*/ 12 h 31"/>
                  <a:gd name="T8" fmla="*/ 57 w 69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1">
                    <a:moveTo>
                      <a:pt x="57" y="0"/>
                    </a:moveTo>
                    <a:cubicBezTo>
                      <a:pt x="69" y="3"/>
                      <a:pt x="52" y="10"/>
                      <a:pt x="57" y="20"/>
                    </a:cubicBezTo>
                    <a:cubicBezTo>
                      <a:pt x="42" y="23"/>
                      <a:pt x="33" y="31"/>
                      <a:pt x="13" y="28"/>
                    </a:cubicBezTo>
                    <a:cubicBezTo>
                      <a:pt x="18" y="15"/>
                      <a:pt x="0" y="25"/>
                      <a:pt x="5" y="12"/>
                    </a:cubicBezTo>
                    <a:cubicBezTo>
                      <a:pt x="23" y="9"/>
                      <a:pt x="45" y="10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Freeform 19"/>
              <p:cNvSpPr/>
              <p:nvPr/>
            </p:nvSpPr>
            <p:spPr bwMode="auto">
              <a:xfrm>
                <a:off x="1855788" y="1427163"/>
                <a:ext cx="25400" cy="22225"/>
              </a:xfrm>
              <a:custGeom>
                <a:avLst/>
                <a:gdLst>
                  <a:gd name="T0" fmla="*/ 14 w 25"/>
                  <a:gd name="T1" fmla="*/ 0 h 22"/>
                  <a:gd name="T2" fmla="*/ 2 w 25"/>
                  <a:gd name="T3" fmla="*/ 20 h 22"/>
                  <a:gd name="T4" fmla="*/ 14 w 25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22">
                    <a:moveTo>
                      <a:pt x="14" y="0"/>
                    </a:moveTo>
                    <a:cubicBezTo>
                      <a:pt x="25" y="6"/>
                      <a:pt x="12" y="22"/>
                      <a:pt x="2" y="20"/>
                    </a:cubicBezTo>
                    <a:cubicBezTo>
                      <a:pt x="0" y="7"/>
                      <a:pt x="13" y="9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Freeform 20"/>
              <p:cNvSpPr/>
              <p:nvPr/>
            </p:nvSpPr>
            <p:spPr bwMode="auto">
              <a:xfrm>
                <a:off x="2466975" y="1427163"/>
                <a:ext cx="31750" cy="30163"/>
              </a:xfrm>
              <a:custGeom>
                <a:avLst/>
                <a:gdLst>
                  <a:gd name="T0" fmla="*/ 19 w 32"/>
                  <a:gd name="T1" fmla="*/ 0 h 29"/>
                  <a:gd name="T2" fmla="*/ 31 w 32"/>
                  <a:gd name="T3" fmla="*/ 20 h 29"/>
                  <a:gd name="T4" fmla="*/ 11 w 32"/>
                  <a:gd name="T5" fmla="*/ 24 h 29"/>
                  <a:gd name="T6" fmla="*/ 19 w 32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9">
                    <a:moveTo>
                      <a:pt x="19" y="0"/>
                    </a:moveTo>
                    <a:cubicBezTo>
                      <a:pt x="18" y="11"/>
                      <a:pt x="19" y="22"/>
                      <a:pt x="31" y="20"/>
                    </a:cubicBezTo>
                    <a:cubicBezTo>
                      <a:pt x="32" y="29"/>
                      <a:pt x="17" y="22"/>
                      <a:pt x="11" y="24"/>
                    </a:cubicBezTo>
                    <a:cubicBezTo>
                      <a:pt x="14" y="9"/>
                      <a:pt x="0" y="1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Freeform 21"/>
              <p:cNvSpPr/>
              <p:nvPr/>
            </p:nvSpPr>
            <p:spPr bwMode="auto">
              <a:xfrm>
                <a:off x="1809750" y="1431925"/>
                <a:ext cx="23812" cy="15875"/>
              </a:xfrm>
              <a:custGeom>
                <a:avLst/>
                <a:gdLst>
                  <a:gd name="T0" fmla="*/ 0 w 24"/>
                  <a:gd name="T1" fmla="*/ 16 h 16"/>
                  <a:gd name="T2" fmla="*/ 24 w 24"/>
                  <a:gd name="T3" fmla="*/ 0 h 16"/>
                  <a:gd name="T4" fmla="*/ 0 w 24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6">
                    <a:moveTo>
                      <a:pt x="0" y="16"/>
                    </a:moveTo>
                    <a:cubicBezTo>
                      <a:pt x="4" y="7"/>
                      <a:pt x="12" y="1"/>
                      <a:pt x="24" y="0"/>
                    </a:cubicBezTo>
                    <a:cubicBezTo>
                      <a:pt x="20" y="9"/>
                      <a:pt x="12" y="15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22"/>
              <p:cNvSpPr/>
              <p:nvPr/>
            </p:nvSpPr>
            <p:spPr bwMode="auto">
              <a:xfrm>
                <a:off x="2540000" y="1431925"/>
                <a:ext cx="15875" cy="22225"/>
              </a:xfrm>
              <a:custGeom>
                <a:avLst/>
                <a:gdLst>
                  <a:gd name="T0" fmla="*/ 1 w 15"/>
                  <a:gd name="T1" fmla="*/ 0 h 22"/>
                  <a:gd name="T2" fmla="*/ 13 w 15"/>
                  <a:gd name="T3" fmla="*/ 20 h 22"/>
                  <a:gd name="T4" fmla="*/ 1 w 15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22">
                    <a:moveTo>
                      <a:pt x="1" y="0"/>
                    </a:moveTo>
                    <a:cubicBezTo>
                      <a:pt x="8" y="4"/>
                      <a:pt x="15" y="7"/>
                      <a:pt x="13" y="20"/>
                    </a:cubicBezTo>
                    <a:cubicBezTo>
                      <a:pt x="1" y="22"/>
                      <a:pt x="0" y="1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Freeform 23"/>
              <p:cNvSpPr/>
              <p:nvPr/>
            </p:nvSpPr>
            <p:spPr bwMode="auto">
              <a:xfrm>
                <a:off x="1676400" y="1439863"/>
                <a:ext cx="52387" cy="28575"/>
              </a:xfrm>
              <a:custGeom>
                <a:avLst/>
                <a:gdLst>
                  <a:gd name="T0" fmla="*/ 52 w 52"/>
                  <a:gd name="T1" fmla="*/ 0 h 28"/>
                  <a:gd name="T2" fmla="*/ 0 w 52"/>
                  <a:gd name="T3" fmla="*/ 28 h 28"/>
                  <a:gd name="T4" fmla="*/ 52 w 52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28">
                    <a:moveTo>
                      <a:pt x="52" y="0"/>
                    </a:moveTo>
                    <a:cubicBezTo>
                      <a:pt x="46" y="21"/>
                      <a:pt x="26" y="28"/>
                      <a:pt x="0" y="28"/>
                    </a:cubicBezTo>
                    <a:cubicBezTo>
                      <a:pt x="6" y="8"/>
                      <a:pt x="25" y="0"/>
                      <a:pt x="5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Freeform 24"/>
              <p:cNvSpPr/>
              <p:nvPr/>
            </p:nvSpPr>
            <p:spPr bwMode="auto">
              <a:xfrm>
                <a:off x="1973263" y="1447800"/>
                <a:ext cx="25400" cy="17463"/>
              </a:xfrm>
              <a:custGeom>
                <a:avLst/>
                <a:gdLst>
                  <a:gd name="T0" fmla="*/ 13 w 25"/>
                  <a:gd name="T1" fmla="*/ 0 h 17"/>
                  <a:gd name="T2" fmla="*/ 25 w 25"/>
                  <a:gd name="T3" fmla="*/ 0 h 17"/>
                  <a:gd name="T4" fmla="*/ 5 w 25"/>
                  <a:gd name="T5" fmla="*/ 16 h 17"/>
                  <a:gd name="T6" fmla="*/ 13 w 25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7">
                    <a:moveTo>
                      <a:pt x="13" y="0"/>
                    </a:moveTo>
                    <a:cubicBezTo>
                      <a:pt x="17" y="0"/>
                      <a:pt x="21" y="0"/>
                      <a:pt x="25" y="0"/>
                    </a:cubicBezTo>
                    <a:cubicBezTo>
                      <a:pt x="24" y="11"/>
                      <a:pt x="18" y="17"/>
                      <a:pt x="5" y="16"/>
                    </a:cubicBezTo>
                    <a:cubicBezTo>
                      <a:pt x="0" y="3"/>
                      <a:pt x="18" y="13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Freeform 25"/>
              <p:cNvSpPr/>
              <p:nvPr/>
            </p:nvSpPr>
            <p:spPr bwMode="auto">
              <a:xfrm>
                <a:off x="1450975" y="1450975"/>
                <a:ext cx="120650" cy="44450"/>
              </a:xfrm>
              <a:custGeom>
                <a:avLst/>
                <a:gdLst>
                  <a:gd name="T0" fmla="*/ 120 w 120"/>
                  <a:gd name="T1" fmla="*/ 0 h 44"/>
                  <a:gd name="T2" fmla="*/ 28 w 120"/>
                  <a:gd name="T3" fmla="*/ 44 h 44"/>
                  <a:gd name="T4" fmla="*/ 0 w 120"/>
                  <a:gd name="T5" fmla="*/ 24 h 44"/>
                  <a:gd name="T6" fmla="*/ 120 w 120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" h="44">
                    <a:moveTo>
                      <a:pt x="120" y="0"/>
                    </a:moveTo>
                    <a:cubicBezTo>
                      <a:pt x="99" y="34"/>
                      <a:pt x="53" y="17"/>
                      <a:pt x="28" y="44"/>
                    </a:cubicBezTo>
                    <a:cubicBezTo>
                      <a:pt x="13" y="38"/>
                      <a:pt x="13" y="35"/>
                      <a:pt x="0" y="24"/>
                    </a:cubicBezTo>
                    <a:cubicBezTo>
                      <a:pt x="21" y="7"/>
                      <a:pt x="76" y="10"/>
                      <a:pt x="1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Freeform 26"/>
              <p:cNvSpPr/>
              <p:nvPr/>
            </p:nvSpPr>
            <p:spPr bwMode="auto">
              <a:xfrm>
                <a:off x="2592388" y="1457325"/>
                <a:ext cx="22225" cy="23813"/>
              </a:xfrm>
              <a:custGeom>
                <a:avLst/>
                <a:gdLst>
                  <a:gd name="T0" fmla="*/ 21 w 21"/>
                  <a:gd name="T1" fmla="*/ 11 h 24"/>
                  <a:gd name="T2" fmla="*/ 1 w 21"/>
                  <a:gd name="T3" fmla="*/ 15 h 24"/>
                  <a:gd name="T4" fmla="*/ 5 w 21"/>
                  <a:gd name="T5" fmla="*/ 3 h 24"/>
                  <a:gd name="T6" fmla="*/ 21 w 21"/>
                  <a:gd name="T7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4">
                    <a:moveTo>
                      <a:pt x="21" y="11"/>
                    </a:moveTo>
                    <a:cubicBezTo>
                      <a:pt x="17" y="24"/>
                      <a:pt x="14" y="13"/>
                      <a:pt x="1" y="15"/>
                    </a:cubicBezTo>
                    <a:cubicBezTo>
                      <a:pt x="0" y="9"/>
                      <a:pt x="5" y="8"/>
                      <a:pt x="5" y="3"/>
                    </a:cubicBezTo>
                    <a:cubicBezTo>
                      <a:pt x="16" y="0"/>
                      <a:pt x="13" y="11"/>
                      <a:pt x="2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Freeform 27"/>
              <p:cNvSpPr/>
              <p:nvPr/>
            </p:nvSpPr>
            <p:spPr bwMode="auto">
              <a:xfrm>
                <a:off x="1962150" y="1465263"/>
                <a:ext cx="31750" cy="34925"/>
              </a:xfrm>
              <a:custGeom>
                <a:avLst/>
                <a:gdLst>
                  <a:gd name="T0" fmla="*/ 12 w 31"/>
                  <a:gd name="T1" fmla="*/ 2 h 34"/>
                  <a:gd name="T2" fmla="*/ 24 w 31"/>
                  <a:gd name="T3" fmla="*/ 22 h 34"/>
                  <a:gd name="T4" fmla="*/ 0 w 31"/>
                  <a:gd name="T5" fmla="*/ 34 h 34"/>
                  <a:gd name="T6" fmla="*/ 12 w 31"/>
                  <a:gd name="T7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34">
                    <a:moveTo>
                      <a:pt x="12" y="2"/>
                    </a:moveTo>
                    <a:cubicBezTo>
                      <a:pt x="31" y="0"/>
                      <a:pt x="5" y="21"/>
                      <a:pt x="24" y="22"/>
                    </a:cubicBezTo>
                    <a:cubicBezTo>
                      <a:pt x="20" y="30"/>
                      <a:pt x="12" y="34"/>
                      <a:pt x="0" y="34"/>
                    </a:cubicBezTo>
                    <a:cubicBezTo>
                      <a:pt x="3" y="22"/>
                      <a:pt x="14" y="19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Freeform 28"/>
              <p:cNvSpPr/>
              <p:nvPr/>
            </p:nvSpPr>
            <p:spPr bwMode="auto">
              <a:xfrm>
                <a:off x="2625725" y="1471613"/>
                <a:ext cx="23812" cy="12700"/>
              </a:xfrm>
              <a:custGeom>
                <a:avLst/>
                <a:gdLst>
                  <a:gd name="T0" fmla="*/ 1 w 25"/>
                  <a:gd name="T1" fmla="*/ 0 h 13"/>
                  <a:gd name="T2" fmla="*/ 25 w 25"/>
                  <a:gd name="T3" fmla="*/ 12 h 13"/>
                  <a:gd name="T4" fmla="*/ 1 w 25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13">
                    <a:moveTo>
                      <a:pt x="1" y="0"/>
                    </a:moveTo>
                    <a:cubicBezTo>
                      <a:pt x="13" y="0"/>
                      <a:pt x="25" y="0"/>
                      <a:pt x="25" y="12"/>
                    </a:cubicBezTo>
                    <a:cubicBezTo>
                      <a:pt x="18" y="7"/>
                      <a:pt x="0" y="1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Freeform 29"/>
              <p:cNvSpPr/>
              <p:nvPr/>
            </p:nvSpPr>
            <p:spPr bwMode="auto">
              <a:xfrm>
                <a:off x="1695450" y="1473200"/>
                <a:ext cx="26987" cy="19050"/>
              </a:xfrm>
              <a:custGeom>
                <a:avLst/>
                <a:gdLst>
                  <a:gd name="T0" fmla="*/ 1 w 26"/>
                  <a:gd name="T1" fmla="*/ 3 h 19"/>
                  <a:gd name="T2" fmla="*/ 25 w 26"/>
                  <a:gd name="T3" fmla="*/ 7 h 19"/>
                  <a:gd name="T4" fmla="*/ 5 w 26"/>
                  <a:gd name="T5" fmla="*/ 19 h 19"/>
                  <a:gd name="T6" fmla="*/ 1 w 26"/>
                  <a:gd name="T7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19">
                    <a:moveTo>
                      <a:pt x="1" y="3"/>
                    </a:moveTo>
                    <a:cubicBezTo>
                      <a:pt x="13" y="0"/>
                      <a:pt x="13" y="10"/>
                      <a:pt x="25" y="7"/>
                    </a:cubicBezTo>
                    <a:cubicBezTo>
                      <a:pt x="26" y="19"/>
                      <a:pt x="12" y="15"/>
                      <a:pt x="5" y="19"/>
                    </a:cubicBezTo>
                    <a:cubicBezTo>
                      <a:pt x="6" y="12"/>
                      <a:pt x="0" y="1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30"/>
              <p:cNvSpPr/>
              <p:nvPr/>
            </p:nvSpPr>
            <p:spPr bwMode="auto">
              <a:xfrm>
                <a:off x="2268538" y="1474788"/>
                <a:ext cx="25400" cy="28575"/>
              </a:xfrm>
              <a:custGeom>
                <a:avLst/>
                <a:gdLst>
                  <a:gd name="T0" fmla="*/ 0 w 26"/>
                  <a:gd name="T1" fmla="*/ 9 h 29"/>
                  <a:gd name="T2" fmla="*/ 20 w 26"/>
                  <a:gd name="T3" fmla="*/ 1 h 29"/>
                  <a:gd name="T4" fmla="*/ 16 w 26"/>
                  <a:gd name="T5" fmla="*/ 29 h 29"/>
                  <a:gd name="T6" fmla="*/ 0 w 26"/>
                  <a:gd name="T7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9">
                    <a:moveTo>
                      <a:pt x="0" y="9"/>
                    </a:moveTo>
                    <a:cubicBezTo>
                      <a:pt x="3" y="3"/>
                      <a:pt x="10" y="0"/>
                      <a:pt x="20" y="1"/>
                    </a:cubicBezTo>
                    <a:cubicBezTo>
                      <a:pt x="9" y="10"/>
                      <a:pt x="26" y="21"/>
                      <a:pt x="16" y="29"/>
                    </a:cubicBezTo>
                    <a:cubicBezTo>
                      <a:pt x="7" y="26"/>
                      <a:pt x="11" y="1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31"/>
              <p:cNvSpPr/>
              <p:nvPr/>
            </p:nvSpPr>
            <p:spPr bwMode="auto">
              <a:xfrm>
                <a:off x="1350963" y="1479550"/>
                <a:ext cx="60325" cy="28575"/>
              </a:xfrm>
              <a:custGeom>
                <a:avLst/>
                <a:gdLst>
                  <a:gd name="T0" fmla="*/ 56 w 61"/>
                  <a:gd name="T1" fmla="*/ 0 h 28"/>
                  <a:gd name="T2" fmla="*/ 56 w 61"/>
                  <a:gd name="T3" fmla="*/ 16 h 28"/>
                  <a:gd name="T4" fmla="*/ 0 w 61"/>
                  <a:gd name="T5" fmla="*/ 28 h 28"/>
                  <a:gd name="T6" fmla="*/ 56 w 61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28">
                    <a:moveTo>
                      <a:pt x="56" y="0"/>
                    </a:moveTo>
                    <a:cubicBezTo>
                      <a:pt x="61" y="9"/>
                      <a:pt x="46" y="15"/>
                      <a:pt x="56" y="16"/>
                    </a:cubicBezTo>
                    <a:cubicBezTo>
                      <a:pt x="35" y="22"/>
                      <a:pt x="17" y="27"/>
                      <a:pt x="0" y="28"/>
                    </a:cubicBezTo>
                    <a:cubicBezTo>
                      <a:pt x="6" y="6"/>
                      <a:pt x="35" y="7"/>
                      <a:pt x="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32"/>
              <p:cNvSpPr/>
              <p:nvPr/>
            </p:nvSpPr>
            <p:spPr bwMode="auto">
              <a:xfrm>
                <a:off x="2211388" y="1479550"/>
                <a:ext cx="65087" cy="30163"/>
              </a:xfrm>
              <a:custGeom>
                <a:avLst/>
                <a:gdLst>
                  <a:gd name="T0" fmla="*/ 64 w 65"/>
                  <a:gd name="T1" fmla="*/ 17 h 31"/>
                  <a:gd name="T2" fmla="*/ 60 w 65"/>
                  <a:gd name="T3" fmla="*/ 29 h 31"/>
                  <a:gd name="T4" fmla="*/ 0 w 65"/>
                  <a:gd name="T5" fmla="*/ 21 h 31"/>
                  <a:gd name="T6" fmla="*/ 8 w 65"/>
                  <a:gd name="T7" fmla="*/ 1 h 31"/>
                  <a:gd name="T8" fmla="*/ 16 w 65"/>
                  <a:gd name="T9" fmla="*/ 17 h 31"/>
                  <a:gd name="T10" fmla="*/ 64 w 65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31">
                    <a:moveTo>
                      <a:pt x="64" y="17"/>
                    </a:moveTo>
                    <a:cubicBezTo>
                      <a:pt x="65" y="23"/>
                      <a:pt x="60" y="24"/>
                      <a:pt x="60" y="29"/>
                    </a:cubicBezTo>
                    <a:cubicBezTo>
                      <a:pt x="43" y="23"/>
                      <a:pt x="16" y="27"/>
                      <a:pt x="0" y="21"/>
                    </a:cubicBezTo>
                    <a:cubicBezTo>
                      <a:pt x="2" y="13"/>
                      <a:pt x="11" y="14"/>
                      <a:pt x="8" y="1"/>
                    </a:cubicBezTo>
                    <a:cubicBezTo>
                      <a:pt x="15" y="2"/>
                      <a:pt x="17" y="8"/>
                      <a:pt x="16" y="17"/>
                    </a:cubicBezTo>
                    <a:cubicBezTo>
                      <a:pt x="34" y="0"/>
                      <a:pt x="42" y="31"/>
                      <a:pt x="6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33"/>
              <p:cNvSpPr/>
              <p:nvPr/>
            </p:nvSpPr>
            <p:spPr bwMode="auto">
              <a:xfrm>
                <a:off x="2874963" y="1479550"/>
                <a:ext cx="17462" cy="12700"/>
              </a:xfrm>
              <a:custGeom>
                <a:avLst/>
                <a:gdLst>
                  <a:gd name="T0" fmla="*/ 17 w 17"/>
                  <a:gd name="T1" fmla="*/ 1 h 14"/>
                  <a:gd name="T2" fmla="*/ 17 w 17"/>
                  <a:gd name="T3" fmla="*/ 9 h 14"/>
                  <a:gd name="T4" fmla="*/ 1 w 17"/>
                  <a:gd name="T5" fmla="*/ 13 h 14"/>
                  <a:gd name="T6" fmla="*/ 17 w 17"/>
                  <a:gd name="T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4">
                    <a:moveTo>
                      <a:pt x="17" y="1"/>
                    </a:moveTo>
                    <a:cubicBezTo>
                      <a:pt x="15" y="5"/>
                      <a:pt x="12" y="8"/>
                      <a:pt x="17" y="9"/>
                    </a:cubicBezTo>
                    <a:cubicBezTo>
                      <a:pt x="16" y="14"/>
                      <a:pt x="7" y="12"/>
                      <a:pt x="1" y="13"/>
                    </a:cubicBezTo>
                    <a:cubicBezTo>
                      <a:pt x="0" y="2"/>
                      <a:pt x="7" y="0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34"/>
              <p:cNvSpPr/>
              <p:nvPr/>
            </p:nvSpPr>
            <p:spPr bwMode="auto">
              <a:xfrm>
                <a:off x="1524000" y="1484313"/>
                <a:ext cx="19050" cy="15875"/>
              </a:xfrm>
              <a:custGeom>
                <a:avLst/>
                <a:gdLst>
                  <a:gd name="T0" fmla="*/ 0 w 20"/>
                  <a:gd name="T1" fmla="*/ 0 h 16"/>
                  <a:gd name="T2" fmla="*/ 0 w 20"/>
                  <a:gd name="T3" fmla="*/ 16 h 16"/>
                  <a:gd name="T4" fmla="*/ 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0" y="0"/>
                    </a:moveTo>
                    <a:cubicBezTo>
                      <a:pt x="15" y="3"/>
                      <a:pt x="20" y="16"/>
                      <a:pt x="0" y="16"/>
                    </a:cubicBezTo>
                    <a:cubicBezTo>
                      <a:pt x="0" y="11"/>
                      <a:pt x="0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35"/>
              <p:cNvSpPr/>
              <p:nvPr/>
            </p:nvSpPr>
            <p:spPr bwMode="auto">
              <a:xfrm>
                <a:off x="2646363" y="1484313"/>
                <a:ext cx="55562" cy="25400"/>
              </a:xfrm>
              <a:custGeom>
                <a:avLst/>
                <a:gdLst>
                  <a:gd name="T0" fmla="*/ 56 w 56"/>
                  <a:gd name="T1" fmla="*/ 11 h 25"/>
                  <a:gd name="T2" fmla="*/ 48 w 56"/>
                  <a:gd name="T3" fmla="*/ 23 h 25"/>
                  <a:gd name="T4" fmla="*/ 0 w 56"/>
                  <a:gd name="T5" fmla="*/ 11 h 25"/>
                  <a:gd name="T6" fmla="*/ 56 w 56"/>
                  <a:gd name="T7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25">
                    <a:moveTo>
                      <a:pt x="56" y="11"/>
                    </a:moveTo>
                    <a:cubicBezTo>
                      <a:pt x="53" y="15"/>
                      <a:pt x="47" y="15"/>
                      <a:pt x="48" y="23"/>
                    </a:cubicBezTo>
                    <a:cubicBezTo>
                      <a:pt x="26" y="25"/>
                      <a:pt x="17" y="14"/>
                      <a:pt x="0" y="11"/>
                    </a:cubicBezTo>
                    <a:cubicBezTo>
                      <a:pt x="2" y="0"/>
                      <a:pt x="43" y="7"/>
                      <a:pt x="5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36"/>
              <p:cNvSpPr/>
              <p:nvPr/>
            </p:nvSpPr>
            <p:spPr bwMode="auto">
              <a:xfrm>
                <a:off x="2903538" y="1482725"/>
                <a:ext cx="49212" cy="30163"/>
              </a:xfrm>
              <a:custGeom>
                <a:avLst/>
                <a:gdLst>
                  <a:gd name="T0" fmla="*/ 28 w 49"/>
                  <a:gd name="T1" fmla="*/ 17 h 29"/>
                  <a:gd name="T2" fmla="*/ 48 w 49"/>
                  <a:gd name="T3" fmla="*/ 13 h 29"/>
                  <a:gd name="T4" fmla="*/ 44 w 49"/>
                  <a:gd name="T5" fmla="*/ 29 h 29"/>
                  <a:gd name="T6" fmla="*/ 0 w 49"/>
                  <a:gd name="T7" fmla="*/ 5 h 29"/>
                  <a:gd name="T8" fmla="*/ 32 w 49"/>
                  <a:gd name="T9" fmla="*/ 5 h 29"/>
                  <a:gd name="T10" fmla="*/ 28 w 49"/>
                  <a:gd name="T11" fmla="*/ 1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29">
                    <a:moveTo>
                      <a:pt x="28" y="17"/>
                    </a:moveTo>
                    <a:cubicBezTo>
                      <a:pt x="33" y="28"/>
                      <a:pt x="40" y="0"/>
                      <a:pt x="48" y="13"/>
                    </a:cubicBezTo>
                    <a:cubicBezTo>
                      <a:pt x="49" y="20"/>
                      <a:pt x="43" y="21"/>
                      <a:pt x="44" y="29"/>
                    </a:cubicBezTo>
                    <a:cubicBezTo>
                      <a:pt x="25" y="25"/>
                      <a:pt x="7" y="20"/>
                      <a:pt x="0" y="5"/>
                    </a:cubicBezTo>
                    <a:cubicBezTo>
                      <a:pt x="11" y="5"/>
                      <a:pt x="21" y="5"/>
                      <a:pt x="32" y="5"/>
                    </a:cubicBezTo>
                    <a:cubicBezTo>
                      <a:pt x="32" y="11"/>
                      <a:pt x="33" y="16"/>
                      <a:pt x="2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37"/>
              <p:cNvSpPr/>
              <p:nvPr/>
            </p:nvSpPr>
            <p:spPr bwMode="auto">
              <a:xfrm>
                <a:off x="2170113" y="1490663"/>
                <a:ext cx="30162" cy="14288"/>
              </a:xfrm>
              <a:custGeom>
                <a:avLst/>
                <a:gdLst>
                  <a:gd name="T0" fmla="*/ 6 w 30"/>
                  <a:gd name="T1" fmla="*/ 1 h 14"/>
                  <a:gd name="T2" fmla="*/ 30 w 30"/>
                  <a:gd name="T3" fmla="*/ 5 h 14"/>
                  <a:gd name="T4" fmla="*/ 6 w 30"/>
                  <a:gd name="T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14">
                    <a:moveTo>
                      <a:pt x="6" y="1"/>
                    </a:moveTo>
                    <a:cubicBezTo>
                      <a:pt x="16" y="0"/>
                      <a:pt x="25" y="0"/>
                      <a:pt x="30" y="5"/>
                    </a:cubicBezTo>
                    <a:cubicBezTo>
                      <a:pt x="30" y="11"/>
                      <a:pt x="0" y="14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38"/>
              <p:cNvSpPr/>
              <p:nvPr/>
            </p:nvSpPr>
            <p:spPr bwMode="auto">
              <a:xfrm>
                <a:off x="1325563" y="1493838"/>
                <a:ext cx="20637" cy="30163"/>
              </a:xfrm>
              <a:custGeom>
                <a:avLst/>
                <a:gdLst>
                  <a:gd name="T0" fmla="*/ 21 w 21"/>
                  <a:gd name="T1" fmla="*/ 6 h 30"/>
                  <a:gd name="T2" fmla="*/ 17 w 21"/>
                  <a:gd name="T3" fmla="*/ 26 h 30"/>
                  <a:gd name="T4" fmla="*/ 1 w 21"/>
                  <a:gd name="T5" fmla="*/ 30 h 30"/>
                  <a:gd name="T6" fmla="*/ 1 w 21"/>
                  <a:gd name="T7" fmla="*/ 10 h 30"/>
                  <a:gd name="T8" fmla="*/ 21 w 21"/>
                  <a:gd name="T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0">
                    <a:moveTo>
                      <a:pt x="21" y="6"/>
                    </a:moveTo>
                    <a:cubicBezTo>
                      <a:pt x="11" y="13"/>
                      <a:pt x="17" y="11"/>
                      <a:pt x="17" y="26"/>
                    </a:cubicBezTo>
                    <a:cubicBezTo>
                      <a:pt x="13" y="29"/>
                      <a:pt x="8" y="30"/>
                      <a:pt x="1" y="30"/>
                    </a:cubicBezTo>
                    <a:cubicBezTo>
                      <a:pt x="0" y="18"/>
                      <a:pt x="17" y="15"/>
                      <a:pt x="1" y="10"/>
                    </a:cubicBezTo>
                    <a:cubicBezTo>
                      <a:pt x="1" y="0"/>
                      <a:pt x="16" y="1"/>
                      <a:pt x="2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39"/>
              <p:cNvSpPr/>
              <p:nvPr/>
            </p:nvSpPr>
            <p:spPr bwMode="auto">
              <a:xfrm>
                <a:off x="2992438" y="1495425"/>
                <a:ext cx="44450" cy="26988"/>
              </a:xfrm>
              <a:custGeom>
                <a:avLst/>
                <a:gdLst>
                  <a:gd name="T0" fmla="*/ 40 w 44"/>
                  <a:gd name="T1" fmla="*/ 0 h 26"/>
                  <a:gd name="T2" fmla="*/ 28 w 44"/>
                  <a:gd name="T3" fmla="*/ 20 h 26"/>
                  <a:gd name="T4" fmla="*/ 4 w 44"/>
                  <a:gd name="T5" fmla="*/ 12 h 26"/>
                  <a:gd name="T6" fmla="*/ 40 w 44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26">
                    <a:moveTo>
                      <a:pt x="40" y="0"/>
                    </a:moveTo>
                    <a:cubicBezTo>
                      <a:pt x="44" y="15"/>
                      <a:pt x="25" y="6"/>
                      <a:pt x="28" y="20"/>
                    </a:cubicBezTo>
                    <a:cubicBezTo>
                      <a:pt x="20" y="18"/>
                      <a:pt x="0" y="26"/>
                      <a:pt x="4" y="12"/>
                    </a:cubicBezTo>
                    <a:cubicBezTo>
                      <a:pt x="21" y="26"/>
                      <a:pt x="2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40"/>
              <p:cNvSpPr/>
              <p:nvPr/>
            </p:nvSpPr>
            <p:spPr bwMode="auto">
              <a:xfrm>
                <a:off x="2332038" y="1503363"/>
                <a:ext cx="26987" cy="20638"/>
              </a:xfrm>
              <a:custGeom>
                <a:avLst/>
                <a:gdLst>
                  <a:gd name="T0" fmla="*/ 9 w 27"/>
                  <a:gd name="T1" fmla="*/ 0 h 20"/>
                  <a:gd name="T2" fmla="*/ 9 w 27"/>
                  <a:gd name="T3" fmla="*/ 20 h 20"/>
                  <a:gd name="T4" fmla="*/ 9 w 2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20">
                    <a:moveTo>
                      <a:pt x="9" y="0"/>
                    </a:moveTo>
                    <a:cubicBezTo>
                      <a:pt x="27" y="3"/>
                      <a:pt x="18" y="16"/>
                      <a:pt x="9" y="20"/>
                    </a:cubicBezTo>
                    <a:cubicBezTo>
                      <a:pt x="0" y="19"/>
                      <a:pt x="7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Freeform 41"/>
              <p:cNvSpPr/>
              <p:nvPr/>
            </p:nvSpPr>
            <p:spPr bwMode="auto">
              <a:xfrm>
                <a:off x="2133600" y="1514475"/>
                <a:ext cx="19050" cy="14288"/>
              </a:xfrm>
              <a:custGeom>
                <a:avLst/>
                <a:gdLst>
                  <a:gd name="T0" fmla="*/ 17 w 18"/>
                  <a:gd name="T1" fmla="*/ 1 h 14"/>
                  <a:gd name="T2" fmla="*/ 1 w 18"/>
                  <a:gd name="T3" fmla="*/ 13 h 14"/>
                  <a:gd name="T4" fmla="*/ 17 w 18"/>
                  <a:gd name="T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4">
                    <a:moveTo>
                      <a:pt x="17" y="1"/>
                    </a:moveTo>
                    <a:cubicBezTo>
                      <a:pt x="18" y="12"/>
                      <a:pt x="11" y="14"/>
                      <a:pt x="1" y="13"/>
                    </a:cubicBezTo>
                    <a:cubicBezTo>
                      <a:pt x="0" y="2"/>
                      <a:pt x="7" y="0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Freeform 42"/>
              <p:cNvSpPr/>
              <p:nvPr/>
            </p:nvSpPr>
            <p:spPr bwMode="auto">
              <a:xfrm>
                <a:off x="2336800" y="1525588"/>
                <a:ext cx="39687" cy="30163"/>
              </a:xfrm>
              <a:custGeom>
                <a:avLst/>
                <a:gdLst>
                  <a:gd name="T0" fmla="*/ 40 w 40"/>
                  <a:gd name="T1" fmla="*/ 6 h 29"/>
                  <a:gd name="T2" fmla="*/ 0 w 40"/>
                  <a:gd name="T3" fmla="*/ 6 h 29"/>
                  <a:gd name="T4" fmla="*/ 40 w 40"/>
                  <a:gd name="T5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29">
                    <a:moveTo>
                      <a:pt x="40" y="6"/>
                    </a:moveTo>
                    <a:cubicBezTo>
                      <a:pt x="37" y="24"/>
                      <a:pt x="2" y="29"/>
                      <a:pt x="0" y="6"/>
                    </a:cubicBezTo>
                    <a:cubicBezTo>
                      <a:pt x="14" y="11"/>
                      <a:pt x="17" y="0"/>
                      <a:pt x="4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43"/>
              <p:cNvSpPr/>
              <p:nvPr/>
            </p:nvSpPr>
            <p:spPr bwMode="auto">
              <a:xfrm>
                <a:off x="2887663" y="1520825"/>
                <a:ext cx="36512" cy="44450"/>
              </a:xfrm>
              <a:custGeom>
                <a:avLst/>
                <a:gdLst>
                  <a:gd name="T0" fmla="*/ 36 w 36"/>
                  <a:gd name="T1" fmla="*/ 31 h 44"/>
                  <a:gd name="T2" fmla="*/ 4 w 36"/>
                  <a:gd name="T3" fmla="*/ 27 h 44"/>
                  <a:gd name="T4" fmla="*/ 0 w 36"/>
                  <a:gd name="T5" fmla="*/ 19 h 44"/>
                  <a:gd name="T6" fmla="*/ 36 w 36"/>
                  <a:gd name="T7" fmla="*/ 3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4">
                    <a:moveTo>
                      <a:pt x="36" y="31"/>
                    </a:moveTo>
                    <a:cubicBezTo>
                      <a:pt x="27" y="44"/>
                      <a:pt x="18" y="22"/>
                      <a:pt x="4" y="27"/>
                    </a:cubicBezTo>
                    <a:cubicBezTo>
                      <a:pt x="8" y="22"/>
                      <a:pt x="7" y="19"/>
                      <a:pt x="0" y="19"/>
                    </a:cubicBezTo>
                    <a:cubicBezTo>
                      <a:pt x="9" y="0"/>
                      <a:pt x="19" y="33"/>
                      <a:pt x="36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44"/>
              <p:cNvSpPr/>
              <p:nvPr/>
            </p:nvSpPr>
            <p:spPr bwMode="auto">
              <a:xfrm>
                <a:off x="2420938" y="1552575"/>
                <a:ext cx="133350" cy="65088"/>
              </a:xfrm>
              <a:custGeom>
                <a:avLst/>
                <a:gdLst>
                  <a:gd name="T0" fmla="*/ 64 w 132"/>
                  <a:gd name="T1" fmla="*/ 0 h 64"/>
                  <a:gd name="T2" fmla="*/ 76 w 132"/>
                  <a:gd name="T3" fmla="*/ 4 h 64"/>
                  <a:gd name="T4" fmla="*/ 76 w 132"/>
                  <a:gd name="T5" fmla="*/ 20 h 64"/>
                  <a:gd name="T6" fmla="*/ 132 w 132"/>
                  <a:gd name="T7" fmla="*/ 32 h 64"/>
                  <a:gd name="T8" fmla="*/ 100 w 132"/>
                  <a:gd name="T9" fmla="*/ 64 h 64"/>
                  <a:gd name="T10" fmla="*/ 24 w 132"/>
                  <a:gd name="T11" fmla="*/ 52 h 64"/>
                  <a:gd name="T12" fmla="*/ 0 w 132"/>
                  <a:gd name="T13" fmla="*/ 36 h 64"/>
                  <a:gd name="T14" fmla="*/ 56 w 132"/>
                  <a:gd name="T15" fmla="*/ 32 h 64"/>
                  <a:gd name="T16" fmla="*/ 64 w 132"/>
                  <a:gd name="T1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4">
                    <a:moveTo>
                      <a:pt x="64" y="0"/>
                    </a:moveTo>
                    <a:cubicBezTo>
                      <a:pt x="67" y="2"/>
                      <a:pt x="70" y="4"/>
                      <a:pt x="76" y="4"/>
                    </a:cubicBezTo>
                    <a:cubicBezTo>
                      <a:pt x="79" y="11"/>
                      <a:pt x="80" y="16"/>
                      <a:pt x="76" y="20"/>
                    </a:cubicBezTo>
                    <a:cubicBezTo>
                      <a:pt x="87" y="37"/>
                      <a:pt x="110" y="37"/>
                      <a:pt x="132" y="32"/>
                    </a:cubicBezTo>
                    <a:cubicBezTo>
                      <a:pt x="124" y="46"/>
                      <a:pt x="113" y="55"/>
                      <a:pt x="100" y="64"/>
                    </a:cubicBezTo>
                    <a:cubicBezTo>
                      <a:pt x="120" y="27"/>
                      <a:pt x="24" y="31"/>
                      <a:pt x="24" y="52"/>
                    </a:cubicBezTo>
                    <a:cubicBezTo>
                      <a:pt x="12" y="50"/>
                      <a:pt x="21" y="29"/>
                      <a:pt x="0" y="36"/>
                    </a:cubicBezTo>
                    <a:cubicBezTo>
                      <a:pt x="11" y="27"/>
                      <a:pt x="39" y="35"/>
                      <a:pt x="56" y="32"/>
                    </a:cubicBezTo>
                    <a:cubicBezTo>
                      <a:pt x="70" y="24"/>
                      <a:pt x="56" y="13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45"/>
              <p:cNvSpPr/>
              <p:nvPr/>
            </p:nvSpPr>
            <p:spPr bwMode="auto">
              <a:xfrm>
                <a:off x="2187575" y="1555750"/>
                <a:ext cx="44450" cy="20638"/>
              </a:xfrm>
              <a:custGeom>
                <a:avLst/>
                <a:gdLst>
                  <a:gd name="T0" fmla="*/ 0 w 44"/>
                  <a:gd name="T1" fmla="*/ 9 h 21"/>
                  <a:gd name="T2" fmla="*/ 44 w 44"/>
                  <a:gd name="T3" fmla="*/ 5 h 21"/>
                  <a:gd name="T4" fmla="*/ 0 w 44"/>
                  <a:gd name="T5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21">
                    <a:moveTo>
                      <a:pt x="0" y="9"/>
                    </a:moveTo>
                    <a:cubicBezTo>
                      <a:pt x="7" y="0"/>
                      <a:pt x="31" y="8"/>
                      <a:pt x="44" y="5"/>
                    </a:cubicBezTo>
                    <a:cubicBezTo>
                      <a:pt x="39" y="21"/>
                      <a:pt x="13" y="1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46"/>
              <p:cNvSpPr/>
              <p:nvPr/>
            </p:nvSpPr>
            <p:spPr bwMode="auto">
              <a:xfrm>
                <a:off x="2282825" y="1557338"/>
                <a:ext cx="38100" cy="28575"/>
              </a:xfrm>
              <a:custGeom>
                <a:avLst/>
                <a:gdLst>
                  <a:gd name="T0" fmla="*/ 1 w 37"/>
                  <a:gd name="T1" fmla="*/ 4 h 29"/>
                  <a:gd name="T2" fmla="*/ 25 w 37"/>
                  <a:gd name="T3" fmla="*/ 4 h 29"/>
                  <a:gd name="T4" fmla="*/ 37 w 37"/>
                  <a:gd name="T5" fmla="*/ 16 h 29"/>
                  <a:gd name="T6" fmla="*/ 21 w 37"/>
                  <a:gd name="T7" fmla="*/ 28 h 29"/>
                  <a:gd name="T8" fmla="*/ 1 w 37"/>
                  <a:gd name="T9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9">
                    <a:moveTo>
                      <a:pt x="1" y="4"/>
                    </a:moveTo>
                    <a:cubicBezTo>
                      <a:pt x="9" y="4"/>
                      <a:pt x="17" y="4"/>
                      <a:pt x="25" y="4"/>
                    </a:cubicBezTo>
                    <a:cubicBezTo>
                      <a:pt x="23" y="14"/>
                      <a:pt x="27" y="18"/>
                      <a:pt x="37" y="16"/>
                    </a:cubicBezTo>
                    <a:cubicBezTo>
                      <a:pt x="34" y="22"/>
                      <a:pt x="31" y="29"/>
                      <a:pt x="21" y="28"/>
                    </a:cubicBezTo>
                    <a:cubicBezTo>
                      <a:pt x="26" y="0"/>
                      <a:pt x="0" y="28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47"/>
              <p:cNvSpPr/>
              <p:nvPr/>
            </p:nvSpPr>
            <p:spPr bwMode="auto">
              <a:xfrm>
                <a:off x="2574925" y="1558925"/>
                <a:ext cx="30162" cy="23813"/>
              </a:xfrm>
              <a:custGeom>
                <a:avLst/>
                <a:gdLst>
                  <a:gd name="T0" fmla="*/ 7 w 30"/>
                  <a:gd name="T1" fmla="*/ 22 h 24"/>
                  <a:gd name="T2" fmla="*/ 27 w 30"/>
                  <a:gd name="T3" fmla="*/ 18 h 24"/>
                  <a:gd name="T4" fmla="*/ 7 w 30"/>
                  <a:gd name="T5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4">
                    <a:moveTo>
                      <a:pt x="7" y="22"/>
                    </a:moveTo>
                    <a:cubicBezTo>
                      <a:pt x="0" y="3"/>
                      <a:pt x="30" y="0"/>
                      <a:pt x="27" y="18"/>
                    </a:cubicBezTo>
                    <a:cubicBezTo>
                      <a:pt x="16" y="15"/>
                      <a:pt x="17" y="24"/>
                      <a:pt x="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48"/>
              <p:cNvSpPr/>
              <p:nvPr/>
            </p:nvSpPr>
            <p:spPr bwMode="auto">
              <a:xfrm>
                <a:off x="2557463" y="1568450"/>
                <a:ext cx="49212" cy="47625"/>
              </a:xfrm>
              <a:custGeom>
                <a:avLst/>
                <a:gdLst>
                  <a:gd name="T0" fmla="*/ 48 w 48"/>
                  <a:gd name="T1" fmla="*/ 28 h 47"/>
                  <a:gd name="T2" fmla="*/ 28 w 48"/>
                  <a:gd name="T3" fmla="*/ 44 h 47"/>
                  <a:gd name="T4" fmla="*/ 0 w 48"/>
                  <a:gd name="T5" fmla="*/ 40 h 47"/>
                  <a:gd name="T6" fmla="*/ 48 w 48"/>
                  <a:gd name="T7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47">
                    <a:moveTo>
                      <a:pt x="48" y="28"/>
                    </a:moveTo>
                    <a:cubicBezTo>
                      <a:pt x="43" y="35"/>
                      <a:pt x="27" y="31"/>
                      <a:pt x="28" y="44"/>
                    </a:cubicBezTo>
                    <a:cubicBezTo>
                      <a:pt x="14" y="47"/>
                      <a:pt x="13" y="38"/>
                      <a:pt x="0" y="40"/>
                    </a:cubicBezTo>
                    <a:cubicBezTo>
                      <a:pt x="8" y="21"/>
                      <a:pt x="38" y="0"/>
                      <a:pt x="4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Freeform 49"/>
              <p:cNvSpPr/>
              <p:nvPr/>
            </p:nvSpPr>
            <p:spPr bwMode="auto">
              <a:xfrm>
                <a:off x="2674938" y="1576388"/>
                <a:ext cx="55562" cy="50800"/>
              </a:xfrm>
              <a:custGeom>
                <a:avLst/>
                <a:gdLst>
                  <a:gd name="T0" fmla="*/ 0 w 56"/>
                  <a:gd name="T1" fmla="*/ 5 h 51"/>
                  <a:gd name="T2" fmla="*/ 20 w 56"/>
                  <a:gd name="T3" fmla="*/ 5 h 51"/>
                  <a:gd name="T4" fmla="*/ 20 w 56"/>
                  <a:gd name="T5" fmla="*/ 25 h 51"/>
                  <a:gd name="T6" fmla="*/ 56 w 56"/>
                  <a:gd name="T7" fmla="*/ 49 h 51"/>
                  <a:gd name="T8" fmla="*/ 32 w 56"/>
                  <a:gd name="T9" fmla="*/ 33 h 51"/>
                  <a:gd name="T10" fmla="*/ 12 w 56"/>
                  <a:gd name="T11" fmla="*/ 37 h 51"/>
                  <a:gd name="T12" fmla="*/ 0 w 56"/>
                  <a:gd name="T13" fmla="*/ 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51">
                    <a:moveTo>
                      <a:pt x="0" y="5"/>
                    </a:moveTo>
                    <a:cubicBezTo>
                      <a:pt x="10" y="0"/>
                      <a:pt x="17" y="17"/>
                      <a:pt x="20" y="5"/>
                    </a:cubicBezTo>
                    <a:cubicBezTo>
                      <a:pt x="32" y="8"/>
                      <a:pt x="18" y="18"/>
                      <a:pt x="20" y="25"/>
                    </a:cubicBezTo>
                    <a:cubicBezTo>
                      <a:pt x="29" y="36"/>
                      <a:pt x="56" y="29"/>
                      <a:pt x="56" y="49"/>
                    </a:cubicBezTo>
                    <a:cubicBezTo>
                      <a:pt x="46" y="42"/>
                      <a:pt x="20" y="51"/>
                      <a:pt x="32" y="33"/>
                    </a:cubicBezTo>
                    <a:cubicBezTo>
                      <a:pt x="21" y="30"/>
                      <a:pt x="22" y="39"/>
                      <a:pt x="12" y="37"/>
                    </a:cubicBezTo>
                    <a:cubicBezTo>
                      <a:pt x="11" y="23"/>
                      <a:pt x="1" y="19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50"/>
              <p:cNvSpPr/>
              <p:nvPr/>
            </p:nvSpPr>
            <p:spPr bwMode="auto">
              <a:xfrm>
                <a:off x="3551238" y="1581150"/>
                <a:ext cx="33337" cy="20638"/>
              </a:xfrm>
              <a:custGeom>
                <a:avLst/>
                <a:gdLst>
                  <a:gd name="T0" fmla="*/ 28 w 32"/>
                  <a:gd name="T1" fmla="*/ 0 h 21"/>
                  <a:gd name="T2" fmla="*/ 24 w 32"/>
                  <a:gd name="T3" fmla="*/ 8 h 21"/>
                  <a:gd name="T4" fmla="*/ 32 w 32"/>
                  <a:gd name="T5" fmla="*/ 12 h 21"/>
                  <a:gd name="T6" fmla="*/ 0 w 32"/>
                  <a:gd name="T7" fmla="*/ 16 h 21"/>
                  <a:gd name="T8" fmla="*/ 4 w 32"/>
                  <a:gd name="T9" fmla="*/ 8 h 21"/>
                  <a:gd name="T10" fmla="*/ 28 w 32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1">
                    <a:moveTo>
                      <a:pt x="28" y="0"/>
                    </a:moveTo>
                    <a:cubicBezTo>
                      <a:pt x="29" y="5"/>
                      <a:pt x="27" y="7"/>
                      <a:pt x="24" y="8"/>
                    </a:cubicBezTo>
                    <a:cubicBezTo>
                      <a:pt x="24" y="12"/>
                      <a:pt x="29" y="11"/>
                      <a:pt x="32" y="12"/>
                    </a:cubicBezTo>
                    <a:cubicBezTo>
                      <a:pt x="29" y="21"/>
                      <a:pt x="10" y="14"/>
                      <a:pt x="0" y="16"/>
                    </a:cubicBezTo>
                    <a:cubicBezTo>
                      <a:pt x="2" y="12"/>
                      <a:pt x="11" y="10"/>
                      <a:pt x="4" y="8"/>
                    </a:cubicBezTo>
                    <a:cubicBezTo>
                      <a:pt x="8" y="1"/>
                      <a:pt x="21" y="4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51"/>
              <p:cNvSpPr/>
              <p:nvPr/>
            </p:nvSpPr>
            <p:spPr bwMode="auto">
              <a:xfrm>
                <a:off x="2355850" y="1589088"/>
                <a:ext cx="20637" cy="17463"/>
              </a:xfrm>
              <a:custGeom>
                <a:avLst/>
                <a:gdLst>
                  <a:gd name="T0" fmla="*/ 8 w 20"/>
                  <a:gd name="T1" fmla="*/ 0 h 17"/>
                  <a:gd name="T2" fmla="*/ 20 w 20"/>
                  <a:gd name="T3" fmla="*/ 0 h 17"/>
                  <a:gd name="T4" fmla="*/ 0 w 20"/>
                  <a:gd name="T5" fmla="*/ 16 h 17"/>
                  <a:gd name="T6" fmla="*/ 8 w 20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7">
                    <a:moveTo>
                      <a:pt x="8" y="0"/>
                    </a:moveTo>
                    <a:cubicBezTo>
                      <a:pt x="12" y="0"/>
                      <a:pt x="16" y="0"/>
                      <a:pt x="20" y="0"/>
                    </a:cubicBezTo>
                    <a:cubicBezTo>
                      <a:pt x="17" y="9"/>
                      <a:pt x="13" y="17"/>
                      <a:pt x="0" y="16"/>
                    </a:cubicBezTo>
                    <a:cubicBezTo>
                      <a:pt x="2" y="10"/>
                      <a:pt x="6" y="6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52"/>
              <p:cNvSpPr/>
              <p:nvPr/>
            </p:nvSpPr>
            <p:spPr bwMode="auto">
              <a:xfrm>
                <a:off x="3241675" y="1604963"/>
                <a:ext cx="73025" cy="42863"/>
              </a:xfrm>
              <a:custGeom>
                <a:avLst/>
                <a:gdLst>
                  <a:gd name="T0" fmla="*/ 44 w 72"/>
                  <a:gd name="T1" fmla="*/ 12 h 43"/>
                  <a:gd name="T2" fmla="*/ 72 w 72"/>
                  <a:gd name="T3" fmla="*/ 12 h 43"/>
                  <a:gd name="T4" fmla="*/ 0 w 72"/>
                  <a:gd name="T5" fmla="*/ 24 h 43"/>
                  <a:gd name="T6" fmla="*/ 8 w 72"/>
                  <a:gd name="T7" fmla="*/ 20 h 43"/>
                  <a:gd name="T8" fmla="*/ 4 w 72"/>
                  <a:gd name="T9" fmla="*/ 0 h 43"/>
                  <a:gd name="T10" fmla="*/ 60 w 72"/>
                  <a:gd name="T11" fmla="*/ 8 h 43"/>
                  <a:gd name="T12" fmla="*/ 44 w 72"/>
                  <a:gd name="T13" fmla="*/ 1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43">
                    <a:moveTo>
                      <a:pt x="44" y="12"/>
                    </a:moveTo>
                    <a:cubicBezTo>
                      <a:pt x="53" y="35"/>
                      <a:pt x="63" y="0"/>
                      <a:pt x="72" y="12"/>
                    </a:cubicBezTo>
                    <a:cubicBezTo>
                      <a:pt x="57" y="43"/>
                      <a:pt x="21" y="4"/>
                      <a:pt x="0" y="24"/>
                    </a:cubicBezTo>
                    <a:cubicBezTo>
                      <a:pt x="0" y="20"/>
                      <a:pt x="5" y="21"/>
                      <a:pt x="8" y="20"/>
                    </a:cubicBezTo>
                    <a:cubicBezTo>
                      <a:pt x="10" y="10"/>
                      <a:pt x="1" y="11"/>
                      <a:pt x="4" y="0"/>
                    </a:cubicBezTo>
                    <a:cubicBezTo>
                      <a:pt x="26" y="15"/>
                      <a:pt x="32" y="0"/>
                      <a:pt x="60" y="8"/>
                    </a:cubicBezTo>
                    <a:cubicBezTo>
                      <a:pt x="59" y="13"/>
                      <a:pt x="50" y="11"/>
                      <a:pt x="4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53"/>
              <p:cNvSpPr/>
              <p:nvPr/>
            </p:nvSpPr>
            <p:spPr bwMode="auto">
              <a:xfrm>
                <a:off x="3473450" y="1604963"/>
                <a:ext cx="41275" cy="23813"/>
              </a:xfrm>
              <a:custGeom>
                <a:avLst/>
                <a:gdLst>
                  <a:gd name="T0" fmla="*/ 5 w 41"/>
                  <a:gd name="T1" fmla="*/ 0 h 24"/>
                  <a:gd name="T2" fmla="*/ 41 w 41"/>
                  <a:gd name="T3" fmla="*/ 0 h 24"/>
                  <a:gd name="T4" fmla="*/ 1 w 41"/>
                  <a:gd name="T5" fmla="*/ 24 h 24"/>
                  <a:gd name="T6" fmla="*/ 5 w 41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24">
                    <a:moveTo>
                      <a:pt x="5" y="0"/>
                    </a:moveTo>
                    <a:cubicBezTo>
                      <a:pt x="17" y="0"/>
                      <a:pt x="29" y="0"/>
                      <a:pt x="41" y="0"/>
                    </a:cubicBezTo>
                    <a:cubicBezTo>
                      <a:pt x="35" y="15"/>
                      <a:pt x="20" y="22"/>
                      <a:pt x="1" y="24"/>
                    </a:cubicBezTo>
                    <a:cubicBezTo>
                      <a:pt x="0" y="14"/>
                      <a:pt x="0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Freeform 54"/>
              <p:cNvSpPr/>
              <p:nvPr/>
            </p:nvSpPr>
            <p:spPr bwMode="auto">
              <a:xfrm>
                <a:off x="2732088" y="1609725"/>
                <a:ext cx="30162" cy="19050"/>
              </a:xfrm>
              <a:custGeom>
                <a:avLst/>
                <a:gdLst>
                  <a:gd name="T0" fmla="*/ 6 w 30"/>
                  <a:gd name="T1" fmla="*/ 0 h 20"/>
                  <a:gd name="T2" fmla="*/ 30 w 30"/>
                  <a:gd name="T3" fmla="*/ 4 h 20"/>
                  <a:gd name="T4" fmla="*/ 6 w 30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0">
                    <a:moveTo>
                      <a:pt x="6" y="0"/>
                    </a:moveTo>
                    <a:cubicBezTo>
                      <a:pt x="15" y="0"/>
                      <a:pt x="18" y="7"/>
                      <a:pt x="30" y="4"/>
                    </a:cubicBezTo>
                    <a:cubicBezTo>
                      <a:pt x="28" y="11"/>
                      <a:pt x="0" y="2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Freeform 55"/>
              <p:cNvSpPr/>
              <p:nvPr/>
            </p:nvSpPr>
            <p:spPr bwMode="auto">
              <a:xfrm>
                <a:off x="2863850" y="1616075"/>
                <a:ext cx="28575" cy="26988"/>
              </a:xfrm>
              <a:custGeom>
                <a:avLst/>
                <a:gdLst>
                  <a:gd name="T0" fmla="*/ 4 w 28"/>
                  <a:gd name="T1" fmla="*/ 1 h 26"/>
                  <a:gd name="T2" fmla="*/ 28 w 28"/>
                  <a:gd name="T3" fmla="*/ 17 h 26"/>
                  <a:gd name="T4" fmla="*/ 0 w 28"/>
                  <a:gd name="T5" fmla="*/ 21 h 26"/>
                  <a:gd name="T6" fmla="*/ 8 w 28"/>
                  <a:gd name="T7" fmla="*/ 17 h 26"/>
                  <a:gd name="T8" fmla="*/ 4 w 28"/>
                  <a:gd name="T9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6">
                    <a:moveTo>
                      <a:pt x="4" y="1"/>
                    </a:moveTo>
                    <a:cubicBezTo>
                      <a:pt x="19" y="0"/>
                      <a:pt x="8" y="24"/>
                      <a:pt x="28" y="17"/>
                    </a:cubicBezTo>
                    <a:cubicBezTo>
                      <a:pt x="26" y="26"/>
                      <a:pt x="8" y="19"/>
                      <a:pt x="0" y="21"/>
                    </a:cubicBezTo>
                    <a:cubicBezTo>
                      <a:pt x="0" y="17"/>
                      <a:pt x="5" y="18"/>
                      <a:pt x="8" y="17"/>
                    </a:cubicBezTo>
                    <a:cubicBezTo>
                      <a:pt x="5" y="13"/>
                      <a:pt x="4" y="8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Freeform 56"/>
              <p:cNvSpPr/>
              <p:nvPr/>
            </p:nvSpPr>
            <p:spPr bwMode="auto">
              <a:xfrm>
                <a:off x="2678113" y="1625600"/>
                <a:ext cx="23812" cy="15875"/>
              </a:xfrm>
              <a:custGeom>
                <a:avLst/>
                <a:gdLst>
                  <a:gd name="T0" fmla="*/ 0 w 24"/>
                  <a:gd name="T1" fmla="*/ 3 h 15"/>
                  <a:gd name="T2" fmla="*/ 4 w 24"/>
                  <a:gd name="T3" fmla="*/ 11 h 15"/>
                  <a:gd name="T4" fmla="*/ 24 w 24"/>
                  <a:gd name="T5" fmla="*/ 3 h 15"/>
                  <a:gd name="T6" fmla="*/ 0 w 24"/>
                  <a:gd name="T7" fmla="*/ 15 h 15"/>
                  <a:gd name="T8" fmla="*/ 0 w 24"/>
                  <a:gd name="T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0" y="3"/>
                    </a:moveTo>
                    <a:cubicBezTo>
                      <a:pt x="4" y="3"/>
                      <a:pt x="3" y="8"/>
                      <a:pt x="4" y="11"/>
                    </a:cubicBezTo>
                    <a:cubicBezTo>
                      <a:pt x="9" y="6"/>
                      <a:pt x="11" y="0"/>
                      <a:pt x="24" y="3"/>
                    </a:cubicBezTo>
                    <a:cubicBezTo>
                      <a:pt x="20" y="11"/>
                      <a:pt x="12" y="15"/>
                      <a:pt x="0" y="15"/>
                    </a:cubicBezTo>
                    <a:cubicBezTo>
                      <a:pt x="0" y="11"/>
                      <a:pt x="0" y="7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Freeform 57"/>
              <p:cNvSpPr/>
              <p:nvPr/>
            </p:nvSpPr>
            <p:spPr bwMode="auto">
              <a:xfrm>
                <a:off x="2701925" y="1631950"/>
                <a:ext cx="44450" cy="25400"/>
              </a:xfrm>
              <a:custGeom>
                <a:avLst/>
                <a:gdLst>
                  <a:gd name="T0" fmla="*/ 28 w 44"/>
                  <a:gd name="T1" fmla="*/ 2 h 26"/>
                  <a:gd name="T2" fmla="*/ 32 w 44"/>
                  <a:gd name="T3" fmla="*/ 26 h 26"/>
                  <a:gd name="T4" fmla="*/ 0 w 44"/>
                  <a:gd name="T5" fmla="*/ 26 h 26"/>
                  <a:gd name="T6" fmla="*/ 28 w 44"/>
                  <a:gd name="T7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26">
                    <a:moveTo>
                      <a:pt x="28" y="2"/>
                    </a:moveTo>
                    <a:cubicBezTo>
                      <a:pt x="44" y="0"/>
                      <a:pt x="26" y="14"/>
                      <a:pt x="32" y="26"/>
                    </a:cubicBezTo>
                    <a:cubicBezTo>
                      <a:pt x="21" y="26"/>
                      <a:pt x="11" y="26"/>
                      <a:pt x="0" y="26"/>
                    </a:cubicBezTo>
                    <a:cubicBezTo>
                      <a:pt x="9" y="17"/>
                      <a:pt x="28" y="20"/>
                      <a:pt x="2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Freeform 58"/>
              <p:cNvSpPr/>
              <p:nvPr/>
            </p:nvSpPr>
            <p:spPr bwMode="auto">
              <a:xfrm>
                <a:off x="2279650" y="1649413"/>
                <a:ext cx="41275" cy="23813"/>
              </a:xfrm>
              <a:custGeom>
                <a:avLst/>
                <a:gdLst>
                  <a:gd name="T0" fmla="*/ 24 w 41"/>
                  <a:gd name="T1" fmla="*/ 0 h 23"/>
                  <a:gd name="T2" fmla="*/ 0 w 41"/>
                  <a:gd name="T3" fmla="*/ 20 h 23"/>
                  <a:gd name="T4" fmla="*/ 24 w 41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23">
                    <a:moveTo>
                      <a:pt x="24" y="0"/>
                    </a:moveTo>
                    <a:cubicBezTo>
                      <a:pt x="41" y="2"/>
                      <a:pt x="14" y="23"/>
                      <a:pt x="0" y="20"/>
                    </a:cubicBezTo>
                    <a:cubicBezTo>
                      <a:pt x="7" y="13"/>
                      <a:pt x="19" y="1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59"/>
              <p:cNvSpPr/>
              <p:nvPr/>
            </p:nvSpPr>
            <p:spPr bwMode="auto">
              <a:xfrm>
                <a:off x="2995613" y="1647825"/>
                <a:ext cx="20637" cy="14288"/>
              </a:xfrm>
              <a:custGeom>
                <a:avLst/>
                <a:gdLst>
                  <a:gd name="T0" fmla="*/ 1 w 21"/>
                  <a:gd name="T1" fmla="*/ 1 h 14"/>
                  <a:gd name="T2" fmla="*/ 17 w 21"/>
                  <a:gd name="T3" fmla="*/ 13 h 14"/>
                  <a:gd name="T4" fmla="*/ 1 w 21"/>
                  <a:gd name="T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4">
                    <a:moveTo>
                      <a:pt x="1" y="1"/>
                    </a:moveTo>
                    <a:cubicBezTo>
                      <a:pt x="11" y="0"/>
                      <a:pt x="21" y="0"/>
                      <a:pt x="17" y="13"/>
                    </a:cubicBezTo>
                    <a:cubicBezTo>
                      <a:pt x="7" y="14"/>
                      <a:pt x="0" y="1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Freeform 60"/>
              <p:cNvSpPr/>
              <p:nvPr/>
            </p:nvSpPr>
            <p:spPr bwMode="auto">
              <a:xfrm>
                <a:off x="2500313" y="1658938"/>
                <a:ext cx="20637" cy="26988"/>
              </a:xfrm>
              <a:custGeom>
                <a:avLst/>
                <a:gdLst>
                  <a:gd name="T0" fmla="*/ 5 w 21"/>
                  <a:gd name="T1" fmla="*/ 2 h 27"/>
                  <a:gd name="T2" fmla="*/ 21 w 21"/>
                  <a:gd name="T3" fmla="*/ 6 h 27"/>
                  <a:gd name="T4" fmla="*/ 21 w 21"/>
                  <a:gd name="T5" fmla="*/ 18 h 27"/>
                  <a:gd name="T6" fmla="*/ 1 w 21"/>
                  <a:gd name="T7" fmla="*/ 26 h 27"/>
                  <a:gd name="T8" fmla="*/ 5 w 21"/>
                  <a:gd name="T9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7">
                    <a:moveTo>
                      <a:pt x="5" y="2"/>
                    </a:moveTo>
                    <a:cubicBezTo>
                      <a:pt x="13" y="0"/>
                      <a:pt x="16" y="5"/>
                      <a:pt x="21" y="6"/>
                    </a:cubicBezTo>
                    <a:cubicBezTo>
                      <a:pt x="16" y="11"/>
                      <a:pt x="9" y="14"/>
                      <a:pt x="21" y="18"/>
                    </a:cubicBezTo>
                    <a:cubicBezTo>
                      <a:pt x="20" y="27"/>
                      <a:pt x="11" y="27"/>
                      <a:pt x="1" y="26"/>
                    </a:cubicBezTo>
                    <a:cubicBezTo>
                      <a:pt x="0" y="16"/>
                      <a:pt x="0" y="7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Freeform 61"/>
              <p:cNvSpPr/>
              <p:nvPr/>
            </p:nvSpPr>
            <p:spPr bwMode="auto">
              <a:xfrm>
                <a:off x="2873375" y="1670050"/>
                <a:ext cx="20637" cy="14288"/>
              </a:xfrm>
              <a:custGeom>
                <a:avLst/>
                <a:gdLst>
                  <a:gd name="T0" fmla="*/ 3 w 22"/>
                  <a:gd name="T1" fmla="*/ 0 h 15"/>
                  <a:gd name="T2" fmla="*/ 19 w 22"/>
                  <a:gd name="T3" fmla="*/ 0 h 15"/>
                  <a:gd name="T4" fmla="*/ 3 w 22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15">
                    <a:moveTo>
                      <a:pt x="3" y="0"/>
                    </a:moveTo>
                    <a:cubicBezTo>
                      <a:pt x="8" y="0"/>
                      <a:pt x="14" y="0"/>
                      <a:pt x="19" y="0"/>
                    </a:cubicBezTo>
                    <a:cubicBezTo>
                      <a:pt x="22" y="15"/>
                      <a:pt x="0" y="15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Freeform 62"/>
              <p:cNvSpPr/>
              <p:nvPr/>
            </p:nvSpPr>
            <p:spPr bwMode="auto">
              <a:xfrm>
                <a:off x="2149475" y="1722438"/>
                <a:ext cx="38100" cy="19050"/>
              </a:xfrm>
              <a:custGeom>
                <a:avLst/>
                <a:gdLst>
                  <a:gd name="T0" fmla="*/ 38 w 38"/>
                  <a:gd name="T1" fmla="*/ 3 h 19"/>
                  <a:gd name="T2" fmla="*/ 2 w 38"/>
                  <a:gd name="T3" fmla="*/ 19 h 19"/>
                  <a:gd name="T4" fmla="*/ 38 w 38"/>
                  <a:gd name="T5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19">
                    <a:moveTo>
                      <a:pt x="38" y="3"/>
                    </a:moveTo>
                    <a:cubicBezTo>
                      <a:pt x="32" y="14"/>
                      <a:pt x="17" y="17"/>
                      <a:pt x="2" y="19"/>
                    </a:cubicBezTo>
                    <a:cubicBezTo>
                      <a:pt x="0" y="0"/>
                      <a:pt x="23" y="5"/>
                      <a:pt x="3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Freeform 63"/>
              <p:cNvSpPr/>
              <p:nvPr/>
            </p:nvSpPr>
            <p:spPr bwMode="auto">
              <a:xfrm>
                <a:off x="2070100" y="1727200"/>
                <a:ext cx="36512" cy="25400"/>
              </a:xfrm>
              <a:custGeom>
                <a:avLst/>
                <a:gdLst>
                  <a:gd name="T0" fmla="*/ 20 w 36"/>
                  <a:gd name="T1" fmla="*/ 3 h 25"/>
                  <a:gd name="T2" fmla="*/ 36 w 36"/>
                  <a:gd name="T3" fmla="*/ 11 h 25"/>
                  <a:gd name="T4" fmla="*/ 0 w 36"/>
                  <a:gd name="T5" fmla="*/ 19 h 25"/>
                  <a:gd name="T6" fmla="*/ 20 w 36"/>
                  <a:gd name="T7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5">
                    <a:moveTo>
                      <a:pt x="20" y="3"/>
                    </a:moveTo>
                    <a:cubicBezTo>
                      <a:pt x="31" y="0"/>
                      <a:pt x="28" y="11"/>
                      <a:pt x="36" y="11"/>
                    </a:cubicBezTo>
                    <a:cubicBezTo>
                      <a:pt x="22" y="17"/>
                      <a:pt x="17" y="24"/>
                      <a:pt x="0" y="19"/>
                    </a:cubicBezTo>
                    <a:cubicBezTo>
                      <a:pt x="2" y="3"/>
                      <a:pt x="21" y="25"/>
                      <a:pt x="2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Freeform 64"/>
              <p:cNvSpPr/>
              <p:nvPr/>
            </p:nvSpPr>
            <p:spPr bwMode="auto">
              <a:xfrm>
                <a:off x="3575050" y="1731963"/>
                <a:ext cx="44450" cy="22225"/>
              </a:xfrm>
              <a:custGeom>
                <a:avLst/>
                <a:gdLst>
                  <a:gd name="T0" fmla="*/ 44 w 44"/>
                  <a:gd name="T1" fmla="*/ 2 h 22"/>
                  <a:gd name="T2" fmla="*/ 44 w 44"/>
                  <a:gd name="T3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22">
                    <a:moveTo>
                      <a:pt x="44" y="2"/>
                    </a:moveTo>
                    <a:cubicBezTo>
                      <a:pt x="23" y="22"/>
                      <a:pt x="0" y="0"/>
                      <a:pt x="4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Freeform 65"/>
              <p:cNvSpPr/>
              <p:nvPr/>
            </p:nvSpPr>
            <p:spPr bwMode="auto">
              <a:xfrm>
                <a:off x="2998788" y="1738313"/>
                <a:ext cx="14287" cy="20638"/>
              </a:xfrm>
              <a:custGeom>
                <a:avLst/>
                <a:gdLst>
                  <a:gd name="T0" fmla="*/ 1 w 13"/>
                  <a:gd name="T1" fmla="*/ 0 h 20"/>
                  <a:gd name="T2" fmla="*/ 13 w 13"/>
                  <a:gd name="T3" fmla="*/ 0 h 20"/>
                  <a:gd name="T4" fmla="*/ 13 w 13"/>
                  <a:gd name="T5" fmla="*/ 16 h 20"/>
                  <a:gd name="T6" fmla="*/ 1 w 13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0">
                    <a:moveTo>
                      <a:pt x="1" y="0"/>
                    </a:moveTo>
                    <a:cubicBezTo>
                      <a:pt x="5" y="0"/>
                      <a:pt x="9" y="0"/>
                      <a:pt x="13" y="0"/>
                    </a:cubicBezTo>
                    <a:cubicBezTo>
                      <a:pt x="13" y="5"/>
                      <a:pt x="13" y="11"/>
                      <a:pt x="13" y="16"/>
                    </a:cubicBezTo>
                    <a:cubicBezTo>
                      <a:pt x="0" y="20"/>
                      <a:pt x="0" y="1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Freeform 66"/>
              <p:cNvSpPr/>
              <p:nvPr/>
            </p:nvSpPr>
            <p:spPr bwMode="auto">
              <a:xfrm>
                <a:off x="1901825" y="1738313"/>
                <a:ext cx="36512" cy="19050"/>
              </a:xfrm>
              <a:custGeom>
                <a:avLst/>
                <a:gdLst>
                  <a:gd name="T0" fmla="*/ 36 w 36"/>
                  <a:gd name="T1" fmla="*/ 8 h 19"/>
                  <a:gd name="T2" fmla="*/ 0 w 36"/>
                  <a:gd name="T3" fmla="*/ 12 h 19"/>
                  <a:gd name="T4" fmla="*/ 36 w 36"/>
                  <a:gd name="T5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19">
                    <a:moveTo>
                      <a:pt x="36" y="8"/>
                    </a:moveTo>
                    <a:cubicBezTo>
                      <a:pt x="32" y="18"/>
                      <a:pt x="8" y="19"/>
                      <a:pt x="0" y="12"/>
                    </a:cubicBezTo>
                    <a:cubicBezTo>
                      <a:pt x="8" y="6"/>
                      <a:pt x="27" y="0"/>
                      <a:pt x="3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Freeform 67"/>
              <p:cNvSpPr/>
              <p:nvPr/>
            </p:nvSpPr>
            <p:spPr bwMode="auto">
              <a:xfrm>
                <a:off x="2284413" y="1741488"/>
                <a:ext cx="36512" cy="14288"/>
              </a:xfrm>
              <a:custGeom>
                <a:avLst/>
                <a:gdLst>
                  <a:gd name="T0" fmla="*/ 36 w 36"/>
                  <a:gd name="T1" fmla="*/ 0 h 13"/>
                  <a:gd name="T2" fmla="*/ 0 w 36"/>
                  <a:gd name="T3" fmla="*/ 12 h 13"/>
                  <a:gd name="T4" fmla="*/ 36 w 36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13">
                    <a:moveTo>
                      <a:pt x="36" y="0"/>
                    </a:moveTo>
                    <a:cubicBezTo>
                      <a:pt x="32" y="12"/>
                      <a:pt x="17" y="13"/>
                      <a:pt x="0" y="12"/>
                    </a:cubicBezTo>
                    <a:cubicBezTo>
                      <a:pt x="4" y="0"/>
                      <a:pt x="24" y="4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Freeform 68"/>
              <p:cNvSpPr/>
              <p:nvPr/>
            </p:nvSpPr>
            <p:spPr bwMode="auto">
              <a:xfrm>
                <a:off x="1990725" y="1744663"/>
                <a:ext cx="76200" cy="36513"/>
              </a:xfrm>
              <a:custGeom>
                <a:avLst/>
                <a:gdLst>
                  <a:gd name="T0" fmla="*/ 76 w 76"/>
                  <a:gd name="T1" fmla="*/ 6 h 36"/>
                  <a:gd name="T2" fmla="*/ 48 w 76"/>
                  <a:gd name="T3" fmla="*/ 34 h 36"/>
                  <a:gd name="T4" fmla="*/ 0 w 76"/>
                  <a:gd name="T5" fmla="*/ 14 h 36"/>
                  <a:gd name="T6" fmla="*/ 76 w 76"/>
                  <a:gd name="T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36">
                    <a:moveTo>
                      <a:pt x="76" y="6"/>
                    </a:moveTo>
                    <a:cubicBezTo>
                      <a:pt x="72" y="22"/>
                      <a:pt x="32" y="10"/>
                      <a:pt x="48" y="34"/>
                    </a:cubicBezTo>
                    <a:cubicBezTo>
                      <a:pt x="24" y="29"/>
                      <a:pt x="10" y="36"/>
                      <a:pt x="0" y="14"/>
                    </a:cubicBezTo>
                    <a:cubicBezTo>
                      <a:pt x="33" y="21"/>
                      <a:pt x="58" y="0"/>
                      <a:pt x="7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Freeform 69"/>
              <p:cNvSpPr/>
              <p:nvPr/>
            </p:nvSpPr>
            <p:spPr bwMode="auto">
              <a:xfrm>
                <a:off x="1809750" y="1749425"/>
                <a:ext cx="44450" cy="23813"/>
              </a:xfrm>
              <a:custGeom>
                <a:avLst/>
                <a:gdLst>
                  <a:gd name="T0" fmla="*/ 44 w 44"/>
                  <a:gd name="T1" fmla="*/ 1 h 24"/>
                  <a:gd name="T2" fmla="*/ 0 w 44"/>
                  <a:gd name="T3" fmla="*/ 9 h 24"/>
                  <a:gd name="T4" fmla="*/ 44 w 44"/>
                  <a:gd name="T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24">
                    <a:moveTo>
                      <a:pt x="44" y="1"/>
                    </a:moveTo>
                    <a:cubicBezTo>
                      <a:pt x="43" y="24"/>
                      <a:pt x="20" y="2"/>
                      <a:pt x="0" y="9"/>
                    </a:cubicBezTo>
                    <a:cubicBezTo>
                      <a:pt x="8" y="0"/>
                      <a:pt x="27" y="1"/>
                      <a:pt x="4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3" name="Freeform 70"/>
              <p:cNvSpPr/>
              <p:nvPr/>
            </p:nvSpPr>
            <p:spPr bwMode="auto">
              <a:xfrm>
                <a:off x="2497138" y="1754188"/>
                <a:ext cx="36512" cy="15875"/>
              </a:xfrm>
              <a:custGeom>
                <a:avLst/>
                <a:gdLst>
                  <a:gd name="T0" fmla="*/ 28 w 36"/>
                  <a:gd name="T1" fmla="*/ 0 h 16"/>
                  <a:gd name="T2" fmla="*/ 36 w 36"/>
                  <a:gd name="T3" fmla="*/ 8 h 16"/>
                  <a:gd name="T4" fmla="*/ 0 w 36"/>
                  <a:gd name="T5" fmla="*/ 16 h 16"/>
                  <a:gd name="T6" fmla="*/ 28 w 36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16">
                    <a:moveTo>
                      <a:pt x="28" y="0"/>
                    </a:moveTo>
                    <a:cubicBezTo>
                      <a:pt x="32" y="1"/>
                      <a:pt x="31" y="8"/>
                      <a:pt x="36" y="8"/>
                    </a:cubicBezTo>
                    <a:cubicBezTo>
                      <a:pt x="28" y="12"/>
                      <a:pt x="14" y="9"/>
                      <a:pt x="0" y="16"/>
                    </a:cubicBezTo>
                    <a:cubicBezTo>
                      <a:pt x="2" y="3"/>
                      <a:pt x="23" y="10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" name="Freeform 71"/>
              <p:cNvSpPr/>
              <p:nvPr/>
            </p:nvSpPr>
            <p:spPr bwMode="auto">
              <a:xfrm>
                <a:off x="3095625" y="1749425"/>
                <a:ext cx="22225" cy="34925"/>
              </a:xfrm>
              <a:custGeom>
                <a:avLst/>
                <a:gdLst>
                  <a:gd name="T0" fmla="*/ 5 w 21"/>
                  <a:gd name="T1" fmla="*/ 9 h 34"/>
                  <a:gd name="T2" fmla="*/ 21 w 21"/>
                  <a:gd name="T3" fmla="*/ 33 h 34"/>
                  <a:gd name="T4" fmla="*/ 5 w 21"/>
                  <a:gd name="T5" fmla="*/ 29 h 34"/>
                  <a:gd name="T6" fmla="*/ 5 w 21"/>
                  <a:gd name="T7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34">
                    <a:moveTo>
                      <a:pt x="5" y="9"/>
                    </a:moveTo>
                    <a:cubicBezTo>
                      <a:pt x="12" y="0"/>
                      <a:pt x="20" y="23"/>
                      <a:pt x="21" y="33"/>
                    </a:cubicBezTo>
                    <a:cubicBezTo>
                      <a:pt x="14" y="34"/>
                      <a:pt x="13" y="28"/>
                      <a:pt x="5" y="29"/>
                    </a:cubicBezTo>
                    <a:cubicBezTo>
                      <a:pt x="0" y="19"/>
                      <a:pt x="17" y="12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Freeform 72"/>
              <p:cNvSpPr/>
              <p:nvPr/>
            </p:nvSpPr>
            <p:spPr bwMode="auto">
              <a:xfrm>
                <a:off x="2147888" y="1752600"/>
                <a:ext cx="60325" cy="14288"/>
              </a:xfrm>
              <a:custGeom>
                <a:avLst/>
                <a:gdLst>
                  <a:gd name="T0" fmla="*/ 0 w 60"/>
                  <a:gd name="T1" fmla="*/ 9 h 14"/>
                  <a:gd name="T2" fmla="*/ 60 w 60"/>
                  <a:gd name="T3" fmla="*/ 5 h 14"/>
                  <a:gd name="T4" fmla="*/ 0 w 60"/>
                  <a:gd name="T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14">
                    <a:moveTo>
                      <a:pt x="0" y="9"/>
                    </a:moveTo>
                    <a:cubicBezTo>
                      <a:pt x="12" y="0"/>
                      <a:pt x="41" y="8"/>
                      <a:pt x="60" y="5"/>
                    </a:cubicBezTo>
                    <a:cubicBezTo>
                      <a:pt x="48" y="14"/>
                      <a:pt x="19" y="6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Freeform 73"/>
              <p:cNvSpPr/>
              <p:nvPr/>
            </p:nvSpPr>
            <p:spPr bwMode="auto">
              <a:xfrm>
                <a:off x="3438525" y="1752600"/>
                <a:ext cx="52387" cy="17463"/>
              </a:xfrm>
              <a:custGeom>
                <a:avLst/>
                <a:gdLst>
                  <a:gd name="T0" fmla="*/ 53 w 53"/>
                  <a:gd name="T1" fmla="*/ 5 h 17"/>
                  <a:gd name="T2" fmla="*/ 53 w 53"/>
                  <a:gd name="T3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3" h="17">
                    <a:moveTo>
                      <a:pt x="53" y="5"/>
                    </a:moveTo>
                    <a:cubicBezTo>
                      <a:pt x="9" y="17"/>
                      <a:pt x="0" y="0"/>
                      <a:pt x="5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7" name="Freeform 74"/>
              <p:cNvSpPr/>
              <p:nvPr/>
            </p:nvSpPr>
            <p:spPr bwMode="auto">
              <a:xfrm>
                <a:off x="2279650" y="1757363"/>
                <a:ext cx="33337" cy="15875"/>
              </a:xfrm>
              <a:custGeom>
                <a:avLst/>
                <a:gdLst>
                  <a:gd name="T0" fmla="*/ 0 w 32"/>
                  <a:gd name="T1" fmla="*/ 9 h 16"/>
                  <a:gd name="T2" fmla="*/ 32 w 32"/>
                  <a:gd name="T3" fmla="*/ 5 h 16"/>
                  <a:gd name="T4" fmla="*/ 0 w 32"/>
                  <a:gd name="T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16">
                    <a:moveTo>
                      <a:pt x="0" y="9"/>
                    </a:moveTo>
                    <a:cubicBezTo>
                      <a:pt x="3" y="0"/>
                      <a:pt x="22" y="7"/>
                      <a:pt x="32" y="5"/>
                    </a:cubicBezTo>
                    <a:cubicBezTo>
                      <a:pt x="27" y="16"/>
                      <a:pt x="10" y="13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8" name="Freeform 75"/>
              <p:cNvSpPr/>
              <p:nvPr/>
            </p:nvSpPr>
            <p:spPr bwMode="auto">
              <a:xfrm>
                <a:off x="3143250" y="1762125"/>
                <a:ext cx="25400" cy="22225"/>
              </a:xfrm>
              <a:custGeom>
                <a:avLst/>
                <a:gdLst>
                  <a:gd name="T0" fmla="*/ 14 w 26"/>
                  <a:gd name="T1" fmla="*/ 0 h 22"/>
                  <a:gd name="T2" fmla="*/ 26 w 26"/>
                  <a:gd name="T3" fmla="*/ 4 h 22"/>
                  <a:gd name="T4" fmla="*/ 2 w 26"/>
                  <a:gd name="T5" fmla="*/ 20 h 22"/>
                  <a:gd name="T6" fmla="*/ 14 w 26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2">
                    <a:moveTo>
                      <a:pt x="14" y="0"/>
                    </a:moveTo>
                    <a:cubicBezTo>
                      <a:pt x="17" y="2"/>
                      <a:pt x="20" y="4"/>
                      <a:pt x="26" y="4"/>
                    </a:cubicBezTo>
                    <a:cubicBezTo>
                      <a:pt x="25" y="17"/>
                      <a:pt x="17" y="22"/>
                      <a:pt x="2" y="20"/>
                    </a:cubicBezTo>
                    <a:cubicBezTo>
                      <a:pt x="0" y="7"/>
                      <a:pt x="13" y="9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9" name="Freeform 76"/>
              <p:cNvSpPr/>
              <p:nvPr/>
            </p:nvSpPr>
            <p:spPr bwMode="auto">
              <a:xfrm>
                <a:off x="2312988" y="1781175"/>
                <a:ext cx="22225" cy="20638"/>
              </a:xfrm>
              <a:custGeom>
                <a:avLst/>
                <a:gdLst>
                  <a:gd name="T0" fmla="*/ 0 w 23"/>
                  <a:gd name="T1" fmla="*/ 9 h 20"/>
                  <a:gd name="T2" fmla="*/ 20 w 23"/>
                  <a:gd name="T3" fmla="*/ 17 h 20"/>
                  <a:gd name="T4" fmla="*/ 0 w 23"/>
                  <a:gd name="T5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0">
                    <a:moveTo>
                      <a:pt x="0" y="9"/>
                    </a:moveTo>
                    <a:cubicBezTo>
                      <a:pt x="3" y="0"/>
                      <a:pt x="23" y="7"/>
                      <a:pt x="20" y="17"/>
                    </a:cubicBezTo>
                    <a:cubicBezTo>
                      <a:pt x="7" y="20"/>
                      <a:pt x="8" y="11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0" name="Freeform 77"/>
              <p:cNvSpPr/>
              <p:nvPr/>
            </p:nvSpPr>
            <p:spPr bwMode="auto">
              <a:xfrm>
                <a:off x="2835275" y="1776413"/>
                <a:ext cx="88900" cy="30163"/>
              </a:xfrm>
              <a:custGeom>
                <a:avLst/>
                <a:gdLst>
                  <a:gd name="T0" fmla="*/ 88 w 88"/>
                  <a:gd name="T1" fmla="*/ 26 h 30"/>
                  <a:gd name="T2" fmla="*/ 0 w 88"/>
                  <a:gd name="T3" fmla="*/ 30 h 30"/>
                  <a:gd name="T4" fmla="*/ 32 w 88"/>
                  <a:gd name="T5" fmla="*/ 22 h 30"/>
                  <a:gd name="T6" fmla="*/ 88 w 88"/>
                  <a:gd name="T7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30">
                    <a:moveTo>
                      <a:pt x="88" y="26"/>
                    </a:moveTo>
                    <a:cubicBezTo>
                      <a:pt x="61" y="15"/>
                      <a:pt x="28" y="29"/>
                      <a:pt x="0" y="30"/>
                    </a:cubicBezTo>
                    <a:cubicBezTo>
                      <a:pt x="12" y="15"/>
                      <a:pt x="17" y="11"/>
                      <a:pt x="32" y="22"/>
                    </a:cubicBezTo>
                    <a:cubicBezTo>
                      <a:pt x="46" y="14"/>
                      <a:pt x="85" y="0"/>
                      <a:pt x="8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1" name="Freeform 78"/>
              <p:cNvSpPr/>
              <p:nvPr/>
            </p:nvSpPr>
            <p:spPr bwMode="auto">
              <a:xfrm>
                <a:off x="3121025" y="1787525"/>
                <a:ext cx="47625" cy="42863"/>
              </a:xfrm>
              <a:custGeom>
                <a:avLst/>
                <a:gdLst>
                  <a:gd name="T0" fmla="*/ 28 w 48"/>
                  <a:gd name="T1" fmla="*/ 27 h 43"/>
                  <a:gd name="T2" fmla="*/ 48 w 48"/>
                  <a:gd name="T3" fmla="*/ 27 h 43"/>
                  <a:gd name="T4" fmla="*/ 0 w 48"/>
                  <a:gd name="T5" fmla="*/ 43 h 43"/>
                  <a:gd name="T6" fmla="*/ 12 w 48"/>
                  <a:gd name="T7" fmla="*/ 11 h 43"/>
                  <a:gd name="T8" fmla="*/ 36 w 48"/>
                  <a:gd name="T9" fmla="*/ 11 h 43"/>
                  <a:gd name="T10" fmla="*/ 28 w 48"/>
                  <a:gd name="T11" fmla="*/ 2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43">
                    <a:moveTo>
                      <a:pt x="28" y="27"/>
                    </a:moveTo>
                    <a:cubicBezTo>
                      <a:pt x="31" y="37"/>
                      <a:pt x="40" y="14"/>
                      <a:pt x="48" y="27"/>
                    </a:cubicBezTo>
                    <a:cubicBezTo>
                      <a:pt x="38" y="38"/>
                      <a:pt x="18" y="40"/>
                      <a:pt x="0" y="43"/>
                    </a:cubicBezTo>
                    <a:cubicBezTo>
                      <a:pt x="9" y="41"/>
                      <a:pt x="30" y="15"/>
                      <a:pt x="12" y="11"/>
                    </a:cubicBezTo>
                    <a:cubicBezTo>
                      <a:pt x="16" y="0"/>
                      <a:pt x="29" y="12"/>
                      <a:pt x="36" y="11"/>
                    </a:cubicBezTo>
                    <a:cubicBezTo>
                      <a:pt x="35" y="18"/>
                      <a:pt x="33" y="24"/>
                      <a:pt x="2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2" name="Freeform 79"/>
              <p:cNvSpPr/>
              <p:nvPr/>
            </p:nvSpPr>
            <p:spPr bwMode="auto">
              <a:xfrm>
                <a:off x="3065463" y="1797050"/>
                <a:ext cx="71437" cy="26988"/>
              </a:xfrm>
              <a:custGeom>
                <a:avLst/>
                <a:gdLst>
                  <a:gd name="T0" fmla="*/ 60 w 71"/>
                  <a:gd name="T1" fmla="*/ 6 h 27"/>
                  <a:gd name="T2" fmla="*/ 0 w 71"/>
                  <a:gd name="T3" fmla="*/ 6 h 27"/>
                  <a:gd name="T4" fmla="*/ 60 w 71"/>
                  <a:gd name="T5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27">
                    <a:moveTo>
                      <a:pt x="60" y="6"/>
                    </a:moveTo>
                    <a:cubicBezTo>
                      <a:pt x="71" y="24"/>
                      <a:pt x="5" y="27"/>
                      <a:pt x="0" y="6"/>
                    </a:cubicBezTo>
                    <a:cubicBezTo>
                      <a:pt x="32" y="0"/>
                      <a:pt x="52" y="14"/>
                      <a:pt x="6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3" name="Freeform 80"/>
              <p:cNvSpPr/>
              <p:nvPr/>
            </p:nvSpPr>
            <p:spPr bwMode="auto">
              <a:xfrm>
                <a:off x="2754313" y="1808163"/>
                <a:ext cx="41275" cy="15875"/>
              </a:xfrm>
              <a:custGeom>
                <a:avLst/>
                <a:gdLst>
                  <a:gd name="T0" fmla="*/ 40 w 40"/>
                  <a:gd name="T1" fmla="*/ 6 h 15"/>
                  <a:gd name="T2" fmla="*/ 0 w 40"/>
                  <a:gd name="T3" fmla="*/ 10 h 15"/>
                  <a:gd name="T4" fmla="*/ 40 w 40"/>
                  <a:gd name="T5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15">
                    <a:moveTo>
                      <a:pt x="40" y="6"/>
                    </a:moveTo>
                    <a:cubicBezTo>
                      <a:pt x="34" y="15"/>
                      <a:pt x="12" y="7"/>
                      <a:pt x="0" y="10"/>
                    </a:cubicBezTo>
                    <a:cubicBezTo>
                      <a:pt x="8" y="0"/>
                      <a:pt x="28" y="1"/>
                      <a:pt x="4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" name="Freeform 81"/>
              <p:cNvSpPr/>
              <p:nvPr/>
            </p:nvSpPr>
            <p:spPr bwMode="auto">
              <a:xfrm>
                <a:off x="2671763" y="1804988"/>
                <a:ext cx="28575" cy="30163"/>
              </a:xfrm>
              <a:custGeom>
                <a:avLst/>
                <a:gdLst>
                  <a:gd name="T0" fmla="*/ 26 w 27"/>
                  <a:gd name="T1" fmla="*/ 17 h 29"/>
                  <a:gd name="T2" fmla="*/ 2 w 27"/>
                  <a:gd name="T3" fmla="*/ 13 h 29"/>
                  <a:gd name="T4" fmla="*/ 26 w 27"/>
                  <a:gd name="T5" fmla="*/ 1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29">
                    <a:moveTo>
                      <a:pt x="26" y="17"/>
                    </a:moveTo>
                    <a:cubicBezTo>
                      <a:pt x="14" y="11"/>
                      <a:pt x="0" y="29"/>
                      <a:pt x="2" y="13"/>
                    </a:cubicBezTo>
                    <a:cubicBezTo>
                      <a:pt x="9" y="13"/>
                      <a:pt x="27" y="0"/>
                      <a:pt x="2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5" name="Freeform 82"/>
              <p:cNvSpPr/>
              <p:nvPr/>
            </p:nvSpPr>
            <p:spPr bwMode="auto">
              <a:xfrm>
                <a:off x="3201988" y="1814513"/>
                <a:ext cx="63500" cy="30163"/>
              </a:xfrm>
              <a:custGeom>
                <a:avLst/>
                <a:gdLst>
                  <a:gd name="T0" fmla="*/ 24 w 64"/>
                  <a:gd name="T1" fmla="*/ 0 h 29"/>
                  <a:gd name="T2" fmla="*/ 64 w 64"/>
                  <a:gd name="T3" fmla="*/ 0 h 29"/>
                  <a:gd name="T4" fmla="*/ 0 w 64"/>
                  <a:gd name="T5" fmla="*/ 20 h 29"/>
                  <a:gd name="T6" fmla="*/ 24 w 64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29">
                    <a:moveTo>
                      <a:pt x="24" y="0"/>
                    </a:moveTo>
                    <a:cubicBezTo>
                      <a:pt x="37" y="0"/>
                      <a:pt x="51" y="0"/>
                      <a:pt x="64" y="0"/>
                    </a:cubicBezTo>
                    <a:cubicBezTo>
                      <a:pt x="42" y="4"/>
                      <a:pt x="22" y="29"/>
                      <a:pt x="0" y="20"/>
                    </a:cubicBezTo>
                    <a:cubicBezTo>
                      <a:pt x="9" y="15"/>
                      <a:pt x="25" y="16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6" name="Freeform 83"/>
              <p:cNvSpPr/>
              <p:nvPr/>
            </p:nvSpPr>
            <p:spPr bwMode="auto">
              <a:xfrm>
                <a:off x="3048000" y="1825625"/>
                <a:ext cx="41275" cy="17463"/>
              </a:xfrm>
              <a:custGeom>
                <a:avLst/>
                <a:gdLst>
                  <a:gd name="T0" fmla="*/ 21 w 41"/>
                  <a:gd name="T1" fmla="*/ 10 h 18"/>
                  <a:gd name="T2" fmla="*/ 37 w 41"/>
                  <a:gd name="T3" fmla="*/ 18 h 18"/>
                  <a:gd name="T4" fmla="*/ 13 w 41"/>
                  <a:gd name="T5" fmla="*/ 18 h 18"/>
                  <a:gd name="T6" fmla="*/ 29 w 41"/>
                  <a:gd name="T7" fmla="*/ 14 h 18"/>
                  <a:gd name="T8" fmla="*/ 21 w 41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8">
                    <a:moveTo>
                      <a:pt x="21" y="10"/>
                    </a:moveTo>
                    <a:cubicBezTo>
                      <a:pt x="24" y="0"/>
                      <a:pt x="41" y="8"/>
                      <a:pt x="37" y="18"/>
                    </a:cubicBezTo>
                    <a:cubicBezTo>
                      <a:pt x="29" y="18"/>
                      <a:pt x="21" y="18"/>
                      <a:pt x="13" y="18"/>
                    </a:cubicBezTo>
                    <a:cubicBezTo>
                      <a:pt x="0" y="13"/>
                      <a:pt x="24" y="13"/>
                      <a:pt x="29" y="14"/>
                    </a:cubicBezTo>
                    <a:cubicBezTo>
                      <a:pt x="29" y="10"/>
                      <a:pt x="24" y="11"/>
                      <a:pt x="2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7" name="Freeform 84"/>
              <p:cNvSpPr/>
              <p:nvPr/>
            </p:nvSpPr>
            <p:spPr bwMode="auto">
              <a:xfrm>
                <a:off x="3081338" y="1835150"/>
                <a:ext cx="34925" cy="28575"/>
              </a:xfrm>
              <a:custGeom>
                <a:avLst/>
                <a:gdLst>
                  <a:gd name="T0" fmla="*/ 20 w 35"/>
                  <a:gd name="T1" fmla="*/ 0 h 29"/>
                  <a:gd name="T2" fmla="*/ 28 w 35"/>
                  <a:gd name="T3" fmla="*/ 20 h 29"/>
                  <a:gd name="T4" fmla="*/ 0 w 35"/>
                  <a:gd name="T5" fmla="*/ 24 h 29"/>
                  <a:gd name="T6" fmla="*/ 20 w 35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29">
                    <a:moveTo>
                      <a:pt x="20" y="0"/>
                    </a:moveTo>
                    <a:cubicBezTo>
                      <a:pt x="35" y="3"/>
                      <a:pt x="9" y="25"/>
                      <a:pt x="28" y="20"/>
                    </a:cubicBezTo>
                    <a:cubicBezTo>
                      <a:pt x="26" y="29"/>
                      <a:pt x="8" y="22"/>
                      <a:pt x="0" y="24"/>
                    </a:cubicBezTo>
                    <a:cubicBezTo>
                      <a:pt x="4" y="13"/>
                      <a:pt x="16" y="11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8" name="Freeform 85"/>
              <p:cNvSpPr/>
              <p:nvPr/>
            </p:nvSpPr>
            <p:spPr bwMode="auto">
              <a:xfrm>
                <a:off x="3160713" y="1835150"/>
                <a:ext cx="33337" cy="26988"/>
              </a:xfrm>
              <a:custGeom>
                <a:avLst/>
                <a:gdLst>
                  <a:gd name="T0" fmla="*/ 32 w 32"/>
                  <a:gd name="T1" fmla="*/ 0 h 27"/>
                  <a:gd name="T2" fmla="*/ 32 w 32"/>
                  <a:gd name="T3" fmla="*/ 12 h 27"/>
                  <a:gd name="T4" fmla="*/ 0 w 32"/>
                  <a:gd name="T5" fmla="*/ 24 h 27"/>
                  <a:gd name="T6" fmla="*/ 32 w 32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7">
                    <a:moveTo>
                      <a:pt x="32" y="0"/>
                    </a:moveTo>
                    <a:cubicBezTo>
                      <a:pt x="29" y="3"/>
                      <a:pt x="26" y="11"/>
                      <a:pt x="32" y="12"/>
                    </a:cubicBezTo>
                    <a:cubicBezTo>
                      <a:pt x="22" y="17"/>
                      <a:pt x="18" y="27"/>
                      <a:pt x="0" y="24"/>
                    </a:cubicBezTo>
                    <a:cubicBezTo>
                      <a:pt x="9" y="15"/>
                      <a:pt x="13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9" name="Freeform 86"/>
              <p:cNvSpPr/>
              <p:nvPr/>
            </p:nvSpPr>
            <p:spPr bwMode="auto">
              <a:xfrm>
                <a:off x="3251200" y="1831975"/>
                <a:ext cx="49212" cy="34925"/>
              </a:xfrm>
              <a:custGeom>
                <a:avLst/>
                <a:gdLst>
                  <a:gd name="T0" fmla="*/ 43 w 49"/>
                  <a:gd name="T1" fmla="*/ 3 h 35"/>
                  <a:gd name="T2" fmla="*/ 47 w 49"/>
                  <a:gd name="T3" fmla="*/ 23 h 35"/>
                  <a:gd name="T4" fmla="*/ 31 w 49"/>
                  <a:gd name="T5" fmla="*/ 27 h 35"/>
                  <a:gd name="T6" fmla="*/ 35 w 49"/>
                  <a:gd name="T7" fmla="*/ 11 h 35"/>
                  <a:gd name="T8" fmla="*/ 7 w 49"/>
                  <a:gd name="T9" fmla="*/ 31 h 35"/>
                  <a:gd name="T10" fmla="*/ 15 w 49"/>
                  <a:gd name="T11" fmla="*/ 7 h 35"/>
                  <a:gd name="T12" fmla="*/ 11 w 49"/>
                  <a:gd name="T13" fmla="*/ 23 h 35"/>
                  <a:gd name="T14" fmla="*/ 43 w 49"/>
                  <a:gd name="T15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35">
                    <a:moveTo>
                      <a:pt x="43" y="3"/>
                    </a:moveTo>
                    <a:cubicBezTo>
                      <a:pt x="33" y="12"/>
                      <a:pt x="49" y="10"/>
                      <a:pt x="47" y="23"/>
                    </a:cubicBezTo>
                    <a:cubicBezTo>
                      <a:pt x="43" y="26"/>
                      <a:pt x="38" y="27"/>
                      <a:pt x="31" y="27"/>
                    </a:cubicBezTo>
                    <a:cubicBezTo>
                      <a:pt x="34" y="23"/>
                      <a:pt x="35" y="18"/>
                      <a:pt x="35" y="11"/>
                    </a:cubicBezTo>
                    <a:cubicBezTo>
                      <a:pt x="18" y="10"/>
                      <a:pt x="27" y="35"/>
                      <a:pt x="7" y="31"/>
                    </a:cubicBezTo>
                    <a:cubicBezTo>
                      <a:pt x="4" y="21"/>
                      <a:pt x="0" y="8"/>
                      <a:pt x="15" y="7"/>
                    </a:cubicBezTo>
                    <a:cubicBezTo>
                      <a:pt x="12" y="11"/>
                      <a:pt x="11" y="16"/>
                      <a:pt x="11" y="23"/>
                    </a:cubicBezTo>
                    <a:cubicBezTo>
                      <a:pt x="22" y="17"/>
                      <a:pt x="23" y="0"/>
                      <a:pt x="4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0" name="Freeform 87"/>
              <p:cNvSpPr/>
              <p:nvPr/>
            </p:nvSpPr>
            <p:spPr bwMode="auto">
              <a:xfrm>
                <a:off x="2155825" y="1841500"/>
                <a:ext cx="60325" cy="22225"/>
              </a:xfrm>
              <a:custGeom>
                <a:avLst/>
                <a:gdLst>
                  <a:gd name="T0" fmla="*/ 60 w 60"/>
                  <a:gd name="T1" fmla="*/ 2 h 23"/>
                  <a:gd name="T2" fmla="*/ 0 w 60"/>
                  <a:gd name="T3" fmla="*/ 14 h 23"/>
                  <a:gd name="T4" fmla="*/ 60 w 60"/>
                  <a:gd name="T5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23">
                    <a:moveTo>
                      <a:pt x="60" y="2"/>
                    </a:moveTo>
                    <a:cubicBezTo>
                      <a:pt x="57" y="23"/>
                      <a:pt x="21" y="11"/>
                      <a:pt x="0" y="14"/>
                    </a:cubicBezTo>
                    <a:cubicBezTo>
                      <a:pt x="16" y="0"/>
                      <a:pt x="33" y="8"/>
                      <a:pt x="6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1" name="Freeform 88"/>
              <p:cNvSpPr/>
              <p:nvPr/>
            </p:nvSpPr>
            <p:spPr bwMode="auto">
              <a:xfrm>
                <a:off x="3205163" y="1843088"/>
                <a:ext cx="36512" cy="20638"/>
              </a:xfrm>
              <a:custGeom>
                <a:avLst/>
                <a:gdLst>
                  <a:gd name="T0" fmla="*/ 8 w 36"/>
                  <a:gd name="T1" fmla="*/ 0 h 21"/>
                  <a:gd name="T2" fmla="*/ 36 w 36"/>
                  <a:gd name="T3" fmla="*/ 0 h 21"/>
                  <a:gd name="T4" fmla="*/ 0 w 36"/>
                  <a:gd name="T5" fmla="*/ 20 h 21"/>
                  <a:gd name="T6" fmla="*/ 8 w 36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1">
                    <a:moveTo>
                      <a:pt x="8" y="0"/>
                    </a:moveTo>
                    <a:cubicBezTo>
                      <a:pt x="17" y="0"/>
                      <a:pt x="27" y="0"/>
                      <a:pt x="36" y="0"/>
                    </a:cubicBezTo>
                    <a:cubicBezTo>
                      <a:pt x="18" y="8"/>
                      <a:pt x="29" y="21"/>
                      <a:pt x="0" y="20"/>
                    </a:cubicBezTo>
                    <a:cubicBezTo>
                      <a:pt x="7" y="6"/>
                      <a:pt x="20" y="17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2" name="Freeform 89"/>
              <p:cNvSpPr/>
              <p:nvPr/>
            </p:nvSpPr>
            <p:spPr bwMode="auto">
              <a:xfrm>
                <a:off x="1620838" y="1858963"/>
                <a:ext cx="136525" cy="52388"/>
              </a:xfrm>
              <a:custGeom>
                <a:avLst/>
                <a:gdLst>
                  <a:gd name="T0" fmla="*/ 87 w 135"/>
                  <a:gd name="T1" fmla="*/ 28 h 52"/>
                  <a:gd name="T2" fmla="*/ 75 w 135"/>
                  <a:gd name="T3" fmla="*/ 36 h 52"/>
                  <a:gd name="T4" fmla="*/ 47 w 135"/>
                  <a:gd name="T5" fmla="*/ 28 h 52"/>
                  <a:gd name="T6" fmla="*/ 11 w 135"/>
                  <a:gd name="T7" fmla="*/ 52 h 52"/>
                  <a:gd name="T8" fmla="*/ 19 w 135"/>
                  <a:gd name="T9" fmla="*/ 36 h 52"/>
                  <a:gd name="T10" fmla="*/ 3 w 135"/>
                  <a:gd name="T11" fmla="*/ 32 h 52"/>
                  <a:gd name="T12" fmla="*/ 23 w 135"/>
                  <a:gd name="T13" fmla="*/ 12 h 52"/>
                  <a:gd name="T14" fmla="*/ 79 w 135"/>
                  <a:gd name="T15" fmla="*/ 8 h 52"/>
                  <a:gd name="T16" fmla="*/ 59 w 135"/>
                  <a:gd name="T17" fmla="*/ 16 h 52"/>
                  <a:gd name="T18" fmla="*/ 83 w 135"/>
                  <a:gd name="T19" fmla="*/ 20 h 52"/>
                  <a:gd name="T20" fmla="*/ 135 w 135"/>
                  <a:gd name="T21" fmla="*/ 0 h 52"/>
                  <a:gd name="T22" fmla="*/ 123 w 135"/>
                  <a:gd name="T23" fmla="*/ 4 h 52"/>
                  <a:gd name="T24" fmla="*/ 127 w 135"/>
                  <a:gd name="T25" fmla="*/ 16 h 52"/>
                  <a:gd name="T26" fmla="*/ 79 w 135"/>
                  <a:gd name="T27" fmla="*/ 36 h 52"/>
                  <a:gd name="T28" fmla="*/ 87 w 135"/>
                  <a:gd name="T29" fmla="*/ 2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5" h="52">
                    <a:moveTo>
                      <a:pt x="87" y="28"/>
                    </a:moveTo>
                    <a:cubicBezTo>
                      <a:pt x="88" y="21"/>
                      <a:pt x="71" y="28"/>
                      <a:pt x="75" y="36"/>
                    </a:cubicBezTo>
                    <a:cubicBezTo>
                      <a:pt x="60" y="39"/>
                      <a:pt x="60" y="27"/>
                      <a:pt x="47" y="28"/>
                    </a:cubicBezTo>
                    <a:cubicBezTo>
                      <a:pt x="63" y="38"/>
                      <a:pt x="23" y="45"/>
                      <a:pt x="11" y="52"/>
                    </a:cubicBezTo>
                    <a:cubicBezTo>
                      <a:pt x="13" y="39"/>
                      <a:pt x="0" y="34"/>
                      <a:pt x="19" y="36"/>
                    </a:cubicBezTo>
                    <a:cubicBezTo>
                      <a:pt x="18" y="31"/>
                      <a:pt x="9" y="33"/>
                      <a:pt x="3" y="32"/>
                    </a:cubicBezTo>
                    <a:cubicBezTo>
                      <a:pt x="10" y="19"/>
                      <a:pt x="27" y="28"/>
                      <a:pt x="23" y="12"/>
                    </a:cubicBezTo>
                    <a:cubicBezTo>
                      <a:pt x="46" y="15"/>
                      <a:pt x="57" y="6"/>
                      <a:pt x="79" y="8"/>
                    </a:cubicBezTo>
                    <a:cubicBezTo>
                      <a:pt x="78" y="17"/>
                      <a:pt x="69" y="17"/>
                      <a:pt x="59" y="16"/>
                    </a:cubicBezTo>
                    <a:cubicBezTo>
                      <a:pt x="60" y="25"/>
                      <a:pt x="76" y="18"/>
                      <a:pt x="83" y="20"/>
                    </a:cubicBezTo>
                    <a:cubicBezTo>
                      <a:pt x="83" y="8"/>
                      <a:pt x="112" y="1"/>
                      <a:pt x="135" y="0"/>
                    </a:cubicBezTo>
                    <a:cubicBezTo>
                      <a:pt x="134" y="5"/>
                      <a:pt x="128" y="3"/>
                      <a:pt x="123" y="4"/>
                    </a:cubicBezTo>
                    <a:cubicBezTo>
                      <a:pt x="125" y="7"/>
                      <a:pt x="127" y="10"/>
                      <a:pt x="127" y="16"/>
                    </a:cubicBezTo>
                    <a:cubicBezTo>
                      <a:pt x="101" y="13"/>
                      <a:pt x="101" y="36"/>
                      <a:pt x="79" y="36"/>
                    </a:cubicBezTo>
                    <a:cubicBezTo>
                      <a:pt x="81" y="32"/>
                      <a:pt x="83" y="29"/>
                      <a:pt x="87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3" name="Freeform 90"/>
              <p:cNvSpPr/>
              <p:nvPr/>
            </p:nvSpPr>
            <p:spPr bwMode="auto">
              <a:xfrm>
                <a:off x="1873250" y="1858963"/>
                <a:ext cx="20637" cy="28575"/>
              </a:xfrm>
              <a:custGeom>
                <a:avLst/>
                <a:gdLst>
                  <a:gd name="T0" fmla="*/ 4 w 20"/>
                  <a:gd name="T1" fmla="*/ 0 h 28"/>
                  <a:gd name="T2" fmla="*/ 20 w 20"/>
                  <a:gd name="T3" fmla="*/ 0 h 28"/>
                  <a:gd name="T4" fmla="*/ 20 w 20"/>
                  <a:gd name="T5" fmla="*/ 12 h 28"/>
                  <a:gd name="T6" fmla="*/ 12 w 20"/>
                  <a:gd name="T7" fmla="*/ 8 h 28"/>
                  <a:gd name="T8" fmla="*/ 16 w 20"/>
                  <a:gd name="T9" fmla="*/ 16 h 28"/>
                  <a:gd name="T10" fmla="*/ 0 w 20"/>
                  <a:gd name="T11" fmla="*/ 16 h 28"/>
                  <a:gd name="T12" fmla="*/ 4 w 20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8">
                    <a:moveTo>
                      <a:pt x="4" y="0"/>
                    </a:moveTo>
                    <a:cubicBezTo>
                      <a:pt x="9" y="0"/>
                      <a:pt x="15" y="0"/>
                      <a:pt x="20" y="0"/>
                    </a:cubicBezTo>
                    <a:cubicBezTo>
                      <a:pt x="20" y="4"/>
                      <a:pt x="20" y="8"/>
                      <a:pt x="20" y="12"/>
                    </a:cubicBezTo>
                    <a:cubicBezTo>
                      <a:pt x="17" y="11"/>
                      <a:pt x="16" y="8"/>
                      <a:pt x="12" y="8"/>
                    </a:cubicBezTo>
                    <a:cubicBezTo>
                      <a:pt x="11" y="13"/>
                      <a:pt x="13" y="15"/>
                      <a:pt x="16" y="16"/>
                    </a:cubicBezTo>
                    <a:cubicBezTo>
                      <a:pt x="13" y="28"/>
                      <a:pt x="7" y="12"/>
                      <a:pt x="0" y="16"/>
                    </a:cubicBezTo>
                    <a:cubicBezTo>
                      <a:pt x="3" y="12"/>
                      <a:pt x="4" y="7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" name="Freeform 91"/>
              <p:cNvSpPr/>
              <p:nvPr/>
            </p:nvSpPr>
            <p:spPr bwMode="auto">
              <a:xfrm>
                <a:off x="2159000" y="1863725"/>
                <a:ext cx="36512" cy="15875"/>
              </a:xfrm>
              <a:custGeom>
                <a:avLst/>
                <a:gdLst>
                  <a:gd name="T0" fmla="*/ 0 w 36"/>
                  <a:gd name="T1" fmla="*/ 0 h 16"/>
                  <a:gd name="T2" fmla="*/ 36 w 36"/>
                  <a:gd name="T3" fmla="*/ 0 h 16"/>
                  <a:gd name="T4" fmla="*/ 16 w 36"/>
                  <a:gd name="T5" fmla="*/ 16 h 16"/>
                  <a:gd name="T6" fmla="*/ 0 w 36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16">
                    <a:moveTo>
                      <a:pt x="0" y="0"/>
                    </a:moveTo>
                    <a:cubicBezTo>
                      <a:pt x="23" y="3"/>
                      <a:pt x="16" y="9"/>
                      <a:pt x="36" y="0"/>
                    </a:cubicBezTo>
                    <a:cubicBezTo>
                      <a:pt x="31" y="7"/>
                      <a:pt x="28" y="16"/>
                      <a:pt x="16" y="16"/>
                    </a:cubicBezTo>
                    <a:cubicBezTo>
                      <a:pt x="6" y="16"/>
                      <a:pt x="0" y="1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5" name="Freeform 92"/>
              <p:cNvSpPr/>
              <p:nvPr/>
            </p:nvSpPr>
            <p:spPr bwMode="auto">
              <a:xfrm>
                <a:off x="1804988" y="1865313"/>
                <a:ext cx="15875" cy="15875"/>
              </a:xfrm>
              <a:custGeom>
                <a:avLst/>
                <a:gdLst>
                  <a:gd name="T0" fmla="*/ 0 w 16"/>
                  <a:gd name="T1" fmla="*/ 2 h 15"/>
                  <a:gd name="T2" fmla="*/ 16 w 16"/>
                  <a:gd name="T3" fmla="*/ 6 h 15"/>
                  <a:gd name="T4" fmla="*/ 0 w 16"/>
                  <a:gd name="T5" fmla="*/ 14 h 15"/>
                  <a:gd name="T6" fmla="*/ 0 w 16"/>
                  <a:gd name="T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0" y="2"/>
                    </a:moveTo>
                    <a:cubicBezTo>
                      <a:pt x="8" y="0"/>
                      <a:pt x="11" y="5"/>
                      <a:pt x="16" y="6"/>
                    </a:cubicBezTo>
                    <a:cubicBezTo>
                      <a:pt x="15" y="13"/>
                      <a:pt x="9" y="15"/>
                      <a:pt x="0" y="14"/>
                    </a:cubicBezTo>
                    <a:cubicBezTo>
                      <a:pt x="0" y="10"/>
                      <a:pt x="0" y="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6" name="Freeform 93"/>
              <p:cNvSpPr/>
              <p:nvPr/>
            </p:nvSpPr>
            <p:spPr bwMode="auto">
              <a:xfrm>
                <a:off x="2879725" y="1874838"/>
                <a:ext cx="28575" cy="26988"/>
              </a:xfrm>
              <a:custGeom>
                <a:avLst/>
                <a:gdLst>
                  <a:gd name="T0" fmla="*/ 24 w 28"/>
                  <a:gd name="T1" fmla="*/ 1 h 27"/>
                  <a:gd name="T2" fmla="*/ 28 w 28"/>
                  <a:gd name="T3" fmla="*/ 13 h 27"/>
                  <a:gd name="T4" fmla="*/ 0 w 28"/>
                  <a:gd name="T5" fmla="*/ 9 h 27"/>
                  <a:gd name="T6" fmla="*/ 24 w 28"/>
                  <a:gd name="T7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7">
                    <a:moveTo>
                      <a:pt x="24" y="1"/>
                    </a:moveTo>
                    <a:cubicBezTo>
                      <a:pt x="24" y="7"/>
                      <a:pt x="23" y="12"/>
                      <a:pt x="28" y="13"/>
                    </a:cubicBezTo>
                    <a:cubicBezTo>
                      <a:pt x="19" y="27"/>
                      <a:pt x="14" y="4"/>
                      <a:pt x="0" y="9"/>
                    </a:cubicBezTo>
                    <a:cubicBezTo>
                      <a:pt x="4" y="2"/>
                      <a:pt x="13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7" name="Freeform 94"/>
              <p:cNvSpPr/>
              <p:nvPr/>
            </p:nvSpPr>
            <p:spPr bwMode="auto">
              <a:xfrm>
                <a:off x="2409825" y="1882775"/>
                <a:ext cx="23812" cy="22225"/>
              </a:xfrm>
              <a:custGeom>
                <a:avLst/>
                <a:gdLst>
                  <a:gd name="T0" fmla="*/ 19 w 23"/>
                  <a:gd name="T1" fmla="*/ 0 h 21"/>
                  <a:gd name="T2" fmla="*/ 23 w 23"/>
                  <a:gd name="T3" fmla="*/ 12 h 21"/>
                  <a:gd name="T4" fmla="*/ 3 w 23"/>
                  <a:gd name="T5" fmla="*/ 4 h 21"/>
                  <a:gd name="T6" fmla="*/ 19 w 23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1">
                    <a:moveTo>
                      <a:pt x="19" y="0"/>
                    </a:moveTo>
                    <a:cubicBezTo>
                      <a:pt x="19" y="6"/>
                      <a:pt x="18" y="11"/>
                      <a:pt x="23" y="12"/>
                    </a:cubicBezTo>
                    <a:cubicBezTo>
                      <a:pt x="20" y="21"/>
                      <a:pt x="0" y="14"/>
                      <a:pt x="3" y="4"/>
                    </a:cubicBezTo>
                    <a:cubicBezTo>
                      <a:pt x="7" y="1"/>
                      <a:pt x="12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8" name="Freeform 95"/>
              <p:cNvSpPr/>
              <p:nvPr/>
            </p:nvSpPr>
            <p:spPr bwMode="auto">
              <a:xfrm>
                <a:off x="2143125" y="1884363"/>
                <a:ext cx="28575" cy="17463"/>
              </a:xfrm>
              <a:custGeom>
                <a:avLst/>
                <a:gdLst>
                  <a:gd name="T0" fmla="*/ 28 w 28"/>
                  <a:gd name="T1" fmla="*/ 7 h 17"/>
                  <a:gd name="T2" fmla="*/ 0 w 28"/>
                  <a:gd name="T3" fmla="*/ 11 h 17"/>
                  <a:gd name="T4" fmla="*/ 28 w 28"/>
                  <a:gd name="T5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17">
                    <a:moveTo>
                      <a:pt x="28" y="7"/>
                    </a:moveTo>
                    <a:cubicBezTo>
                      <a:pt x="21" y="12"/>
                      <a:pt x="6" y="17"/>
                      <a:pt x="0" y="11"/>
                    </a:cubicBezTo>
                    <a:cubicBezTo>
                      <a:pt x="3" y="3"/>
                      <a:pt x="21" y="0"/>
                      <a:pt x="2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9" name="Freeform 96"/>
              <p:cNvSpPr/>
              <p:nvPr/>
            </p:nvSpPr>
            <p:spPr bwMode="auto">
              <a:xfrm>
                <a:off x="2528888" y="1887538"/>
                <a:ext cx="33337" cy="30163"/>
              </a:xfrm>
              <a:custGeom>
                <a:avLst/>
                <a:gdLst>
                  <a:gd name="T0" fmla="*/ 32 w 32"/>
                  <a:gd name="T1" fmla="*/ 0 h 30"/>
                  <a:gd name="T2" fmla="*/ 8 w 32"/>
                  <a:gd name="T3" fmla="*/ 28 h 30"/>
                  <a:gd name="T4" fmla="*/ 20 w 32"/>
                  <a:gd name="T5" fmla="*/ 24 h 30"/>
                  <a:gd name="T6" fmla="*/ 12 w 32"/>
                  <a:gd name="T7" fmla="*/ 20 h 30"/>
                  <a:gd name="T8" fmla="*/ 3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32" y="0"/>
                    </a:moveTo>
                    <a:cubicBezTo>
                      <a:pt x="30" y="9"/>
                      <a:pt x="32" y="30"/>
                      <a:pt x="8" y="28"/>
                    </a:cubicBezTo>
                    <a:cubicBezTo>
                      <a:pt x="9" y="23"/>
                      <a:pt x="15" y="25"/>
                      <a:pt x="20" y="24"/>
                    </a:cubicBezTo>
                    <a:cubicBezTo>
                      <a:pt x="19" y="19"/>
                      <a:pt x="13" y="14"/>
                      <a:pt x="12" y="20"/>
                    </a:cubicBezTo>
                    <a:cubicBezTo>
                      <a:pt x="0" y="10"/>
                      <a:pt x="28" y="6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0" name="Freeform 97"/>
              <p:cNvSpPr/>
              <p:nvPr/>
            </p:nvSpPr>
            <p:spPr bwMode="auto">
              <a:xfrm>
                <a:off x="2208213" y="1885950"/>
                <a:ext cx="47625" cy="25400"/>
              </a:xfrm>
              <a:custGeom>
                <a:avLst/>
                <a:gdLst>
                  <a:gd name="T0" fmla="*/ 48 w 48"/>
                  <a:gd name="T1" fmla="*/ 13 h 25"/>
                  <a:gd name="T2" fmla="*/ 0 w 48"/>
                  <a:gd name="T3" fmla="*/ 13 h 25"/>
                  <a:gd name="T4" fmla="*/ 48 w 48"/>
                  <a:gd name="T5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25">
                    <a:moveTo>
                      <a:pt x="48" y="13"/>
                    </a:moveTo>
                    <a:cubicBezTo>
                      <a:pt x="36" y="25"/>
                      <a:pt x="19" y="7"/>
                      <a:pt x="0" y="13"/>
                    </a:cubicBezTo>
                    <a:cubicBezTo>
                      <a:pt x="7" y="0"/>
                      <a:pt x="32" y="11"/>
                      <a:pt x="48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1" name="Freeform 98"/>
              <p:cNvSpPr/>
              <p:nvPr/>
            </p:nvSpPr>
            <p:spPr bwMode="auto">
              <a:xfrm>
                <a:off x="2578100" y="1890713"/>
                <a:ext cx="38100" cy="20638"/>
              </a:xfrm>
              <a:custGeom>
                <a:avLst/>
                <a:gdLst>
                  <a:gd name="T0" fmla="*/ 28 w 38"/>
                  <a:gd name="T1" fmla="*/ 0 h 19"/>
                  <a:gd name="T2" fmla="*/ 0 w 38"/>
                  <a:gd name="T3" fmla="*/ 16 h 19"/>
                  <a:gd name="T4" fmla="*/ 28 w 38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19">
                    <a:moveTo>
                      <a:pt x="28" y="0"/>
                    </a:moveTo>
                    <a:cubicBezTo>
                      <a:pt x="38" y="12"/>
                      <a:pt x="17" y="19"/>
                      <a:pt x="0" y="16"/>
                    </a:cubicBezTo>
                    <a:cubicBezTo>
                      <a:pt x="1" y="2"/>
                      <a:pt x="17" y="4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2" name="Freeform 99"/>
              <p:cNvSpPr/>
              <p:nvPr/>
            </p:nvSpPr>
            <p:spPr bwMode="auto">
              <a:xfrm>
                <a:off x="3454400" y="1895475"/>
                <a:ext cx="25400" cy="22225"/>
              </a:xfrm>
              <a:custGeom>
                <a:avLst/>
                <a:gdLst>
                  <a:gd name="T0" fmla="*/ 8 w 24"/>
                  <a:gd name="T1" fmla="*/ 20 h 22"/>
                  <a:gd name="T2" fmla="*/ 8 w 24"/>
                  <a:gd name="T3" fmla="*/ 8 h 22"/>
                  <a:gd name="T4" fmla="*/ 4 w 24"/>
                  <a:gd name="T5" fmla="*/ 12 h 22"/>
                  <a:gd name="T6" fmla="*/ 0 w 24"/>
                  <a:gd name="T7" fmla="*/ 8 h 22"/>
                  <a:gd name="T8" fmla="*/ 0 w 24"/>
                  <a:gd name="T9" fmla="*/ 0 h 22"/>
                  <a:gd name="T10" fmla="*/ 24 w 24"/>
                  <a:gd name="T11" fmla="*/ 4 h 22"/>
                  <a:gd name="T12" fmla="*/ 8 w 24"/>
                  <a:gd name="T13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2">
                    <a:moveTo>
                      <a:pt x="8" y="20"/>
                    </a:moveTo>
                    <a:cubicBezTo>
                      <a:pt x="8" y="16"/>
                      <a:pt x="8" y="12"/>
                      <a:pt x="8" y="8"/>
                    </a:cubicBezTo>
                    <a:cubicBezTo>
                      <a:pt x="5" y="7"/>
                      <a:pt x="4" y="10"/>
                      <a:pt x="4" y="12"/>
                    </a:cubicBezTo>
                    <a:cubicBezTo>
                      <a:pt x="1" y="13"/>
                      <a:pt x="0" y="10"/>
                      <a:pt x="0" y="8"/>
                    </a:cubicBezTo>
                    <a:cubicBezTo>
                      <a:pt x="0" y="5"/>
                      <a:pt x="0" y="3"/>
                      <a:pt x="0" y="0"/>
                    </a:cubicBezTo>
                    <a:cubicBezTo>
                      <a:pt x="15" y="6"/>
                      <a:pt x="10" y="14"/>
                      <a:pt x="24" y="4"/>
                    </a:cubicBezTo>
                    <a:cubicBezTo>
                      <a:pt x="19" y="10"/>
                      <a:pt x="21" y="22"/>
                      <a:pt x="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3" name="Freeform 100"/>
              <p:cNvSpPr/>
              <p:nvPr/>
            </p:nvSpPr>
            <p:spPr bwMode="auto">
              <a:xfrm>
                <a:off x="2328863" y="1897063"/>
                <a:ext cx="39687" cy="22225"/>
              </a:xfrm>
              <a:custGeom>
                <a:avLst/>
                <a:gdLst>
                  <a:gd name="T0" fmla="*/ 36 w 40"/>
                  <a:gd name="T1" fmla="*/ 2 h 22"/>
                  <a:gd name="T2" fmla="*/ 28 w 40"/>
                  <a:gd name="T3" fmla="*/ 18 h 22"/>
                  <a:gd name="T4" fmla="*/ 32 w 40"/>
                  <a:gd name="T5" fmla="*/ 10 h 22"/>
                  <a:gd name="T6" fmla="*/ 12 w 40"/>
                  <a:gd name="T7" fmla="*/ 6 h 22"/>
                  <a:gd name="T8" fmla="*/ 36 w 40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2">
                    <a:moveTo>
                      <a:pt x="36" y="2"/>
                    </a:moveTo>
                    <a:cubicBezTo>
                      <a:pt x="35" y="9"/>
                      <a:pt x="40" y="22"/>
                      <a:pt x="28" y="18"/>
                    </a:cubicBezTo>
                    <a:cubicBezTo>
                      <a:pt x="29" y="15"/>
                      <a:pt x="32" y="14"/>
                      <a:pt x="32" y="10"/>
                    </a:cubicBezTo>
                    <a:cubicBezTo>
                      <a:pt x="33" y="1"/>
                      <a:pt x="18" y="8"/>
                      <a:pt x="12" y="6"/>
                    </a:cubicBezTo>
                    <a:cubicBezTo>
                      <a:pt x="0" y="0"/>
                      <a:pt x="29" y="2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" name="Freeform 101"/>
              <p:cNvSpPr/>
              <p:nvPr/>
            </p:nvSpPr>
            <p:spPr bwMode="auto">
              <a:xfrm>
                <a:off x="2693988" y="1903413"/>
                <a:ext cx="44450" cy="36513"/>
              </a:xfrm>
              <a:custGeom>
                <a:avLst/>
                <a:gdLst>
                  <a:gd name="T0" fmla="*/ 16 w 44"/>
                  <a:gd name="T1" fmla="*/ 0 h 36"/>
                  <a:gd name="T2" fmla="*/ 8 w 44"/>
                  <a:gd name="T3" fmla="*/ 16 h 36"/>
                  <a:gd name="T4" fmla="*/ 20 w 44"/>
                  <a:gd name="T5" fmla="*/ 8 h 36"/>
                  <a:gd name="T6" fmla="*/ 44 w 44"/>
                  <a:gd name="T7" fmla="*/ 24 h 36"/>
                  <a:gd name="T8" fmla="*/ 0 w 44"/>
                  <a:gd name="T9" fmla="*/ 24 h 36"/>
                  <a:gd name="T10" fmla="*/ 16 w 44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36">
                    <a:moveTo>
                      <a:pt x="16" y="0"/>
                    </a:moveTo>
                    <a:cubicBezTo>
                      <a:pt x="14" y="6"/>
                      <a:pt x="10" y="10"/>
                      <a:pt x="8" y="16"/>
                    </a:cubicBezTo>
                    <a:cubicBezTo>
                      <a:pt x="9" y="26"/>
                      <a:pt x="19" y="12"/>
                      <a:pt x="20" y="8"/>
                    </a:cubicBezTo>
                    <a:cubicBezTo>
                      <a:pt x="27" y="21"/>
                      <a:pt x="32" y="24"/>
                      <a:pt x="44" y="24"/>
                    </a:cubicBezTo>
                    <a:cubicBezTo>
                      <a:pt x="39" y="36"/>
                      <a:pt x="13" y="27"/>
                      <a:pt x="0" y="24"/>
                    </a:cubicBezTo>
                    <a:cubicBezTo>
                      <a:pt x="1" y="11"/>
                      <a:pt x="3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" name="Freeform 102"/>
              <p:cNvSpPr/>
              <p:nvPr/>
            </p:nvSpPr>
            <p:spPr bwMode="auto">
              <a:xfrm>
                <a:off x="1933575" y="1916113"/>
                <a:ext cx="22225" cy="30163"/>
              </a:xfrm>
              <a:custGeom>
                <a:avLst/>
                <a:gdLst>
                  <a:gd name="T0" fmla="*/ 8 w 22"/>
                  <a:gd name="T1" fmla="*/ 0 h 30"/>
                  <a:gd name="T2" fmla="*/ 0 w 22"/>
                  <a:gd name="T3" fmla="*/ 28 h 30"/>
                  <a:gd name="T4" fmla="*/ 8 w 22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30">
                    <a:moveTo>
                      <a:pt x="8" y="0"/>
                    </a:moveTo>
                    <a:cubicBezTo>
                      <a:pt x="22" y="2"/>
                      <a:pt x="14" y="30"/>
                      <a:pt x="0" y="28"/>
                    </a:cubicBezTo>
                    <a:cubicBezTo>
                      <a:pt x="5" y="21"/>
                      <a:pt x="11" y="15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6" name="Freeform 103"/>
              <p:cNvSpPr/>
              <p:nvPr/>
            </p:nvSpPr>
            <p:spPr bwMode="auto">
              <a:xfrm>
                <a:off x="3216275" y="1911350"/>
                <a:ext cx="46037" cy="23813"/>
              </a:xfrm>
              <a:custGeom>
                <a:avLst/>
                <a:gdLst>
                  <a:gd name="T0" fmla="*/ 33 w 45"/>
                  <a:gd name="T1" fmla="*/ 4 h 24"/>
                  <a:gd name="T2" fmla="*/ 45 w 45"/>
                  <a:gd name="T3" fmla="*/ 12 h 24"/>
                  <a:gd name="T4" fmla="*/ 9 w 45"/>
                  <a:gd name="T5" fmla="*/ 24 h 24"/>
                  <a:gd name="T6" fmla="*/ 33 w 45"/>
                  <a:gd name="T7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4">
                    <a:moveTo>
                      <a:pt x="33" y="4"/>
                    </a:moveTo>
                    <a:cubicBezTo>
                      <a:pt x="38" y="5"/>
                      <a:pt x="39" y="11"/>
                      <a:pt x="45" y="12"/>
                    </a:cubicBezTo>
                    <a:cubicBezTo>
                      <a:pt x="38" y="21"/>
                      <a:pt x="22" y="21"/>
                      <a:pt x="9" y="24"/>
                    </a:cubicBezTo>
                    <a:cubicBezTo>
                      <a:pt x="0" y="0"/>
                      <a:pt x="37" y="23"/>
                      <a:pt x="3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7" name="Freeform 104"/>
              <p:cNvSpPr/>
              <p:nvPr/>
            </p:nvSpPr>
            <p:spPr bwMode="auto">
              <a:xfrm>
                <a:off x="3017838" y="1917700"/>
                <a:ext cx="23812" cy="25400"/>
              </a:xfrm>
              <a:custGeom>
                <a:avLst/>
                <a:gdLst>
                  <a:gd name="T0" fmla="*/ 22 w 23"/>
                  <a:gd name="T1" fmla="*/ 2 h 25"/>
                  <a:gd name="T2" fmla="*/ 2 w 23"/>
                  <a:gd name="T3" fmla="*/ 6 h 25"/>
                  <a:gd name="T4" fmla="*/ 22 w 23"/>
                  <a:gd name="T5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5">
                    <a:moveTo>
                      <a:pt x="22" y="2"/>
                    </a:moveTo>
                    <a:cubicBezTo>
                      <a:pt x="23" y="16"/>
                      <a:pt x="0" y="25"/>
                      <a:pt x="2" y="6"/>
                    </a:cubicBezTo>
                    <a:cubicBezTo>
                      <a:pt x="13" y="9"/>
                      <a:pt x="12" y="0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8" name="Freeform 105"/>
              <p:cNvSpPr/>
              <p:nvPr/>
            </p:nvSpPr>
            <p:spPr bwMode="auto">
              <a:xfrm>
                <a:off x="3316288" y="1919288"/>
                <a:ext cx="34925" cy="22225"/>
              </a:xfrm>
              <a:custGeom>
                <a:avLst/>
                <a:gdLst>
                  <a:gd name="T0" fmla="*/ 2 w 34"/>
                  <a:gd name="T1" fmla="*/ 4 h 21"/>
                  <a:gd name="T2" fmla="*/ 34 w 34"/>
                  <a:gd name="T3" fmla="*/ 8 h 21"/>
                  <a:gd name="T4" fmla="*/ 2 w 34"/>
                  <a:gd name="T5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21">
                    <a:moveTo>
                      <a:pt x="2" y="4"/>
                    </a:moveTo>
                    <a:cubicBezTo>
                      <a:pt x="13" y="13"/>
                      <a:pt x="22" y="0"/>
                      <a:pt x="34" y="8"/>
                    </a:cubicBezTo>
                    <a:cubicBezTo>
                      <a:pt x="33" y="21"/>
                      <a:pt x="0" y="19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9" name="Freeform 106"/>
              <p:cNvSpPr/>
              <p:nvPr/>
            </p:nvSpPr>
            <p:spPr bwMode="auto">
              <a:xfrm>
                <a:off x="2284413" y="1935163"/>
                <a:ext cx="33337" cy="17463"/>
              </a:xfrm>
              <a:custGeom>
                <a:avLst/>
                <a:gdLst>
                  <a:gd name="T0" fmla="*/ 20 w 33"/>
                  <a:gd name="T1" fmla="*/ 0 h 16"/>
                  <a:gd name="T2" fmla="*/ 0 w 33"/>
                  <a:gd name="T3" fmla="*/ 12 h 16"/>
                  <a:gd name="T4" fmla="*/ 20 w 33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16">
                    <a:moveTo>
                      <a:pt x="20" y="0"/>
                    </a:moveTo>
                    <a:cubicBezTo>
                      <a:pt x="33" y="8"/>
                      <a:pt x="12" y="16"/>
                      <a:pt x="0" y="12"/>
                    </a:cubicBezTo>
                    <a:cubicBezTo>
                      <a:pt x="1" y="3"/>
                      <a:pt x="17" y="8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0" name="Freeform 107"/>
              <p:cNvSpPr/>
              <p:nvPr/>
            </p:nvSpPr>
            <p:spPr bwMode="auto">
              <a:xfrm>
                <a:off x="3213100" y="1939925"/>
                <a:ext cx="41275" cy="15875"/>
              </a:xfrm>
              <a:custGeom>
                <a:avLst/>
                <a:gdLst>
                  <a:gd name="T0" fmla="*/ 8 w 40"/>
                  <a:gd name="T1" fmla="*/ 0 h 15"/>
                  <a:gd name="T2" fmla="*/ 40 w 40"/>
                  <a:gd name="T3" fmla="*/ 4 h 15"/>
                  <a:gd name="T4" fmla="*/ 0 w 40"/>
                  <a:gd name="T5" fmla="*/ 12 h 15"/>
                  <a:gd name="T6" fmla="*/ 8 w 40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15">
                    <a:moveTo>
                      <a:pt x="8" y="0"/>
                    </a:moveTo>
                    <a:cubicBezTo>
                      <a:pt x="18" y="2"/>
                      <a:pt x="26" y="6"/>
                      <a:pt x="40" y="4"/>
                    </a:cubicBezTo>
                    <a:cubicBezTo>
                      <a:pt x="35" y="15"/>
                      <a:pt x="15" y="11"/>
                      <a:pt x="0" y="12"/>
                    </a:cubicBezTo>
                    <a:cubicBezTo>
                      <a:pt x="3" y="8"/>
                      <a:pt x="9" y="8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1" name="Freeform 108"/>
              <p:cNvSpPr/>
              <p:nvPr/>
            </p:nvSpPr>
            <p:spPr bwMode="auto">
              <a:xfrm>
                <a:off x="2005013" y="1379538"/>
                <a:ext cx="44450" cy="28575"/>
              </a:xfrm>
              <a:custGeom>
                <a:avLst/>
                <a:gdLst>
                  <a:gd name="T0" fmla="*/ 37 w 43"/>
                  <a:gd name="T1" fmla="*/ 0 h 29"/>
                  <a:gd name="T2" fmla="*/ 1 w 43"/>
                  <a:gd name="T3" fmla="*/ 28 h 29"/>
                  <a:gd name="T4" fmla="*/ 1 w 43"/>
                  <a:gd name="T5" fmla="*/ 16 h 29"/>
                  <a:gd name="T6" fmla="*/ 37 w 43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29">
                    <a:moveTo>
                      <a:pt x="37" y="0"/>
                    </a:moveTo>
                    <a:cubicBezTo>
                      <a:pt x="43" y="11"/>
                      <a:pt x="21" y="29"/>
                      <a:pt x="1" y="28"/>
                    </a:cubicBezTo>
                    <a:cubicBezTo>
                      <a:pt x="0" y="21"/>
                      <a:pt x="8" y="18"/>
                      <a:pt x="1" y="16"/>
                    </a:cubicBezTo>
                    <a:cubicBezTo>
                      <a:pt x="9" y="7"/>
                      <a:pt x="29" y="9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2" name="Freeform 109"/>
              <p:cNvSpPr/>
              <p:nvPr/>
            </p:nvSpPr>
            <p:spPr bwMode="auto">
              <a:xfrm>
                <a:off x="2159000" y="1439863"/>
                <a:ext cx="22225" cy="20638"/>
              </a:xfrm>
              <a:custGeom>
                <a:avLst/>
                <a:gdLst>
                  <a:gd name="T0" fmla="*/ 1 w 22"/>
                  <a:gd name="T1" fmla="*/ 4 h 20"/>
                  <a:gd name="T2" fmla="*/ 5 w 22"/>
                  <a:gd name="T3" fmla="*/ 0 h 20"/>
                  <a:gd name="T4" fmla="*/ 13 w 22"/>
                  <a:gd name="T5" fmla="*/ 0 h 20"/>
                  <a:gd name="T6" fmla="*/ 9 w 22"/>
                  <a:gd name="T7" fmla="*/ 4 h 20"/>
                  <a:gd name="T8" fmla="*/ 21 w 22"/>
                  <a:gd name="T9" fmla="*/ 8 h 20"/>
                  <a:gd name="T10" fmla="*/ 17 w 22"/>
                  <a:gd name="T11" fmla="*/ 20 h 20"/>
                  <a:gd name="T12" fmla="*/ 9 w 22"/>
                  <a:gd name="T13" fmla="*/ 20 h 20"/>
                  <a:gd name="T14" fmla="*/ 1 w 22"/>
                  <a:gd name="T15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0">
                    <a:moveTo>
                      <a:pt x="1" y="4"/>
                    </a:moveTo>
                    <a:cubicBezTo>
                      <a:pt x="0" y="1"/>
                      <a:pt x="3" y="0"/>
                      <a:pt x="5" y="0"/>
                    </a:cubicBezTo>
                    <a:cubicBezTo>
                      <a:pt x="8" y="0"/>
                      <a:pt x="10" y="0"/>
                      <a:pt x="13" y="0"/>
                    </a:cubicBezTo>
                    <a:cubicBezTo>
                      <a:pt x="14" y="3"/>
                      <a:pt x="11" y="4"/>
                      <a:pt x="9" y="4"/>
                    </a:cubicBezTo>
                    <a:cubicBezTo>
                      <a:pt x="10" y="9"/>
                      <a:pt x="16" y="7"/>
                      <a:pt x="21" y="8"/>
                    </a:cubicBezTo>
                    <a:cubicBezTo>
                      <a:pt x="22" y="14"/>
                      <a:pt x="17" y="15"/>
                      <a:pt x="17" y="20"/>
                    </a:cubicBezTo>
                    <a:cubicBezTo>
                      <a:pt x="14" y="20"/>
                      <a:pt x="12" y="20"/>
                      <a:pt x="9" y="20"/>
                    </a:cubicBezTo>
                    <a:cubicBezTo>
                      <a:pt x="10" y="11"/>
                      <a:pt x="8" y="5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3" name="Freeform 110"/>
              <p:cNvSpPr/>
              <p:nvPr/>
            </p:nvSpPr>
            <p:spPr bwMode="auto">
              <a:xfrm>
                <a:off x="1562100" y="1443038"/>
                <a:ext cx="82550" cy="39688"/>
              </a:xfrm>
              <a:custGeom>
                <a:avLst/>
                <a:gdLst>
                  <a:gd name="T0" fmla="*/ 81 w 81"/>
                  <a:gd name="T1" fmla="*/ 0 h 38"/>
                  <a:gd name="T2" fmla="*/ 33 w 81"/>
                  <a:gd name="T3" fmla="*/ 12 h 38"/>
                  <a:gd name="T4" fmla="*/ 33 w 81"/>
                  <a:gd name="T5" fmla="*/ 24 h 38"/>
                  <a:gd name="T6" fmla="*/ 81 w 81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38">
                    <a:moveTo>
                      <a:pt x="81" y="0"/>
                    </a:moveTo>
                    <a:cubicBezTo>
                      <a:pt x="75" y="17"/>
                      <a:pt x="0" y="38"/>
                      <a:pt x="33" y="12"/>
                    </a:cubicBezTo>
                    <a:cubicBezTo>
                      <a:pt x="33" y="16"/>
                      <a:pt x="33" y="20"/>
                      <a:pt x="33" y="24"/>
                    </a:cubicBezTo>
                    <a:cubicBezTo>
                      <a:pt x="38" y="5"/>
                      <a:pt x="61" y="4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4" name="Freeform 111"/>
              <p:cNvSpPr/>
              <p:nvPr/>
            </p:nvSpPr>
            <p:spPr bwMode="auto">
              <a:xfrm>
                <a:off x="2711450" y="1435100"/>
                <a:ext cx="120650" cy="57150"/>
              </a:xfrm>
              <a:custGeom>
                <a:avLst/>
                <a:gdLst>
                  <a:gd name="T0" fmla="*/ 44 w 120"/>
                  <a:gd name="T1" fmla="*/ 12 h 56"/>
                  <a:gd name="T2" fmla="*/ 64 w 120"/>
                  <a:gd name="T3" fmla="*/ 28 h 56"/>
                  <a:gd name="T4" fmla="*/ 88 w 120"/>
                  <a:gd name="T5" fmla="*/ 16 h 56"/>
                  <a:gd name="T6" fmla="*/ 120 w 120"/>
                  <a:gd name="T7" fmla="*/ 32 h 56"/>
                  <a:gd name="T8" fmla="*/ 112 w 120"/>
                  <a:gd name="T9" fmla="*/ 56 h 56"/>
                  <a:gd name="T10" fmla="*/ 20 w 120"/>
                  <a:gd name="T11" fmla="*/ 36 h 56"/>
                  <a:gd name="T12" fmla="*/ 32 w 120"/>
                  <a:gd name="T13" fmla="*/ 24 h 56"/>
                  <a:gd name="T14" fmla="*/ 0 w 120"/>
                  <a:gd name="T15" fmla="*/ 20 h 56"/>
                  <a:gd name="T16" fmla="*/ 44 w 120"/>
                  <a:gd name="T17" fmla="*/ 1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56">
                    <a:moveTo>
                      <a:pt x="44" y="12"/>
                    </a:moveTo>
                    <a:cubicBezTo>
                      <a:pt x="44" y="18"/>
                      <a:pt x="52" y="24"/>
                      <a:pt x="64" y="28"/>
                    </a:cubicBezTo>
                    <a:cubicBezTo>
                      <a:pt x="74" y="17"/>
                      <a:pt x="75" y="20"/>
                      <a:pt x="88" y="16"/>
                    </a:cubicBezTo>
                    <a:cubicBezTo>
                      <a:pt x="105" y="15"/>
                      <a:pt x="102" y="34"/>
                      <a:pt x="120" y="32"/>
                    </a:cubicBezTo>
                    <a:cubicBezTo>
                      <a:pt x="116" y="39"/>
                      <a:pt x="109" y="42"/>
                      <a:pt x="112" y="56"/>
                    </a:cubicBezTo>
                    <a:cubicBezTo>
                      <a:pt x="88" y="39"/>
                      <a:pt x="58" y="37"/>
                      <a:pt x="20" y="36"/>
                    </a:cubicBezTo>
                    <a:cubicBezTo>
                      <a:pt x="14" y="22"/>
                      <a:pt x="34" y="34"/>
                      <a:pt x="32" y="24"/>
                    </a:cubicBezTo>
                    <a:cubicBezTo>
                      <a:pt x="29" y="15"/>
                      <a:pt x="10" y="22"/>
                      <a:pt x="0" y="20"/>
                    </a:cubicBezTo>
                    <a:cubicBezTo>
                      <a:pt x="4" y="0"/>
                      <a:pt x="38" y="23"/>
                      <a:pt x="4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5" name="Freeform 112"/>
              <p:cNvSpPr>
                <a:spLocks noEditPoints="1"/>
              </p:cNvSpPr>
              <p:nvPr/>
            </p:nvSpPr>
            <p:spPr bwMode="auto">
              <a:xfrm>
                <a:off x="971564" y="920907"/>
                <a:ext cx="2720974" cy="485776"/>
              </a:xfrm>
              <a:custGeom>
                <a:avLst/>
                <a:gdLst>
                  <a:gd name="T0" fmla="*/ 2644 w 2704"/>
                  <a:gd name="T1" fmla="*/ 218 h 483"/>
                  <a:gd name="T2" fmla="*/ 2308 w 2704"/>
                  <a:gd name="T3" fmla="*/ 310 h 483"/>
                  <a:gd name="T4" fmla="*/ 2360 w 2704"/>
                  <a:gd name="T5" fmla="*/ 382 h 483"/>
                  <a:gd name="T6" fmla="*/ 2252 w 2704"/>
                  <a:gd name="T7" fmla="*/ 410 h 483"/>
                  <a:gd name="T8" fmla="*/ 2016 w 2704"/>
                  <a:gd name="T9" fmla="*/ 470 h 483"/>
                  <a:gd name="T10" fmla="*/ 1988 w 2704"/>
                  <a:gd name="T11" fmla="*/ 406 h 483"/>
                  <a:gd name="T12" fmla="*/ 1876 w 2704"/>
                  <a:gd name="T13" fmla="*/ 434 h 483"/>
                  <a:gd name="T14" fmla="*/ 1800 w 2704"/>
                  <a:gd name="T15" fmla="*/ 410 h 483"/>
                  <a:gd name="T16" fmla="*/ 1792 w 2704"/>
                  <a:gd name="T17" fmla="*/ 462 h 483"/>
                  <a:gd name="T18" fmla="*/ 1384 w 2704"/>
                  <a:gd name="T19" fmla="*/ 446 h 483"/>
                  <a:gd name="T20" fmla="*/ 1144 w 2704"/>
                  <a:gd name="T21" fmla="*/ 430 h 483"/>
                  <a:gd name="T22" fmla="*/ 1036 w 2704"/>
                  <a:gd name="T23" fmla="*/ 418 h 483"/>
                  <a:gd name="T24" fmla="*/ 884 w 2704"/>
                  <a:gd name="T25" fmla="*/ 458 h 483"/>
                  <a:gd name="T26" fmla="*/ 788 w 2704"/>
                  <a:gd name="T27" fmla="*/ 398 h 483"/>
                  <a:gd name="T28" fmla="*/ 312 w 2704"/>
                  <a:gd name="T29" fmla="*/ 414 h 483"/>
                  <a:gd name="T30" fmla="*/ 188 w 2704"/>
                  <a:gd name="T31" fmla="*/ 62 h 483"/>
                  <a:gd name="T32" fmla="*/ 604 w 2704"/>
                  <a:gd name="T33" fmla="*/ 70 h 483"/>
                  <a:gd name="T34" fmla="*/ 1048 w 2704"/>
                  <a:gd name="T35" fmla="*/ 66 h 483"/>
                  <a:gd name="T36" fmla="*/ 1404 w 2704"/>
                  <a:gd name="T37" fmla="*/ 90 h 483"/>
                  <a:gd name="T38" fmla="*/ 1672 w 2704"/>
                  <a:gd name="T39" fmla="*/ 86 h 483"/>
                  <a:gd name="T40" fmla="*/ 1860 w 2704"/>
                  <a:gd name="T41" fmla="*/ 110 h 483"/>
                  <a:gd name="T42" fmla="*/ 2004 w 2704"/>
                  <a:gd name="T43" fmla="*/ 110 h 483"/>
                  <a:gd name="T44" fmla="*/ 2464 w 2704"/>
                  <a:gd name="T45" fmla="*/ 86 h 483"/>
                  <a:gd name="T46" fmla="*/ 1888 w 2704"/>
                  <a:gd name="T47" fmla="*/ 66 h 483"/>
                  <a:gd name="T48" fmla="*/ 1572 w 2704"/>
                  <a:gd name="T49" fmla="*/ 98 h 483"/>
                  <a:gd name="T50" fmla="*/ 1604 w 2704"/>
                  <a:gd name="T51" fmla="*/ 114 h 483"/>
                  <a:gd name="T52" fmla="*/ 2056 w 2704"/>
                  <a:gd name="T53" fmla="*/ 138 h 483"/>
                  <a:gd name="T54" fmla="*/ 2076 w 2704"/>
                  <a:gd name="T55" fmla="*/ 90 h 483"/>
                  <a:gd name="T56" fmla="*/ 2296 w 2704"/>
                  <a:gd name="T57" fmla="*/ 130 h 483"/>
                  <a:gd name="T58" fmla="*/ 1864 w 2704"/>
                  <a:gd name="T59" fmla="*/ 134 h 483"/>
                  <a:gd name="T60" fmla="*/ 1780 w 2704"/>
                  <a:gd name="T61" fmla="*/ 162 h 483"/>
                  <a:gd name="T62" fmla="*/ 2084 w 2704"/>
                  <a:gd name="T63" fmla="*/ 218 h 483"/>
                  <a:gd name="T64" fmla="*/ 2072 w 2704"/>
                  <a:gd name="T65" fmla="*/ 202 h 483"/>
                  <a:gd name="T66" fmla="*/ 1716 w 2704"/>
                  <a:gd name="T67" fmla="*/ 246 h 483"/>
                  <a:gd name="T68" fmla="*/ 1820 w 2704"/>
                  <a:gd name="T69" fmla="*/ 170 h 483"/>
                  <a:gd name="T70" fmla="*/ 1624 w 2704"/>
                  <a:gd name="T71" fmla="*/ 238 h 483"/>
                  <a:gd name="T72" fmla="*/ 1624 w 2704"/>
                  <a:gd name="T73" fmla="*/ 262 h 483"/>
                  <a:gd name="T74" fmla="*/ 2184 w 2704"/>
                  <a:gd name="T75" fmla="*/ 206 h 483"/>
                  <a:gd name="T76" fmla="*/ 1524 w 2704"/>
                  <a:gd name="T77" fmla="*/ 234 h 483"/>
                  <a:gd name="T78" fmla="*/ 1636 w 2704"/>
                  <a:gd name="T79" fmla="*/ 194 h 483"/>
                  <a:gd name="T80" fmla="*/ 1980 w 2704"/>
                  <a:gd name="T81" fmla="*/ 218 h 483"/>
                  <a:gd name="T82" fmla="*/ 2284 w 2704"/>
                  <a:gd name="T83" fmla="*/ 206 h 483"/>
                  <a:gd name="T84" fmla="*/ 1300 w 2704"/>
                  <a:gd name="T85" fmla="*/ 254 h 483"/>
                  <a:gd name="T86" fmla="*/ 1816 w 2704"/>
                  <a:gd name="T87" fmla="*/ 274 h 483"/>
                  <a:gd name="T88" fmla="*/ 1904 w 2704"/>
                  <a:gd name="T89" fmla="*/ 234 h 483"/>
                  <a:gd name="T90" fmla="*/ 2008 w 2704"/>
                  <a:gd name="T91" fmla="*/ 270 h 483"/>
                  <a:gd name="T92" fmla="*/ 992 w 2704"/>
                  <a:gd name="T93" fmla="*/ 274 h 483"/>
                  <a:gd name="T94" fmla="*/ 1532 w 2704"/>
                  <a:gd name="T95" fmla="*/ 278 h 483"/>
                  <a:gd name="T96" fmla="*/ 1280 w 2704"/>
                  <a:gd name="T97" fmla="*/ 282 h 483"/>
                  <a:gd name="T98" fmla="*/ 1936 w 2704"/>
                  <a:gd name="T99" fmla="*/ 298 h 483"/>
                  <a:gd name="T100" fmla="*/ 2128 w 2704"/>
                  <a:gd name="T101" fmla="*/ 314 h 483"/>
                  <a:gd name="T102" fmla="*/ 1856 w 2704"/>
                  <a:gd name="T103" fmla="*/ 326 h 483"/>
                  <a:gd name="T104" fmla="*/ 2076 w 2704"/>
                  <a:gd name="T105" fmla="*/ 374 h 483"/>
                  <a:gd name="T106" fmla="*/ 708 w 2704"/>
                  <a:gd name="T107" fmla="*/ 394 h 483"/>
                  <a:gd name="T108" fmla="*/ 888 w 2704"/>
                  <a:gd name="T109" fmla="*/ 382 h 483"/>
                  <a:gd name="T110" fmla="*/ 1664 w 2704"/>
                  <a:gd name="T111" fmla="*/ 394 h 483"/>
                  <a:gd name="T112" fmla="*/ 1876 w 2704"/>
                  <a:gd name="T113" fmla="*/ 398 h 483"/>
                  <a:gd name="T114" fmla="*/ 1144 w 2704"/>
                  <a:gd name="T115" fmla="*/ 410 h 483"/>
                  <a:gd name="T116" fmla="*/ 1576 w 2704"/>
                  <a:gd name="T117" fmla="*/ 422 h 483"/>
                  <a:gd name="T118" fmla="*/ 2312 w 2704"/>
                  <a:gd name="T119" fmla="*/ 438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04" h="483">
                    <a:moveTo>
                      <a:pt x="2392" y="122"/>
                    </a:moveTo>
                    <a:cubicBezTo>
                      <a:pt x="2417" y="122"/>
                      <a:pt x="2432" y="130"/>
                      <a:pt x="2464" y="138"/>
                    </a:cubicBezTo>
                    <a:cubicBezTo>
                      <a:pt x="2405" y="164"/>
                      <a:pt x="2352" y="152"/>
                      <a:pt x="2288" y="166"/>
                    </a:cubicBezTo>
                    <a:cubicBezTo>
                      <a:pt x="2310" y="175"/>
                      <a:pt x="2361" y="188"/>
                      <a:pt x="2380" y="174"/>
                    </a:cubicBezTo>
                    <a:cubicBezTo>
                      <a:pt x="2413" y="190"/>
                      <a:pt x="2443" y="194"/>
                      <a:pt x="2472" y="194"/>
                    </a:cubicBezTo>
                    <a:cubicBezTo>
                      <a:pt x="2476" y="206"/>
                      <a:pt x="2463" y="201"/>
                      <a:pt x="2456" y="202"/>
                    </a:cubicBezTo>
                    <a:cubicBezTo>
                      <a:pt x="2473" y="211"/>
                      <a:pt x="2482" y="207"/>
                      <a:pt x="2508" y="210"/>
                    </a:cubicBezTo>
                    <a:cubicBezTo>
                      <a:pt x="2508" y="201"/>
                      <a:pt x="2491" y="208"/>
                      <a:pt x="2484" y="206"/>
                    </a:cubicBezTo>
                    <a:cubicBezTo>
                      <a:pt x="2493" y="188"/>
                      <a:pt x="2520" y="186"/>
                      <a:pt x="2544" y="202"/>
                    </a:cubicBezTo>
                    <a:cubicBezTo>
                      <a:pt x="2531" y="204"/>
                      <a:pt x="2530" y="195"/>
                      <a:pt x="2516" y="198"/>
                    </a:cubicBezTo>
                    <a:cubicBezTo>
                      <a:pt x="2516" y="201"/>
                      <a:pt x="2516" y="203"/>
                      <a:pt x="2516" y="206"/>
                    </a:cubicBezTo>
                    <a:cubicBezTo>
                      <a:pt x="2547" y="215"/>
                      <a:pt x="2593" y="216"/>
                      <a:pt x="2620" y="202"/>
                    </a:cubicBezTo>
                    <a:cubicBezTo>
                      <a:pt x="2618" y="217"/>
                      <a:pt x="2644" y="205"/>
                      <a:pt x="2644" y="218"/>
                    </a:cubicBezTo>
                    <a:cubicBezTo>
                      <a:pt x="2642" y="202"/>
                      <a:pt x="2671" y="202"/>
                      <a:pt x="2696" y="202"/>
                    </a:cubicBezTo>
                    <a:cubicBezTo>
                      <a:pt x="2691" y="213"/>
                      <a:pt x="2674" y="212"/>
                      <a:pt x="2660" y="214"/>
                    </a:cubicBezTo>
                    <a:cubicBezTo>
                      <a:pt x="2667" y="225"/>
                      <a:pt x="2697" y="212"/>
                      <a:pt x="2704" y="222"/>
                    </a:cubicBezTo>
                    <a:cubicBezTo>
                      <a:pt x="2677" y="240"/>
                      <a:pt x="2632" y="240"/>
                      <a:pt x="2616" y="270"/>
                    </a:cubicBezTo>
                    <a:cubicBezTo>
                      <a:pt x="2564" y="269"/>
                      <a:pt x="2524" y="300"/>
                      <a:pt x="2476" y="290"/>
                    </a:cubicBezTo>
                    <a:cubicBezTo>
                      <a:pt x="2470" y="292"/>
                      <a:pt x="2478" y="295"/>
                      <a:pt x="2476" y="302"/>
                    </a:cubicBezTo>
                    <a:cubicBezTo>
                      <a:pt x="2463" y="300"/>
                      <a:pt x="2462" y="309"/>
                      <a:pt x="2448" y="306"/>
                    </a:cubicBezTo>
                    <a:cubicBezTo>
                      <a:pt x="2448" y="295"/>
                      <a:pt x="2455" y="298"/>
                      <a:pt x="2448" y="290"/>
                    </a:cubicBezTo>
                    <a:cubicBezTo>
                      <a:pt x="2443" y="308"/>
                      <a:pt x="2388" y="297"/>
                      <a:pt x="2396" y="326"/>
                    </a:cubicBezTo>
                    <a:cubicBezTo>
                      <a:pt x="2377" y="326"/>
                      <a:pt x="2371" y="324"/>
                      <a:pt x="2356" y="326"/>
                    </a:cubicBezTo>
                    <a:cubicBezTo>
                      <a:pt x="2352" y="313"/>
                      <a:pt x="2369" y="321"/>
                      <a:pt x="2368" y="310"/>
                    </a:cubicBezTo>
                    <a:cubicBezTo>
                      <a:pt x="2349" y="317"/>
                      <a:pt x="2340" y="305"/>
                      <a:pt x="2328" y="294"/>
                    </a:cubicBezTo>
                    <a:cubicBezTo>
                      <a:pt x="2321" y="299"/>
                      <a:pt x="2314" y="304"/>
                      <a:pt x="2308" y="310"/>
                    </a:cubicBezTo>
                    <a:cubicBezTo>
                      <a:pt x="2310" y="316"/>
                      <a:pt x="2313" y="308"/>
                      <a:pt x="2320" y="310"/>
                    </a:cubicBezTo>
                    <a:cubicBezTo>
                      <a:pt x="2326" y="336"/>
                      <a:pt x="2277" y="307"/>
                      <a:pt x="2284" y="334"/>
                    </a:cubicBezTo>
                    <a:cubicBezTo>
                      <a:pt x="2272" y="323"/>
                      <a:pt x="2275" y="316"/>
                      <a:pt x="2252" y="322"/>
                    </a:cubicBezTo>
                    <a:cubicBezTo>
                      <a:pt x="2248" y="313"/>
                      <a:pt x="2253" y="305"/>
                      <a:pt x="2248" y="290"/>
                    </a:cubicBezTo>
                    <a:cubicBezTo>
                      <a:pt x="2236" y="290"/>
                      <a:pt x="2222" y="288"/>
                      <a:pt x="2224" y="302"/>
                    </a:cubicBezTo>
                    <a:cubicBezTo>
                      <a:pt x="2225" y="307"/>
                      <a:pt x="2234" y="305"/>
                      <a:pt x="2240" y="306"/>
                    </a:cubicBezTo>
                    <a:cubicBezTo>
                      <a:pt x="2233" y="329"/>
                      <a:pt x="2208" y="309"/>
                      <a:pt x="2188" y="318"/>
                    </a:cubicBezTo>
                    <a:cubicBezTo>
                      <a:pt x="2186" y="327"/>
                      <a:pt x="2191" y="331"/>
                      <a:pt x="2184" y="346"/>
                    </a:cubicBezTo>
                    <a:cubicBezTo>
                      <a:pt x="2174" y="334"/>
                      <a:pt x="2135" y="353"/>
                      <a:pt x="2132" y="366"/>
                    </a:cubicBezTo>
                    <a:cubicBezTo>
                      <a:pt x="2132" y="367"/>
                      <a:pt x="2139" y="390"/>
                      <a:pt x="2140" y="390"/>
                    </a:cubicBezTo>
                    <a:cubicBezTo>
                      <a:pt x="2165" y="404"/>
                      <a:pt x="2201" y="377"/>
                      <a:pt x="2228" y="382"/>
                    </a:cubicBezTo>
                    <a:cubicBezTo>
                      <a:pt x="2230" y="382"/>
                      <a:pt x="2238" y="393"/>
                      <a:pt x="2240" y="394"/>
                    </a:cubicBezTo>
                    <a:cubicBezTo>
                      <a:pt x="2273" y="403"/>
                      <a:pt x="2319" y="384"/>
                      <a:pt x="2360" y="382"/>
                    </a:cubicBezTo>
                    <a:cubicBezTo>
                      <a:pt x="2443" y="378"/>
                      <a:pt x="2528" y="368"/>
                      <a:pt x="2580" y="366"/>
                    </a:cubicBezTo>
                    <a:cubicBezTo>
                      <a:pt x="2580" y="371"/>
                      <a:pt x="2580" y="377"/>
                      <a:pt x="2580" y="382"/>
                    </a:cubicBezTo>
                    <a:cubicBezTo>
                      <a:pt x="2620" y="381"/>
                      <a:pt x="2644" y="373"/>
                      <a:pt x="2684" y="366"/>
                    </a:cubicBezTo>
                    <a:cubicBezTo>
                      <a:pt x="2653" y="385"/>
                      <a:pt x="2613" y="402"/>
                      <a:pt x="2564" y="402"/>
                    </a:cubicBezTo>
                    <a:cubicBezTo>
                      <a:pt x="2567" y="406"/>
                      <a:pt x="2571" y="408"/>
                      <a:pt x="2576" y="410"/>
                    </a:cubicBezTo>
                    <a:cubicBezTo>
                      <a:pt x="2546" y="414"/>
                      <a:pt x="2536" y="422"/>
                      <a:pt x="2500" y="426"/>
                    </a:cubicBezTo>
                    <a:cubicBezTo>
                      <a:pt x="2500" y="413"/>
                      <a:pt x="2523" y="422"/>
                      <a:pt x="2528" y="414"/>
                    </a:cubicBezTo>
                    <a:cubicBezTo>
                      <a:pt x="2514" y="392"/>
                      <a:pt x="2497" y="423"/>
                      <a:pt x="2480" y="414"/>
                    </a:cubicBezTo>
                    <a:cubicBezTo>
                      <a:pt x="2475" y="427"/>
                      <a:pt x="2493" y="417"/>
                      <a:pt x="2488" y="430"/>
                    </a:cubicBezTo>
                    <a:cubicBezTo>
                      <a:pt x="2433" y="436"/>
                      <a:pt x="2366" y="462"/>
                      <a:pt x="2288" y="458"/>
                    </a:cubicBezTo>
                    <a:cubicBezTo>
                      <a:pt x="2282" y="442"/>
                      <a:pt x="2305" y="457"/>
                      <a:pt x="2304" y="446"/>
                    </a:cubicBezTo>
                    <a:cubicBezTo>
                      <a:pt x="2299" y="436"/>
                      <a:pt x="2279" y="445"/>
                      <a:pt x="2272" y="446"/>
                    </a:cubicBezTo>
                    <a:cubicBezTo>
                      <a:pt x="2271" y="428"/>
                      <a:pt x="2262" y="419"/>
                      <a:pt x="2252" y="410"/>
                    </a:cubicBezTo>
                    <a:cubicBezTo>
                      <a:pt x="2252" y="428"/>
                      <a:pt x="2215" y="397"/>
                      <a:pt x="2216" y="426"/>
                    </a:cubicBezTo>
                    <a:cubicBezTo>
                      <a:pt x="2206" y="424"/>
                      <a:pt x="2195" y="415"/>
                      <a:pt x="2204" y="406"/>
                    </a:cubicBezTo>
                    <a:cubicBezTo>
                      <a:pt x="2187" y="399"/>
                      <a:pt x="2159" y="420"/>
                      <a:pt x="2164" y="398"/>
                    </a:cubicBezTo>
                    <a:cubicBezTo>
                      <a:pt x="2154" y="400"/>
                      <a:pt x="2157" y="415"/>
                      <a:pt x="2148" y="418"/>
                    </a:cubicBezTo>
                    <a:cubicBezTo>
                      <a:pt x="2141" y="414"/>
                      <a:pt x="2141" y="400"/>
                      <a:pt x="2132" y="410"/>
                    </a:cubicBezTo>
                    <a:cubicBezTo>
                      <a:pt x="2124" y="409"/>
                      <a:pt x="2133" y="422"/>
                      <a:pt x="2136" y="422"/>
                    </a:cubicBezTo>
                    <a:cubicBezTo>
                      <a:pt x="2135" y="429"/>
                      <a:pt x="2119" y="418"/>
                      <a:pt x="2108" y="422"/>
                    </a:cubicBezTo>
                    <a:cubicBezTo>
                      <a:pt x="2098" y="424"/>
                      <a:pt x="2089" y="447"/>
                      <a:pt x="2104" y="450"/>
                    </a:cubicBezTo>
                    <a:cubicBezTo>
                      <a:pt x="2098" y="463"/>
                      <a:pt x="2091" y="442"/>
                      <a:pt x="2084" y="442"/>
                    </a:cubicBezTo>
                    <a:cubicBezTo>
                      <a:pt x="2085" y="434"/>
                      <a:pt x="2092" y="431"/>
                      <a:pt x="2096" y="426"/>
                    </a:cubicBezTo>
                    <a:cubicBezTo>
                      <a:pt x="2093" y="414"/>
                      <a:pt x="2086" y="431"/>
                      <a:pt x="2076" y="426"/>
                    </a:cubicBezTo>
                    <a:cubicBezTo>
                      <a:pt x="2084" y="438"/>
                      <a:pt x="2083" y="459"/>
                      <a:pt x="2096" y="466"/>
                    </a:cubicBezTo>
                    <a:cubicBezTo>
                      <a:pt x="2077" y="475"/>
                      <a:pt x="2041" y="467"/>
                      <a:pt x="2016" y="470"/>
                    </a:cubicBezTo>
                    <a:cubicBezTo>
                      <a:pt x="2019" y="450"/>
                      <a:pt x="2040" y="471"/>
                      <a:pt x="2040" y="450"/>
                    </a:cubicBezTo>
                    <a:cubicBezTo>
                      <a:pt x="2052" y="461"/>
                      <a:pt x="2067" y="446"/>
                      <a:pt x="2060" y="466"/>
                    </a:cubicBezTo>
                    <a:cubicBezTo>
                      <a:pt x="2070" y="467"/>
                      <a:pt x="2077" y="464"/>
                      <a:pt x="2080" y="458"/>
                    </a:cubicBezTo>
                    <a:cubicBezTo>
                      <a:pt x="2068" y="458"/>
                      <a:pt x="2083" y="449"/>
                      <a:pt x="2064" y="446"/>
                    </a:cubicBezTo>
                    <a:cubicBezTo>
                      <a:pt x="2075" y="434"/>
                      <a:pt x="2067" y="425"/>
                      <a:pt x="2064" y="418"/>
                    </a:cubicBezTo>
                    <a:cubicBezTo>
                      <a:pt x="2062" y="407"/>
                      <a:pt x="2086" y="421"/>
                      <a:pt x="2084" y="410"/>
                    </a:cubicBezTo>
                    <a:cubicBezTo>
                      <a:pt x="2084" y="401"/>
                      <a:pt x="2067" y="408"/>
                      <a:pt x="2060" y="406"/>
                    </a:cubicBezTo>
                    <a:cubicBezTo>
                      <a:pt x="2052" y="406"/>
                      <a:pt x="2068" y="423"/>
                      <a:pt x="2048" y="418"/>
                    </a:cubicBezTo>
                    <a:cubicBezTo>
                      <a:pt x="2048" y="428"/>
                      <a:pt x="2055" y="430"/>
                      <a:pt x="2048" y="438"/>
                    </a:cubicBezTo>
                    <a:cubicBezTo>
                      <a:pt x="2040" y="436"/>
                      <a:pt x="2048" y="420"/>
                      <a:pt x="2032" y="426"/>
                    </a:cubicBezTo>
                    <a:cubicBezTo>
                      <a:pt x="2030" y="413"/>
                      <a:pt x="2043" y="415"/>
                      <a:pt x="2044" y="406"/>
                    </a:cubicBezTo>
                    <a:cubicBezTo>
                      <a:pt x="2033" y="408"/>
                      <a:pt x="2021" y="423"/>
                      <a:pt x="2020" y="402"/>
                    </a:cubicBezTo>
                    <a:cubicBezTo>
                      <a:pt x="2006" y="404"/>
                      <a:pt x="2002" y="414"/>
                      <a:pt x="1988" y="406"/>
                    </a:cubicBezTo>
                    <a:cubicBezTo>
                      <a:pt x="1984" y="419"/>
                      <a:pt x="2013" y="431"/>
                      <a:pt x="1988" y="430"/>
                    </a:cubicBezTo>
                    <a:cubicBezTo>
                      <a:pt x="1988" y="440"/>
                      <a:pt x="2001" y="438"/>
                      <a:pt x="2012" y="438"/>
                    </a:cubicBezTo>
                    <a:cubicBezTo>
                      <a:pt x="2009" y="450"/>
                      <a:pt x="1993" y="448"/>
                      <a:pt x="1984" y="454"/>
                    </a:cubicBezTo>
                    <a:cubicBezTo>
                      <a:pt x="1988" y="464"/>
                      <a:pt x="2013" y="452"/>
                      <a:pt x="2008" y="470"/>
                    </a:cubicBezTo>
                    <a:cubicBezTo>
                      <a:pt x="1992" y="467"/>
                      <a:pt x="1965" y="475"/>
                      <a:pt x="1956" y="466"/>
                    </a:cubicBezTo>
                    <a:cubicBezTo>
                      <a:pt x="1953" y="450"/>
                      <a:pt x="1976" y="459"/>
                      <a:pt x="1980" y="450"/>
                    </a:cubicBezTo>
                    <a:cubicBezTo>
                      <a:pt x="1974" y="450"/>
                      <a:pt x="1966" y="444"/>
                      <a:pt x="1956" y="438"/>
                    </a:cubicBezTo>
                    <a:cubicBezTo>
                      <a:pt x="1956" y="434"/>
                      <a:pt x="1961" y="435"/>
                      <a:pt x="1964" y="434"/>
                    </a:cubicBezTo>
                    <a:cubicBezTo>
                      <a:pt x="1962" y="425"/>
                      <a:pt x="1941" y="436"/>
                      <a:pt x="1948" y="418"/>
                    </a:cubicBezTo>
                    <a:cubicBezTo>
                      <a:pt x="1930" y="413"/>
                      <a:pt x="1908" y="421"/>
                      <a:pt x="1888" y="434"/>
                    </a:cubicBezTo>
                    <a:cubicBezTo>
                      <a:pt x="1884" y="419"/>
                      <a:pt x="1903" y="428"/>
                      <a:pt x="1900" y="414"/>
                    </a:cubicBezTo>
                    <a:cubicBezTo>
                      <a:pt x="1899" y="405"/>
                      <a:pt x="1890" y="419"/>
                      <a:pt x="1880" y="414"/>
                    </a:cubicBezTo>
                    <a:cubicBezTo>
                      <a:pt x="1883" y="417"/>
                      <a:pt x="1890" y="438"/>
                      <a:pt x="1876" y="434"/>
                    </a:cubicBezTo>
                    <a:cubicBezTo>
                      <a:pt x="1876" y="447"/>
                      <a:pt x="1908" y="438"/>
                      <a:pt x="1892" y="454"/>
                    </a:cubicBezTo>
                    <a:cubicBezTo>
                      <a:pt x="1905" y="453"/>
                      <a:pt x="1910" y="445"/>
                      <a:pt x="1924" y="446"/>
                    </a:cubicBezTo>
                    <a:cubicBezTo>
                      <a:pt x="1932" y="483"/>
                      <a:pt x="1890" y="446"/>
                      <a:pt x="1892" y="474"/>
                    </a:cubicBezTo>
                    <a:cubicBezTo>
                      <a:pt x="1887" y="463"/>
                      <a:pt x="1862" y="472"/>
                      <a:pt x="1864" y="454"/>
                    </a:cubicBezTo>
                    <a:cubicBezTo>
                      <a:pt x="1873" y="453"/>
                      <a:pt x="1879" y="455"/>
                      <a:pt x="1880" y="462"/>
                    </a:cubicBezTo>
                    <a:cubicBezTo>
                      <a:pt x="1885" y="458"/>
                      <a:pt x="1888" y="451"/>
                      <a:pt x="1892" y="446"/>
                    </a:cubicBezTo>
                    <a:cubicBezTo>
                      <a:pt x="1880" y="450"/>
                      <a:pt x="1869" y="444"/>
                      <a:pt x="1856" y="454"/>
                    </a:cubicBezTo>
                    <a:cubicBezTo>
                      <a:pt x="1844" y="448"/>
                      <a:pt x="1863" y="440"/>
                      <a:pt x="1872" y="442"/>
                    </a:cubicBezTo>
                    <a:cubicBezTo>
                      <a:pt x="1872" y="437"/>
                      <a:pt x="1872" y="431"/>
                      <a:pt x="1872" y="426"/>
                    </a:cubicBezTo>
                    <a:cubicBezTo>
                      <a:pt x="1869" y="420"/>
                      <a:pt x="1862" y="417"/>
                      <a:pt x="1852" y="418"/>
                    </a:cubicBezTo>
                    <a:cubicBezTo>
                      <a:pt x="1854" y="401"/>
                      <a:pt x="1864" y="416"/>
                      <a:pt x="1864" y="402"/>
                    </a:cubicBezTo>
                    <a:cubicBezTo>
                      <a:pt x="1852" y="401"/>
                      <a:pt x="1833" y="403"/>
                      <a:pt x="1828" y="422"/>
                    </a:cubicBezTo>
                    <a:cubicBezTo>
                      <a:pt x="1815" y="422"/>
                      <a:pt x="1800" y="424"/>
                      <a:pt x="1800" y="410"/>
                    </a:cubicBezTo>
                    <a:cubicBezTo>
                      <a:pt x="1783" y="420"/>
                      <a:pt x="1772" y="412"/>
                      <a:pt x="1756" y="422"/>
                    </a:cubicBezTo>
                    <a:cubicBezTo>
                      <a:pt x="1758" y="413"/>
                      <a:pt x="1748" y="416"/>
                      <a:pt x="1748" y="410"/>
                    </a:cubicBezTo>
                    <a:cubicBezTo>
                      <a:pt x="1738" y="408"/>
                      <a:pt x="1739" y="417"/>
                      <a:pt x="1728" y="414"/>
                    </a:cubicBezTo>
                    <a:cubicBezTo>
                      <a:pt x="1724" y="449"/>
                      <a:pt x="1774" y="422"/>
                      <a:pt x="1780" y="438"/>
                    </a:cubicBezTo>
                    <a:cubicBezTo>
                      <a:pt x="1786" y="433"/>
                      <a:pt x="1786" y="423"/>
                      <a:pt x="1792" y="418"/>
                    </a:cubicBezTo>
                    <a:cubicBezTo>
                      <a:pt x="1799" y="423"/>
                      <a:pt x="1811" y="423"/>
                      <a:pt x="1808" y="438"/>
                    </a:cubicBezTo>
                    <a:cubicBezTo>
                      <a:pt x="1815" y="422"/>
                      <a:pt x="1827" y="436"/>
                      <a:pt x="1840" y="438"/>
                    </a:cubicBezTo>
                    <a:cubicBezTo>
                      <a:pt x="1837" y="452"/>
                      <a:pt x="1828" y="441"/>
                      <a:pt x="1820" y="438"/>
                    </a:cubicBezTo>
                    <a:cubicBezTo>
                      <a:pt x="1814" y="457"/>
                      <a:pt x="1843" y="442"/>
                      <a:pt x="1840" y="458"/>
                    </a:cubicBezTo>
                    <a:cubicBezTo>
                      <a:pt x="1823" y="454"/>
                      <a:pt x="1822" y="466"/>
                      <a:pt x="1812" y="470"/>
                    </a:cubicBezTo>
                    <a:cubicBezTo>
                      <a:pt x="1798" y="472"/>
                      <a:pt x="1800" y="458"/>
                      <a:pt x="1792" y="454"/>
                    </a:cubicBezTo>
                    <a:cubicBezTo>
                      <a:pt x="1788" y="441"/>
                      <a:pt x="1805" y="449"/>
                      <a:pt x="1804" y="438"/>
                    </a:cubicBezTo>
                    <a:cubicBezTo>
                      <a:pt x="1784" y="434"/>
                      <a:pt x="1788" y="451"/>
                      <a:pt x="1792" y="462"/>
                    </a:cubicBezTo>
                    <a:cubicBezTo>
                      <a:pt x="1734" y="473"/>
                      <a:pt x="1661" y="442"/>
                      <a:pt x="1592" y="474"/>
                    </a:cubicBezTo>
                    <a:cubicBezTo>
                      <a:pt x="1565" y="462"/>
                      <a:pt x="1566" y="468"/>
                      <a:pt x="1536" y="458"/>
                    </a:cubicBezTo>
                    <a:cubicBezTo>
                      <a:pt x="1540" y="448"/>
                      <a:pt x="1557" y="450"/>
                      <a:pt x="1572" y="450"/>
                    </a:cubicBezTo>
                    <a:cubicBezTo>
                      <a:pt x="1569" y="428"/>
                      <a:pt x="1535" y="465"/>
                      <a:pt x="1532" y="442"/>
                    </a:cubicBezTo>
                    <a:cubicBezTo>
                      <a:pt x="1525" y="447"/>
                      <a:pt x="1513" y="447"/>
                      <a:pt x="1516" y="462"/>
                    </a:cubicBezTo>
                    <a:cubicBezTo>
                      <a:pt x="1500" y="461"/>
                      <a:pt x="1478" y="466"/>
                      <a:pt x="1468" y="458"/>
                    </a:cubicBezTo>
                    <a:cubicBezTo>
                      <a:pt x="1478" y="450"/>
                      <a:pt x="1490" y="445"/>
                      <a:pt x="1500" y="438"/>
                    </a:cubicBezTo>
                    <a:cubicBezTo>
                      <a:pt x="1494" y="432"/>
                      <a:pt x="1468" y="443"/>
                      <a:pt x="1472" y="418"/>
                    </a:cubicBezTo>
                    <a:cubicBezTo>
                      <a:pt x="1462" y="425"/>
                      <a:pt x="1466" y="440"/>
                      <a:pt x="1472" y="442"/>
                    </a:cubicBezTo>
                    <a:cubicBezTo>
                      <a:pt x="1461" y="458"/>
                      <a:pt x="1432" y="462"/>
                      <a:pt x="1412" y="458"/>
                    </a:cubicBezTo>
                    <a:cubicBezTo>
                      <a:pt x="1410" y="442"/>
                      <a:pt x="1429" y="446"/>
                      <a:pt x="1432" y="434"/>
                    </a:cubicBezTo>
                    <a:cubicBezTo>
                      <a:pt x="1417" y="415"/>
                      <a:pt x="1405" y="472"/>
                      <a:pt x="1392" y="442"/>
                    </a:cubicBezTo>
                    <a:cubicBezTo>
                      <a:pt x="1389" y="443"/>
                      <a:pt x="1388" y="446"/>
                      <a:pt x="1384" y="446"/>
                    </a:cubicBezTo>
                    <a:cubicBezTo>
                      <a:pt x="1378" y="447"/>
                      <a:pt x="1384" y="453"/>
                      <a:pt x="1388" y="454"/>
                    </a:cubicBezTo>
                    <a:cubicBezTo>
                      <a:pt x="1384" y="464"/>
                      <a:pt x="1360" y="453"/>
                      <a:pt x="1372" y="446"/>
                    </a:cubicBezTo>
                    <a:cubicBezTo>
                      <a:pt x="1363" y="450"/>
                      <a:pt x="1359" y="460"/>
                      <a:pt x="1344" y="458"/>
                    </a:cubicBezTo>
                    <a:cubicBezTo>
                      <a:pt x="1353" y="452"/>
                      <a:pt x="1339" y="448"/>
                      <a:pt x="1348" y="446"/>
                    </a:cubicBezTo>
                    <a:cubicBezTo>
                      <a:pt x="1350" y="436"/>
                      <a:pt x="1330" y="448"/>
                      <a:pt x="1336" y="434"/>
                    </a:cubicBezTo>
                    <a:cubicBezTo>
                      <a:pt x="1324" y="432"/>
                      <a:pt x="1323" y="443"/>
                      <a:pt x="1324" y="454"/>
                    </a:cubicBezTo>
                    <a:cubicBezTo>
                      <a:pt x="1297" y="434"/>
                      <a:pt x="1256" y="451"/>
                      <a:pt x="1212" y="458"/>
                    </a:cubicBezTo>
                    <a:cubicBezTo>
                      <a:pt x="1211" y="444"/>
                      <a:pt x="1203" y="436"/>
                      <a:pt x="1216" y="430"/>
                    </a:cubicBezTo>
                    <a:cubicBezTo>
                      <a:pt x="1200" y="420"/>
                      <a:pt x="1185" y="456"/>
                      <a:pt x="1164" y="442"/>
                    </a:cubicBezTo>
                    <a:cubicBezTo>
                      <a:pt x="1162" y="430"/>
                      <a:pt x="1173" y="429"/>
                      <a:pt x="1184" y="430"/>
                    </a:cubicBezTo>
                    <a:cubicBezTo>
                      <a:pt x="1183" y="426"/>
                      <a:pt x="1176" y="427"/>
                      <a:pt x="1176" y="422"/>
                    </a:cubicBezTo>
                    <a:cubicBezTo>
                      <a:pt x="1154" y="422"/>
                      <a:pt x="1147" y="457"/>
                      <a:pt x="1124" y="442"/>
                    </a:cubicBezTo>
                    <a:cubicBezTo>
                      <a:pt x="1120" y="428"/>
                      <a:pt x="1141" y="438"/>
                      <a:pt x="1144" y="430"/>
                    </a:cubicBezTo>
                    <a:cubicBezTo>
                      <a:pt x="1138" y="418"/>
                      <a:pt x="1126" y="433"/>
                      <a:pt x="1116" y="430"/>
                    </a:cubicBezTo>
                    <a:cubicBezTo>
                      <a:pt x="1116" y="435"/>
                      <a:pt x="1116" y="441"/>
                      <a:pt x="1116" y="446"/>
                    </a:cubicBezTo>
                    <a:cubicBezTo>
                      <a:pt x="1098" y="438"/>
                      <a:pt x="1081" y="460"/>
                      <a:pt x="1056" y="458"/>
                    </a:cubicBezTo>
                    <a:cubicBezTo>
                      <a:pt x="1057" y="453"/>
                      <a:pt x="1063" y="452"/>
                      <a:pt x="1064" y="446"/>
                    </a:cubicBezTo>
                    <a:cubicBezTo>
                      <a:pt x="1046" y="442"/>
                      <a:pt x="1051" y="460"/>
                      <a:pt x="1036" y="458"/>
                    </a:cubicBezTo>
                    <a:cubicBezTo>
                      <a:pt x="1029" y="451"/>
                      <a:pt x="1039" y="448"/>
                      <a:pt x="1036" y="434"/>
                    </a:cubicBezTo>
                    <a:cubicBezTo>
                      <a:pt x="1049" y="431"/>
                      <a:pt x="1048" y="440"/>
                      <a:pt x="1056" y="442"/>
                    </a:cubicBezTo>
                    <a:cubicBezTo>
                      <a:pt x="1053" y="436"/>
                      <a:pt x="1050" y="429"/>
                      <a:pt x="1040" y="430"/>
                    </a:cubicBezTo>
                    <a:cubicBezTo>
                      <a:pt x="1041" y="422"/>
                      <a:pt x="1058" y="429"/>
                      <a:pt x="1060" y="422"/>
                    </a:cubicBezTo>
                    <a:cubicBezTo>
                      <a:pt x="1057" y="407"/>
                      <a:pt x="1037" y="434"/>
                      <a:pt x="1040" y="414"/>
                    </a:cubicBezTo>
                    <a:cubicBezTo>
                      <a:pt x="1048" y="414"/>
                      <a:pt x="1056" y="414"/>
                      <a:pt x="1064" y="414"/>
                    </a:cubicBezTo>
                    <a:cubicBezTo>
                      <a:pt x="1063" y="403"/>
                      <a:pt x="1057" y="397"/>
                      <a:pt x="1056" y="386"/>
                    </a:cubicBezTo>
                    <a:cubicBezTo>
                      <a:pt x="1049" y="396"/>
                      <a:pt x="1034" y="399"/>
                      <a:pt x="1036" y="418"/>
                    </a:cubicBezTo>
                    <a:cubicBezTo>
                      <a:pt x="1013" y="417"/>
                      <a:pt x="1020" y="445"/>
                      <a:pt x="992" y="438"/>
                    </a:cubicBezTo>
                    <a:cubicBezTo>
                      <a:pt x="1004" y="425"/>
                      <a:pt x="1013" y="427"/>
                      <a:pt x="1012" y="406"/>
                    </a:cubicBezTo>
                    <a:cubicBezTo>
                      <a:pt x="1019" y="405"/>
                      <a:pt x="1020" y="411"/>
                      <a:pt x="1028" y="410"/>
                    </a:cubicBezTo>
                    <a:cubicBezTo>
                      <a:pt x="1032" y="397"/>
                      <a:pt x="1015" y="404"/>
                      <a:pt x="1012" y="398"/>
                    </a:cubicBezTo>
                    <a:cubicBezTo>
                      <a:pt x="1011" y="389"/>
                      <a:pt x="1024" y="394"/>
                      <a:pt x="1024" y="386"/>
                    </a:cubicBezTo>
                    <a:cubicBezTo>
                      <a:pt x="1005" y="378"/>
                      <a:pt x="994" y="410"/>
                      <a:pt x="972" y="402"/>
                    </a:cubicBezTo>
                    <a:cubicBezTo>
                      <a:pt x="976" y="409"/>
                      <a:pt x="989" y="406"/>
                      <a:pt x="996" y="410"/>
                    </a:cubicBezTo>
                    <a:cubicBezTo>
                      <a:pt x="989" y="426"/>
                      <a:pt x="969" y="411"/>
                      <a:pt x="964" y="434"/>
                    </a:cubicBezTo>
                    <a:cubicBezTo>
                      <a:pt x="948" y="435"/>
                      <a:pt x="962" y="426"/>
                      <a:pt x="960" y="418"/>
                    </a:cubicBezTo>
                    <a:cubicBezTo>
                      <a:pt x="952" y="412"/>
                      <a:pt x="897" y="450"/>
                      <a:pt x="896" y="426"/>
                    </a:cubicBezTo>
                    <a:cubicBezTo>
                      <a:pt x="891" y="430"/>
                      <a:pt x="891" y="439"/>
                      <a:pt x="884" y="442"/>
                    </a:cubicBezTo>
                    <a:cubicBezTo>
                      <a:pt x="882" y="450"/>
                      <a:pt x="902" y="455"/>
                      <a:pt x="904" y="446"/>
                    </a:cubicBezTo>
                    <a:cubicBezTo>
                      <a:pt x="913" y="450"/>
                      <a:pt x="896" y="462"/>
                      <a:pt x="884" y="458"/>
                    </a:cubicBezTo>
                    <a:cubicBezTo>
                      <a:pt x="896" y="446"/>
                      <a:pt x="871" y="454"/>
                      <a:pt x="872" y="442"/>
                    </a:cubicBezTo>
                    <a:cubicBezTo>
                      <a:pt x="858" y="443"/>
                      <a:pt x="872" y="453"/>
                      <a:pt x="864" y="454"/>
                    </a:cubicBezTo>
                    <a:cubicBezTo>
                      <a:pt x="852" y="458"/>
                      <a:pt x="857" y="445"/>
                      <a:pt x="856" y="438"/>
                    </a:cubicBezTo>
                    <a:cubicBezTo>
                      <a:pt x="847" y="447"/>
                      <a:pt x="824" y="443"/>
                      <a:pt x="812" y="450"/>
                    </a:cubicBezTo>
                    <a:cubicBezTo>
                      <a:pt x="801" y="440"/>
                      <a:pt x="830" y="437"/>
                      <a:pt x="844" y="438"/>
                    </a:cubicBezTo>
                    <a:cubicBezTo>
                      <a:pt x="856" y="421"/>
                      <a:pt x="878" y="414"/>
                      <a:pt x="908" y="414"/>
                    </a:cubicBezTo>
                    <a:cubicBezTo>
                      <a:pt x="899" y="398"/>
                      <a:pt x="860" y="408"/>
                      <a:pt x="844" y="410"/>
                    </a:cubicBezTo>
                    <a:cubicBezTo>
                      <a:pt x="842" y="402"/>
                      <a:pt x="847" y="399"/>
                      <a:pt x="848" y="394"/>
                    </a:cubicBezTo>
                    <a:cubicBezTo>
                      <a:pt x="832" y="403"/>
                      <a:pt x="806" y="403"/>
                      <a:pt x="808" y="430"/>
                    </a:cubicBezTo>
                    <a:cubicBezTo>
                      <a:pt x="788" y="432"/>
                      <a:pt x="775" y="451"/>
                      <a:pt x="756" y="442"/>
                    </a:cubicBezTo>
                    <a:cubicBezTo>
                      <a:pt x="753" y="425"/>
                      <a:pt x="799" y="434"/>
                      <a:pt x="780" y="414"/>
                    </a:cubicBezTo>
                    <a:cubicBezTo>
                      <a:pt x="785" y="402"/>
                      <a:pt x="794" y="418"/>
                      <a:pt x="804" y="414"/>
                    </a:cubicBezTo>
                    <a:cubicBezTo>
                      <a:pt x="806" y="402"/>
                      <a:pt x="789" y="407"/>
                      <a:pt x="788" y="398"/>
                    </a:cubicBezTo>
                    <a:cubicBezTo>
                      <a:pt x="749" y="416"/>
                      <a:pt x="748" y="431"/>
                      <a:pt x="692" y="438"/>
                    </a:cubicBezTo>
                    <a:cubicBezTo>
                      <a:pt x="693" y="429"/>
                      <a:pt x="691" y="423"/>
                      <a:pt x="688" y="418"/>
                    </a:cubicBezTo>
                    <a:cubicBezTo>
                      <a:pt x="669" y="430"/>
                      <a:pt x="646" y="437"/>
                      <a:pt x="616" y="438"/>
                    </a:cubicBezTo>
                    <a:cubicBezTo>
                      <a:pt x="619" y="429"/>
                      <a:pt x="624" y="422"/>
                      <a:pt x="624" y="410"/>
                    </a:cubicBezTo>
                    <a:cubicBezTo>
                      <a:pt x="617" y="421"/>
                      <a:pt x="621" y="421"/>
                      <a:pt x="604" y="418"/>
                    </a:cubicBezTo>
                    <a:cubicBezTo>
                      <a:pt x="617" y="423"/>
                      <a:pt x="608" y="436"/>
                      <a:pt x="592" y="434"/>
                    </a:cubicBezTo>
                    <a:cubicBezTo>
                      <a:pt x="592" y="442"/>
                      <a:pt x="603" y="439"/>
                      <a:pt x="600" y="450"/>
                    </a:cubicBezTo>
                    <a:cubicBezTo>
                      <a:pt x="541" y="447"/>
                      <a:pt x="482" y="470"/>
                      <a:pt x="404" y="450"/>
                    </a:cubicBezTo>
                    <a:cubicBezTo>
                      <a:pt x="419" y="443"/>
                      <a:pt x="403" y="437"/>
                      <a:pt x="388" y="438"/>
                    </a:cubicBezTo>
                    <a:cubicBezTo>
                      <a:pt x="373" y="466"/>
                      <a:pt x="316" y="430"/>
                      <a:pt x="304" y="462"/>
                    </a:cubicBezTo>
                    <a:cubicBezTo>
                      <a:pt x="293" y="457"/>
                      <a:pt x="296" y="440"/>
                      <a:pt x="300" y="430"/>
                    </a:cubicBezTo>
                    <a:cubicBezTo>
                      <a:pt x="322" y="437"/>
                      <a:pt x="331" y="446"/>
                      <a:pt x="360" y="438"/>
                    </a:cubicBezTo>
                    <a:cubicBezTo>
                      <a:pt x="356" y="417"/>
                      <a:pt x="324" y="434"/>
                      <a:pt x="312" y="414"/>
                    </a:cubicBezTo>
                    <a:cubicBezTo>
                      <a:pt x="296" y="412"/>
                      <a:pt x="302" y="430"/>
                      <a:pt x="292" y="434"/>
                    </a:cubicBezTo>
                    <a:cubicBezTo>
                      <a:pt x="254" y="416"/>
                      <a:pt x="216" y="398"/>
                      <a:pt x="180" y="378"/>
                    </a:cubicBezTo>
                    <a:cubicBezTo>
                      <a:pt x="182" y="356"/>
                      <a:pt x="166" y="352"/>
                      <a:pt x="156" y="342"/>
                    </a:cubicBezTo>
                    <a:cubicBezTo>
                      <a:pt x="164" y="280"/>
                      <a:pt x="112" y="269"/>
                      <a:pt x="116" y="214"/>
                    </a:cubicBezTo>
                    <a:cubicBezTo>
                      <a:pt x="119" y="168"/>
                      <a:pt x="103" y="175"/>
                      <a:pt x="68" y="154"/>
                    </a:cubicBezTo>
                    <a:cubicBezTo>
                      <a:pt x="40" y="137"/>
                      <a:pt x="0" y="98"/>
                      <a:pt x="8" y="62"/>
                    </a:cubicBezTo>
                    <a:cubicBezTo>
                      <a:pt x="8" y="60"/>
                      <a:pt x="27" y="55"/>
                      <a:pt x="20" y="46"/>
                    </a:cubicBezTo>
                    <a:cubicBezTo>
                      <a:pt x="46" y="45"/>
                      <a:pt x="49" y="86"/>
                      <a:pt x="72" y="74"/>
                    </a:cubicBezTo>
                    <a:cubicBezTo>
                      <a:pt x="64" y="56"/>
                      <a:pt x="121" y="56"/>
                      <a:pt x="120" y="78"/>
                    </a:cubicBezTo>
                    <a:cubicBezTo>
                      <a:pt x="113" y="71"/>
                      <a:pt x="97" y="75"/>
                      <a:pt x="84" y="74"/>
                    </a:cubicBezTo>
                    <a:cubicBezTo>
                      <a:pt x="87" y="98"/>
                      <a:pt x="121" y="90"/>
                      <a:pt x="128" y="110"/>
                    </a:cubicBezTo>
                    <a:cubicBezTo>
                      <a:pt x="146" y="92"/>
                      <a:pt x="126" y="73"/>
                      <a:pt x="132" y="46"/>
                    </a:cubicBezTo>
                    <a:cubicBezTo>
                      <a:pt x="148" y="38"/>
                      <a:pt x="165" y="63"/>
                      <a:pt x="188" y="62"/>
                    </a:cubicBezTo>
                    <a:cubicBezTo>
                      <a:pt x="192" y="59"/>
                      <a:pt x="194" y="55"/>
                      <a:pt x="196" y="50"/>
                    </a:cubicBezTo>
                    <a:cubicBezTo>
                      <a:pt x="251" y="57"/>
                      <a:pt x="280" y="54"/>
                      <a:pt x="316" y="46"/>
                    </a:cubicBezTo>
                    <a:cubicBezTo>
                      <a:pt x="315" y="51"/>
                      <a:pt x="309" y="49"/>
                      <a:pt x="304" y="50"/>
                    </a:cubicBezTo>
                    <a:cubicBezTo>
                      <a:pt x="339" y="71"/>
                      <a:pt x="370" y="32"/>
                      <a:pt x="400" y="38"/>
                    </a:cubicBezTo>
                    <a:cubicBezTo>
                      <a:pt x="400" y="42"/>
                      <a:pt x="383" y="46"/>
                      <a:pt x="396" y="50"/>
                    </a:cubicBezTo>
                    <a:cubicBezTo>
                      <a:pt x="389" y="55"/>
                      <a:pt x="374" y="60"/>
                      <a:pt x="368" y="54"/>
                    </a:cubicBezTo>
                    <a:cubicBezTo>
                      <a:pt x="363" y="66"/>
                      <a:pt x="369" y="66"/>
                      <a:pt x="348" y="62"/>
                    </a:cubicBezTo>
                    <a:cubicBezTo>
                      <a:pt x="346" y="71"/>
                      <a:pt x="356" y="68"/>
                      <a:pt x="356" y="74"/>
                    </a:cubicBezTo>
                    <a:cubicBezTo>
                      <a:pt x="374" y="55"/>
                      <a:pt x="404" y="72"/>
                      <a:pt x="416" y="50"/>
                    </a:cubicBezTo>
                    <a:cubicBezTo>
                      <a:pt x="427" y="52"/>
                      <a:pt x="452" y="54"/>
                      <a:pt x="460" y="70"/>
                    </a:cubicBezTo>
                    <a:cubicBezTo>
                      <a:pt x="465" y="69"/>
                      <a:pt x="463" y="60"/>
                      <a:pt x="464" y="54"/>
                    </a:cubicBezTo>
                    <a:cubicBezTo>
                      <a:pt x="472" y="59"/>
                      <a:pt x="501" y="58"/>
                      <a:pt x="504" y="46"/>
                    </a:cubicBezTo>
                    <a:cubicBezTo>
                      <a:pt x="522" y="70"/>
                      <a:pt x="581" y="44"/>
                      <a:pt x="604" y="70"/>
                    </a:cubicBezTo>
                    <a:cubicBezTo>
                      <a:pt x="660" y="69"/>
                      <a:pt x="769" y="70"/>
                      <a:pt x="844" y="58"/>
                    </a:cubicBezTo>
                    <a:cubicBezTo>
                      <a:pt x="847" y="69"/>
                      <a:pt x="838" y="68"/>
                      <a:pt x="840" y="78"/>
                    </a:cubicBezTo>
                    <a:cubicBezTo>
                      <a:pt x="854" y="81"/>
                      <a:pt x="845" y="62"/>
                      <a:pt x="860" y="66"/>
                    </a:cubicBezTo>
                    <a:cubicBezTo>
                      <a:pt x="870" y="87"/>
                      <a:pt x="922" y="81"/>
                      <a:pt x="944" y="78"/>
                    </a:cubicBezTo>
                    <a:cubicBezTo>
                      <a:pt x="946" y="68"/>
                      <a:pt x="937" y="69"/>
                      <a:pt x="940" y="58"/>
                    </a:cubicBezTo>
                    <a:cubicBezTo>
                      <a:pt x="945" y="61"/>
                      <a:pt x="951" y="63"/>
                      <a:pt x="960" y="62"/>
                    </a:cubicBezTo>
                    <a:cubicBezTo>
                      <a:pt x="958" y="67"/>
                      <a:pt x="955" y="70"/>
                      <a:pt x="948" y="70"/>
                    </a:cubicBezTo>
                    <a:cubicBezTo>
                      <a:pt x="949" y="83"/>
                      <a:pt x="971" y="76"/>
                      <a:pt x="984" y="78"/>
                    </a:cubicBezTo>
                    <a:cubicBezTo>
                      <a:pt x="985" y="69"/>
                      <a:pt x="970" y="76"/>
                      <a:pt x="964" y="74"/>
                    </a:cubicBezTo>
                    <a:cubicBezTo>
                      <a:pt x="971" y="41"/>
                      <a:pt x="1006" y="60"/>
                      <a:pt x="1036" y="50"/>
                    </a:cubicBezTo>
                    <a:cubicBezTo>
                      <a:pt x="1041" y="62"/>
                      <a:pt x="1040" y="70"/>
                      <a:pt x="1032" y="78"/>
                    </a:cubicBezTo>
                    <a:cubicBezTo>
                      <a:pt x="1053" y="73"/>
                      <a:pt x="1068" y="73"/>
                      <a:pt x="1084" y="82"/>
                    </a:cubicBezTo>
                    <a:cubicBezTo>
                      <a:pt x="1084" y="65"/>
                      <a:pt x="1059" y="73"/>
                      <a:pt x="1048" y="66"/>
                    </a:cubicBezTo>
                    <a:cubicBezTo>
                      <a:pt x="1091" y="37"/>
                      <a:pt x="1175" y="65"/>
                      <a:pt x="1208" y="54"/>
                    </a:cubicBezTo>
                    <a:cubicBezTo>
                      <a:pt x="1205" y="46"/>
                      <a:pt x="1188" y="53"/>
                      <a:pt x="1192" y="38"/>
                    </a:cubicBezTo>
                    <a:cubicBezTo>
                      <a:pt x="1197" y="38"/>
                      <a:pt x="1203" y="38"/>
                      <a:pt x="1208" y="38"/>
                    </a:cubicBezTo>
                    <a:cubicBezTo>
                      <a:pt x="1211" y="53"/>
                      <a:pt x="1208" y="52"/>
                      <a:pt x="1212" y="62"/>
                    </a:cubicBezTo>
                    <a:cubicBezTo>
                      <a:pt x="1236" y="68"/>
                      <a:pt x="1250" y="59"/>
                      <a:pt x="1272" y="66"/>
                    </a:cubicBezTo>
                    <a:cubicBezTo>
                      <a:pt x="1276" y="65"/>
                      <a:pt x="1275" y="58"/>
                      <a:pt x="1280" y="58"/>
                    </a:cubicBezTo>
                    <a:cubicBezTo>
                      <a:pt x="1277" y="52"/>
                      <a:pt x="1270" y="49"/>
                      <a:pt x="1260" y="50"/>
                    </a:cubicBezTo>
                    <a:cubicBezTo>
                      <a:pt x="1280" y="32"/>
                      <a:pt x="1297" y="54"/>
                      <a:pt x="1332" y="46"/>
                    </a:cubicBezTo>
                    <a:cubicBezTo>
                      <a:pt x="1335" y="58"/>
                      <a:pt x="1321" y="54"/>
                      <a:pt x="1324" y="66"/>
                    </a:cubicBezTo>
                    <a:cubicBezTo>
                      <a:pt x="1321" y="59"/>
                      <a:pt x="1295" y="42"/>
                      <a:pt x="1292" y="62"/>
                    </a:cubicBezTo>
                    <a:cubicBezTo>
                      <a:pt x="1310" y="62"/>
                      <a:pt x="1369" y="86"/>
                      <a:pt x="1392" y="74"/>
                    </a:cubicBezTo>
                    <a:cubicBezTo>
                      <a:pt x="1404" y="71"/>
                      <a:pt x="1400" y="85"/>
                      <a:pt x="1412" y="82"/>
                    </a:cubicBezTo>
                    <a:cubicBezTo>
                      <a:pt x="1410" y="86"/>
                      <a:pt x="1408" y="89"/>
                      <a:pt x="1404" y="90"/>
                    </a:cubicBezTo>
                    <a:cubicBezTo>
                      <a:pt x="1405" y="97"/>
                      <a:pt x="1418" y="92"/>
                      <a:pt x="1420" y="98"/>
                    </a:cubicBezTo>
                    <a:cubicBezTo>
                      <a:pt x="1425" y="97"/>
                      <a:pt x="1423" y="88"/>
                      <a:pt x="1424" y="82"/>
                    </a:cubicBezTo>
                    <a:cubicBezTo>
                      <a:pt x="1445" y="85"/>
                      <a:pt x="1454" y="75"/>
                      <a:pt x="1468" y="82"/>
                    </a:cubicBezTo>
                    <a:cubicBezTo>
                      <a:pt x="1481" y="79"/>
                      <a:pt x="1473" y="71"/>
                      <a:pt x="1472" y="62"/>
                    </a:cubicBezTo>
                    <a:cubicBezTo>
                      <a:pt x="1491" y="66"/>
                      <a:pt x="1495" y="45"/>
                      <a:pt x="1504" y="62"/>
                    </a:cubicBezTo>
                    <a:cubicBezTo>
                      <a:pt x="1515" y="56"/>
                      <a:pt x="1506" y="36"/>
                      <a:pt x="1496" y="38"/>
                    </a:cubicBezTo>
                    <a:cubicBezTo>
                      <a:pt x="1528" y="39"/>
                      <a:pt x="1536" y="22"/>
                      <a:pt x="1552" y="46"/>
                    </a:cubicBezTo>
                    <a:cubicBezTo>
                      <a:pt x="1548" y="43"/>
                      <a:pt x="1543" y="42"/>
                      <a:pt x="1536" y="42"/>
                    </a:cubicBezTo>
                    <a:cubicBezTo>
                      <a:pt x="1534" y="57"/>
                      <a:pt x="1544" y="60"/>
                      <a:pt x="1552" y="66"/>
                    </a:cubicBezTo>
                    <a:cubicBezTo>
                      <a:pt x="1578" y="55"/>
                      <a:pt x="1601" y="62"/>
                      <a:pt x="1616" y="74"/>
                    </a:cubicBezTo>
                    <a:cubicBezTo>
                      <a:pt x="1629" y="75"/>
                      <a:pt x="1606" y="62"/>
                      <a:pt x="1620" y="62"/>
                    </a:cubicBezTo>
                    <a:cubicBezTo>
                      <a:pt x="1632" y="75"/>
                      <a:pt x="1659" y="74"/>
                      <a:pt x="1680" y="78"/>
                    </a:cubicBezTo>
                    <a:cubicBezTo>
                      <a:pt x="1679" y="82"/>
                      <a:pt x="1672" y="81"/>
                      <a:pt x="1672" y="86"/>
                    </a:cubicBezTo>
                    <a:cubicBezTo>
                      <a:pt x="1674" y="96"/>
                      <a:pt x="1690" y="89"/>
                      <a:pt x="1684" y="78"/>
                    </a:cubicBezTo>
                    <a:cubicBezTo>
                      <a:pt x="1691" y="79"/>
                      <a:pt x="1693" y="85"/>
                      <a:pt x="1692" y="94"/>
                    </a:cubicBezTo>
                    <a:cubicBezTo>
                      <a:pt x="1703" y="85"/>
                      <a:pt x="1706" y="80"/>
                      <a:pt x="1724" y="86"/>
                    </a:cubicBezTo>
                    <a:cubicBezTo>
                      <a:pt x="1726" y="94"/>
                      <a:pt x="1721" y="97"/>
                      <a:pt x="1720" y="102"/>
                    </a:cubicBezTo>
                    <a:cubicBezTo>
                      <a:pt x="1736" y="105"/>
                      <a:pt x="1730" y="85"/>
                      <a:pt x="1744" y="86"/>
                    </a:cubicBezTo>
                    <a:cubicBezTo>
                      <a:pt x="1741" y="109"/>
                      <a:pt x="1757" y="88"/>
                      <a:pt x="1772" y="94"/>
                    </a:cubicBezTo>
                    <a:cubicBezTo>
                      <a:pt x="1762" y="112"/>
                      <a:pt x="1767" y="121"/>
                      <a:pt x="1768" y="146"/>
                    </a:cubicBezTo>
                    <a:cubicBezTo>
                      <a:pt x="1797" y="128"/>
                      <a:pt x="1813" y="152"/>
                      <a:pt x="1832" y="150"/>
                    </a:cubicBezTo>
                    <a:cubicBezTo>
                      <a:pt x="1841" y="151"/>
                      <a:pt x="1834" y="136"/>
                      <a:pt x="1836" y="130"/>
                    </a:cubicBezTo>
                    <a:cubicBezTo>
                      <a:pt x="1839" y="119"/>
                      <a:pt x="1817" y="133"/>
                      <a:pt x="1820" y="122"/>
                    </a:cubicBezTo>
                    <a:cubicBezTo>
                      <a:pt x="1813" y="123"/>
                      <a:pt x="1811" y="129"/>
                      <a:pt x="1812" y="138"/>
                    </a:cubicBezTo>
                    <a:cubicBezTo>
                      <a:pt x="1796" y="139"/>
                      <a:pt x="1792" y="129"/>
                      <a:pt x="1776" y="130"/>
                    </a:cubicBezTo>
                    <a:cubicBezTo>
                      <a:pt x="1780" y="74"/>
                      <a:pt x="1819" y="109"/>
                      <a:pt x="1860" y="110"/>
                    </a:cubicBezTo>
                    <a:cubicBezTo>
                      <a:pt x="1862" y="123"/>
                      <a:pt x="1849" y="121"/>
                      <a:pt x="1848" y="130"/>
                    </a:cubicBezTo>
                    <a:cubicBezTo>
                      <a:pt x="1864" y="119"/>
                      <a:pt x="1881" y="116"/>
                      <a:pt x="1884" y="102"/>
                    </a:cubicBezTo>
                    <a:cubicBezTo>
                      <a:pt x="1898" y="96"/>
                      <a:pt x="1886" y="116"/>
                      <a:pt x="1896" y="114"/>
                    </a:cubicBezTo>
                    <a:cubicBezTo>
                      <a:pt x="1904" y="113"/>
                      <a:pt x="1890" y="103"/>
                      <a:pt x="1900" y="98"/>
                    </a:cubicBezTo>
                    <a:cubicBezTo>
                      <a:pt x="1917" y="95"/>
                      <a:pt x="1921" y="120"/>
                      <a:pt x="1940" y="126"/>
                    </a:cubicBezTo>
                    <a:cubicBezTo>
                      <a:pt x="1944" y="142"/>
                      <a:pt x="1915" y="125"/>
                      <a:pt x="1924" y="146"/>
                    </a:cubicBezTo>
                    <a:cubicBezTo>
                      <a:pt x="1935" y="142"/>
                      <a:pt x="1947" y="139"/>
                      <a:pt x="1948" y="126"/>
                    </a:cubicBezTo>
                    <a:cubicBezTo>
                      <a:pt x="1962" y="122"/>
                      <a:pt x="1994" y="135"/>
                      <a:pt x="1996" y="118"/>
                    </a:cubicBezTo>
                    <a:cubicBezTo>
                      <a:pt x="2000" y="121"/>
                      <a:pt x="2002" y="125"/>
                      <a:pt x="2004" y="130"/>
                    </a:cubicBezTo>
                    <a:cubicBezTo>
                      <a:pt x="2018" y="129"/>
                      <a:pt x="2022" y="119"/>
                      <a:pt x="2036" y="118"/>
                    </a:cubicBezTo>
                    <a:cubicBezTo>
                      <a:pt x="2028" y="109"/>
                      <a:pt x="2019" y="101"/>
                      <a:pt x="2016" y="86"/>
                    </a:cubicBezTo>
                    <a:cubicBezTo>
                      <a:pt x="2008" y="88"/>
                      <a:pt x="2005" y="96"/>
                      <a:pt x="1992" y="94"/>
                    </a:cubicBezTo>
                    <a:cubicBezTo>
                      <a:pt x="1991" y="105"/>
                      <a:pt x="2008" y="97"/>
                      <a:pt x="2004" y="110"/>
                    </a:cubicBezTo>
                    <a:cubicBezTo>
                      <a:pt x="1996" y="109"/>
                      <a:pt x="1993" y="102"/>
                      <a:pt x="1988" y="98"/>
                    </a:cubicBezTo>
                    <a:cubicBezTo>
                      <a:pt x="1975" y="94"/>
                      <a:pt x="1982" y="111"/>
                      <a:pt x="1976" y="114"/>
                    </a:cubicBezTo>
                    <a:cubicBezTo>
                      <a:pt x="1977" y="97"/>
                      <a:pt x="1947" y="99"/>
                      <a:pt x="1952" y="82"/>
                    </a:cubicBezTo>
                    <a:cubicBezTo>
                      <a:pt x="1910" y="90"/>
                      <a:pt x="1894" y="61"/>
                      <a:pt x="1860" y="74"/>
                    </a:cubicBezTo>
                    <a:cubicBezTo>
                      <a:pt x="1860" y="84"/>
                      <a:pt x="1873" y="82"/>
                      <a:pt x="1884" y="82"/>
                    </a:cubicBezTo>
                    <a:cubicBezTo>
                      <a:pt x="1861" y="103"/>
                      <a:pt x="1822" y="66"/>
                      <a:pt x="1788" y="74"/>
                    </a:cubicBezTo>
                    <a:cubicBezTo>
                      <a:pt x="1788" y="63"/>
                      <a:pt x="1788" y="53"/>
                      <a:pt x="1788" y="42"/>
                    </a:cubicBezTo>
                    <a:cubicBezTo>
                      <a:pt x="1762" y="36"/>
                      <a:pt x="1730" y="36"/>
                      <a:pt x="1704" y="30"/>
                    </a:cubicBezTo>
                    <a:cubicBezTo>
                      <a:pt x="1718" y="0"/>
                      <a:pt x="1781" y="50"/>
                      <a:pt x="1800" y="18"/>
                    </a:cubicBezTo>
                    <a:cubicBezTo>
                      <a:pt x="1798" y="22"/>
                      <a:pt x="1796" y="25"/>
                      <a:pt x="1792" y="26"/>
                    </a:cubicBezTo>
                    <a:cubicBezTo>
                      <a:pt x="1804" y="35"/>
                      <a:pt x="1826" y="43"/>
                      <a:pt x="1844" y="34"/>
                    </a:cubicBezTo>
                    <a:cubicBezTo>
                      <a:pt x="1889" y="53"/>
                      <a:pt x="1964" y="53"/>
                      <a:pt x="2016" y="58"/>
                    </a:cubicBezTo>
                    <a:cubicBezTo>
                      <a:pt x="2170" y="72"/>
                      <a:pt x="2352" y="91"/>
                      <a:pt x="2464" y="86"/>
                    </a:cubicBezTo>
                    <a:cubicBezTo>
                      <a:pt x="2476" y="106"/>
                      <a:pt x="2504" y="84"/>
                      <a:pt x="2512" y="106"/>
                    </a:cubicBezTo>
                    <a:cubicBezTo>
                      <a:pt x="2531" y="105"/>
                      <a:pt x="2525" y="96"/>
                      <a:pt x="2544" y="102"/>
                    </a:cubicBezTo>
                    <a:cubicBezTo>
                      <a:pt x="2520" y="132"/>
                      <a:pt x="2460" y="100"/>
                      <a:pt x="2440" y="126"/>
                    </a:cubicBezTo>
                    <a:cubicBezTo>
                      <a:pt x="2432" y="114"/>
                      <a:pt x="2405" y="117"/>
                      <a:pt x="2392" y="122"/>
                    </a:cubicBezTo>
                    <a:close/>
                    <a:moveTo>
                      <a:pt x="2472" y="414"/>
                    </a:moveTo>
                    <a:cubicBezTo>
                      <a:pt x="2458" y="424"/>
                      <a:pt x="2463" y="416"/>
                      <a:pt x="2448" y="410"/>
                    </a:cubicBezTo>
                    <a:cubicBezTo>
                      <a:pt x="2448" y="413"/>
                      <a:pt x="2448" y="415"/>
                      <a:pt x="2448" y="418"/>
                    </a:cubicBezTo>
                    <a:cubicBezTo>
                      <a:pt x="2448" y="420"/>
                      <a:pt x="2449" y="423"/>
                      <a:pt x="2452" y="422"/>
                    </a:cubicBezTo>
                    <a:cubicBezTo>
                      <a:pt x="2452" y="420"/>
                      <a:pt x="2453" y="417"/>
                      <a:pt x="2456" y="418"/>
                    </a:cubicBezTo>
                    <a:cubicBezTo>
                      <a:pt x="2456" y="422"/>
                      <a:pt x="2456" y="426"/>
                      <a:pt x="2456" y="430"/>
                    </a:cubicBezTo>
                    <a:cubicBezTo>
                      <a:pt x="2469" y="432"/>
                      <a:pt x="2467" y="420"/>
                      <a:pt x="2472" y="414"/>
                    </a:cubicBezTo>
                    <a:close/>
                    <a:moveTo>
                      <a:pt x="1884" y="58"/>
                    </a:moveTo>
                    <a:cubicBezTo>
                      <a:pt x="1891" y="58"/>
                      <a:pt x="1892" y="61"/>
                      <a:pt x="1888" y="66"/>
                    </a:cubicBezTo>
                    <a:cubicBezTo>
                      <a:pt x="1902" y="61"/>
                      <a:pt x="1911" y="83"/>
                      <a:pt x="1920" y="70"/>
                    </a:cubicBezTo>
                    <a:cubicBezTo>
                      <a:pt x="1903" y="72"/>
                      <a:pt x="1893" y="39"/>
                      <a:pt x="1884" y="58"/>
                    </a:cubicBezTo>
                    <a:close/>
                    <a:moveTo>
                      <a:pt x="1476" y="102"/>
                    </a:moveTo>
                    <a:cubicBezTo>
                      <a:pt x="1459" y="105"/>
                      <a:pt x="1431" y="97"/>
                      <a:pt x="1420" y="106"/>
                    </a:cubicBezTo>
                    <a:cubicBezTo>
                      <a:pt x="1441" y="99"/>
                      <a:pt x="1432" y="120"/>
                      <a:pt x="1444" y="122"/>
                    </a:cubicBezTo>
                    <a:cubicBezTo>
                      <a:pt x="1444" y="101"/>
                      <a:pt x="1540" y="97"/>
                      <a:pt x="1520" y="134"/>
                    </a:cubicBezTo>
                    <a:cubicBezTo>
                      <a:pt x="1533" y="125"/>
                      <a:pt x="1544" y="116"/>
                      <a:pt x="1552" y="102"/>
                    </a:cubicBezTo>
                    <a:cubicBezTo>
                      <a:pt x="1530" y="107"/>
                      <a:pt x="1507" y="107"/>
                      <a:pt x="1496" y="90"/>
                    </a:cubicBezTo>
                    <a:cubicBezTo>
                      <a:pt x="1500" y="86"/>
                      <a:pt x="1499" y="81"/>
                      <a:pt x="1496" y="74"/>
                    </a:cubicBezTo>
                    <a:cubicBezTo>
                      <a:pt x="1490" y="74"/>
                      <a:pt x="1487" y="72"/>
                      <a:pt x="1484" y="70"/>
                    </a:cubicBezTo>
                    <a:cubicBezTo>
                      <a:pt x="1476" y="83"/>
                      <a:pt x="1490" y="94"/>
                      <a:pt x="1476" y="102"/>
                    </a:cubicBezTo>
                    <a:close/>
                    <a:moveTo>
                      <a:pt x="1508" y="78"/>
                    </a:moveTo>
                    <a:cubicBezTo>
                      <a:pt x="1514" y="100"/>
                      <a:pt x="1553" y="89"/>
                      <a:pt x="1572" y="98"/>
                    </a:cubicBezTo>
                    <a:cubicBezTo>
                      <a:pt x="1573" y="90"/>
                      <a:pt x="1567" y="89"/>
                      <a:pt x="1568" y="82"/>
                    </a:cubicBezTo>
                    <a:cubicBezTo>
                      <a:pt x="1544" y="88"/>
                      <a:pt x="1533" y="65"/>
                      <a:pt x="1508" y="78"/>
                    </a:cubicBezTo>
                    <a:close/>
                    <a:moveTo>
                      <a:pt x="1232" y="78"/>
                    </a:moveTo>
                    <a:cubicBezTo>
                      <a:pt x="1219" y="81"/>
                      <a:pt x="1195" y="73"/>
                      <a:pt x="1188" y="82"/>
                    </a:cubicBezTo>
                    <a:cubicBezTo>
                      <a:pt x="1201" y="83"/>
                      <a:pt x="1227" y="94"/>
                      <a:pt x="1232" y="78"/>
                    </a:cubicBezTo>
                    <a:close/>
                    <a:moveTo>
                      <a:pt x="1304" y="102"/>
                    </a:moveTo>
                    <a:cubicBezTo>
                      <a:pt x="1314" y="103"/>
                      <a:pt x="1317" y="96"/>
                      <a:pt x="1320" y="90"/>
                    </a:cubicBezTo>
                    <a:cubicBezTo>
                      <a:pt x="1310" y="92"/>
                      <a:pt x="1306" y="88"/>
                      <a:pt x="1308" y="78"/>
                    </a:cubicBezTo>
                    <a:cubicBezTo>
                      <a:pt x="1300" y="78"/>
                      <a:pt x="1292" y="78"/>
                      <a:pt x="1284" y="78"/>
                    </a:cubicBezTo>
                    <a:cubicBezTo>
                      <a:pt x="1283" y="102"/>
                      <a:pt x="1309" y="74"/>
                      <a:pt x="1304" y="102"/>
                    </a:cubicBezTo>
                    <a:close/>
                    <a:moveTo>
                      <a:pt x="1556" y="126"/>
                    </a:moveTo>
                    <a:cubicBezTo>
                      <a:pt x="1569" y="124"/>
                      <a:pt x="1570" y="133"/>
                      <a:pt x="1584" y="130"/>
                    </a:cubicBezTo>
                    <a:cubicBezTo>
                      <a:pt x="1583" y="117"/>
                      <a:pt x="1599" y="121"/>
                      <a:pt x="1604" y="114"/>
                    </a:cubicBezTo>
                    <a:cubicBezTo>
                      <a:pt x="1594" y="86"/>
                      <a:pt x="1564" y="107"/>
                      <a:pt x="1556" y="126"/>
                    </a:cubicBezTo>
                    <a:close/>
                    <a:moveTo>
                      <a:pt x="1600" y="94"/>
                    </a:moveTo>
                    <a:cubicBezTo>
                      <a:pt x="1603" y="76"/>
                      <a:pt x="1573" y="79"/>
                      <a:pt x="1580" y="98"/>
                    </a:cubicBezTo>
                    <a:cubicBezTo>
                      <a:pt x="1590" y="100"/>
                      <a:pt x="1589" y="91"/>
                      <a:pt x="1600" y="94"/>
                    </a:cubicBezTo>
                    <a:close/>
                    <a:moveTo>
                      <a:pt x="1612" y="98"/>
                    </a:moveTo>
                    <a:cubicBezTo>
                      <a:pt x="1620" y="92"/>
                      <a:pt x="1632" y="108"/>
                      <a:pt x="1644" y="110"/>
                    </a:cubicBezTo>
                    <a:cubicBezTo>
                      <a:pt x="1645" y="101"/>
                      <a:pt x="1656" y="101"/>
                      <a:pt x="1660" y="94"/>
                    </a:cubicBezTo>
                    <a:cubicBezTo>
                      <a:pt x="1643" y="87"/>
                      <a:pt x="1628" y="100"/>
                      <a:pt x="1616" y="86"/>
                    </a:cubicBezTo>
                    <a:cubicBezTo>
                      <a:pt x="1623" y="97"/>
                      <a:pt x="1598" y="94"/>
                      <a:pt x="1612" y="98"/>
                    </a:cubicBezTo>
                    <a:close/>
                    <a:moveTo>
                      <a:pt x="2048" y="102"/>
                    </a:moveTo>
                    <a:cubicBezTo>
                      <a:pt x="2048" y="109"/>
                      <a:pt x="2049" y="114"/>
                      <a:pt x="2052" y="118"/>
                    </a:cubicBezTo>
                    <a:cubicBezTo>
                      <a:pt x="2037" y="120"/>
                      <a:pt x="2028" y="128"/>
                      <a:pt x="2028" y="146"/>
                    </a:cubicBezTo>
                    <a:cubicBezTo>
                      <a:pt x="2040" y="146"/>
                      <a:pt x="2039" y="133"/>
                      <a:pt x="2056" y="138"/>
                    </a:cubicBezTo>
                    <a:cubicBezTo>
                      <a:pt x="2066" y="133"/>
                      <a:pt x="2048" y="123"/>
                      <a:pt x="2060" y="118"/>
                    </a:cubicBezTo>
                    <a:cubicBezTo>
                      <a:pt x="2075" y="114"/>
                      <a:pt x="2066" y="133"/>
                      <a:pt x="2080" y="130"/>
                    </a:cubicBezTo>
                    <a:cubicBezTo>
                      <a:pt x="2086" y="128"/>
                      <a:pt x="2081" y="115"/>
                      <a:pt x="2088" y="114"/>
                    </a:cubicBezTo>
                    <a:cubicBezTo>
                      <a:pt x="2088" y="119"/>
                      <a:pt x="2088" y="125"/>
                      <a:pt x="2088" y="130"/>
                    </a:cubicBezTo>
                    <a:cubicBezTo>
                      <a:pt x="2107" y="136"/>
                      <a:pt x="2092" y="107"/>
                      <a:pt x="2108" y="110"/>
                    </a:cubicBezTo>
                    <a:cubicBezTo>
                      <a:pt x="2099" y="118"/>
                      <a:pt x="2109" y="146"/>
                      <a:pt x="2100" y="154"/>
                    </a:cubicBezTo>
                    <a:cubicBezTo>
                      <a:pt x="2121" y="152"/>
                      <a:pt x="2109" y="142"/>
                      <a:pt x="2124" y="134"/>
                    </a:cubicBezTo>
                    <a:cubicBezTo>
                      <a:pt x="2153" y="137"/>
                      <a:pt x="2186" y="133"/>
                      <a:pt x="2208" y="134"/>
                    </a:cubicBezTo>
                    <a:cubicBezTo>
                      <a:pt x="2194" y="127"/>
                      <a:pt x="2216" y="124"/>
                      <a:pt x="2224" y="126"/>
                    </a:cubicBezTo>
                    <a:cubicBezTo>
                      <a:pt x="2205" y="90"/>
                      <a:pt x="2168" y="127"/>
                      <a:pt x="2140" y="130"/>
                    </a:cubicBezTo>
                    <a:cubicBezTo>
                      <a:pt x="2139" y="125"/>
                      <a:pt x="2156" y="118"/>
                      <a:pt x="2144" y="114"/>
                    </a:cubicBezTo>
                    <a:cubicBezTo>
                      <a:pt x="2129" y="118"/>
                      <a:pt x="2097" y="93"/>
                      <a:pt x="2076" y="114"/>
                    </a:cubicBezTo>
                    <a:cubicBezTo>
                      <a:pt x="2064" y="101"/>
                      <a:pt x="2086" y="97"/>
                      <a:pt x="2076" y="90"/>
                    </a:cubicBezTo>
                    <a:cubicBezTo>
                      <a:pt x="2072" y="99"/>
                      <a:pt x="2060" y="112"/>
                      <a:pt x="2048" y="102"/>
                    </a:cubicBezTo>
                    <a:close/>
                    <a:moveTo>
                      <a:pt x="1684" y="130"/>
                    </a:moveTo>
                    <a:cubicBezTo>
                      <a:pt x="1694" y="132"/>
                      <a:pt x="1693" y="123"/>
                      <a:pt x="1704" y="126"/>
                    </a:cubicBezTo>
                    <a:cubicBezTo>
                      <a:pt x="1692" y="144"/>
                      <a:pt x="1718" y="135"/>
                      <a:pt x="1728" y="142"/>
                    </a:cubicBezTo>
                    <a:cubicBezTo>
                      <a:pt x="1728" y="122"/>
                      <a:pt x="1701" y="129"/>
                      <a:pt x="1692" y="118"/>
                    </a:cubicBezTo>
                    <a:cubicBezTo>
                      <a:pt x="1690" y="111"/>
                      <a:pt x="1704" y="101"/>
                      <a:pt x="1692" y="98"/>
                    </a:cubicBezTo>
                    <a:cubicBezTo>
                      <a:pt x="1689" y="110"/>
                      <a:pt x="1682" y="93"/>
                      <a:pt x="1672" y="98"/>
                    </a:cubicBezTo>
                    <a:cubicBezTo>
                      <a:pt x="1673" y="112"/>
                      <a:pt x="1683" y="116"/>
                      <a:pt x="1684" y="130"/>
                    </a:cubicBezTo>
                    <a:close/>
                    <a:moveTo>
                      <a:pt x="1356" y="122"/>
                    </a:moveTo>
                    <a:cubicBezTo>
                      <a:pt x="1369" y="123"/>
                      <a:pt x="1373" y="115"/>
                      <a:pt x="1376" y="106"/>
                    </a:cubicBezTo>
                    <a:cubicBezTo>
                      <a:pt x="1372" y="106"/>
                      <a:pt x="1368" y="106"/>
                      <a:pt x="1364" y="106"/>
                    </a:cubicBezTo>
                    <a:cubicBezTo>
                      <a:pt x="1362" y="112"/>
                      <a:pt x="1358" y="116"/>
                      <a:pt x="1356" y="122"/>
                    </a:cubicBezTo>
                    <a:close/>
                    <a:moveTo>
                      <a:pt x="2296" y="130"/>
                    </a:moveTo>
                    <a:cubicBezTo>
                      <a:pt x="2268" y="122"/>
                      <a:pt x="2262" y="137"/>
                      <a:pt x="2240" y="122"/>
                    </a:cubicBezTo>
                    <a:cubicBezTo>
                      <a:pt x="2237" y="133"/>
                      <a:pt x="2246" y="132"/>
                      <a:pt x="2244" y="142"/>
                    </a:cubicBezTo>
                    <a:cubicBezTo>
                      <a:pt x="2241" y="143"/>
                      <a:pt x="2236" y="142"/>
                      <a:pt x="2236" y="146"/>
                    </a:cubicBezTo>
                    <a:cubicBezTo>
                      <a:pt x="2257" y="126"/>
                      <a:pt x="2293" y="165"/>
                      <a:pt x="2308" y="134"/>
                    </a:cubicBezTo>
                    <a:cubicBezTo>
                      <a:pt x="2299" y="122"/>
                      <a:pt x="2289" y="157"/>
                      <a:pt x="2280" y="134"/>
                    </a:cubicBezTo>
                    <a:cubicBezTo>
                      <a:pt x="2286" y="133"/>
                      <a:pt x="2295" y="135"/>
                      <a:pt x="2296" y="130"/>
                    </a:cubicBezTo>
                    <a:close/>
                    <a:moveTo>
                      <a:pt x="1760" y="130"/>
                    </a:moveTo>
                    <a:cubicBezTo>
                      <a:pt x="1748" y="133"/>
                      <a:pt x="1745" y="126"/>
                      <a:pt x="1736" y="126"/>
                    </a:cubicBezTo>
                    <a:cubicBezTo>
                      <a:pt x="1730" y="146"/>
                      <a:pt x="1758" y="137"/>
                      <a:pt x="1760" y="130"/>
                    </a:cubicBezTo>
                    <a:close/>
                    <a:moveTo>
                      <a:pt x="1868" y="150"/>
                    </a:moveTo>
                    <a:cubicBezTo>
                      <a:pt x="1865" y="151"/>
                      <a:pt x="1860" y="150"/>
                      <a:pt x="1860" y="154"/>
                    </a:cubicBezTo>
                    <a:cubicBezTo>
                      <a:pt x="1868" y="152"/>
                      <a:pt x="1886" y="159"/>
                      <a:pt x="1888" y="150"/>
                    </a:cubicBezTo>
                    <a:cubicBezTo>
                      <a:pt x="1868" y="157"/>
                      <a:pt x="1879" y="133"/>
                      <a:pt x="1864" y="134"/>
                    </a:cubicBezTo>
                    <a:cubicBezTo>
                      <a:pt x="1864" y="141"/>
                      <a:pt x="1865" y="146"/>
                      <a:pt x="1868" y="150"/>
                    </a:cubicBezTo>
                    <a:close/>
                    <a:moveTo>
                      <a:pt x="1676" y="158"/>
                    </a:moveTo>
                    <a:cubicBezTo>
                      <a:pt x="1688" y="158"/>
                      <a:pt x="1696" y="154"/>
                      <a:pt x="1700" y="146"/>
                    </a:cubicBezTo>
                    <a:cubicBezTo>
                      <a:pt x="1687" y="143"/>
                      <a:pt x="1685" y="149"/>
                      <a:pt x="1680" y="154"/>
                    </a:cubicBezTo>
                    <a:cubicBezTo>
                      <a:pt x="1679" y="151"/>
                      <a:pt x="1680" y="146"/>
                      <a:pt x="1676" y="146"/>
                    </a:cubicBezTo>
                    <a:cubicBezTo>
                      <a:pt x="1676" y="150"/>
                      <a:pt x="1676" y="154"/>
                      <a:pt x="1676" y="158"/>
                    </a:cubicBezTo>
                    <a:close/>
                    <a:moveTo>
                      <a:pt x="1700" y="174"/>
                    </a:moveTo>
                    <a:cubicBezTo>
                      <a:pt x="1711" y="174"/>
                      <a:pt x="1721" y="174"/>
                      <a:pt x="1732" y="174"/>
                    </a:cubicBezTo>
                    <a:cubicBezTo>
                      <a:pt x="1726" y="162"/>
                      <a:pt x="1744" y="148"/>
                      <a:pt x="1728" y="150"/>
                    </a:cubicBezTo>
                    <a:cubicBezTo>
                      <a:pt x="1728" y="168"/>
                      <a:pt x="1709" y="165"/>
                      <a:pt x="1700" y="174"/>
                    </a:cubicBezTo>
                    <a:close/>
                    <a:moveTo>
                      <a:pt x="1760" y="186"/>
                    </a:moveTo>
                    <a:cubicBezTo>
                      <a:pt x="1769" y="184"/>
                      <a:pt x="1773" y="177"/>
                      <a:pt x="1780" y="174"/>
                    </a:cubicBezTo>
                    <a:cubicBezTo>
                      <a:pt x="1774" y="173"/>
                      <a:pt x="1777" y="165"/>
                      <a:pt x="1780" y="162"/>
                    </a:cubicBezTo>
                    <a:cubicBezTo>
                      <a:pt x="1766" y="163"/>
                      <a:pt x="1769" y="180"/>
                      <a:pt x="1760" y="186"/>
                    </a:cubicBezTo>
                    <a:close/>
                    <a:moveTo>
                      <a:pt x="1280" y="186"/>
                    </a:moveTo>
                    <a:cubicBezTo>
                      <a:pt x="1294" y="189"/>
                      <a:pt x="1321" y="168"/>
                      <a:pt x="1304" y="166"/>
                    </a:cubicBezTo>
                    <a:cubicBezTo>
                      <a:pt x="1299" y="176"/>
                      <a:pt x="1287" y="179"/>
                      <a:pt x="1280" y="186"/>
                    </a:cubicBezTo>
                    <a:close/>
                    <a:moveTo>
                      <a:pt x="2008" y="178"/>
                    </a:moveTo>
                    <a:cubicBezTo>
                      <a:pt x="2012" y="165"/>
                      <a:pt x="2002" y="165"/>
                      <a:pt x="1992" y="166"/>
                    </a:cubicBezTo>
                    <a:cubicBezTo>
                      <a:pt x="1991" y="177"/>
                      <a:pt x="1998" y="179"/>
                      <a:pt x="2008" y="178"/>
                    </a:cubicBezTo>
                    <a:close/>
                    <a:moveTo>
                      <a:pt x="2096" y="190"/>
                    </a:moveTo>
                    <a:cubicBezTo>
                      <a:pt x="2100" y="179"/>
                      <a:pt x="2100" y="159"/>
                      <a:pt x="2088" y="170"/>
                    </a:cubicBezTo>
                    <a:cubicBezTo>
                      <a:pt x="2077" y="177"/>
                      <a:pt x="2097" y="193"/>
                      <a:pt x="2096" y="190"/>
                    </a:cubicBezTo>
                    <a:close/>
                    <a:moveTo>
                      <a:pt x="2072" y="202"/>
                    </a:moveTo>
                    <a:cubicBezTo>
                      <a:pt x="2073" y="197"/>
                      <a:pt x="2078" y="198"/>
                      <a:pt x="2084" y="198"/>
                    </a:cubicBezTo>
                    <a:cubicBezTo>
                      <a:pt x="2082" y="205"/>
                      <a:pt x="2096" y="215"/>
                      <a:pt x="2084" y="218"/>
                    </a:cubicBezTo>
                    <a:cubicBezTo>
                      <a:pt x="2057" y="220"/>
                      <a:pt x="2049" y="200"/>
                      <a:pt x="2024" y="214"/>
                    </a:cubicBezTo>
                    <a:cubicBezTo>
                      <a:pt x="2025" y="206"/>
                      <a:pt x="2035" y="206"/>
                      <a:pt x="2036" y="198"/>
                    </a:cubicBezTo>
                    <a:cubicBezTo>
                      <a:pt x="2016" y="204"/>
                      <a:pt x="2008" y="198"/>
                      <a:pt x="2004" y="218"/>
                    </a:cubicBezTo>
                    <a:cubicBezTo>
                      <a:pt x="2017" y="220"/>
                      <a:pt x="2020" y="209"/>
                      <a:pt x="2024" y="222"/>
                    </a:cubicBezTo>
                    <a:cubicBezTo>
                      <a:pt x="2019" y="239"/>
                      <a:pt x="2006" y="243"/>
                      <a:pt x="2012" y="262"/>
                    </a:cubicBezTo>
                    <a:cubicBezTo>
                      <a:pt x="2031" y="258"/>
                      <a:pt x="2050" y="254"/>
                      <a:pt x="2072" y="254"/>
                    </a:cubicBezTo>
                    <a:cubicBezTo>
                      <a:pt x="2069" y="243"/>
                      <a:pt x="2080" y="246"/>
                      <a:pt x="2080" y="238"/>
                    </a:cubicBezTo>
                    <a:cubicBezTo>
                      <a:pt x="2067" y="244"/>
                      <a:pt x="2025" y="257"/>
                      <a:pt x="2020" y="234"/>
                    </a:cubicBezTo>
                    <a:cubicBezTo>
                      <a:pt x="2055" y="221"/>
                      <a:pt x="2092" y="226"/>
                      <a:pt x="2112" y="238"/>
                    </a:cubicBezTo>
                    <a:cubicBezTo>
                      <a:pt x="2114" y="218"/>
                      <a:pt x="2124" y="239"/>
                      <a:pt x="2132" y="238"/>
                    </a:cubicBezTo>
                    <a:cubicBezTo>
                      <a:pt x="2137" y="233"/>
                      <a:pt x="2134" y="223"/>
                      <a:pt x="2128" y="218"/>
                    </a:cubicBezTo>
                    <a:cubicBezTo>
                      <a:pt x="2117" y="229"/>
                      <a:pt x="2096" y="209"/>
                      <a:pt x="2108" y="194"/>
                    </a:cubicBezTo>
                    <a:cubicBezTo>
                      <a:pt x="2098" y="202"/>
                      <a:pt x="2061" y="180"/>
                      <a:pt x="2072" y="202"/>
                    </a:cubicBezTo>
                    <a:close/>
                    <a:moveTo>
                      <a:pt x="1624" y="262"/>
                    </a:moveTo>
                    <a:cubicBezTo>
                      <a:pt x="1623" y="267"/>
                      <a:pt x="1618" y="266"/>
                      <a:pt x="1612" y="266"/>
                    </a:cubicBezTo>
                    <a:cubicBezTo>
                      <a:pt x="1612" y="271"/>
                      <a:pt x="1612" y="277"/>
                      <a:pt x="1612" y="282"/>
                    </a:cubicBezTo>
                    <a:cubicBezTo>
                      <a:pt x="1636" y="280"/>
                      <a:pt x="1664" y="278"/>
                      <a:pt x="1664" y="310"/>
                    </a:cubicBezTo>
                    <a:cubicBezTo>
                      <a:pt x="1674" y="300"/>
                      <a:pt x="1691" y="289"/>
                      <a:pt x="1684" y="274"/>
                    </a:cubicBezTo>
                    <a:cubicBezTo>
                      <a:pt x="1694" y="278"/>
                      <a:pt x="1698" y="257"/>
                      <a:pt x="1704" y="270"/>
                    </a:cubicBezTo>
                    <a:cubicBezTo>
                      <a:pt x="1705" y="281"/>
                      <a:pt x="1688" y="273"/>
                      <a:pt x="1692" y="286"/>
                    </a:cubicBezTo>
                    <a:cubicBezTo>
                      <a:pt x="1694" y="287"/>
                      <a:pt x="1707" y="296"/>
                      <a:pt x="1708" y="286"/>
                    </a:cubicBezTo>
                    <a:cubicBezTo>
                      <a:pt x="1699" y="277"/>
                      <a:pt x="1719" y="289"/>
                      <a:pt x="1728" y="286"/>
                    </a:cubicBezTo>
                    <a:cubicBezTo>
                      <a:pt x="1734" y="270"/>
                      <a:pt x="1711" y="285"/>
                      <a:pt x="1712" y="274"/>
                    </a:cubicBezTo>
                    <a:cubicBezTo>
                      <a:pt x="1713" y="266"/>
                      <a:pt x="1730" y="273"/>
                      <a:pt x="1728" y="262"/>
                    </a:cubicBezTo>
                    <a:cubicBezTo>
                      <a:pt x="1720" y="260"/>
                      <a:pt x="1702" y="267"/>
                      <a:pt x="1700" y="258"/>
                    </a:cubicBezTo>
                    <a:cubicBezTo>
                      <a:pt x="1711" y="259"/>
                      <a:pt x="1703" y="242"/>
                      <a:pt x="1716" y="246"/>
                    </a:cubicBezTo>
                    <a:cubicBezTo>
                      <a:pt x="1707" y="254"/>
                      <a:pt x="1721" y="258"/>
                      <a:pt x="1732" y="258"/>
                    </a:cubicBezTo>
                    <a:cubicBezTo>
                      <a:pt x="1733" y="250"/>
                      <a:pt x="1727" y="250"/>
                      <a:pt x="1724" y="246"/>
                    </a:cubicBezTo>
                    <a:cubicBezTo>
                      <a:pt x="1736" y="249"/>
                      <a:pt x="1736" y="239"/>
                      <a:pt x="1748" y="242"/>
                    </a:cubicBezTo>
                    <a:cubicBezTo>
                      <a:pt x="1748" y="246"/>
                      <a:pt x="1751" y="247"/>
                      <a:pt x="1752" y="250"/>
                    </a:cubicBezTo>
                    <a:cubicBezTo>
                      <a:pt x="1750" y="258"/>
                      <a:pt x="1736" y="253"/>
                      <a:pt x="1740" y="266"/>
                    </a:cubicBezTo>
                    <a:cubicBezTo>
                      <a:pt x="1748" y="279"/>
                      <a:pt x="1754" y="256"/>
                      <a:pt x="1756" y="266"/>
                    </a:cubicBezTo>
                    <a:cubicBezTo>
                      <a:pt x="1758" y="279"/>
                      <a:pt x="1736" y="267"/>
                      <a:pt x="1740" y="282"/>
                    </a:cubicBezTo>
                    <a:cubicBezTo>
                      <a:pt x="1741" y="288"/>
                      <a:pt x="1760" y="296"/>
                      <a:pt x="1764" y="286"/>
                    </a:cubicBezTo>
                    <a:cubicBezTo>
                      <a:pt x="1760" y="286"/>
                      <a:pt x="1761" y="281"/>
                      <a:pt x="1768" y="282"/>
                    </a:cubicBezTo>
                    <a:cubicBezTo>
                      <a:pt x="1758" y="271"/>
                      <a:pt x="1769" y="263"/>
                      <a:pt x="1756" y="254"/>
                    </a:cubicBezTo>
                    <a:cubicBezTo>
                      <a:pt x="1767" y="241"/>
                      <a:pt x="1762" y="210"/>
                      <a:pt x="1788" y="222"/>
                    </a:cubicBezTo>
                    <a:cubicBezTo>
                      <a:pt x="1781" y="205"/>
                      <a:pt x="1811" y="190"/>
                      <a:pt x="1820" y="190"/>
                    </a:cubicBezTo>
                    <a:cubicBezTo>
                      <a:pt x="1820" y="180"/>
                      <a:pt x="1813" y="178"/>
                      <a:pt x="1820" y="170"/>
                    </a:cubicBezTo>
                    <a:cubicBezTo>
                      <a:pt x="1815" y="170"/>
                      <a:pt x="1809" y="170"/>
                      <a:pt x="1804" y="170"/>
                    </a:cubicBezTo>
                    <a:cubicBezTo>
                      <a:pt x="1805" y="183"/>
                      <a:pt x="1795" y="185"/>
                      <a:pt x="1792" y="194"/>
                    </a:cubicBezTo>
                    <a:cubicBezTo>
                      <a:pt x="1779" y="205"/>
                      <a:pt x="1756" y="190"/>
                      <a:pt x="1748" y="198"/>
                    </a:cubicBezTo>
                    <a:cubicBezTo>
                      <a:pt x="1767" y="200"/>
                      <a:pt x="1756" y="219"/>
                      <a:pt x="1748" y="226"/>
                    </a:cubicBezTo>
                    <a:cubicBezTo>
                      <a:pt x="1738" y="217"/>
                      <a:pt x="1717" y="219"/>
                      <a:pt x="1724" y="194"/>
                    </a:cubicBezTo>
                    <a:cubicBezTo>
                      <a:pt x="1719" y="194"/>
                      <a:pt x="1713" y="194"/>
                      <a:pt x="1708" y="194"/>
                    </a:cubicBezTo>
                    <a:cubicBezTo>
                      <a:pt x="1710" y="210"/>
                      <a:pt x="1699" y="216"/>
                      <a:pt x="1712" y="222"/>
                    </a:cubicBezTo>
                    <a:cubicBezTo>
                      <a:pt x="1706" y="222"/>
                      <a:pt x="1703" y="224"/>
                      <a:pt x="1700" y="226"/>
                    </a:cubicBezTo>
                    <a:cubicBezTo>
                      <a:pt x="1692" y="218"/>
                      <a:pt x="1702" y="219"/>
                      <a:pt x="1700" y="206"/>
                    </a:cubicBezTo>
                    <a:cubicBezTo>
                      <a:pt x="1684" y="200"/>
                      <a:pt x="1692" y="216"/>
                      <a:pt x="1684" y="218"/>
                    </a:cubicBezTo>
                    <a:cubicBezTo>
                      <a:pt x="1679" y="210"/>
                      <a:pt x="1687" y="198"/>
                      <a:pt x="1672" y="194"/>
                    </a:cubicBezTo>
                    <a:cubicBezTo>
                      <a:pt x="1659" y="204"/>
                      <a:pt x="1671" y="214"/>
                      <a:pt x="1668" y="234"/>
                    </a:cubicBezTo>
                    <a:cubicBezTo>
                      <a:pt x="1651" y="232"/>
                      <a:pt x="1633" y="257"/>
                      <a:pt x="1624" y="238"/>
                    </a:cubicBezTo>
                    <a:cubicBezTo>
                      <a:pt x="1629" y="237"/>
                      <a:pt x="1635" y="239"/>
                      <a:pt x="1636" y="234"/>
                    </a:cubicBezTo>
                    <a:cubicBezTo>
                      <a:pt x="1629" y="234"/>
                      <a:pt x="1623" y="234"/>
                      <a:pt x="1616" y="234"/>
                    </a:cubicBezTo>
                    <a:cubicBezTo>
                      <a:pt x="1613" y="253"/>
                      <a:pt x="1632" y="250"/>
                      <a:pt x="1636" y="262"/>
                    </a:cubicBezTo>
                    <a:cubicBezTo>
                      <a:pt x="1652" y="238"/>
                      <a:pt x="1698" y="223"/>
                      <a:pt x="1732" y="230"/>
                    </a:cubicBezTo>
                    <a:cubicBezTo>
                      <a:pt x="1716" y="224"/>
                      <a:pt x="1724" y="240"/>
                      <a:pt x="1716" y="242"/>
                    </a:cubicBezTo>
                    <a:cubicBezTo>
                      <a:pt x="1699" y="241"/>
                      <a:pt x="1697" y="249"/>
                      <a:pt x="1684" y="242"/>
                    </a:cubicBezTo>
                    <a:cubicBezTo>
                      <a:pt x="1692" y="262"/>
                      <a:pt x="1680" y="247"/>
                      <a:pt x="1664" y="250"/>
                    </a:cubicBezTo>
                    <a:cubicBezTo>
                      <a:pt x="1659" y="263"/>
                      <a:pt x="1670" y="260"/>
                      <a:pt x="1672" y="266"/>
                    </a:cubicBezTo>
                    <a:cubicBezTo>
                      <a:pt x="1668" y="271"/>
                      <a:pt x="1665" y="278"/>
                      <a:pt x="1660" y="282"/>
                    </a:cubicBezTo>
                    <a:cubicBezTo>
                      <a:pt x="1656" y="275"/>
                      <a:pt x="1672" y="269"/>
                      <a:pt x="1660" y="266"/>
                    </a:cubicBezTo>
                    <a:cubicBezTo>
                      <a:pt x="1653" y="269"/>
                      <a:pt x="1653" y="278"/>
                      <a:pt x="1648" y="282"/>
                    </a:cubicBezTo>
                    <a:cubicBezTo>
                      <a:pt x="1637" y="266"/>
                      <a:pt x="1626" y="278"/>
                      <a:pt x="1616" y="274"/>
                    </a:cubicBezTo>
                    <a:cubicBezTo>
                      <a:pt x="1615" y="269"/>
                      <a:pt x="1636" y="266"/>
                      <a:pt x="1624" y="262"/>
                    </a:cubicBezTo>
                    <a:close/>
                    <a:moveTo>
                      <a:pt x="2184" y="222"/>
                    </a:moveTo>
                    <a:cubicBezTo>
                      <a:pt x="2179" y="217"/>
                      <a:pt x="2169" y="217"/>
                      <a:pt x="2168" y="226"/>
                    </a:cubicBezTo>
                    <a:cubicBezTo>
                      <a:pt x="2193" y="222"/>
                      <a:pt x="2203" y="225"/>
                      <a:pt x="2216" y="214"/>
                    </a:cubicBezTo>
                    <a:cubicBezTo>
                      <a:pt x="2204" y="218"/>
                      <a:pt x="2193" y="217"/>
                      <a:pt x="2200" y="202"/>
                    </a:cubicBezTo>
                    <a:cubicBezTo>
                      <a:pt x="2192" y="201"/>
                      <a:pt x="2191" y="207"/>
                      <a:pt x="2184" y="206"/>
                    </a:cubicBezTo>
                    <a:cubicBezTo>
                      <a:pt x="2183" y="192"/>
                      <a:pt x="2168" y="193"/>
                      <a:pt x="2160" y="186"/>
                    </a:cubicBezTo>
                    <a:cubicBezTo>
                      <a:pt x="2160" y="179"/>
                      <a:pt x="2171" y="184"/>
                      <a:pt x="2172" y="178"/>
                    </a:cubicBezTo>
                    <a:cubicBezTo>
                      <a:pt x="2160" y="174"/>
                      <a:pt x="2160" y="174"/>
                      <a:pt x="2148" y="178"/>
                    </a:cubicBezTo>
                    <a:cubicBezTo>
                      <a:pt x="2156" y="190"/>
                      <a:pt x="2143" y="199"/>
                      <a:pt x="2152" y="210"/>
                    </a:cubicBezTo>
                    <a:cubicBezTo>
                      <a:pt x="2144" y="209"/>
                      <a:pt x="2143" y="215"/>
                      <a:pt x="2136" y="214"/>
                    </a:cubicBezTo>
                    <a:cubicBezTo>
                      <a:pt x="2136" y="224"/>
                      <a:pt x="2142" y="230"/>
                      <a:pt x="2152" y="230"/>
                    </a:cubicBezTo>
                    <a:cubicBezTo>
                      <a:pt x="2164" y="218"/>
                      <a:pt x="2159" y="211"/>
                      <a:pt x="2160" y="202"/>
                    </a:cubicBezTo>
                    <a:cubicBezTo>
                      <a:pt x="2175" y="208"/>
                      <a:pt x="2170" y="216"/>
                      <a:pt x="2184" y="206"/>
                    </a:cubicBezTo>
                    <a:cubicBezTo>
                      <a:pt x="2184" y="217"/>
                      <a:pt x="2177" y="214"/>
                      <a:pt x="2184" y="222"/>
                    </a:cubicBezTo>
                    <a:close/>
                    <a:moveTo>
                      <a:pt x="1228" y="214"/>
                    </a:moveTo>
                    <a:cubicBezTo>
                      <a:pt x="1248" y="216"/>
                      <a:pt x="1264" y="212"/>
                      <a:pt x="1272" y="202"/>
                    </a:cubicBezTo>
                    <a:cubicBezTo>
                      <a:pt x="1266" y="201"/>
                      <a:pt x="1257" y="203"/>
                      <a:pt x="1256" y="198"/>
                    </a:cubicBezTo>
                    <a:cubicBezTo>
                      <a:pt x="1264" y="193"/>
                      <a:pt x="1271" y="186"/>
                      <a:pt x="1276" y="178"/>
                    </a:cubicBezTo>
                    <a:cubicBezTo>
                      <a:pt x="1257" y="187"/>
                      <a:pt x="1236" y="194"/>
                      <a:pt x="1228" y="214"/>
                    </a:cubicBezTo>
                    <a:close/>
                    <a:moveTo>
                      <a:pt x="1500" y="202"/>
                    </a:moveTo>
                    <a:cubicBezTo>
                      <a:pt x="1510" y="203"/>
                      <a:pt x="1519" y="203"/>
                      <a:pt x="1520" y="194"/>
                    </a:cubicBezTo>
                    <a:cubicBezTo>
                      <a:pt x="1508" y="190"/>
                      <a:pt x="1515" y="187"/>
                      <a:pt x="1520" y="182"/>
                    </a:cubicBezTo>
                    <a:cubicBezTo>
                      <a:pt x="1515" y="181"/>
                      <a:pt x="1512" y="176"/>
                      <a:pt x="1504" y="178"/>
                    </a:cubicBezTo>
                    <a:cubicBezTo>
                      <a:pt x="1499" y="183"/>
                      <a:pt x="1499" y="192"/>
                      <a:pt x="1500" y="202"/>
                    </a:cubicBezTo>
                    <a:close/>
                    <a:moveTo>
                      <a:pt x="1492" y="238"/>
                    </a:moveTo>
                    <a:cubicBezTo>
                      <a:pt x="1499" y="228"/>
                      <a:pt x="1546" y="216"/>
                      <a:pt x="1524" y="234"/>
                    </a:cubicBezTo>
                    <a:cubicBezTo>
                      <a:pt x="1532" y="243"/>
                      <a:pt x="1535" y="232"/>
                      <a:pt x="1548" y="234"/>
                    </a:cubicBezTo>
                    <a:cubicBezTo>
                      <a:pt x="1551" y="237"/>
                      <a:pt x="1557" y="256"/>
                      <a:pt x="1548" y="258"/>
                    </a:cubicBezTo>
                    <a:cubicBezTo>
                      <a:pt x="1541" y="258"/>
                      <a:pt x="1546" y="247"/>
                      <a:pt x="1540" y="246"/>
                    </a:cubicBezTo>
                    <a:cubicBezTo>
                      <a:pt x="1538" y="254"/>
                      <a:pt x="1532" y="259"/>
                      <a:pt x="1528" y="266"/>
                    </a:cubicBezTo>
                    <a:cubicBezTo>
                      <a:pt x="1549" y="266"/>
                      <a:pt x="1541" y="271"/>
                      <a:pt x="1536" y="282"/>
                    </a:cubicBezTo>
                    <a:cubicBezTo>
                      <a:pt x="1553" y="280"/>
                      <a:pt x="1562" y="285"/>
                      <a:pt x="1576" y="286"/>
                    </a:cubicBezTo>
                    <a:cubicBezTo>
                      <a:pt x="1570" y="270"/>
                      <a:pt x="1560" y="259"/>
                      <a:pt x="1560" y="238"/>
                    </a:cubicBezTo>
                    <a:cubicBezTo>
                      <a:pt x="1571" y="241"/>
                      <a:pt x="1570" y="232"/>
                      <a:pt x="1580" y="234"/>
                    </a:cubicBezTo>
                    <a:cubicBezTo>
                      <a:pt x="1580" y="242"/>
                      <a:pt x="1569" y="239"/>
                      <a:pt x="1572" y="250"/>
                    </a:cubicBezTo>
                    <a:cubicBezTo>
                      <a:pt x="1604" y="246"/>
                      <a:pt x="1632" y="203"/>
                      <a:pt x="1660" y="230"/>
                    </a:cubicBezTo>
                    <a:cubicBezTo>
                      <a:pt x="1661" y="225"/>
                      <a:pt x="1666" y="222"/>
                      <a:pt x="1664" y="214"/>
                    </a:cubicBezTo>
                    <a:cubicBezTo>
                      <a:pt x="1643" y="198"/>
                      <a:pt x="1628" y="217"/>
                      <a:pt x="1608" y="210"/>
                    </a:cubicBezTo>
                    <a:cubicBezTo>
                      <a:pt x="1615" y="202"/>
                      <a:pt x="1631" y="204"/>
                      <a:pt x="1636" y="194"/>
                    </a:cubicBezTo>
                    <a:cubicBezTo>
                      <a:pt x="1628" y="193"/>
                      <a:pt x="1628" y="183"/>
                      <a:pt x="1620" y="182"/>
                    </a:cubicBezTo>
                    <a:cubicBezTo>
                      <a:pt x="1612" y="199"/>
                      <a:pt x="1611" y="207"/>
                      <a:pt x="1592" y="202"/>
                    </a:cubicBezTo>
                    <a:cubicBezTo>
                      <a:pt x="1585" y="213"/>
                      <a:pt x="1579" y="226"/>
                      <a:pt x="1560" y="226"/>
                    </a:cubicBezTo>
                    <a:cubicBezTo>
                      <a:pt x="1562" y="207"/>
                      <a:pt x="1546" y="206"/>
                      <a:pt x="1528" y="206"/>
                    </a:cubicBezTo>
                    <a:cubicBezTo>
                      <a:pt x="1528" y="227"/>
                      <a:pt x="1527" y="209"/>
                      <a:pt x="1516" y="210"/>
                    </a:cubicBezTo>
                    <a:cubicBezTo>
                      <a:pt x="1513" y="225"/>
                      <a:pt x="1484" y="219"/>
                      <a:pt x="1492" y="238"/>
                    </a:cubicBezTo>
                    <a:close/>
                    <a:moveTo>
                      <a:pt x="1888" y="186"/>
                    </a:moveTo>
                    <a:cubicBezTo>
                      <a:pt x="1883" y="186"/>
                      <a:pt x="1877" y="186"/>
                      <a:pt x="1872" y="186"/>
                    </a:cubicBezTo>
                    <a:cubicBezTo>
                      <a:pt x="1869" y="201"/>
                      <a:pt x="1891" y="201"/>
                      <a:pt x="1888" y="186"/>
                    </a:cubicBezTo>
                    <a:close/>
                    <a:moveTo>
                      <a:pt x="2000" y="206"/>
                    </a:moveTo>
                    <a:cubicBezTo>
                      <a:pt x="1980" y="214"/>
                      <a:pt x="1985" y="201"/>
                      <a:pt x="1976" y="190"/>
                    </a:cubicBezTo>
                    <a:cubicBezTo>
                      <a:pt x="1981" y="206"/>
                      <a:pt x="1963" y="198"/>
                      <a:pt x="1968" y="214"/>
                    </a:cubicBezTo>
                    <a:cubicBezTo>
                      <a:pt x="1973" y="215"/>
                      <a:pt x="1979" y="213"/>
                      <a:pt x="1980" y="218"/>
                    </a:cubicBezTo>
                    <a:cubicBezTo>
                      <a:pt x="1976" y="225"/>
                      <a:pt x="1965" y="225"/>
                      <a:pt x="1964" y="234"/>
                    </a:cubicBezTo>
                    <a:cubicBezTo>
                      <a:pt x="1985" y="231"/>
                      <a:pt x="1955" y="253"/>
                      <a:pt x="1976" y="250"/>
                    </a:cubicBezTo>
                    <a:cubicBezTo>
                      <a:pt x="1983" y="234"/>
                      <a:pt x="1986" y="237"/>
                      <a:pt x="2000" y="206"/>
                    </a:cubicBezTo>
                    <a:close/>
                    <a:moveTo>
                      <a:pt x="2296" y="198"/>
                    </a:moveTo>
                    <a:cubicBezTo>
                      <a:pt x="2295" y="208"/>
                      <a:pt x="2298" y="215"/>
                      <a:pt x="2304" y="218"/>
                    </a:cubicBezTo>
                    <a:cubicBezTo>
                      <a:pt x="2302" y="212"/>
                      <a:pt x="2319" y="205"/>
                      <a:pt x="2320" y="214"/>
                    </a:cubicBezTo>
                    <a:cubicBezTo>
                      <a:pt x="2320" y="219"/>
                      <a:pt x="2313" y="218"/>
                      <a:pt x="2312" y="222"/>
                    </a:cubicBezTo>
                    <a:cubicBezTo>
                      <a:pt x="2318" y="222"/>
                      <a:pt x="2315" y="232"/>
                      <a:pt x="2324" y="230"/>
                    </a:cubicBezTo>
                    <a:cubicBezTo>
                      <a:pt x="2328" y="221"/>
                      <a:pt x="2320" y="210"/>
                      <a:pt x="2336" y="206"/>
                    </a:cubicBezTo>
                    <a:cubicBezTo>
                      <a:pt x="2318" y="192"/>
                      <a:pt x="2303" y="221"/>
                      <a:pt x="2296" y="198"/>
                    </a:cubicBezTo>
                    <a:close/>
                    <a:moveTo>
                      <a:pt x="2260" y="230"/>
                    </a:moveTo>
                    <a:cubicBezTo>
                      <a:pt x="2273" y="224"/>
                      <a:pt x="2280" y="226"/>
                      <a:pt x="2288" y="222"/>
                    </a:cubicBezTo>
                    <a:cubicBezTo>
                      <a:pt x="2282" y="221"/>
                      <a:pt x="2284" y="212"/>
                      <a:pt x="2284" y="206"/>
                    </a:cubicBezTo>
                    <a:cubicBezTo>
                      <a:pt x="2263" y="206"/>
                      <a:pt x="2253" y="217"/>
                      <a:pt x="2236" y="222"/>
                    </a:cubicBezTo>
                    <a:cubicBezTo>
                      <a:pt x="2243" y="222"/>
                      <a:pt x="2248" y="223"/>
                      <a:pt x="2252" y="226"/>
                    </a:cubicBezTo>
                    <a:cubicBezTo>
                      <a:pt x="2250" y="215"/>
                      <a:pt x="2264" y="218"/>
                      <a:pt x="2268" y="222"/>
                    </a:cubicBezTo>
                    <a:cubicBezTo>
                      <a:pt x="2263" y="222"/>
                      <a:pt x="2259" y="223"/>
                      <a:pt x="2260" y="230"/>
                    </a:cubicBezTo>
                    <a:close/>
                    <a:moveTo>
                      <a:pt x="1420" y="242"/>
                    </a:moveTo>
                    <a:cubicBezTo>
                      <a:pt x="1420" y="236"/>
                      <a:pt x="1421" y="228"/>
                      <a:pt x="1412" y="230"/>
                    </a:cubicBezTo>
                    <a:cubicBezTo>
                      <a:pt x="1416" y="247"/>
                      <a:pt x="1362" y="239"/>
                      <a:pt x="1348" y="242"/>
                    </a:cubicBezTo>
                    <a:cubicBezTo>
                      <a:pt x="1363" y="241"/>
                      <a:pt x="1362" y="224"/>
                      <a:pt x="1368" y="214"/>
                    </a:cubicBezTo>
                    <a:cubicBezTo>
                      <a:pt x="1351" y="213"/>
                      <a:pt x="1337" y="215"/>
                      <a:pt x="1328" y="222"/>
                    </a:cubicBezTo>
                    <a:cubicBezTo>
                      <a:pt x="1334" y="231"/>
                      <a:pt x="1338" y="217"/>
                      <a:pt x="1340" y="226"/>
                    </a:cubicBezTo>
                    <a:cubicBezTo>
                      <a:pt x="1339" y="230"/>
                      <a:pt x="1336" y="232"/>
                      <a:pt x="1332" y="234"/>
                    </a:cubicBezTo>
                    <a:cubicBezTo>
                      <a:pt x="1299" y="215"/>
                      <a:pt x="1267" y="253"/>
                      <a:pt x="1232" y="258"/>
                    </a:cubicBezTo>
                    <a:cubicBezTo>
                      <a:pt x="1265" y="252"/>
                      <a:pt x="1274" y="256"/>
                      <a:pt x="1300" y="254"/>
                    </a:cubicBezTo>
                    <a:cubicBezTo>
                      <a:pt x="1301" y="246"/>
                      <a:pt x="1295" y="246"/>
                      <a:pt x="1292" y="242"/>
                    </a:cubicBezTo>
                    <a:cubicBezTo>
                      <a:pt x="1307" y="231"/>
                      <a:pt x="1327" y="235"/>
                      <a:pt x="1340" y="246"/>
                    </a:cubicBezTo>
                    <a:cubicBezTo>
                      <a:pt x="1325" y="254"/>
                      <a:pt x="1334" y="272"/>
                      <a:pt x="1344" y="278"/>
                    </a:cubicBezTo>
                    <a:cubicBezTo>
                      <a:pt x="1334" y="282"/>
                      <a:pt x="1327" y="305"/>
                      <a:pt x="1344" y="314"/>
                    </a:cubicBezTo>
                    <a:cubicBezTo>
                      <a:pt x="1336" y="292"/>
                      <a:pt x="1347" y="299"/>
                      <a:pt x="1352" y="290"/>
                    </a:cubicBezTo>
                    <a:cubicBezTo>
                      <a:pt x="1351" y="292"/>
                      <a:pt x="1343" y="267"/>
                      <a:pt x="1368" y="274"/>
                    </a:cubicBezTo>
                    <a:cubicBezTo>
                      <a:pt x="1365" y="273"/>
                      <a:pt x="1360" y="274"/>
                      <a:pt x="1360" y="270"/>
                    </a:cubicBezTo>
                    <a:cubicBezTo>
                      <a:pt x="1372" y="253"/>
                      <a:pt x="1401" y="252"/>
                      <a:pt x="1420" y="242"/>
                    </a:cubicBezTo>
                    <a:close/>
                    <a:moveTo>
                      <a:pt x="1812" y="234"/>
                    </a:moveTo>
                    <a:cubicBezTo>
                      <a:pt x="1812" y="238"/>
                      <a:pt x="1812" y="242"/>
                      <a:pt x="1812" y="246"/>
                    </a:cubicBezTo>
                    <a:cubicBezTo>
                      <a:pt x="1822" y="248"/>
                      <a:pt x="1841" y="241"/>
                      <a:pt x="1844" y="250"/>
                    </a:cubicBezTo>
                    <a:cubicBezTo>
                      <a:pt x="1825" y="248"/>
                      <a:pt x="1829" y="253"/>
                      <a:pt x="1836" y="262"/>
                    </a:cubicBezTo>
                    <a:cubicBezTo>
                      <a:pt x="1826" y="262"/>
                      <a:pt x="1815" y="263"/>
                      <a:pt x="1816" y="274"/>
                    </a:cubicBezTo>
                    <a:cubicBezTo>
                      <a:pt x="1829" y="272"/>
                      <a:pt x="1832" y="280"/>
                      <a:pt x="1840" y="282"/>
                    </a:cubicBezTo>
                    <a:cubicBezTo>
                      <a:pt x="1838" y="276"/>
                      <a:pt x="1855" y="269"/>
                      <a:pt x="1856" y="278"/>
                    </a:cubicBezTo>
                    <a:cubicBezTo>
                      <a:pt x="1849" y="277"/>
                      <a:pt x="1847" y="282"/>
                      <a:pt x="1848" y="290"/>
                    </a:cubicBezTo>
                    <a:cubicBezTo>
                      <a:pt x="1869" y="287"/>
                      <a:pt x="1875" y="285"/>
                      <a:pt x="1888" y="282"/>
                    </a:cubicBezTo>
                    <a:cubicBezTo>
                      <a:pt x="1886" y="282"/>
                      <a:pt x="1883" y="279"/>
                      <a:pt x="1888" y="278"/>
                    </a:cubicBezTo>
                    <a:cubicBezTo>
                      <a:pt x="1893" y="279"/>
                      <a:pt x="1913" y="277"/>
                      <a:pt x="1900" y="274"/>
                    </a:cubicBezTo>
                    <a:cubicBezTo>
                      <a:pt x="1864" y="279"/>
                      <a:pt x="1859" y="264"/>
                      <a:pt x="1840" y="266"/>
                    </a:cubicBezTo>
                    <a:cubicBezTo>
                      <a:pt x="1843" y="255"/>
                      <a:pt x="1870" y="251"/>
                      <a:pt x="1852" y="242"/>
                    </a:cubicBezTo>
                    <a:cubicBezTo>
                      <a:pt x="1891" y="234"/>
                      <a:pt x="1927" y="261"/>
                      <a:pt x="1960" y="242"/>
                    </a:cubicBezTo>
                    <a:cubicBezTo>
                      <a:pt x="1953" y="242"/>
                      <a:pt x="1952" y="239"/>
                      <a:pt x="1956" y="234"/>
                    </a:cubicBezTo>
                    <a:cubicBezTo>
                      <a:pt x="1943" y="230"/>
                      <a:pt x="1938" y="253"/>
                      <a:pt x="1928" y="238"/>
                    </a:cubicBezTo>
                    <a:cubicBezTo>
                      <a:pt x="1926" y="230"/>
                      <a:pt x="1940" y="221"/>
                      <a:pt x="1924" y="222"/>
                    </a:cubicBezTo>
                    <a:cubicBezTo>
                      <a:pt x="1926" y="225"/>
                      <a:pt x="1910" y="241"/>
                      <a:pt x="1904" y="234"/>
                    </a:cubicBezTo>
                    <a:cubicBezTo>
                      <a:pt x="1904" y="228"/>
                      <a:pt x="1914" y="231"/>
                      <a:pt x="1912" y="222"/>
                    </a:cubicBezTo>
                    <a:cubicBezTo>
                      <a:pt x="1883" y="218"/>
                      <a:pt x="1849" y="237"/>
                      <a:pt x="1856" y="226"/>
                    </a:cubicBezTo>
                    <a:cubicBezTo>
                      <a:pt x="1833" y="234"/>
                      <a:pt x="1849" y="228"/>
                      <a:pt x="1812" y="234"/>
                    </a:cubicBezTo>
                    <a:close/>
                    <a:moveTo>
                      <a:pt x="1152" y="258"/>
                    </a:moveTo>
                    <a:cubicBezTo>
                      <a:pt x="1167" y="256"/>
                      <a:pt x="1182" y="253"/>
                      <a:pt x="1188" y="242"/>
                    </a:cubicBezTo>
                    <a:cubicBezTo>
                      <a:pt x="1173" y="244"/>
                      <a:pt x="1150" y="239"/>
                      <a:pt x="1152" y="258"/>
                    </a:cubicBezTo>
                    <a:close/>
                    <a:moveTo>
                      <a:pt x="1072" y="262"/>
                    </a:moveTo>
                    <a:cubicBezTo>
                      <a:pt x="1089" y="267"/>
                      <a:pt x="1094" y="260"/>
                      <a:pt x="1108" y="254"/>
                    </a:cubicBezTo>
                    <a:cubicBezTo>
                      <a:pt x="1100" y="254"/>
                      <a:pt x="1103" y="243"/>
                      <a:pt x="1092" y="246"/>
                    </a:cubicBezTo>
                    <a:cubicBezTo>
                      <a:pt x="1093" y="268"/>
                      <a:pt x="1074" y="246"/>
                      <a:pt x="1072" y="262"/>
                    </a:cubicBezTo>
                    <a:close/>
                    <a:moveTo>
                      <a:pt x="2612" y="250"/>
                    </a:moveTo>
                    <a:cubicBezTo>
                      <a:pt x="2568" y="248"/>
                      <a:pt x="2591" y="270"/>
                      <a:pt x="2612" y="250"/>
                    </a:cubicBezTo>
                    <a:close/>
                    <a:moveTo>
                      <a:pt x="2008" y="270"/>
                    </a:moveTo>
                    <a:cubicBezTo>
                      <a:pt x="2008" y="265"/>
                      <a:pt x="2008" y="259"/>
                      <a:pt x="2008" y="254"/>
                    </a:cubicBezTo>
                    <a:cubicBezTo>
                      <a:pt x="2004" y="254"/>
                      <a:pt x="2000" y="254"/>
                      <a:pt x="1996" y="254"/>
                    </a:cubicBezTo>
                    <a:cubicBezTo>
                      <a:pt x="1995" y="264"/>
                      <a:pt x="1995" y="274"/>
                      <a:pt x="2008" y="270"/>
                    </a:cubicBezTo>
                    <a:close/>
                    <a:moveTo>
                      <a:pt x="904" y="266"/>
                    </a:moveTo>
                    <a:cubicBezTo>
                      <a:pt x="912" y="273"/>
                      <a:pt x="936" y="272"/>
                      <a:pt x="940" y="262"/>
                    </a:cubicBezTo>
                    <a:cubicBezTo>
                      <a:pt x="931" y="254"/>
                      <a:pt x="912" y="260"/>
                      <a:pt x="904" y="266"/>
                    </a:cubicBezTo>
                    <a:close/>
                    <a:moveTo>
                      <a:pt x="1284" y="270"/>
                    </a:moveTo>
                    <a:cubicBezTo>
                      <a:pt x="1301" y="271"/>
                      <a:pt x="1316" y="270"/>
                      <a:pt x="1320" y="258"/>
                    </a:cubicBezTo>
                    <a:cubicBezTo>
                      <a:pt x="1308" y="262"/>
                      <a:pt x="1288" y="258"/>
                      <a:pt x="1284" y="270"/>
                    </a:cubicBezTo>
                    <a:close/>
                    <a:moveTo>
                      <a:pt x="992" y="274"/>
                    </a:moveTo>
                    <a:cubicBezTo>
                      <a:pt x="1002" y="296"/>
                      <a:pt x="1016" y="289"/>
                      <a:pt x="1040" y="294"/>
                    </a:cubicBezTo>
                    <a:cubicBezTo>
                      <a:pt x="1024" y="270"/>
                      <a:pt x="1064" y="282"/>
                      <a:pt x="1068" y="266"/>
                    </a:cubicBezTo>
                    <a:cubicBezTo>
                      <a:pt x="1050" y="260"/>
                      <a:pt x="1025" y="281"/>
                      <a:pt x="992" y="274"/>
                    </a:cubicBezTo>
                    <a:close/>
                    <a:moveTo>
                      <a:pt x="2228" y="270"/>
                    </a:moveTo>
                    <a:cubicBezTo>
                      <a:pt x="2227" y="266"/>
                      <a:pt x="2224" y="264"/>
                      <a:pt x="2220" y="262"/>
                    </a:cubicBezTo>
                    <a:cubicBezTo>
                      <a:pt x="2218" y="273"/>
                      <a:pt x="2218" y="277"/>
                      <a:pt x="2208" y="286"/>
                    </a:cubicBezTo>
                    <a:cubicBezTo>
                      <a:pt x="2224" y="290"/>
                      <a:pt x="2242" y="261"/>
                      <a:pt x="2232" y="266"/>
                    </a:cubicBezTo>
                    <a:cubicBezTo>
                      <a:pt x="2232" y="268"/>
                      <a:pt x="2231" y="271"/>
                      <a:pt x="2228" y="270"/>
                    </a:cubicBezTo>
                    <a:close/>
                    <a:moveTo>
                      <a:pt x="2408" y="270"/>
                    </a:moveTo>
                    <a:cubicBezTo>
                      <a:pt x="2390" y="275"/>
                      <a:pt x="2378" y="250"/>
                      <a:pt x="2376" y="274"/>
                    </a:cubicBezTo>
                    <a:cubicBezTo>
                      <a:pt x="2383" y="266"/>
                      <a:pt x="2413" y="281"/>
                      <a:pt x="2408" y="270"/>
                    </a:cubicBezTo>
                    <a:close/>
                    <a:moveTo>
                      <a:pt x="812" y="274"/>
                    </a:moveTo>
                    <a:cubicBezTo>
                      <a:pt x="832" y="267"/>
                      <a:pt x="855" y="289"/>
                      <a:pt x="856" y="266"/>
                    </a:cubicBezTo>
                    <a:cubicBezTo>
                      <a:pt x="839" y="266"/>
                      <a:pt x="820" y="265"/>
                      <a:pt x="812" y="274"/>
                    </a:cubicBezTo>
                    <a:close/>
                    <a:moveTo>
                      <a:pt x="1496" y="286"/>
                    </a:moveTo>
                    <a:cubicBezTo>
                      <a:pt x="1510" y="279"/>
                      <a:pt x="1524" y="282"/>
                      <a:pt x="1532" y="278"/>
                    </a:cubicBezTo>
                    <a:cubicBezTo>
                      <a:pt x="1527" y="278"/>
                      <a:pt x="1528" y="271"/>
                      <a:pt x="1524" y="270"/>
                    </a:cubicBezTo>
                    <a:cubicBezTo>
                      <a:pt x="1519" y="280"/>
                      <a:pt x="1498" y="273"/>
                      <a:pt x="1496" y="286"/>
                    </a:cubicBezTo>
                    <a:close/>
                    <a:moveTo>
                      <a:pt x="2096" y="294"/>
                    </a:moveTo>
                    <a:cubicBezTo>
                      <a:pt x="2104" y="293"/>
                      <a:pt x="2105" y="299"/>
                      <a:pt x="2112" y="298"/>
                    </a:cubicBezTo>
                    <a:cubicBezTo>
                      <a:pt x="2111" y="288"/>
                      <a:pt x="2103" y="265"/>
                      <a:pt x="2096" y="274"/>
                    </a:cubicBezTo>
                    <a:cubicBezTo>
                      <a:pt x="2108" y="277"/>
                      <a:pt x="2091" y="284"/>
                      <a:pt x="2096" y="294"/>
                    </a:cubicBezTo>
                    <a:close/>
                    <a:moveTo>
                      <a:pt x="1208" y="274"/>
                    </a:moveTo>
                    <a:cubicBezTo>
                      <a:pt x="1189" y="277"/>
                      <a:pt x="1160" y="269"/>
                      <a:pt x="1148" y="278"/>
                    </a:cubicBezTo>
                    <a:cubicBezTo>
                      <a:pt x="1167" y="275"/>
                      <a:pt x="1196" y="283"/>
                      <a:pt x="1208" y="274"/>
                    </a:cubicBezTo>
                    <a:close/>
                    <a:moveTo>
                      <a:pt x="2484" y="274"/>
                    </a:moveTo>
                    <a:cubicBezTo>
                      <a:pt x="2431" y="269"/>
                      <a:pt x="2440" y="286"/>
                      <a:pt x="2484" y="274"/>
                    </a:cubicBezTo>
                    <a:close/>
                    <a:moveTo>
                      <a:pt x="1312" y="278"/>
                    </a:moveTo>
                    <a:cubicBezTo>
                      <a:pt x="1302" y="280"/>
                      <a:pt x="1283" y="273"/>
                      <a:pt x="1280" y="282"/>
                    </a:cubicBezTo>
                    <a:cubicBezTo>
                      <a:pt x="1290" y="286"/>
                      <a:pt x="1307" y="289"/>
                      <a:pt x="1312" y="278"/>
                    </a:cubicBezTo>
                    <a:close/>
                    <a:moveTo>
                      <a:pt x="2012" y="298"/>
                    </a:moveTo>
                    <a:cubicBezTo>
                      <a:pt x="2012" y="293"/>
                      <a:pt x="2019" y="294"/>
                      <a:pt x="2020" y="290"/>
                    </a:cubicBezTo>
                    <a:cubicBezTo>
                      <a:pt x="2008" y="291"/>
                      <a:pt x="2030" y="278"/>
                      <a:pt x="2016" y="278"/>
                    </a:cubicBezTo>
                    <a:cubicBezTo>
                      <a:pt x="2010" y="289"/>
                      <a:pt x="2002" y="298"/>
                      <a:pt x="1992" y="286"/>
                    </a:cubicBezTo>
                    <a:cubicBezTo>
                      <a:pt x="1992" y="289"/>
                      <a:pt x="1992" y="291"/>
                      <a:pt x="1992" y="294"/>
                    </a:cubicBezTo>
                    <a:cubicBezTo>
                      <a:pt x="1992" y="296"/>
                      <a:pt x="1993" y="299"/>
                      <a:pt x="1996" y="298"/>
                    </a:cubicBezTo>
                    <a:cubicBezTo>
                      <a:pt x="1997" y="288"/>
                      <a:pt x="2003" y="303"/>
                      <a:pt x="2012" y="298"/>
                    </a:cubicBezTo>
                    <a:close/>
                    <a:moveTo>
                      <a:pt x="2140" y="298"/>
                    </a:moveTo>
                    <a:cubicBezTo>
                      <a:pt x="2155" y="300"/>
                      <a:pt x="2163" y="295"/>
                      <a:pt x="2164" y="282"/>
                    </a:cubicBezTo>
                    <a:cubicBezTo>
                      <a:pt x="2158" y="282"/>
                      <a:pt x="2155" y="280"/>
                      <a:pt x="2152" y="278"/>
                    </a:cubicBezTo>
                    <a:cubicBezTo>
                      <a:pt x="2151" y="287"/>
                      <a:pt x="2138" y="285"/>
                      <a:pt x="2140" y="298"/>
                    </a:cubicBezTo>
                    <a:close/>
                    <a:moveTo>
                      <a:pt x="1936" y="298"/>
                    </a:moveTo>
                    <a:cubicBezTo>
                      <a:pt x="1941" y="283"/>
                      <a:pt x="1960" y="308"/>
                      <a:pt x="1964" y="294"/>
                    </a:cubicBezTo>
                    <a:cubicBezTo>
                      <a:pt x="1957" y="293"/>
                      <a:pt x="1951" y="291"/>
                      <a:pt x="1948" y="286"/>
                    </a:cubicBezTo>
                    <a:cubicBezTo>
                      <a:pt x="1950" y="286"/>
                      <a:pt x="1953" y="283"/>
                      <a:pt x="1948" y="282"/>
                    </a:cubicBezTo>
                    <a:cubicBezTo>
                      <a:pt x="1946" y="288"/>
                      <a:pt x="1925" y="293"/>
                      <a:pt x="1936" y="298"/>
                    </a:cubicBezTo>
                    <a:close/>
                    <a:moveTo>
                      <a:pt x="1332" y="314"/>
                    </a:moveTo>
                    <a:cubicBezTo>
                      <a:pt x="1335" y="304"/>
                      <a:pt x="1315" y="297"/>
                      <a:pt x="1312" y="306"/>
                    </a:cubicBezTo>
                    <a:cubicBezTo>
                      <a:pt x="1320" y="308"/>
                      <a:pt x="1319" y="317"/>
                      <a:pt x="1332" y="314"/>
                    </a:cubicBezTo>
                    <a:close/>
                    <a:moveTo>
                      <a:pt x="1864" y="314"/>
                    </a:moveTo>
                    <a:cubicBezTo>
                      <a:pt x="1849" y="303"/>
                      <a:pt x="1844" y="307"/>
                      <a:pt x="1832" y="322"/>
                    </a:cubicBezTo>
                    <a:cubicBezTo>
                      <a:pt x="1860" y="321"/>
                      <a:pt x="1893" y="307"/>
                      <a:pt x="1920" y="318"/>
                    </a:cubicBezTo>
                    <a:cubicBezTo>
                      <a:pt x="1917" y="292"/>
                      <a:pt x="1878" y="306"/>
                      <a:pt x="1864" y="314"/>
                    </a:cubicBezTo>
                    <a:close/>
                    <a:moveTo>
                      <a:pt x="2152" y="314"/>
                    </a:moveTo>
                    <a:cubicBezTo>
                      <a:pt x="2145" y="315"/>
                      <a:pt x="2132" y="303"/>
                      <a:pt x="2128" y="314"/>
                    </a:cubicBezTo>
                    <a:cubicBezTo>
                      <a:pt x="2146" y="318"/>
                      <a:pt x="2125" y="344"/>
                      <a:pt x="2116" y="346"/>
                    </a:cubicBezTo>
                    <a:cubicBezTo>
                      <a:pt x="2134" y="343"/>
                      <a:pt x="2154" y="341"/>
                      <a:pt x="2164" y="330"/>
                    </a:cubicBezTo>
                    <a:cubicBezTo>
                      <a:pt x="2156" y="317"/>
                      <a:pt x="2147" y="340"/>
                      <a:pt x="2144" y="330"/>
                    </a:cubicBezTo>
                    <a:cubicBezTo>
                      <a:pt x="2149" y="327"/>
                      <a:pt x="2151" y="321"/>
                      <a:pt x="2152" y="314"/>
                    </a:cubicBezTo>
                    <a:close/>
                    <a:moveTo>
                      <a:pt x="2060" y="318"/>
                    </a:moveTo>
                    <a:cubicBezTo>
                      <a:pt x="2065" y="339"/>
                      <a:pt x="2131" y="336"/>
                      <a:pt x="2120" y="318"/>
                    </a:cubicBezTo>
                    <a:cubicBezTo>
                      <a:pt x="2112" y="326"/>
                      <a:pt x="2092" y="312"/>
                      <a:pt x="2060" y="318"/>
                    </a:cubicBezTo>
                    <a:close/>
                    <a:moveTo>
                      <a:pt x="1752" y="334"/>
                    </a:moveTo>
                    <a:cubicBezTo>
                      <a:pt x="1764" y="331"/>
                      <a:pt x="1786" y="339"/>
                      <a:pt x="1792" y="330"/>
                    </a:cubicBezTo>
                    <a:cubicBezTo>
                      <a:pt x="1780" y="325"/>
                      <a:pt x="1760" y="324"/>
                      <a:pt x="1752" y="334"/>
                    </a:cubicBezTo>
                    <a:close/>
                    <a:moveTo>
                      <a:pt x="1840" y="338"/>
                    </a:moveTo>
                    <a:cubicBezTo>
                      <a:pt x="1847" y="355"/>
                      <a:pt x="1866" y="342"/>
                      <a:pt x="1880" y="334"/>
                    </a:cubicBezTo>
                    <a:cubicBezTo>
                      <a:pt x="1860" y="341"/>
                      <a:pt x="1871" y="330"/>
                      <a:pt x="1856" y="326"/>
                    </a:cubicBezTo>
                    <a:cubicBezTo>
                      <a:pt x="1859" y="340"/>
                      <a:pt x="1847" y="346"/>
                      <a:pt x="1840" y="338"/>
                    </a:cubicBezTo>
                    <a:close/>
                    <a:moveTo>
                      <a:pt x="1672" y="334"/>
                    </a:moveTo>
                    <a:cubicBezTo>
                      <a:pt x="1670" y="350"/>
                      <a:pt x="1684" y="332"/>
                      <a:pt x="1696" y="338"/>
                    </a:cubicBezTo>
                    <a:cubicBezTo>
                      <a:pt x="1697" y="321"/>
                      <a:pt x="1679" y="334"/>
                      <a:pt x="1672" y="334"/>
                    </a:cubicBezTo>
                    <a:close/>
                    <a:moveTo>
                      <a:pt x="2072" y="354"/>
                    </a:moveTo>
                    <a:cubicBezTo>
                      <a:pt x="2067" y="353"/>
                      <a:pt x="2043" y="353"/>
                      <a:pt x="2056" y="358"/>
                    </a:cubicBezTo>
                    <a:cubicBezTo>
                      <a:pt x="2064" y="358"/>
                      <a:pt x="2072" y="358"/>
                      <a:pt x="2080" y="358"/>
                    </a:cubicBezTo>
                    <a:cubicBezTo>
                      <a:pt x="2084" y="348"/>
                      <a:pt x="2067" y="340"/>
                      <a:pt x="2064" y="350"/>
                    </a:cubicBezTo>
                    <a:cubicBezTo>
                      <a:pt x="2067" y="351"/>
                      <a:pt x="2072" y="350"/>
                      <a:pt x="2072" y="354"/>
                    </a:cubicBezTo>
                    <a:close/>
                    <a:moveTo>
                      <a:pt x="2076" y="374"/>
                    </a:moveTo>
                    <a:cubicBezTo>
                      <a:pt x="2084" y="372"/>
                      <a:pt x="2102" y="379"/>
                      <a:pt x="2104" y="370"/>
                    </a:cubicBezTo>
                    <a:cubicBezTo>
                      <a:pt x="2085" y="375"/>
                      <a:pt x="2111" y="353"/>
                      <a:pt x="2096" y="350"/>
                    </a:cubicBezTo>
                    <a:cubicBezTo>
                      <a:pt x="2092" y="361"/>
                      <a:pt x="2080" y="363"/>
                      <a:pt x="2076" y="374"/>
                    </a:cubicBezTo>
                    <a:close/>
                    <a:moveTo>
                      <a:pt x="780" y="382"/>
                    </a:moveTo>
                    <a:cubicBezTo>
                      <a:pt x="797" y="375"/>
                      <a:pt x="821" y="375"/>
                      <a:pt x="832" y="362"/>
                    </a:cubicBezTo>
                    <a:cubicBezTo>
                      <a:pt x="825" y="362"/>
                      <a:pt x="796" y="353"/>
                      <a:pt x="804" y="362"/>
                    </a:cubicBezTo>
                    <a:cubicBezTo>
                      <a:pt x="809" y="363"/>
                      <a:pt x="815" y="361"/>
                      <a:pt x="816" y="366"/>
                    </a:cubicBezTo>
                    <a:cubicBezTo>
                      <a:pt x="806" y="370"/>
                      <a:pt x="759" y="385"/>
                      <a:pt x="780" y="382"/>
                    </a:cubicBezTo>
                    <a:close/>
                    <a:moveTo>
                      <a:pt x="1156" y="370"/>
                    </a:moveTo>
                    <a:cubicBezTo>
                      <a:pt x="1177" y="367"/>
                      <a:pt x="1213" y="379"/>
                      <a:pt x="1216" y="358"/>
                    </a:cubicBezTo>
                    <a:cubicBezTo>
                      <a:pt x="1189" y="364"/>
                      <a:pt x="1172" y="356"/>
                      <a:pt x="1156" y="370"/>
                    </a:cubicBezTo>
                    <a:close/>
                    <a:moveTo>
                      <a:pt x="704" y="410"/>
                    </a:moveTo>
                    <a:cubicBezTo>
                      <a:pt x="726" y="410"/>
                      <a:pt x="726" y="387"/>
                      <a:pt x="752" y="390"/>
                    </a:cubicBezTo>
                    <a:cubicBezTo>
                      <a:pt x="752" y="384"/>
                      <a:pt x="750" y="381"/>
                      <a:pt x="748" y="378"/>
                    </a:cubicBezTo>
                    <a:cubicBezTo>
                      <a:pt x="753" y="377"/>
                      <a:pt x="759" y="379"/>
                      <a:pt x="760" y="374"/>
                    </a:cubicBezTo>
                    <a:cubicBezTo>
                      <a:pt x="737" y="375"/>
                      <a:pt x="708" y="382"/>
                      <a:pt x="708" y="394"/>
                    </a:cubicBezTo>
                    <a:cubicBezTo>
                      <a:pt x="701" y="392"/>
                      <a:pt x="685" y="399"/>
                      <a:pt x="684" y="390"/>
                    </a:cubicBezTo>
                    <a:cubicBezTo>
                      <a:pt x="694" y="391"/>
                      <a:pt x="703" y="391"/>
                      <a:pt x="704" y="382"/>
                    </a:cubicBezTo>
                    <a:cubicBezTo>
                      <a:pt x="682" y="380"/>
                      <a:pt x="671" y="389"/>
                      <a:pt x="648" y="386"/>
                    </a:cubicBezTo>
                    <a:cubicBezTo>
                      <a:pt x="652" y="402"/>
                      <a:pt x="635" y="393"/>
                      <a:pt x="628" y="406"/>
                    </a:cubicBezTo>
                    <a:cubicBezTo>
                      <a:pt x="634" y="407"/>
                      <a:pt x="643" y="405"/>
                      <a:pt x="644" y="410"/>
                    </a:cubicBezTo>
                    <a:cubicBezTo>
                      <a:pt x="625" y="408"/>
                      <a:pt x="638" y="413"/>
                      <a:pt x="636" y="426"/>
                    </a:cubicBezTo>
                    <a:cubicBezTo>
                      <a:pt x="648" y="419"/>
                      <a:pt x="688" y="412"/>
                      <a:pt x="672" y="402"/>
                    </a:cubicBezTo>
                    <a:cubicBezTo>
                      <a:pt x="685" y="401"/>
                      <a:pt x="685" y="413"/>
                      <a:pt x="700" y="410"/>
                    </a:cubicBezTo>
                    <a:cubicBezTo>
                      <a:pt x="696" y="402"/>
                      <a:pt x="713" y="395"/>
                      <a:pt x="712" y="402"/>
                    </a:cubicBezTo>
                    <a:cubicBezTo>
                      <a:pt x="708" y="403"/>
                      <a:pt x="706" y="406"/>
                      <a:pt x="704" y="410"/>
                    </a:cubicBezTo>
                    <a:close/>
                    <a:moveTo>
                      <a:pt x="876" y="390"/>
                    </a:moveTo>
                    <a:cubicBezTo>
                      <a:pt x="883" y="386"/>
                      <a:pt x="889" y="402"/>
                      <a:pt x="892" y="390"/>
                    </a:cubicBezTo>
                    <a:cubicBezTo>
                      <a:pt x="889" y="389"/>
                      <a:pt x="887" y="387"/>
                      <a:pt x="888" y="382"/>
                    </a:cubicBezTo>
                    <a:cubicBezTo>
                      <a:pt x="892" y="382"/>
                      <a:pt x="893" y="385"/>
                      <a:pt x="896" y="386"/>
                    </a:cubicBezTo>
                    <a:cubicBezTo>
                      <a:pt x="896" y="382"/>
                      <a:pt x="896" y="378"/>
                      <a:pt x="896" y="374"/>
                    </a:cubicBezTo>
                    <a:cubicBezTo>
                      <a:pt x="891" y="374"/>
                      <a:pt x="885" y="374"/>
                      <a:pt x="880" y="374"/>
                    </a:cubicBezTo>
                    <a:cubicBezTo>
                      <a:pt x="880" y="381"/>
                      <a:pt x="879" y="386"/>
                      <a:pt x="876" y="390"/>
                    </a:cubicBezTo>
                    <a:close/>
                    <a:moveTo>
                      <a:pt x="1176" y="394"/>
                    </a:moveTo>
                    <a:cubicBezTo>
                      <a:pt x="1188" y="394"/>
                      <a:pt x="1191" y="385"/>
                      <a:pt x="1196" y="378"/>
                    </a:cubicBezTo>
                    <a:cubicBezTo>
                      <a:pt x="1176" y="387"/>
                      <a:pt x="1183" y="381"/>
                      <a:pt x="1160" y="378"/>
                    </a:cubicBezTo>
                    <a:cubicBezTo>
                      <a:pt x="1160" y="388"/>
                      <a:pt x="1166" y="394"/>
                      <a:pt x="1176" y="394"/>
                    </a:cubicBezTo>
                    <a:close/>
                    <a:moveTo>
                      <a:pt x="808" y="394"/>
                    </a:moveTo>
                    <a:cubicBezTo>
                      <a:pt x="817" y="395"/>
                      <a:pt x="823" y="393"/>
                      <a:pt x="824" y="386"/>
                    </a:cubicBezTo>
                    <a:cubicBezTo>
                      <a:pt x="819" y="385"/>
                      <a:pt x="816" y="380"/>
                      <a:pt x="808" y="382"/>
                    </a:cubicBezTo>
                    <a:cubicBezTo>
                      <a:pt x="808" y="386"/>
                      <a:pt x="808" y="390"/>
                      <a:pt x="808" y="394"/>
                    </a:cubicBezTo>
                    <a:close/>
                    <a:moveTo>
                      <a:pt x="1664" y="394"/>
                    </a:moveTo>
                    <a:cubicBezTo>
                      <a:pt x="1652" y="402"/>
                      <a:pt x="1681" y="412"/>
                      <a:pt x="1656" y="410"/>
                    </a:cubicBezTo>
                    <a:cubicBezTo>
                      <a:pt x="1671" y="421"/>
                      <a:pt x="1656" y="436"/>
                      <a:pt x="1672" y="446"/>
                    </a:cubicBezTo>
                    <a:cubicBezTo>
                      <a:pt x="1672" y="439"/>
                      <a:pt x="1680" y="438"/>
                      <a:pt x="1684" y="426"/>
                    </a:cubicBezTo>
                    <a:cubicBezTo>
                      <a:pt x="1679" y="425"/>
                      <a:pt x="1673" y="427"/>
                      <a:pt x="1672" y="422"/>
                    </a:cubicBezTo>
                    <a:cubicBezTo>
                      <a:pt x="1688" y="418"/>
                      <a:pt x="1684" y="394"/>
                      <a:pt x="1708" y="398"/>
                    </a:cubicBezTo>
                    <a:cubicBezTo>
                      <a:pt x="1707" y="389"/>
                      <a:pt x="1705" y="379"/>
                      <a:pt x="1692" y="382"/>
                    </a:cubicBezTo>
                    <a:cubicBezTo>
                      <a:pt x="1688" y="395"/>
                      <a:pt x="1677" y="401"/>
                      <a:pt x="1664" y="394"/>
                    </a:cubicBezTo>
                    <a:close/>
                    <a:moveTo>
                      <a:pt x="1800" y="386"/>
                    </a:moveTo>
                    <a:cubicBezTo>
                      <a:pt x="1790" y="385"/>
                      <a:pt x="1783" y="388"/>
                      <a:pt x="1780" y="394"/>
                    </a:cubicBezTo>
                    <a:cubicBezTo>
                      <a:pt x="1789" y="399"/>
                      <a:pt x="1803" y="401"/>
                      <a:pt x="1812" y="406"/>
                    </a:cubicBezTo>
                    <a:cubicBezTo>
                      <a:pt x="1807" y="393"/>
                      <a:pt x="1818" y="396"/>
                      <a:pt x="1820" y="390"/>
                    </a:cubicBezTo>
                    <a:cubicBezTo>
                      <a:pt x="1810" y="389"/>
                      <a:pt x="1799" y="410"/>
                      <a:pt x="1800" y="386"/>
                    </a:cubicBezTo>
                    <a:close/>
                    <a:moveTo>
                      <a:pt x="1876" y="398"/>
                    </a:moveTo>
                    <a:cubicBezTo>
                      <a:pt x="1890" y="393"/>
                      <a:pt x="1895" y="416"/>
                      <a:pt x="1904" y="402"/>
                    </a:cubicBezTo>
                    <a:cubicBezTo>
                      <a:pt x="1899" y="401"/>
                      <a:pt x="1900" y="396"/>
                      <a:pt x="1900" y="390"/>
                    </a:cubicBezTo>
                    <a:cubicBezTo>
                      <a:pt x="1889" y="389"/>
                      <a:pt x="1880" y="391"/>
                      <a:pt x="1876" y="398"/>
                    </a:cubicBezTo>
                    <a:close/>
                    <a:moveTo>
                      <a:pt x="1412" y="402"/>
                    </a:moveTo>
                    <a:cubicBezTo>
                      <a:pt x="1409" y="412"/>
                      <a:pt x="1429" y="419"/>
                      <a:pt x="1432" y="410"/>
                    </a:cubicBezTo>
                    <a:cubicBezTo>
                      <a:pt x="1427" y="409"/>
                      <a:pt x="1428" y="404"/>
                      <a:pt x="1428" y="398"/>
                    </a:cubicBezTo>
                    <a:cubicBezTo>
                      <a:pt x="1421" y="398"/>
                      <a:pt x="1416" y="399"/>
                      <a:pt x="1412" y="402"/>
                    </a:cubicBezTo>
                    <a:close/>
                    <a:moveTo>
                      <a:pt x="1472" y="410"/>
                    </a:moveTo>
                    <a:cubicBezTo>
                      <a:pt x="1467" y="398"/>
                      <a:pt x="1452" y="396"/>
                      <a:pt x="1444" y="406"/>
                    </a:cubicBezTo>
                    <a:cubicBezTo>
                      <a:pt x="1456" y="403"/>
                      <a:pt x="1452" y="417"/>
                      <a:pt x="1464" y="414"/>
                    </a:cubicBezTo>
                    <a:cubicBezTo>
                      <a:pt x="1465" y="411"/>
                      <a:pt x="1464" y="406"/>
                      <a:pt x="1468" y="406"/>
                    </a:cubicBezTo>
                    <a:cubicBezTo>
                      <a:pt x="1466" y="414"/>
                      <a:pt x="1484" y="414"/>
                      <a:pt x="1472" y="410"/>
                    </a:cubicBezTo>
                    <a:close/>
                    <a:moveTo>
                      <a:pt x="1144" y="410"/>
                    </a:moveTo>
                    <a:cubicBezTo>
                      <a:pt x="1150" y="416"/>
                      <a:pt x="1165" y="411"/>
                      <a:pt x="1172" y="406"/>
                    </a:cubicBezTo>
                    <a:cubicBezTo>
                      <a:pt x="1165" y="399"/>
                      <a:pt x="1147" y="402"/>
                      <a:pt x="1144" y="410"/>
                    </a:cubicBezTo>
                    <a:close/>
                    <a:moveTo>
                      <a:pt x="1540" y="422"/>
                    </a:moveTo>
                    <a:cubicBezTo>
                      <a:pt x="1541" y="416"/>
                      <a:pt x="1547" y="421"/>
                      <a:pt x="1548" y="426"/>
                    </a:cubicBezTo>
                    <a:cubicBezTo>
                      <a:pt x="1543" y="427"/>
                      <a:pt x="1537" y="425"/>
                      <a:pt x="1536" y="430"/>
                    </a:cubicBezTo>
                    <a:cubicBezTo>
                      <a:pt x="1560" y="432"/>
                      <a:pt x="1558" y="411"/>
                      <a:pt x="1560" y="402"/>
                    </a:cubicBezTo>
                    <a:cubicBezTo>
                      <a:pt x="1556" y="408"/>
                      <a:pt x="1528" y="412"/>
                      <a:pt x="1540" y="422"/>
                    </a:cubicBezTo>
                    <a:close/>
                    <a:moveTo>
                      <a:pt x="1208" y="414"/>
                    </a:moveTo>
                    <a:cubicBezTo>
                      <a:pt x="1227" y="408"/>
                      <a:pt x="1244" y="426"/>
                      <a:pt x="1256" y="414"/>
                    </a:cubicBezTo>
                    <a:cubicBezTo>
                      <a:pt x="1240" y="412"/>
                      <a:pt x="1215" y="401"/>
                      <a:pt x="1208" y="414"/>
                    </a:cubicBezTo>
                    <a:close/>
                    <a:moveTo>
                      <a:pt x="1576" y="422"/>
                    </a:moveTo>
                    <a:cubicBezTo>
                      <a:pt x="1593" y="425"/>
                      <a:pt x="1614" y="418"/>
                      <a:pt x="1604" y="406"/>
                    </a:cubicBezTo>
                    <a:cubicBezTo>
                      <a:pt x="1593" y="410"/>
                      <a:pt x="1577" y="408"/>
                      <a:pt x="1576" y="422"/>
                    </a:cubicBezTo>
                    <a:close/>
                    <a:moveTo>
                      <a:pt x="1340" y="418"/>
                    </a:moveTo>
                    <a:cubicBezTo>
                      <a:pt x="1346" y="420"/>
                      <a:pt x="1361" y="413"/>
                      <a:pt x="1360" y="422"/>
                    </a:cubicBezTo>
                    <a:cubicBezTo>
                      <a:pt x="1360" y="426"/>
                      <a:pt x="1357" y="427"/>
                      <a:pt x="1356" y="430"/>
                    </a:cubicBezTo>
                    <a:cubicBezTo>
                      <a:pt x="1368" y="434"/>
                      <a:pt x="1363" y="421"/>
                      <a:pt x="1364" y="414"/>
                    </a:cubicBezTo>
                    <a:cubicBezTo>
                      <a:pt x="1357" y="414"/>
                      <a:pt x="1328" y="412"/>
                      <a:pt x="1340" y="418"/>
                    </a:cubicBezTo>
                    <a:close/>
                    <a:moveTo>
                      <a:pt x="1692" y="442"/>
                    </a:moveTo>
                    <a:cubicBezTo>
                      <a:pt x="1705" y="445"/>
                      <a:pt x="1731" y="454"/>
                      <a:pt x="1736" y="442"/>
                    </a:cubicBezTo>
                    <a:cubicBezTo>
                      <a:pt x="1724" y="442"/>
                      <a:pt x="1719" y="439"/>
                      <a:pt x="1712" y="426"/>
                    </a:cubicBezTo>
                    <a:cubicBezTo>
                      <a:pt x="1711" y="430"/>
                      <a:pt x="1701" y="444"/>
                      <a:pt x="1700" y="434"/>
                    </a:cubicBezTo>
                    <a:cubicBezTo>
                      <a:pt x="1702" y="428"/>
                      <a:pt x="1706" y="424"/>
                      <a:pt x="1708" y="418"/>
                    </a:cubicBezTo>
                    <a:cubicBezTo>
                      <a:pt x="1695" y="418"/>
                      <a:pt x="1693" y="429"/>
                      <a:pt x="1692" y="442"/>
                    </a:cubicBezTo>
                    <a:close/>
                    <a:moveTo>
                      <a:pt x="2344" y="442"/>
                    </a:moveTo>
                    <a:cubicBezTo>
                      <a:pt x="2332" y="434"/>
                      <a:pt x="2323" y="447"/>
                      <a:pt x="2312" y="438"/>
                    </a:cubicBezTo>
                    <a:cubicBezTo>
                      <a:pt x="2310" y="453"/>
                      <a:pt x="2343" y="455"/>
                      <a:pt x="2344" y="4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6" name="Freeform 113"/>
              <p:cNvSpPr/>
              <p:nvPr/>
            </p:nvSpPr>
            <p:spPr bwMode="auto">
              <a:xfrm>
                <a:off x="1655763" y="1919288"/>
                <a:ext cx="76200" cy="34925"/>
              </a:xfrm>
              <a:custGeom>
                <a:avLst/>
                <a:gdLst>
                  <a:gd name="T0" fmla="*/ 72 w 75"/>
                  <a:gd name="T1" fmla="*/ 4 h 34"/>
                  <a:gd name="T2" fmla="*/ 40 w 75"/>
                  <a:gd name="T3" fmla="*/ 28 h 34"/>
                  <a:gd name="T4" fmla="*/ 0 w 75"/>
                  <a:gd name="T5" fmla="*/ 24 h 34"/>
                  <a:gd name="T6" fmla="*/ 72 w 75"/>
                  <a:gd name="T7" fmla="*/ 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34">
                    <a:moveTo>
                      <a:pt x="72" y="4"/>
                    </a:moveTo>
                    <a:cubicBezTo>
                      <a:pt x="75" y="34"/>
                      <a:pt x="28" y="0"/>
                      <a:pt x="40" y="28"/>
                    </a:cubicBezTo>
                    <a:cubicBezTo>
                      <a:pt x="32" y="21"/>
                      <a:pt x="14" y="25"/>
                      <a:pt x="0" y="24"/>
                    </a:cubicBezTo>
                    <a:cubicBezTo>
                      <a:pt x="20" y="13"/>
                      <a:pt x="50" y="13"/>
                      <a:pt x="7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7" name="Freeform 114"/>
              <p:cNvSpPr/>
              <p:nvPr/>
            </p:nvSpPr>
            <p:spPr bwMode="auto">
              <a:xfrm>
                <a:off x="2600325" y="1568450"/>
                <a:ext cx="61912" cy="23813"/>
              </a:xfrm>
              <a:custGeom>
                <a:avLst/>
                <a:gdLst>
                  <a:gd name="T0" fmla="*/ 18 w 62"/>
                  <a:gd name="T1" fmla="*/ 0 h 24"/>
                  <a:gd name="T2" fmla="*/ 62 w 62"/>
                  <a:gd name="T3" fmla="*/ 8 h 24"/>
                  <a:gd name="T4" fmla="*/ 46 w 62"/>
                  <a:gd name="T5" fmla="*/ 24 h 24"/>
                  <a:gd name="T6" fmla="*/ 14 w 62"/>
                  <a:gd name="T7" fmla="*/ 12 h 24"/>
                  <a:gd name="T8" fmla="*/ 18 w 62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4">
                    <a:moveTo>
                      <a:pt x="18" y="0"/>
                    </a:moveTo>
                    <a:cubicBezTo>
                      <a:pt x="30" y="14"/>
                      <a:pt x="45" y="1"/>
                      <a:pt x="62" y="8"/>
                    </a:cubicBezTo>
                    <a:cubicBezTo>
                      <a:pt x="58" y="15"/>
                      <a:pt x="47" y="15"/>
                      <a:pt x="46" y="24"/>
                    </a:cubicBezTo>
                    <a:cubicBezTo>
                      <a:pt x="34" y="22"/>
                      <a:pt x="22" y="6"/>
                      <a:pt x="14" y="12"/>
                    </a:cubicBezTo>
                    <a:cubicBezTo>
                      <a:pt x="0" y="8"/>
                      <a:pt x="25" y="1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115"/>
              <p:cNvSpPr/>
              <p:nvPr/>
            </p:nvSpPr>
            <p:spPr bwMode="auto">
              <a:xfrm>
                <a:off x="3032125" y="1573213"/>
                <a:ext cx="196850" cy="63500"/>
              </a:xfrm>
              <a:custGeom>
                <a:avLst/>
                <a:gdLst>
                  <a:gd name="T0" fmla="*/ 48 w 196"/>
                  <a:gd name="T1" fmla="*/ 0 h 64"/>
                  <a:gd name="T2" fmla="*/ 48 w 196"/>
                  <a:gd name="T3" fmla="*/ 24 h 64"/>
                  <a:gd name="T4" fmla="*/ 116 w 196"/>
                  <a:gd name="T5" fmla="*/ 24 h 64"/>
                  <a:gd name="T6" fmla="*/ 112 w 196"/>
                  <a:gd name="T7" fmla="*/ 40 h 64"/>
                  <a:gd name="T8" fmla="*/ 196 w 196"/>
                  <a:gd name="T9" fmla="*/ 36 h 64"/>
                  <a:gd name="T10" fmla="*/ 180 w 196"/>
                  <a:gd name="T11" fmla="*/ 44 h 64"/>
                  <a:gd name="T12" fmla="*/ 96 w 196"/>
                  <a:gd name="T13" fmla="*/ 44 h 64"/>
                  <a:gd name="T14" fmla="*/ 72 w 196"/>
                  <a:gd name="T15" fmla="*/ 64 h 64"/>
                  <a:gd name="T16" fmla="*/ 80 w 196"/>
                  <a:gd name="T17" fmla="*/ 20 h 64"/>
                  <a:gd name="T18" fmla="*/ 60 w 196"/>
                  <a:gd name="T19" fmla="*/ 40 h 64"/>
                  <a:gd name="T20" fmla="*/ 60 w 196"/>
                  <a:gd name="T21" fmla="*/ 24 h 64"/>
                  <a:gd name="T22" fmla="*/ 52 w 196"/>
                  <a:gd name="T23" fmla="*/ 40 h 64"/>
                  <a:gd name="T24" fmla="*/ 32 w 196"/>
                  <a:gd name="T25" fmla="*/ 28 h 64"/>
                  <a:gd name="T26" fmla="*/ 28 w 196"/>
                  <a:gd name="T27" fmla="*/ 48 h 64"/>
                  <a:gd name="T28" fmla="*/ 0 w 196"/>
                  <a:gd name="T29" fmla="*/ 56 h 64"/>
                  <a:gd name="T30" fmla="*/ 24 w 196"/>
                  <a:gd name="T31" fmla="*/ 28 h 64"/>
                  <a:gd name="T32" fmla="*/ 20 w 196"/>
                  <a:gd name="T33" fmla="*/ 12 h 64"/>
                  <a:gd name="T34" fmla="*/ 48 w 196"/>
                  <a:gd name="T3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6" h="64">
                    <a:moveTo>
                      <a:pt x="48" y="0"/>
                    </a:moveTo>
                    <a:cubicBezTo>
                      <a:pt x="58" y="7"/>
                      <a:pt x="36" y="11"/>
                      <a:pt x="48" y="24"/>
                    </a:cubicBezTo>
                    <a:cubicBezTo>
                      <a:pt x="69" y="3"/>
                      <a:pt x="101" y="28"/>
                      <a:pt x="116" y="24"/>
                    </a:cubicBezTo>
                    <a:cubicBezTo>
                      <a:pt x="128" y="28"/>
                      <a:pt x="111" y="35"/>
                      <a:pt x="112" y="40"/>
                    </a:cubicBezTo>
                    <a:cubicBezTo>
                      <a:pt x="140" y="37"/>
                      <a:pt x="177" y="0"/>
                      <a:pt x="196" y="36"/>
                    </a:cubicBezTo>
                    <a:cubicBezTo>
                      <a:pt x="188" y="34"/>
                      <a:pt x="166" y="37"/>
                      <a:pt x="180" y="44"/>
                    </a:cubicBezTo>
                    <a:cubicBezTo>
                      <a:pt x="158" y="43"/>
                      <a:pt x="125" y="47"/>
                      <a:pt x="96" y="44"/>
                    </a:cubicBezTo>
                    <a:cubicBezTo>
                      <a:pt x="81" y="52"/>
                      <a:pt x="93" y="62"/>
                      <a:pt x="72" y="64"/>
                    </a:cubicBezTo>
                    <a:cubicBezTo>
                      <a:pt x="81" y="56"/>
                      <a:pt x="71" y="28"/>
                      <a:pt x="80" y="20"/>
                    </a:cubicBezTo>
                    <a:cubicBezTo>
                      <a:pt x="64" y="17"/>
                      <a:pt x="79" y="46"/>
                      <a:pt x="60" y="40"/>
                    </a:cubicBezTo>
                    <a:cubicBezTo>
                      <a:pt x="60" y="35"/>
                      <a:pt x="60" y="29"/>
                      <a:pt x="60" y="24"/>
                    </a:cubicBezTo>
                    <a:cubicBezTo>
                      <a:pt x="53" y="25"/>
                      <a:pt x="58" y="38"/>
                      <a:pt x="52" y="40"/>
                    </a:cubicBezTo>
                    <a:cubicBezTo>
                      <a:pt x="38" y="43"/>
                      <a:pt x="47" y="24"/>
                      <a:pt x="32" y="28"/>
                    </a:cubicBezTo>
                    <a:cubicBezTo>
                      <a:pt x="20" y="33"/>
                      <a:pt x="38" y="43"/>
                      <a:pt x="28" y="48"/>
                    </a:cubicBezTo>
                    <a:cubicBezTo>
                      <a:pt x="11" y="43"/>
                      <a:pt x="12" y="56"/>
                      <a:pt x="0" y="56"/>
                    </a:cubicBezTo>
                    <a:cubicBezTo>
                      <a:pt x="0" y="38"/>
                      <a:pt x="9" y="30"/>
                      <a:pt x="24" y="28"/>
                    </a:cubicBezTo>
                    <a:cubicBezTo>
                      <a:pt x="21" y="24"/>
                      <a:pt x="20" y="19"/>
                      <a:pt x="20" y="12"/>
                    </a:cubicBezTo>
                    <a:cubicBezTo>
                      <a:pt x="32" y="22"/>
                      <a:pt x="44" y="9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Freeform 116"/>
              <p:cNvSpPr/>
              <p:nvPr/>
            </p:nvSpPr>
            <p:spPr bwMode="auto">
              <a:xfrm>
                <a:off x="2762250" y="1644650"/>
                <a:ext cx="20637" cy="25400"/>
              </a:xfrm>
              <a:custGeom>
                <a:avLst/>
                <a:gdLst>
                  <a:gd name="T0" fmla="*/ 20 w 20"/>
                  <a:gd name="T1" fmla="*/ 0 h 24"/>
                  <a:gd name="T2" fmla="*/ 20 w 20"/>
                  <a:gd name="T3" fmla="*/ 12 h 24"/>
                  <a:gd name="T4" fmla="*/ 0 w 20"/>
                  <a:gd name="T5" fmla="*/ 24 h 24"/>
                  <a:gd name="T6" fmla="*/ 20 w 20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24">
                    <a:moveTo>
                      <a:pt x="20" y="0"/>
                    </a:moveTo>
                    <a:cubicBezTo>
                      <a:pt x="17" y="3"/>
                      <a:pt x="14" y="11"/>
                      <a:pt x="20" y="12"/>
                    </a:cubicBezTo>
                    <a:cubicBezTo>
                      <a:pt x="13" y="15"/>
                      <a:pt x="9" y="22"/>
                      <a:pt x="0" y="24"/>
                    </a:cubicBezTo>
                    <a:cubicBezTo>
                      <a:pt x="9" y="18"/>
                      <a:pt x="6" y="1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Freeform 117"/>
              <p:cNvSpPr/>
              <p:nvPr/>
            </p:nvSpPr>
            <p:spPr bwMode="auto">
              <a:xfrm>
                <a:off x="3081338" y="1643063"/>
                <a:ext cx="23812" cy="33338"/>
              </a:xfrm>
              <a:custGeom>
                <a:avLst/>
                <a:gdLst>
                  <a:gd name="T0" fmla="*/ 11 w 23"/>
                  <a:gd name="T1" fmla="*/ 11 h 34"/>
                  <a:gd name="T2" fmla="*/ 19 w 23"/>
                  <a:gd name="T3" fmla="*/ 31 h 34"/>
                  <a:gd name="T4" fmla="*/ 11 w 23"/>
                  <a:gd name="T5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34">
                    <a:moveTo>
                      <a:pt x="11" y="11"/>
                    </a:moveTo>
                    <a:cubicBezTo>
                      <a:pt x="23" y="0"/>
                      <a:pt x="23" y="20"/>
                      <a:pt x="19" y="31"/>
                    </a:cubicBezTo>
                    <a:cubicBezTo>
                      <a:pt x="20" y="34"/>
                      <a:pt x="0" y="18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Freeform 118"/>
              <p:cNvSpPr/>
              <p:nvPr/>
            </p:nvSpPr>
            <p:spPr bwMode="auto">
              <a:xfrm>
                <a:off x="2614613" y="1654175"/>
                <a:ext cx="207962" cy="139700"/>
              </a:xfrm>
              <a:custGeom>
                <a:avLst/>
                <a:gdLst>
                  <a:gd name="T0" fmla="*/ 4 w 208"/>
                  <a:gd name="T1" fmla="*/ 104 h 140"/>
                  <a:gd name="T2" fmla="*/ 36 w 208"/>
                  <a:gd name="T3" fmla="*/ 112 h 140"/>
                  <a:gd name="T4" fmla="*/ 48 w 208"/>
                  <a:gd name="T5" fmla="*/ 96 h 140"/>
                  <a:gd name="T6" fmla="*/ 48 w 208"/>
                  <a:gd name="T7" fmla="*/ 112 h 140"/>
                  <a:gd name="T8" fmla="*/ 60 w 208"/>
                  <a:gd name="T9" fmla="*/ 96 h 140"/>
                  <a:gd name="T10" fmla="*/ 52 w 208"/>
                  <a:gd name="T11" fmla="*/ 80 h 140"/>
                  <a:gd name="T12" fmla="*/ 72 w 208"/>
                  <a:gd name="T13" fmla="*/ 72 h 140"/>
                  <a:gd name="T14" fmla="*/ 104 w 208"/>
                  <a:gd name="T15" fmla="*/ 72 h 140"/>
                  <a:gd name="T16" fmla="*/ 120 w 208"/>
                  <a:gd name="T17" fmla="*/ 60 h 140"/>
                  <a:gd name="T18" fmla="*/ 24 w 208"/>
                  <a:gd name="T19" fmla="*/ 92 h 140"/>
                  <a:gd name="T20" fmla="*/ 4 w 208"/>
                  <a:gd name="T21" fmla="*/ 64 h 140"/>
                  <a:gd name="T22" fmla="*/ 24 w 208"/>
                  <a:gd name="T23" fmla="*/ 64 h 140"/>
                  <a:gd name="T24" fmla="*/ 12 w 208"/>
                  <a:gd name="T25" fmla="*/ 68 h 140"/>
                  <a:gd name="T26" fmla="*/ 56 w 208"/>
                  <a:gd name="T27" fmla="*/ 64 h 140"/>
                  <a:gd name="T28" fmla="*/ 60 w 208"/>
                  <a:gd name="T29" fmla="*/ 24 h 140"/>
                  <a:gd name="T30" fmla="*/ 72 w 208"/>
                  <a:gd name="T31" fmla="*/ 48 h 140"/>
                  <a:gd name="T32" fmla="*/ 88 w 208"/>
                  <a:gd name="T33" fmla="*/ 36 h 140"/>
                  <a:gd name="T34" fmla="*/ 88 w 208"/>
                  <a:gd name="T35" fmla="*/ 56 h 140"/>
                  <a:gd name="T36" fmla="*/ 100 w 208"/>
                  <a:gd name="T37" fmla="*/ 52 h 140"/>
                  <a:gd name="T38" fmla="*/ 96 w 208"/>
                  <a:gd name="T39" fmla="*/ 24 h 140"/>
                  <a:gd name="T40" fmla="*/ 112 w 208"/>
                  <a:gd name="T41" fmla="*/ 24 h 140"/>
                  <a:gd name="T42" fmla="*/ 136 w 208"/>
                  <a:gd name="T43" fmla="*/ 56 h 140"/>
                  <a:gd name="T44" fmla="*/ 136 w 208"/>
                  <a:gd name="T45" fmla="*/ 28 h 140"/>
                  <a:gd name="T46" fmla="*/ 180 w 208"/>
                  <a:gd name="T47" fmla="*/ 24 h 140"/>
                  <a:gd name="T48" fmla="*/ 192 w 208"/>
                  <a:gd name="T49" fmla="*/ 0 h 140"/>
                  <a:gd name="T50" fmla="*/ 208 w 208"/>
                  <a:gd name="T51" fmla="*/ 0 h 140"/>
                  <a:gd name="T52" fmla="*/ 208 w 208"/>
                  <a:gd name="T53" fmla="*/ 20 h 140"/>
                  <a:gd name="T54" fmla="*/ 176 w 208"/>
                  <a:gd name="T55" fmla="*/ 52 h 140"/>
                  <a:gd name="T56" fmla="*/ 144 w 208"/>
                  <a:gd name="T57" fmla="*/ 84 h 140"/>
                  <a:gd name="T58" fmla="*/ 156 w 208"/>
                  <a:gd name="T59" fmla="*/ 112 h 140"/>
                  <a:gd name="T60" fmla="*/ 152 w 208"/>
                  <a:gd name="T61" fmla="*/ 116 h 140"/>
                  <a:gd name="T62" fmla="*/ 128 w 208"/>
                  <a:gd name="T63" fmla="*/ 112 h 140"/>
                  <a:gd name="T64" fmla="*/ 144 w 208"/>
                  <a:gd name="T65" fmla="*/ 96 h 140"/>
                  <a:gd name="T66" fmla="*/ 128 w 208"/>
                  <a:gd name="T67" fmla="*/ 96 h 140"/>
                  <a:gd name="T68" fmla="*/ 140 w 208"/>
                  <a:gd name="T69" fmla="*/ 80 h 140"/>
                  <a:gd name="T70" fmla="*/ 136 w 208"/>
                  <a:gd name="T71" fmla="*/ 72 h 140"/>
                  <a:gd name="T72" fmla="*/ 112 w 208"/>
                  <a:gd name="T73" fmla="*/ 76 h 140"/>
                  <a:gd name="T74" fmla="*/ 120 w 208"/>
                  <a:gd name="T75" fmla="*/ 88 h 140"/>
                  <a:gd name="T76" fmla="*/ 104 w 208"/>
                  <a:gd name="T77" fmla="*/ 76 h 140"/>
                  <a:gd name="T78" fmla="*/ 88 w 208"/>
                  <a:gd name="T79" fmla="*/ 88 h 140"/>
                  <a:gd name="T80" fmla="*/ 116 w 208"/>
                  <a:gd name="T81" fmla="*/ 92 h 140"/>
                  <a:gd name="T82" fmla="*/ 100 w 208"/>
                  <a:gd name="T83" fmla="*/ 104 h 140"/>
                  <a:gd name="T84" fmla="*/ 116 w 208"/>
                  <a:gd name="T85" fmla="*/ 116 h 140"/>
                  <a:gd name="T86" fmla="*/ 96 w 208"/>
                  <a:gd name="T87" fmla="*/ 116 h 140"/>
                  <a:gd name="T88" fmla="*/ 80 w 208"/>
                  <a:gd name="T89" fmla="*/ 116 h 140"/>
                  <a:gd name="T90" fmla="*/ 92 w 208"/>
                  <a:gd name="T91" fmla="*/ 100 h 140"/>
                  <a:gd name="T92" fmla="*/ 72 w 208"/>
                  <a:gd name="T93" fmla="*/ 104 h 140"/>
                  <a:gd name="T94" fmla="*/ 52 w 208"/>
                  <a:gd name="T95" fmla="*/ 140 h 140"/>
                  <a:gd name="T96" fmla="*/ 0 w 208"/>
                  <a:gd name="T97" fmla="*/ 112 h 140"/>
                  <a:gd name="T98" fmla="*/ 0 w 208"/>
                  <a:gd name="T99" fmla="*/ 96 h 140"/>
                  <a:gd name="T100" fmla="*/ 12 w 208"/>
                  <a:gd name="T101" fmla="*/ 92 h 140"/>
                  <a:gd name="T102" fmla="*/ 4 w 208"/>
                  <a:gd name="T103" fmla="*/ 10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8" h="140">
                    <a:moveTo>
                      <a:pt x="4" y="104"/>
                    </a:moveTo>
                    <a:cubicBezTo>
                      <a:pt x="14" y="108"/>
                      <a:pt x="25" y="96"/>
                      <a:pt x="36" y="112"/>
                    </a:cubicBezTo>
                    <a:cubicBezTo>
                      <a:pt x="41" y="108"/>
                      <a:pt x="41" y="99"/>
                      <a:pt x="48" y="96"/>
                    </a:cubicBezTo>
                    <a:cubicBezTo>
                      <a:pt x="60" y="99"/>
                      <a:pt x="44" y="105"/>
                      <a:pt x="48" y="112"/>
                    </a:cubicBezTo>
                    <a:cubicBezTo>
                      <a:pt x="53" y="108"/>
                      <a:pt x="56" y="101"/>
                      <a:pt x="60" y="96"/>
                    </a:cubicBezTo>
                    <a:cubicBezTo>
                      <a:pt x="58" y="90"/>
                      <a:pt x="47" y="93"/>
                      <a:pt x="52" y="80"/>
                    </a:cubicBezTo>
                    <a:cubicBezTo>
                      <a:pt x="68" y="77"/>
                      <a:pt x="80" y="92"/>
                      <a:pt x="72" y="72"/>
                    </a:cubicBezTo>
                    <a:cubicBezTo>
                      <a:pt x="85" y="79"/>
                      <a:pt x="87" y="71"/>
                      <a:pt x="104" y="72"/>
                    </a:cubicBezTo>
                    <a:cubicBezTo>
                      <a:pt x="112" y="70"/>
                      <a:pt x="104" y="54"/>
                      <a:pt x="120" y="60"/>
                    </a:cubicBezTo>
                    <a:cubicBezTo>
                      <a:pt x="86" y="53"/>
                      <a:pt x="40" y="68"/>
                      <a:pt x="24" y="92"/>
                    </a:cubicBezTo>
                    <a:cubicBezTo>
                      <a:pt x="20" y="80"/>
                      <a:pt x="1" y="83"/>
                      <a:pt x="4" y="64"/>
                    </a:cubicBezTo>
                    <a:cubicBezTo>
                      <a:pt x="11" y="64"/>
                      <a:pt x="17" y="64"/>
                      <a:pt x="24" y="64"/>
                    </a:cubicBezTo>
                    <a:cubicBezTo>
                      <a:pt x="23" y="69"/>
                      <a:pt x="17" y="67"/>
                      <a:pt x="12" y="68"/>
                    </a:cubicBezTo>
                    <a:cubicBezTo>
                      <a:pt x="21" y="87"/>
                      <a:pt x="39" y="62"/>
                      <a:pt x="56" y="64"/>
                    </a:cubicBezTo>
                    <a:cubicBezTo>
                      <a:pt x="59" y="44"/>
                      <a:pt x="47" y="34"/>
                      <a:pt x="60" y="24"/>
                    </a:cubicBezTo>
                    <a:cubicBezTo>
                      <a:pt x="75" y="28"/>
                      <a:pt x="67" y="40"/>
                      <a:pt x="72" y="48"/>
                    </a:cubicBezTo>
                    <a:cubicBezTo>
                      <a:pt x="80" y="46"/>
                      <a:pt x="72" y="30"/>
                      <a:pt x="88" y="36"/>
                    </a:cubicBezTo>
                    <a:cubicBezTo>
                      <a:pt x="90" y="49"/>
                      <a:pt x="80" y="48"/>
                      <a:pt x="88" y="56"/>
                    </a:cubicBezTo>
                    <a:cubicBezTo>
                      <a:pt x="91" y="54"/>
                      <a:pt x="94" y="52"/>
                      <a:pt x="100" y="52"/>
                    </a:cubicBezTo>
                    <a:cubicBezTo>
                      <a:pt x="87" y="46"/>
                      <a:pt x="98" y="40"/>
                      <a:pt x="96" y="24"/>
                    </a:cubicBezTo>
                    <a:cubicBezTo>
                      <a:pt x="101" y="24"/>
                      <a:pt x="107" y="24"/>
                      <a:pt x="112" y="24"/>
                    </a:cubicBezTo>
                    <a:cubicBezTo>
                      <a:pt x="105" y="49"/>
                      <a:pt x="126" y="47"/>
                      <a:pt x="136" y="56"/>
                    </a:cubicBezTo>
                    <a:cubicBezTo>
                      <a:pt x="144" y="49"/>
                      <a:pt x="155" y="30"/>
                      <a:pt x="136" y="28"/>
                    </a:cubicBezTo>
                    <a:cubicBezTo>
                      <a:pt x="144" y="20"/>
                      <a:pt x="167" y="35"/>
                      <a:pt x="180" y="24"/>
                    </a:cubicBezTo>
                    <a:cubicBezTo>
                      <a:pt x="183" y="15"/>
                      <a:pt x="193" y="13"/>
                      <a:pt x="192" y="0"/>
                    </a:cubicBezTo>
                    <a:cubicBezTo>
                      <a:pt x="197" y="0"/>
                      <a:pt x="203" y="0"/>
                      <a:pt x="208" y="0"/>
                    </a:cubicBezTo>
                    <a:cubicBezTo>
                      <a:pt x="201" y="8"/>
                      <a:pt x="208" y="10"/>
                      <a:pt x="208" y="20"/>
                    </a:cubicBezTo>
                    <a:cubicBezTo>
                      <a:pt x="199" y="20"/>
                      <a:pt x="169" y="35"/>
                      <a:pt x="176" y="52"/>
                    </a:cubicBezTo>
                    <a:cubicBezTo>
                      <a:pt x="150" y="40"/>
                      <a:pt x="155" y="71"/>
                      <a:pt x="144" y="84"/>
                    </a:cubicBezTo>
                    <a:cubicBezTo>
                      <a:pt x="157" y="93"/>
                      <a:pt x="146" y="101"/>
                      <a:pt x="156" y="112"/>
                    </a:cubicBezTo>
                    <a:cubicBezTo>
                      <a:pt x="149" y="111"/>
                      <a:pt x="148" y="116"/>
                      <a:pt x="152" y="116"/>
                    </a:cubicBezTo>
                    <a:cubicBezTo>
                      <a:pt x="148" y="126"/>
                      <a:pt x="129" y="118"/>
                      <a:pt x="128" y="112"/>
                    </a:cubicBezTo>
                    <a:cubicBezTo>
                      <a:pt x="124" y="97"/>
                      <a:pt x="146" y="109"/>
                      <a:pt x="144" y="96"/>
                    </a:cubicBezTo>
                    <a:cubicBezTo>
                      <a:pt x="142" y="86"/>
                      <a:pt x="136" y="109"/>
                      <a:pt x="128" y="96"/>
                    </a:cubicBezTo>
                    <a:cubicBezTo>
                      <a:pt x="124" y="83"/>
                      <a:pt x="138" y="88"/>
                      <a:pt x="140" y="80"/>
                    </a:cubicBezTo>
                    <a:cubicBezTo>
                      <a:pt x="139" y="77"/>
                      <a:pt x="136" y="76"/>
                      <a:pt x="136" y="72"/>
                    </a:cubicBezTo>
                    <a:cubicBezTo>
                      <a:pt x="124" y="69"/>
                      <a:pt x="124" y="79"/>
                      <a:pt x="112" y="76"/>
                    </a:cubicBezTo>
                    <a:cubicBezTo>
                      <a:pt x="115" y="80"/>
                      <a:pt x="121" y="80"/>
                      <a:pt x="120" y="88"/>
                    </a:cubicBezTo>
                    <a:cubicBezTo>
                      <a:pt x="109" y="88"/>
                      <a:pt x="95" y="84"/>
                      <a:pt x="104" y="76"/>
                    </a:cubicBezTo>
                    <a:cubicBezTo>
                      <a:pt x="91" y="72"/>
                      <a:pt x="99" y="89"/>
                      <a:pt x="88" y="88"/>
                    </a:cubicBezTo>
                    <a:cubicBezTo>
                      <a:pt x="90" y="97"/>
                      <a:pt x="108" y="90"/>
                      <a:pt x="116" y="92"/>
                    </a:cubicBezTo>
                    <a:cubicBezTo>
                      <a:pt x="118" y="103"/>
                      <a:pt x="101" y="96"/>
                      <a:pt x="100" y="104"/>
                    </a:cubicBezTo>
                    <a:cubicBezTo>
                      <a:pt x="99" y="115"/>
                      <a:pt x="122" y="100"/>
                      <a:pt x="116" y="116"/>
                    </a:cubicBezTo>
                    <a:cubicBezTo>
                      <a:pt x="107" y="119"/>
                      <a:pt x="87" y="107"/>
                      <a:pt x="96" y="116"/>
                    </a:cubicBezTo>
                    <a:cubicBezTo>
                      <a:pt x="95" y="126"/>
                      <a:pt x="82" y="117"/>
                      <a:pt x="80" y="116"/>
                    </a:cubicBezTo>
                    <a:cubicBezTo>
                      <a:pt x="76" y="103"/>
                      <a:pt x="93" y="111"/>
                      <a:pt x="92" y="100"/>
                    </a:cubicBezTo>
                    <a:cubicBezTo>
                      <a:pt x="86" y="87"/>
                      <a:pt x="82" y="108"/>
                      <a:pt x="72" y="104"/>
                    </a:cubicBezTo>
                    <a:cubicBezTo>
                      <a:pt x="79" y="119"/>
                      <a:pt x="62" y="130"/>
                      <a:pt x="52" y="140"/>
                    </a:cubicBezTo>
                    <a:cubicBezTo>
                      <a:pt x="52" y="108"/>
                      <a:pt x="24" y="110"/>
                      <a:pt x="0" y="112"/>
                    </a:cubicBezTo>
                    <a:cubicBezTo>
                      <a:pt x="0" y="107"/>
                      <a:pt x="0" y="101"/>
                      <a:pt x="0" y="96"/>
                    </a:cubicBezTo>
                    <a:cubicBezTo>
                      <a:pt x="6" y="96"/>
                      <a:pt x="11" y="97"/>
                      <a:pt x="12" y="92"/>
                    </a:cubicBezTo>
                    <a:cubicBezTo>
                      <a:pt x="24" y="96"/>
                      <a:pt x="3" y="99"/>
                      <a:pt x="4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Freeform 119"/>
              <p:cNvSpPr/>
              <p:nvPr/>
            </p:nvSpPr>
            <p:spPr bwMode="auto">
              <a:xfrm>
                <a:off x="3141663" y="1657350"/>
                <a:ext cx="79375" cy="57150"/>
              </a:xfrm>
              <a:custGeom>
                <a:avLst/>
                <a:gdLst>
                  <a:gd name="T0" fmla="*/ 48 w 80"/>
                  <a:gd name="T1" fmla="*/ 32 h 56"/>
                  <a:gd name="T2" fmla="*/ 24 w 80"/>
                  <a:gd name="T3" fmla="*/ 28 h 56"/>
                  <a:gd name="T4" fmla="*/ 16 w 80"/>
                  <a:gd name="T5" fmla="*/ 56 h 56"/>
                  <a:gd name="T6" fmla="*/ 0 w 80"/>
                  <a:gd name="T7" fmla="*/ 40 h 56"/>
                  <a:gd name="T8" fmla="*/ 16 w 80"/>
                  <a:gd name="T9" fmla="*/ 36 h 56"/>
                  <a:gd name="T10" fmla="*/ 12 w 80"/>
                  <a:gd name="T11" fmla="*/ 4 h 56"/>
                  <a:gd name="T12" fmla="*/ 36 w 80"/>
                  <a:gd name="T13" fmla="*/ 4 h 56"/>
                  <a:gd name="T14" fmla="*/ 24 w 80"/>
                  <a:gd name="T15" fmla="*/ 12 h 56"/>
                  <a:gd name="T16" fmla="*/ 48 w 80"/>
                  <a:gd name="T17" fmla="*/ 32 h 56"/>
                  <a:gd name="T18" fmla="*/ 64 w 80"/>
                  <a:gd name="T19" fmla="*/ 28 h 56"/>
                  <a:gd name="T20" fmla="*/ 80 w 80"/>
                  <a:gd name="T21" fmla="*/ 40 h 56"/>
                  <a:gd name="T22" fmla="*/ 32 w 80"/>
                  <a:gd name="T23" fmla="*/ 52 h 56"/>
                  <a:gd name="T24" fmla="*/ 48 w 80"/>
                  <a:gd name="T25" fmla="*/ 48 h 56"/>
                  <a:gd name="T26" fmla="*/ 48 w 80"/>
                  <a:gd name="T27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0" h="56">
                    <a:moveTo>
                      <a:pt x="48" y="32"/>
                    </a:moveTo>
                    <a:cubicBezTo>
                      <a:pt x="34" y="42"/>
                      <a:pt x="39" y="34"/>
                      <a:pt x="24" y="28"/>
                    </a:cubicBezTo>
                    <a:cubicBezTo>
                      <a:pt x="23" y="37"/>
                      <a:pt x="28" y="44"/>
                      <a:pt x="16" y="56"/>
                    </a:cubicBezTo>
                    <a:cubicBezTo>
                      <a:pt x="6" y="56"/>
                      <a:pt x="0" y="50"/>
                      <a:pt x="0" y="40"/>
                    </a:cubicBezTo>
                    <a:cubicBezTo>
                      <a:pt x="7" y="41"/>
                      <a:pt x="8" y="35"/>
                      <a:pt x="16" y="36"/>
                    </a:cubicBezTo>
                    <a:cubicBezTo>
                      <a:pt x="7" y="25"/>
                      <a:pt x="20" y="16"/>
                      <a:pt x="12" y="4"/>
                    </a:cubicBezTo>
                    <a:cubicBezTo>
                      <a:pt x="24" y="0"/>
                      <a:pt x="24" y="0"/>
                      <a:pt x="36" y="4"/>
                    </a:cubicBezTo>
                    <a:cubicBezTo>
                      <a:pt x="35" y="10"/>
                      <a:pt x="24" y="5"/>
                      <a:pt x="24" y="12"/>
                    </a:cubicBezTo>
                    <a:cubicBezTo>
                      <a:pt x="32" y="19"/>
                      <a:pt x="47" y="18"/>
                      <a:pt x="48" y="32"/>
                    </a:cubicBezTo>
                    <a:cubicBezTo>
                      <a:pt x="55" y="33"/>
                      <a:pt x="56" y="27"/>
                      <a:pt x="64" y="28"/>
                    </a:cubicBezTo>
                    <a:cubicBezTo>
                      <a:pt x="57" y="43"/>
                      <a:pt x="68" y="44"/>
                      <a:pt x="80" y="40"/>
                    </a:cubicBezTo>
                    <a:cubicBezTo>
                      <a:pt x="67" y="51"/>
                      <a:pt x="57" y="48"/>
                      <a:pt x="32" y="52"/>
                    </a:cubicBezTo>
                    <a:cubicBezTo>
                      <a:pt x="33" y="43"/>
                      <a:pt x="43" y="43"/>
                      <a:pt x="48" y="48"/>
                    </a:cubicBezTo>
                    <a:cubicBezTo>
                      <a:pt x="41" y="40"/>
                      <a:pt x="48" y="43"/>
                      <a:pt x="4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Freeform 120"/>
              <p:cNvSpPr/>
              <p:nvPr/>
            </p:nvSpPr>
            <p:spPr bwMode="auto">
              <a:xfrm>
                <a:off x="2486025" y="1665288"/>
                <a:ext cx="182562" cy="104775"/>
              </a:xfrm>
              <a:custGeom>
                <a:avLst/>
                <a:gdLst>
                  <a:gd name="T0" fmla="*/ 32 w 182"/>
                  <a:gd name="T1" fmla="*/ 28 h 104"/>
                  <a:gd name="T2" fmla="*/ 44 w 182"/>
                  <a:gd name="T3" fmla="*/ 24 h 104"/>
                  <a:gd name="T4" fmla="*/ 76 w 182"/>
                  <a:gd name="T5" fmla="*/ 44 h 104"/>
                  <a:gd name="T6" fmla="*/ 108 w 182"/>
                  <a:gd name="T7" fmla="*/ 20 h 104"/>
                  <a:gd name="T8" fmla="*/ 136 w 182"/>
                  <a:gd name="T9" fmla="*/ 0 h 104"/>
                  <a:gd name="T10" fmla="*/ 152 w 182"/>
                  <a:gd name="T11" fmla="*/ 12 h 104"/>
                  <a:gd name="T12" fmla="*/ 124 w 182"/>
                  <a:gd name="T13" fmla="*/ 28 h 104"/>
                  <a:gd name="T14" fmla="*/ 180 w 182"/>
                  <a:gd name="T15" fmla="*/ 32 h 104"/>
                  <a:gd name="T16" fmla="*/ 176 w 182"/>
                  <a:gd name="T17" fmla="*/ 48 h 104"/>
                  <a:gd name="T18" fmla="*/ 88 w 182"/>
                  <a:gd name="T19" fmla="*/ 68 h 104"/>
                  <a:gd name="T20" fmla="*/ 96 w 182"/>
                  <a:gd name="T21" fmla="*/ 52 h 104"/>
                  <a:gd name="T22" fmla="*/ 76 w 182"/>
                  <a:gd name="T23" fmla="*/ 56 h 104"/>
                  <a:gd name="T24" fmla="*/ 92 w 182"/>
                  <a:gd name="T25" fmla="*/ 104 h 104"/>
                  <a:gd name="T26" fmla="*/ 52 w 182"/>
                  <a:gd name="T27" fmla="*/ 100 h 104"/>
                  <a:gd name="T28" fmla="*/ 44 w 182"/>
                  <a:gd name="T29" fmla="*/ 84 h 104"/>
                  <a:gd name="T30" fmla="*/ 56 w 182"/>
                  <a:gd name="T31" fmla="*/ 64 h 104"/>
                  <a:gd name="T32" fmla="*/ 64 w 182"/>
                  <a:gd name="T33" fmla="*/ 76 h 104"/>
                  <a:gd name="T34" fmla="*/ 64 w 182"/>
                  <a:gd name="T35" fmla="*/ 52 h 104"/>
                  <a:gd name="T36" fmla="*/ 40 w 182"/>
                  <a:gd name="T37" fmla="*/ 52 h 104"/>
                  <a:gd name="T38" fmla="*/ 8 w 182"/>
                  <a:gd name="T39" fmla="*/ 56 h 104"/>
                  <a:gd name="T40" fmla="*/ 32 w 182"/>
                  <a:gd name="T41" fmla="*/ 2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2" h="104">
                    <a:moveTo>
                      <a:pt x="32" y="28"/>
                    </a:moveTo>
                    <a:cubicBezTo>
                      <a:pt x="43" y="27"/>
                      <a:pt x="44" y="45"/>
                      <a:pt x="44" y="24"/>
                    </a:cubicBezTo>
                    <a:cubicBezTo>
                      <a:pt x="62" y="24"/>
                      <a:pt x="78" y="25"/>
                      <a:pt x="76" y="44"/>
                    </a:cubicBezTo>
                    <a:cubicBezTo>
                      <a:pt x="95" y="44"/>
                      <a:pt x="101" y="31"/>
                      <a:pt x="108" y="20"/>
                    </a:cubicBezTo>
                    <a:cubicBezTo>
                      <a:pt x="127" y="25"/>
                      <a:pt x="128" y="17"/>
                      <a:pt x="136" y="0"/>
                    </a:cubicBezTo>
                    <a:cubicBezTo>
                      <a:pt x="144" y="1"/>
                      <a:pt x="144" y="11"/>
                      <a:pt x="152" y="12"/>
                    </a:cubicBezTo>
                    <a:cubicBezTo>
                      <a:pt x="147" y="22"/>
                      <a:pt x="131" y="20"/>
                      <a:pt x="124" y="28"/>
                    </a:cubicBezTo>
                    <a:cubicBezTo>
                      <a:pt x="144" y="35"/>
                      <a:pt x="159" y="16"/>
                      <a:pt x="180" y="32"/>
                    </a:cubicBezTo>
                    <a:cubicBezTo>
                      <a:pt x="182" y="40"/>
                      <a:pt x="177" y="43"/>
                      <a:pt x="176" y="48"/>
                    </a:cubicBezTo>
                    <a:cubicBezTo>
                      <a:pt x="148" y="21"/>
                      <a:pt x="120" y="64"/>
                      <a:pt x="88" y="68"/>
                    </a:cubicBezTo>
                    <a:cubicBezTo>
                      <a:pt x="85" y="57"/>
                      <a:pt x="96" y="60"/>
                      <a:pt x="96" y="52"/>
                    </a:cubicBezTo>
                    <a:cubicBezTo>
                      <a:pt x="86" y="50"/>
                      <a:pt x="87" y="59"/>
                      <a:pt x="76" y="56"/>
                    </a:cubicBezTo>
                    <a:cubicBezTo>
                      <a:pt x="76" y="77"/>
                      <a:pt x="86" y="88"/>
                      <a:pt x="92" y="104"/>
                    </a:cubicBezTo>
                    <a:cubicBezTo>
                      <a:pt x="78" y="103"/>
                      <a:pt x="69" y="98"/>
                      <a:pt x="52" y="100"/>
                    </a:cubicBezTo>
                    <a:cubicBezTo>
                      <a:pt x="57" y="89"/>
                      <a:pt x="65" y="84"/>
                      <a:pt x="44" y="84"/>
                    </a:cubicBezTo>
                    <a:cubicBezTo>
                      <a:pt x="48" y="77"/>
                      <a:pt x="54" y="72"/>
                      <a:pt x="56" y="64"/>
                    </a:cubicBezTo>
                    <a:cubicBezTo>
                      <a:pt x="62" y="65"/>
                      <a:pt x="57" y="76"/>
                      <a:pt x="64" y="76"/>
                    </a:cubicBezTo>
                    <a:cubicBezTo>
                      <a:pt x="73" y="74"/>
                      <a:pt x="67" y="55"/>
                      <a:pt x="64" y="52"/>
                    </a:cubicBezTo>
                    <a:cubicBezTo>
                      <a:pt x="51" y="50"/>
                      <a:pt x="48" y="61"/>
                      <a:pt x="40" y="52"/>
                    </a:cubicBezTo>
                    <a:cubicBezTo>
                      <a:pt x="62" y="34"/>
                      <a:pt x="15" y="46"/>
                      <a:pt x="8" y="56"/>
                    </a:cubicBezTo>
                    <a:cubicBezTo>
                      <a:pt x="0" y="37"/>
                      <a:pt x="29" y="43"/>
                      <a:pt x="3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Freeform 121"/>
              <p:cNvSpPr/>
              <p:nvPr/>
            </p:nvSpPr>
            <p:spPr bwMode="auto">
              <a:xfrm>
                <a:off x="2959100" y="1673225"/>
                <a:ext cx="46037" cy="63500"/>
              </a:xfrm>
              <a:custGeom>
                <a:avLst/>
                <a:gdLst>
                  <a:gd name="T0" fmla="*/ 21 w 45"/>
                  <a:gd name="T1" fmla="*/ 60 h 63"/>
                  <a:gd name="T2" fmla="*/ 9 w 45"/>
                  <a:gd name="T3" fmla="*/ 44 h 63"/>
                  <a:gd name="T4" fmla="*/ 25 w 45"/>
                  <a:gd name="T5" fmla="*/ 28 h 63"/>
                  <a:gd name="T6" fmla="*/ 13 w 45"/>
                  <a:gd name="T7" fmla="*/ 24 h 63"/>
                  <a:gd name="T8" fmla="*/ 21 w 45"/>
                  <a:gd name="T9" fmla="*/ 0 h 63"/>
                  <a:gd name="T10" fmla="*/ 45 w 45"/>
                  <a:gd name="T11" fmla="*/ 16 h 63"/>
                  <a:gd name="T12" fmla="*/ 21 w 45"/>
                  <a:gd name="T13" fmla="*/ 6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63">
                    <a:moveTo>
                      <a:pt x="21" y="60"/>
                    </a:moveTo>
                    <a:cubicBezTo>
                      <a:pt x="0" y="63"/>
                      <a:pt x="30" y="41"/>
                      <a:pt x="9" y="44"/>
                    </a:cubicBezTo>
                    <a:cubicBezTo>
                      <a:pt x="10" y="35"/>
                      <a:pt x="21" y="35"/>
                      <a:pt x="25" y="28"/>
                    </a:cubicBezTo>
                    <a:cubicBezTo>
                      <a:pt x="24" y="23"/>
                      <a:pt x="18" y="25"/>
                      <a:pt x="13" y="24"/>
                    </a:cubicBezTo>
                    <a:cubicBezTo>
                      <a:pt x="8" y="8"/>
                      <a:pt x="26" y="16"/>
                      <a:pt x="21" y="0"/>
                    </a:cubicBezTo>
                    <a:cubicBezTo>
                      <a:pt x="30" y="11"/>
                      <a:pt x="25" y="24"/>
                      <a:pt x="45" y="16"/>
                    </a:cubicBezTo>
                    <a:cubicBezTo>
                      <a:pt x="31" y="47"/>
                      <a:pt x="28" y="44"/>
                      <a:pt x="2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Freeform 122"/>
              <p:cNvSpPr/>
              <p:nvPr/>
            </p:nvSpPr>
            <p:spPr bwMode="auto">
              <a:xfrm>
                <a:off x="3300413" y="1676400"/>
                <a:ext cx="41275" cy="39688"/>
              </a:xfrm>
              <a:custGeom>
                <a:avLst/>
                <a:gdLst>
                  <a:gd name="T0" fmla="*/ 41 w 41"/>
                  <a:gd name="T1" fmla="*/ 14 h 40"/>
                  <a:gd name="T2" fmla="*/ 29 w 41"/>
                  <a:gd name="T3" fmla="*/ 38 h 40"/>
                  <a:gd name="T4" fmla="*/ 17 w 41"/>
                  <a:gd name="T5" fmla="*/ 30 h 40"/>
                  <a:gd name="T6" fmla="*/ 25 w 41"/>
                  <a:gd name="T7" fmla="*/ 22 h 40"/>
                  <a:gd name="T8" fmla="*/ 9 w 41"/>
                  <a:gd name="T9" fmla="*/ 26 h 40"/>
                  <a:gd name="T10" fmla="*/ 1 w 41"/>
                  <a:gd name="T11" fmla="*/ 6 h 40"/>
                  <a:gd name="T12" fmla="*/ 41 w 41"/>
                  <a:gd name="T13" fmla="*/ 1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0">
                    <a:moveTo>
                      <a:pt x="41" y="14"/>
                    </a:moveTo>
                    <a:cubicBezTo>
                      <a:pt x="25" y="18"/>
                      <a:pt x="33" y="29"/>
                      <a:pt x="29" y="38"/>
                    </a:cubicBezTo>
                    <a:cubicBezTo>
                      <a:pt x="20" y="40"/>
                      <a:pt x="23" y="30"/>
                      <a:pt x="17" y="30"/>
                    </a:cubicBezTo>
                    <a:cubicBezTo>
                      <a:pt x="18" y="26"/>
                      <a:pt x="25" y="27"/>
                      <a:pt x="25" y="22"/>
                    </a:cubicBezTo>
                    <a:cubicBezTo>
                      <a:pt x="24" y="13"/>
                      <a:pt x="7" y="20"/>
                      <a:pt x="9" y="26"/>
                    </a:cubicBezTo>
                    <a:cubicBezTo>
                      <a:pt x="3" y="23"/>
                      <a:pt x="0" y="16"/>
                      <a:pt x="1" y="6"/>
                    </a:cubicBezTo>
                    <a:cubicBezTo>
                      <a:pt x="8" y="29"/>
                      <a:pt x="23" y="0"/>
                      <a:pt x="4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Freeform 123"/>
              <p:cNvSpPr/>
              <p:nvPr/>
            </p:nvSpPr>
            <p:spPr bwMode="auto">
              <a:xfrm>
                <a:off x="3241675" y="1689100"/>
                <a:ext cx="52387" cy="25400"/>
              </a:xfrm>
              <a:custGeom>
                <a:avLst/>
                <a:gdLst>
                  <a:gd name="T0" fmla="*/ 32 w 52"/>
                  <a:gd name="T1" fmla="*/ 16 h 24"/>
                  <a:gd name="T2" fmla="*/ 16 w 52"/>
                  <a:gd name="T3" fmla="*/ 20 h 24"/>
                  <a:gd name="T4" fmla="*/ 0 w 52"/>
                  <a:gd name="T5" fmla="*/ 16 h 24"/>
                  <a:gd name="T6" fmla="*/ 48 w 52"/>
                  <a:gd name="T7" fmla="*/ 0 h 24"/>
                  <a:gd name="T8" fmla="*/ 52 w 52"/>
                  <a:gd name="T9" fmla="*/ 16 h 24"/>
                  <a:gd name="T10" fmla="*/ 24 w 52"/>
                  <a:gd name="T11" fmla="*/ 24 h 24"/>
                  <a:gd name="T12" fmla="*/ 32 w 52"/>
                  <a:gd name="T13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24">
                    <a:moveTo>
                      <a:pt x="32" y="16"/>
                    </a:moveTo>
                    <a:cubicBezTo>
                      <a:pt x="28" y="12"/>
                      <a:pt x="14" y="9"/>
                      <a:pt x="16" y="20"/>
                    </a:cubicBezTo>
                    <a:cubicBezTo>
                      <a:pt x="12" y="17"/>
                      <a:pt x="7" y="16"/>
                      <a:pt x="0" y="16"/>
                    </a:cubicBezTo>
                    <a:cubicBezTo>
                      <a:pt x="17" y="11"/>
                      <a:pt x="27" y="0"/>
                      <a:pt x="48" y="0"/>
                    </a:cubicBezTo>
                    <a:cubicBezTo>
                      <a:pt x="48" y="6"/>
                      <a:pt x="46" y="15"/>
                      <a:pt x="52" y="16"/>
                    </a:cubicBezTo>
                    <a:cubicBezTo>
                      <a:pt x="44" y="20"/>
                      <a:pt x="37" y="18"/>
                      <a:pt x="24" y="24"/>
                    </a:cubicBezTo>
                    <a:cubicBezTo>
                      <a:pt x="23" y="17"/>
                      <a:pt x="27" y="16"/>
                      <a:pt x="3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Freeform 124"/>
              <p:cNvSpPr/>
              <p:nvPr/>
            </p:nvSpPr>
            <p:spPr bwMode="auto">
              <a:xfrm>
                <a:off x="2232025" y="1697038"/>
                <a:ext cx="190500" cy="101600"/>
              </a:xfrm>
              <a:custGeom>
                <a:avLst/>
                <a:gdLst>
                  <a:gd name="T0" fmla="*/ 128 w 189"/>
                  <a:gd name="T1" fmla="*/ 57 h 101"/>
                  <a:gd name="T2" fmla="*/ 136 w 189"/>
                  <a:gd name="T3" fmla="*/ 61 h 101"/>
                  <a:gd name="T4" fmla="*/ 120 w 189"/>
                  <a:gd name="T5" fmla="*/ 77 h 101"/>
                  <a:gd name="T6" fmla="*/ 112 w 189"/>
                  <a:gd name="T7" fmla="*/ 101 h 101"/>
                  <a:gd name="T8" fmla="*/ 112 w 189"/>
                  <a:gd name="T9" fmla="*/ 65 h 101"/>
                  <a:gd name="T10" fmla="*/ 108 w 189"/>
                  <a:gd name="T11" fmla="*/ 33 h 101"/>
                  <a:gd name="T12" fmla="*/ 60 w 189"/>
                  <a:gd name="T13" fmla="*/ 29 h 101"/>
                  <a:gd name="T14" fmla="*/ 68 w 189"/>
                  <a:gd name="T15" fmla="*/ 41 h 101"/>
                  <a:gd name="T16" fmla="*/ 0 w 189"/>
                  <a:gd name="T17" fmla="*/ 45 h 101"/>
                  <a:gd name="T18" fmla="*/ 100 w 189"/>
                  <a:gd name="T19" fmla="*/ 21 h 101"/>
                  <a:gd name="T20" fmla="*/ 108 w 189"/>
                  <a:gd name="T21" fmla="*/ 13 h 101"/>
                  <a:gd name="T22" fmla="*/ 96 w 189"/>
                  <a:gd name="T23" fmla="*/ 9 h 101"/>
                  <a:gd name="T24" fmla="*/ 136 w 189"/>
                  <a:gd name="T25" fmla="*/ 1 h 101"/>
                  <a:gd name="T26" fmla="*/ 116 w 189"/>
                  <a:gd name="T27" fmla="*/ 29 h 101"/>
                  <a:gd name="T28" fmla="*/ 180 w 189"/>
                  <a:gd name="T29" fmla="*/ 17 h 101"/>
                  <a:gd name="T30" fmla="*/ 188 w 189"/>
                  <a:gd name="T31" fmla="*/ 29 h 101"/>
                  <a:gd name="T32" fmla="*/ 128 w 189"/>
                  <a:gd name="T33" fmla="*/ 5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101">
                    <a:moveTo>
                      <a:pt x="128" y="57"/>
                    </a:moveTo>
                    <a:cubicBezTo>
                      <a:pt x="128" y="61"/>
                      <a:pt x="133" y="60"/>
                      <a:pt x="136" y="61"/>
                    </a:cubicBezTo>
                    <a:cubicBezTo>
                      <a:pt x="111" y="54"/>
                      <a:pt x="119" y="79"/>
                      <a:pt x="120" y="77"/>
                    </a:cubicBezTo>
                    <a:cubicBezTo>
                      <a:pt x="115" y="86"/>
                      <a:pt x="104" y="79"/>
                      <a:pt x="112" y="101"/>
                    </a:cubicBezTo>
                    <a:cubicBezTo>
                      <a:pt x="95" y="92"/>
                      <a:pt x="102" y="69"/>
                      <a:pt x="112" y="65"/>
                    </a:cubicBezTo>
                    <a:cubicBezTo>
                      <a:pt x="102" y="59"/>
                      <a:pt x="93" y="41"/>
                      <a:pt x="108" y="33"/>
                    </a:cubicBezTo>
                    <a:cubicBezTo>
                      <a:pt x="95" y="22"/>
                      <a:pt x="75" y="18"/>
                      <a:pt x="60" y="29"/>
                    </a:cubicBezTo>
                    <a:cubicBezTo>
                      <a:pt x="63" y="33"/>
                      <a:pt x="69" y="33"/>
                      <a:pt x="68" y="41"/>
                    </a:cubicBezTo>
                    <a:cubicBezTo>
                      <a:pt x="42" y="43"/>
                      <a:pt x="33" y="39"/>
                      <a:pt x="0" y="45"/>
                    </a:cubicBezTo>
                    <a:cubicBezTo>
                      <a:pt x="35" y="40"/>
                      <a:pt x="67" y="2"/>
                      <a:pt x="100" y="21"/>
                    </a:cubicBezTo>
                    <a:cubicBezTo>
                      <a:pt x="104" y="19"/>
                      <a:pt x="107" y="17"/>
                      <a:pt x="108" y="13"/>
                    </a:cubicBezTo>
                    <a:cubicBezTo>
                      <a:pt x="106" y="4"/>
                      <a:pt x="102" y="18"/>
                      <a:pt x="96" y="9"/>
                    </a:cubicBezTo>
                    <a:cubicBezTo>
                      <a:pt x="105" y="2"/>
                      <a:pt x="119" y="0"/>
                      <a:pt x="136" y="1"/>
                    </a:cubicBezTo>
                    <a:cubicBezTo>
                      <a:pt x="130" y="11"/>
                      <a:pt x="131" y="28"/>
                      <a:pt x="116" y="29"/>
                    </a:cubicBezTo>
                    <a:cubicBezTo>
                      <a:pt x="130" y="26"/>
                      <a:pt x="184" y="34"/>
                      <a:pt x="180" y="17"/>
                    </a:cubicBezTo>
                    <a:cubicBezTo>
                      <a:pt x="189" y="15"/>
                      <a:pt x="188" y="23"/>
                      <a:pt x="188" y="29"/>
                    </a:cubicBezTo>
                    <a:cubicBezTo>
                      <a:pt x="169" y="39"/>
                      <a:pt x="140" y="40"/>
                      <a:pt x="128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Freeform 125"/>
              <p:cNvSpPr/>
              <p:nvPr/>
            </p:nvSpPr>
            <p:spPr bwMode="auto">
              <a:xfrm>
                <a:off x="2814638" y="1701800"/>
                <a:ext cx="149225" cy="73025"/>
              </a:xfrm>
              <a:custGeom>
                <a:avLst/>
                <a:gdLst>
                  <a:gd name="T0" fmla="*/ 44 w 148"/>
                  <a:gd name="T1" fmla="*/ 8 h 72"/>
                  <a:gd name="T2" fmla="*/ 100 w 148"/>
                  <a:gd name="T3" fmla="*/ 4 h 72"/>
                  <a:gd name="T4" fmla="*/ 92 w 148"/>
                  <a:gd name="T5" fmla="*/ 16 h 72"/>
                  <a:gd name="T6" fmla="*/ 112 w 148"/>
                  <a:gd name="T7" fmla="*/ 4 h 72"/>
                  <a:gd name="T8" fmla="*/ 116 w 148"/>
                  <a:gd name="T9" fmla="*/ 20 h 72"/>
                  <a:gd name="T10" fmla="*/ 144 w 148"/>
                  <a:gd name="T11" fmla="*/ 16 h 72"/>
                  <a:gd name="T12" fmla="*/ 148 w 148"/>
                  <a:gd name="T13" fmla="*/ 24 h 72"/>
                  <a:gd name="T14" fmla="*/ 40 w 148"/>
                  <a:gd name="T15" fmla="*/ 24 h 72"/>
                  <a:gd name="T16" fmla="*/ 28 w 148"/>
                  <a:gd name="T17" fmla="*/ 48 h 72"/>
                  <a:gd name="T18" fmla="*/ 88 w 148"/>
                  <a:gd name="T19" fmla="*/ 56 h 72"/>
                  <a:gd name="T20" fmla="*/ 76 w 148"/>
                  <a:gd name="T21" fmla="*/ 60 h 72"/>
                  <a:gd name="T22" fmla="*/ 76 w 148"/>
                  <a:gd name="T23" fmla="*/ 64 h 72"/>
                  <a:gd name="T24" fmla="*/ 36 w 148"/>
                  <a:gd name="T25" fmla="*/ 72 h 72"/>
                  <a:gd name="T26" fmla="*/ 44 w 148"/>
                  <a:gd name="T27" fmla="*/ 60 h 72"/>
                  <a:gd name="T28" fmla="*/ 28 w 148"/>
                  <a:gd name="T29" fmla="*/ 64 h 72"/>
                  <a:gd name="T30" fmla="*/ 4 w 148"/>
                  <a:gd name="T31" fmla="*/ 56 h 72"/>
                  <a:gd name="T32" fmla="*/ 24 w 148"/>
                  <a:gd name="T33" fmla="*/ 44 h 72"/>
                  <a:gd name="T34" fmla="*/ 32 w 148"/>
                  <a:gd name="T35" fmla="*/ 32 h 72"/>
                  <a:gd name="T36" fmla="*/ 0 w 148"/>
                  <a:gd name="T37" fmla="*/ 28 h 72"/>
                  <a:gd name="T38" fmla="*/ 0 w 148"/>
                  <a:gd name="T39" fmla="*/ 16 h 72"/>
                  <a:gd name="T40" fmla="*/ 44 w 148"/>
                  <a:gd name="T41" fmla="*/ 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8" h="72">
                    <a:moveTo>
                      <a:pt x="44" y="8"/>
                    </a:moveTo>
                    <a:cubicBezTo>
                      <a:pt x="37" y="19"/>
                      <a:pt x="71" y="0"/>
                      <a:pt x="100" y="4"/>
                    </a:cubicBezTo>
                    <a:cubicBezTo>
                      <a:pt x="102" y="13"/>
                      <a:pt x="92" y="10"/>
                      <a:pt x="92" y="16"/>
                    </a:cubicBezTo>
                    <a:cubicBezTo>
                      <a:pt x="98" y="23"/>
                      <a:pt x="114" y="7"/>
                      <a:pt x="112" y="4"/>
                    </a:cubicBezTo>
                    <a:cubicBezTo>
                      <a:pt x="128" y="3"/>
                      <a:pt x="114" y="12"/>
                      <a:pt x="116" y="20"/>
                    </a:cubicBezTo>
                    <a:cubicBezTo>
                      <a:pt x="126" y="35"/>
                      <a:pt x="131" y="12"/>
                      <a:pt x="144" y="16"/>
                    </a:cubicBezTo>
                    <a:cubicBezTo>
                      <a:pt x="140" y="21"/>
                      <a:pt x="141" y="24"/>
                      <a:pt x="148" y="24"/>
                    </a:cubicBezTo>
                    <a:cubicBezTo>
                      <a:pt x="115" y="43"/>
                      <a:pt x="79" y="16"/>
                      <a:pt x="40" y="24"/>
                    </a:cubicBezTo>
                    <a:cubicBezTo>
                      <a:pt x="58" y="33"/>
                      <a:pt x="31" y="37"/>
                      <a:pt x="28" y="48"/>
                    </a:cubicBezTo>
                    <a:cubicBezTo>
                      <a:pt x="47" y="46"/>
                      <a:pt x="52" y="61"/>
                      <a:pt x="88" y="56"/>
                    </a:cubicBezTo>
                    <a:cubicBezTo>
                      <a:pt x="101" y="59"/>
                      <a:pt x="81" y="61"/>
                      <a:pt x="76" y="60"/>
                    </a:cubicBezTo>
                    <a:cubicBezTo>
                      <a:pt x="71" y="61"/>
                      <a:pt x="74" y="64"/>
                      <a:pt x="76" y="64"/>
                    </a:cubicBezTo>
                    <a:cubicBezTo>
                      <a:pt x="63" y="67"/>
                      <a:pt x="57" y="69"/>
                      <a:pt x="36" y="72"/>
                    </a:cubicBezTo>
                    <a:cubicBezTo>
                      <a:pt x="35" y="64"/>
                      <a:pt x="37" y="59"/>
                      <a:pt x="44" y="60"/>
                    </a:cubicBezTo>
                    <a:cubicBezTo>
                      <a:pt x="43" y="51"/>
                      <a:pt x="26" y="58"/>
                      <a:pt x="28" y="64"/>
                    </a:cubicBezTo>
                    <a:cubicBezTo>
                      <a:pt x="20" y="62"/>
                      <a:pt x="17" y="54"/>
                      <a:pt x="4" y="56"/>
                    </a:cubicBezTo>
                    <a:cubicBezTo>
                      <a:pt x="3" y="45"/>
                      <a:pt x="14" y="44"/>
                      <a:pt x="24" y="44"/>
                    </a:cubicBezTo>
                    <a:cubicBezTo>
                      <a:pt x="17" y="35"/>
                      <a:pt x="13" y="30"/>
                      <a:pt x="32" y="32"/>
                    </a:cubicBezTo>
                    <a:cubicBezTo>
                      <a:pt x="29" y="23"/>
                      <a:pt x="10" y="30"/>
                      <a:pt x="0" y="28"/>
                    </a:cubicBezTo>
                    <a:cubicBezTo>
                      <a:pt x="0" y="24"/>
                      <a:pt x="0" y="20"/>
                      <a:pt x="0" y="16"/>
                    </a:cubicBezTo>
                    <a:cubicBezTo>
                      <a:pt x="37" y="10"/>
                      <a:pt x="21" y="16"/>
                      <a:pt x="4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26"/>
              <p:cNvSpPr/>
              <p:nvPr/>
            </p:nvSpPr>
            <p:spPr bwMode="auto">
              <a:xfrm>
                <a:off x="3213100" y="1744663"/>
                <a:ext cx="34925" cy="30163"/>
              </a:xfrm>
              <a:custGeom>
                <a:avLst/>
                <a:gdLst>
                  <a:gd name="T0" fmla="*/ 24 w 34"/>
                  <a:gd name="T1" fmla="*/ 5 h 29"/>
                  <a:gd name="T2" fmla="*/ 0 w 34"/>
                  <a:gd name="T3" fmla="*/ 25 h 29"/>
                  <a:gd name="T4" fmla="*/ 12 w 34"/>
                  <a:gd name="T5" fmla="*/ 1 h 29"/>
                  <a:gd name="T6" fmla="*/ 20 w 34"/>
                  <a:gd name="T7" fmla="*/ 9 h 29"/>
                  <a:gd name="T8" fmla="*/ 24 w 34"/>
                  <a:gd name="T9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9">
                    <a:moveTo>
                      <a:pt x="24" y="5"/>
                    </a:moveTo>
                    <a:cubicBezTo>
                      <a:pt x="34" y="0"/>
                      <a:pt x="16" y="29"/>
                      <a:pt x="0" y="25"/>
                    </a:cubicBezTo>
                    <a:cubicBezTo>
                      <a:pt x="10" y="16"/>
                      <a:pt x="10" y="12"/>
                      <a:pt x="12" y="1"/>
                    </a:cubicBezTo>
                    <a:cubicBezTo>
                      <a:pt x="16" y="3"/>
                      <a:pt x="19" y="5"/>
                      <a:pt x="20" y="9"/>
                    </a:cubicBezTo>
                    <a:cubicBezTo>
                      <a:pt x="23" y="10"/>
                      <a:pt x="24" y="7"/>
                      <a:pt x="2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27"/>
              <p:cNvSpPr/>
              <p:nvPr/>
            </p:nvSpPr>
            <p:spPr bwMode="auto">
              <a:xfrm>
                <a:off x="3382963" y="1733550"/>
                <a:ext cx="36512" cy="31750"/>
              </a:xfrm>
              <a:custGeom>
                <a:avLst/>
                <a:gdLst>
                  <a:gd name="T0" fmla="*/ 0 w 37"/>
                  <a:gd name="T1" fmla="*/ 24 h 31"/>
                  <a:gd name="T2" fmla="*/ 32 w 37"/>
                  <a:gd name="T3" fmla="*/ 20 h 31"/>
                  <a:gd name="T4" fmla="*/ 0 w 37"/>
                  <a:gd name="T5" fmla="*/ 2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31">
                    <a:moveTo>
                      <a:pt x="0" y="24"/>
                    </a:moveTo>
                    <a:cubicBezTo>
                      <a:pt x="2" y="0"/>
                      <a:pt x="14" y="25"/>
                      <a:pt x="32" y="20"/>
                    </a:cubicBezTo>
                    <a:cubicBezTo>
                      <a:pt x="37" y="31"/>
                      <a:pt x="7" y="16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Freeform 128"/>
              <p:cNvSpPr/>
              <p:nvPr/>
            </p:nvSpPr>
            <p:spPr bwMode="auto">
              <a:xfrm>
                <a:off x="2995613" y="1762125"/>
                <a:ext cx="39687" cy="25400"/>
              </a:xfrm>
              <a:custGeom>
                <a:avLst/>
                <a:gdLst>
                  <a:gd name="T0" fmla="*/ 4 w 38"/>
                  <a:gd name="T1" fmla="*/ 20 h 25"/>
                  <a:gd name="T2" fmla="*/ 0 w 38"/>
                  <a:gd name="T3" fmla="*/ 16 h 25"/>
                  <a:gd name="T4" fmla="*/ 0 w 38"/>
                  <a:gd name="T5" fmla="*/ 8 h 25"/>
                  <a:gd name="T6" fmla="*/ 24 w 38"/>
                  <a:gd name="T7" fmla="*/ 0 h 25"/>
                  <a:gd name="T8" fmla="*/ 28 w 38"/>
                  <a:gd name="T9" fmla="*/ 12 h 25"/>
                  <a:gd name="T10" fmla="*/ 20 w 38"/>
                  <a:gd name="T11" fmla="*/ 20 h 25"/>
                  <a:gd name="T12" fmla="*/ 4 w 38"/>
                  <a:gd name="T13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5">
                    <a:moveTo>
                      <a:pt x="4" y="20"/>
                    </a:moveTo>
                    <a:cubicBezTo>
                      <a:pt x="1" y="21"/>
                      <a:pt x="0" y="18"/>
                      <a:pt x="0" y="16"/>
                    </a:cubicBezTo>
                    <a:cubicBezTo>
                      <a:pt x="0" y="13"/>
                      <a:pt x="0" y="11"/>
                      <a:pt x="0" y="8"/>
                    </a:cubicBezTo>
                    <a:cubicBezTo>
                      <a:pt x="10" y="20"/>
                      <a:pt x="18" y="11"/>
                      <a:pt x="24" y="0"/>
                    </a:cubicBezTo>
                    <a:cubicBezTo>
                      <a:pt x="38" y="0"/>
                      <a:pt x="16" y="13"/>
                      <a:pt x="28" y="12"/>
                    </a:cubicBezTo>
                    <a:cubicBezTo>
                      <a:pt x="27" y="16"/>
                      <a:pt x="20" y="15"/>
                      <a:pt x="20" y="20"/>
                    </a:cubicBezTo>
                    <a:cubicBezTo>
                      <a:pt x="11" y="25"/>
                      <a:pt x="5" y="10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129"/>
              <p:cNvSpPr/>
              <p:nvPr/>
            </p:nvSpPr>
            <p:spPr bwMode="auto">
              <a:xfrm>
                <a:off x="2928938" y="1766888"/>
                <a:ext cx="39687" cy="25400"/>
              </a:xfrm>
              <a:custGeom>
                <a:avLst/>
                <a:gdLst>
                  <a:gd name="T0" fmla="*/ 23 w 39"/>
                  <a:gd name="T1" fmla="*/ 0 h 26"/>
                  <a:gd name="T2" fmla="*/ 23 w 39"/>
                  <a:gd name="T3" fmla="*/ 4 h 26"/>
                  <a:gd name="T4" fmla="*/ 39 w 39"/>
                  <a:gd name="T5" fmla="*/ 12 h 26"/>
                  <a:gd name="T6" fmla="*/ 11 w 39"/>
                  <a:gd name="T7" fmla="*/ 16 h 26"/>
                  <a:gd name="T8" fmla="*/ 23 w 39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6">
                    <a:moveTo>
                      <a:pt x="23" y="0"/>
                    </a:moveTo>
                    <a:cubicBezTo>
                      <a:pt x="28" y="1"/>
                      <a:pt x="25" y="4"/>
                      <a:pt x="23" y="4"/>
                    </a:cubicBezTo>
                    <a:cubicBezTo>
                      <a:pt x="26" y="9"/>
                      <a:pt x="32" y="11"/>
                      <a:pt x="39" y="12"/>
                    </a:cubicBezTo>
                    <a:cubicBezTo>
                      <a:pt x="35" y="26"/>
                      <a:pt x="16" y="1"/>
                      <a:pt x="11" y="16"/>
                    </a:cubicBezTo>
                    <a:cubicBezTo>
                      <a:pt x="0" y="11"/>
                      <a:pt x="21" y="6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130"/>
              <p:cNvSpPr/>
              <p:nvPr/>
            </p:nvSpPr>
            <p:spPr bwMode="auto">
              <a:xfrm>
                <a:off x="2843213" y="1811338"/>
                <a:ext cx="41275" cy="28575"/>
              </a:xfrm>
              <a:custGeom>
                <a:avLst/>
                <a:gdLst>
                  <a:gd name="T0" fmla="*/ 16 w 40"/>
                  <a:gd name="T1" fmla="*/ 0 h 29"/>
                  <a:gd name="T2" fmla="*/ 40 w 40"/>
                  <a:gd name="T3" fmla="*/ 8 h 29"/>
                  <a:gd name="T4" fmla="*/ 0 w 40"/>
                  <a:gd name="T5" fmla="*/ 12 h 29"/>
                  <a:gd name="T6" fmla="*/ 16 w 40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29">
                    <a:moveTo>
                      <a:pt x="16" y="0"/>
                    </a:moveTo>
                    <a:cubicBezTo>
                      <a:pt x="31" y="4"/>
                      <a:pt x="20" y="15"/>
                      <a:pt x="40" y="8"/>
                    </a:cubicBezTo>
                    <a:cubicBezTo>
                      <a:pt x="26" y="16"/>
                      <a:pt x="7" y="29"/>
                      <a:pt x="0" y="12"/>
                    </a:cubicBezTo>
                    <a:cubicBezTo>
                      <a:pt x="7" y="20"/>
                      <a:pt x="19" y="14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131"/>
              <p:cNvSpPr/>
              <p:nvPr/>
            </p:nvSpPr>
            <p:spPr bwMode="auto">
              <a:xfrm>
                <a:off x="1755775" y="1838325"/>
                <a:ext cx="73025" cy="31750"/>
              </a:xfrm>
              <a:custGeom>
                <a:avLst/>
                <a:gdLst>
                  <a:gd name="T0" fmla="*/ 57 w 73"/>
                  <a:gd name="T1" fmla="*/ 13 h 32"/>
                  <a:gd name="T2" fmla="*/ 45 w 73"/>
                  <a:gd name="T3" fmla="*/ 9 h 32"/>
                  <a:gd name="T4" fmla="*/ 73 w 73"/>
                  <a:gd name="T5" fmla="*/ 9 h 32"/>
                  <a:gd name="T6" fmla="*/ 21 w 73"/>
                  <a:gd name="T7" fmla="*/ 29 h 32"/>
                  <a:gd name="T8" fmla="*/ 57 w 73"/>
                  <a:gd name="T9" fmla="*/ 1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32">
                    <a:moveTo>
                      <a:pt x="57" y="13"/>
                    </a:moveTo>
                    <a:cubicBezTo>
                      <a:pt x="56" y="8"/>
                      <a:pt x="50" y="10"/>
                      <a:pt x="45" y="9"/>
                    </a:cubicBezTo>
                    <a:cubicBezTo>
                      <a:pt x="37" y="0"/>
                      <a:pt x="66" y="9"/>
                      <a:pt x="73" y="9"/>
                    </a:cubicBezTo>
                    <a:cubicBezTo>
                      <a:pt x="62" y="22"/>
                      <a:pt x="38" y="22"/>
                      <a:pt x="21" y="29"/>
                    </a:cubicBezTo>
                    <a:cubicBezTo>
                      <a:pt x="0" y="32"/>
                      <a:pt x="47" y="17"/>
                      <a:pt x="5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132"/>
              <p:cNvSpPr/>
              <p:nvPr/>
            </p:nvSpPr>
            <p:spPr bwMode="auto">
              <a:xfrm>
                <a:off x="2782888" y="1870075"/>
                <a:ext cx="39687" cy="25400"/>
              </a:xfrm>
              <a:custGeom>
                <a:avLst/>
                <a:gdLst>
                  <a:gd name="T0" fmla="*/ 40 w 40"/>
                  <a:gd name="T1" fmla="*/ 5 h 25"/>
                  <a:gd name="T2" fmla="*/ 32 w 40"/>
                  <a:gd name="T3" fmla="*/ 21 h 25"/>
                  <a:gd name="T4" fmla="*/ 0 w 40"/>
                  <a:gd name="T5" fmla="*/ 9 h 25"/>
                  <a:gd name="T6" fmla="*/ 20 w 40"/>
                  <a:gd name="T7" fmla="*/ 1 h 25"/>
                  <a:gd name="T8" fmla="*/ 40 w 40"/>
                  <a:gd name="T9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5">
                    <a:moveTo>
                      <a:pt x="40" y="5"/>
                    </a:moveTo>
                    <a:cubicBezTo>
                      <a:pt x="38" y="11"/>
                      <a:pt x="27" y="8"/>
                      <a:pt x="32" y="21"/>
                    </a:cubicBezTo>
                    <a:cubicBezTo>
                      <a:pt x="23" y="16"/>
                      <a:pt x="9" y="14"/>
                      <a:pt x="0" y="9"/>
                    </a:cubicBezTo>
                    <a:cubicBezTo>
                      <a:pt x="3" y="3"/>
                      <a:pt x="10" y="0"/>
                      <a:pt x="20" y="1"/>
                    </a:cubicBezTo>
                    <a:cubicBezTo>
                      <a:pt x="19" y="25"/>
                      <a:pt x="30" y="4"/>
                      <a:pt x="4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6" name="Freeform 133"/>
              <p:cNvSpPr/>
              <p:nvPr/>
            </p:nvSpPr>
            <p:spPr bwMode="auto">
              <a:xfrm>
                <a:off x="2444750" y="1881188"/>
                <a:ext cx="41275" cy="20638"/>
              </a:xfrm>
              <a:custGeom>
                <a:avLst/>
                <a:gdLst>
                  <a:gd name="T0" fmla="*/ 24 w 40"/>
                  <a:gd name="T1" fmla="*/ 10 h 21"/>
                  <a:gd name="T2" fmla="*/ 20 w 40"/>
                  <a:gd name="T3" fmla="*/ 18 h 21"/>
                  <a:gd name="T4" fmla="*/ 0 w 40"/>
                  <a:gd name="T5" fmla="*/ 10 h 21"/>
                  <a:gd name="T6" fmla="*/ 28 w 40"/>
                  <a:gd name="T7" fmla="*/ 14 h 21"/>
                  <a:gd name="T8" fmla="*/ 24 w 40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1">
                    <a:moveTo>
                      <a:pt x="24" y="10"/>
                    </a:moveTo>
                    <a:cubicBezTo>
                      <a:pt x="20" y="10"/>
                      <a:pt x="21" y="15"/>
                      <a:pt x="20" y="18"/>
                    </a:cubicBezTo>
                    <a:cubicBezTo>
                      <a:pt x="8" y="21"/>
                      <a:pt x="12" y="7"/>
                      <a:pt x="0" y="10"/>
                    </a:cubicBezTo>
                    <a:cubicBezTo>
                      <a:pt x="8" y="0"/>
                      <a:pt x="23" y="2"/>
                      <a:pt x="28" y="14"/>
                    </a:cubicBezTo>
                    <a:cubicBezTo>
                      <a:pt x="40" y="18"/>
                      <a:pt x="22" y="18"/>
                      <a:pt x="2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7" name="Freeform 134"/>
              <p:cNvSpPr/>
              <p:nvPr/>
            </p:nvSpPr>
            <p:spPr bwMode="auto">
              <a:xfrm>
                <a:off x="3103563" y="1901825"/>
                <a:ext cx="101600" cy="61913"/>
              </a:xfrm>
              <a:custGeom>
                <a:avLst/>
                <a:gdLst>
                  <a:gd name="T0" fmla="*/ 13 w 101"/>
                  <a:gd name="T1" fmla="*/ 13 h 61"/>
                  <a:gd name="T2" fmla="*/ 57 w 101"/>
                  <a:gd name="T3" fmla="*/ 17 h 61"/>
                  <a:gd name="T4" fmla="*/ 45 w 101"/>
                  <a:gd name="T5" fmla="*/ 29 h 61"/>
                  <a:gd name="T6" fmla="*/ 53 w 101"/>
                  <a:gd name="T7" fmla="*/ 45 h 61"/>
                  <a:gd name="T8" fmla="*/ 73 w 101"/>
                  <a:gd name="T9" fmla="*/ 41 h 61"/>
                  <a:gd name="T10" fmla="*/ 65 w 101"/>
                  <a:gd name="T11" fmla="*/ 33 h 61"/>
                  <a:gd name="T12" fmla="*/ 101 w 101"/>
                  <a:gd name="T13" fmla="*/ 45 h 61"/>
                  <a:gd name="T14" fmla="*/ 17 w 101"/>
                  <a:gd name="T15" fmla="*/ 45 h 61"/>
                  <a:gd name="T16" fmla="*/ 45 w 101"/>
                  <a:gd name="T17" fmla="*/ 45 h 61"/>
                  <a:gd name="T18" fmla="*/ 37 w 101"/>
                  <a:gd name="T19" fmla="*/ 25 h 61"/>
                  <a:gd name="T20" fmla="*/ 13 w 101"/>
                  <a:gd name="T21" fmla="*/ 1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61">
                    <a:moveTo>
                      <a:pt x="13" y="13"/>
                    </a:moveTo>
                    <a:cubicBezTo>
                      <a:pt x="29" y="0"/>
                      <a:pt x="42" y="39"/>
                      <a:pt x="57" y="17"/>
                    </a:cubicBezTo>
                    <a:cubicBezTo>
                      <a:pt x="69" y="21"/>
                      <a:pt x="52" y="30"/>
                      <a:pt x="45" y="29"/>
                    </a:cubicBezTo>
                    <a:cubicBezTo>
                      <a:pt x="49" y="36"/>
                      <a:pt x="63" y="36"/>
                      <a:pt x="53" y="45"/>
                    </a:cubicBezTo>
                    <a:cubicBezTo>
                      <a:pt x="64" y="48"/>
                      <a:pt x="63" y="39"/>
                      <a:pt x="73" y="41"/>
                    </a:cubicBezTo>
                    <a:cubicBezTo>
                      <a:pt x="74" y="34"/>
                      <a:pt x="70" y="33"/>
                      <a:pt x="65" y="33"/>
                    </a:cubicBezTo>
                    <a:cubicBezTo>
                      <a:pt x="82" y="24"/>
                      <a:pt x="77" y="47"/>
                      <a:pt x="101" y="45"/>
                    </a:cubicBezTo>
                    <a:cubicBezTo>
                      <a:pt x="86" y="54"/>
                      <a:pt x="30" y="61"/>
                      <a:pt x="17" y="45"/>
                    </a:cubicBezTo>
                    <a:cubicBezTo>
                      <a:pt x="26" y="45"/>
                      <a:pt x="36" y="45"/>
                      <a:pt x="45" y="45"/>
                    </a:cubicBezTo>
                    <a:cubicBezTo>
                      <a:pt x="43" y="37"/>
                      <a:pt x="34" y="38"/>
                      <a:pt x="37" y="25"/>
                    </a:cubicBezTo>
                    <a:cubicBezTo>
                      <a:pt x="0" y="26"/>
                      <a:pt x="44" y="18"/>
                      <a:pt x="1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8" name="Freeform 135"/>
              <p:cNvSpPr/>
              <p:nvPr/>
            </p:nvSpPr>
            <p:spPr bwMode="auto">
              <a:xfrm>
                <a:off x="1309688" y="1938338"/>
                <a:ext cx="41275" cy="22225"/>
              </a:xfrm>
              <a:custGeom>
                <a:avLst/>
                <a:gdLst>
                  <a:gd name="T0" fmla="*/ 0 w 41"/>
                  <a:gd name="T1" fmla="*/ 9 h 22"/>
                  <a:gd name="T2" fmla="*/ 40 w 41"/>
                  <a:gd name="T3" fmla="*/ 5 h 22"/>
                  <a:gd name="T4" fmla="*/ 40 w 41"/>
                  <a:gd name="T5" fmla="*/ 17 h 22"/>
                  <a:gd name="T6" fmla="*/ 0 w 41"/>
                  <a:gd name="T7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22">
                    <a:moveTo>
                      <a:pt x="0" y="9"/>
                    </a:moveTo>
                    <a:cubicBezTo>
                      <a:pt x="6" y="0"/>
                      <a:pt x="28" y="8"/>
                      <a:pt x="40" y="5"/>
                    </a:cubicBezTo>
                    <a:cubicBezTo>
                      <a:pt x="41" y="12"/>
                      <a:pt x="33" y="15"/>
                      <a:pt x="40" y="17"/>
                    </a:cubicBezTo>
                    <a:cubicBezTo>
                      <a:pt x="35" y="22"/>
                      <a:pt x="9" y="14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9" name="Freeform 136"/>
              <p:cNvSpPr/>
              <p:nvPr/>
            </p:nvSpPr>
            <p:spPr bwMode="auto">
              <a:xfrm>
                <a:off x="2252663" y="1430338"/>
                <a:ext cx="112712" cy="42863"/>
              </a:xfrm>
              <a:custGeom>
                <a:avLst/>
                <a:gdLst>
                  <a:gd name="T0" fmla="*/ 0 w 112"/>
                  <a:gd name="T1" fmla="*/ 37 h 42"/>
                  <a:gd name="T2" fmla="*/ 4 w 112"/>
                  <a:gd name="T3" fmla="*/ 13 h 42"/>
                  <a:gd name="T4" fmla="*/ 104 w 112"/>
                  <a:gd name="T5" fmla="*/ 9 h 42"/>
                  <a:gd name="T6" fmla="*/ 108 w 112"/>
                  <a:gd name="T7" fmla="*/ 13 h 42"/>
                  <a:gd name="T8" fmla="*/ 112 w 112"/>
                  <a:gd name="T9" fmla="*/ 17 h 42"/>
                  <a:gd name="T10" fmla="*/ 76 w 112"/>
                  <a:gd name="T11" fmla="*/ 25 h 42"/>
                  <a:gd name="T12" fmla="*/ 72 w 112"/>
                  <a:gd name="T13" fmla="*/ 37 h 42"/>
                  <a:gd name="T14" fmla="*/ 64 w 112"/>
                  <a:gd name="T15" fmla="*/ 25 h 42"/>
                  <a:gd name="T16" fmla="*/ 56 w 112"/>
                  <a:gd name="T17" fmla="*/ 41 h 42"/>
                  <a:gd name="T18" fmla="*/ 40 w 112"/>
                  <a:gd name="T19" fmla="*/ 29 h 42"/>
                  <a:gd name="T20" fmla="*/ 48 w 112"/>
                  <a:gd name="T21" fmla="*/ 21 h 42"/>
                  <a:gd name="T22" fmla="*/ 28 w 112"/>
                  <a:gd name="T23" fmla="*/ 29 h 42"/>
                  <a:gd name="T24" fmla="*/ 0 w 112"/>
                  <a:gd name="T25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2" h="42">
                    <a:moveTo>
                      <a:pt x="0" y="37"/>
                    </a:moveTo>
                    <a:cubicBezTo>
                      <a:pt x="0" y="28"/>
                      <a:pt x="7" y="25"/>
                      <a:pt x="4" y="13"/>
                    </a:cubicBezTo>
                    <a:cubicBezTo>
                      <a:pt x="36" y="0"/>
                      <a:pt x="78" y="28"/>
                      <a:pt x="104" y="9"/>
                    </a:cubicBezTo>
                    <a:cubicBezTo>
                      <a:pt x="107" y="8"/>
                      <a:pt x="108" y="11"/>
                      <a:pt x="108" y="13"/>
                    </a:cubicBezTo>
                    <a:cubicBezTo>
                      <a:pt x="107" y="16"/>
                      <a:pt x="110" y="17"/>
                      <a:pt x="112" y="17"/>
                    </a:cubicBezTo>
                    <a:cubicBezTo>
                      <a:pt x="107" y="26"/>
                      <a:pt x="82" y="42"/>
                      <a:pt x="76" y="25"/>
                    </a:cubicBezTo>
                    <a:cubicBezTo>
                      <a:pt x="71" y="26"/>
                      <a:pt x="73" y="32"/>
                      <a:pt x="72" y="37"/>
                    </a:cubicBezTo>
                    <a:cubicBezTo>
                      <a:pt x="67" y="35"/>
                      <a:pt x="64" y="32"/>
                      <a:pt x="64" y="25"/>
                    </a:cubicBezTo>
                    <a:cubicBezTo>
                      <a:pt x="59" y="28"/>
                      <a:pt x="57" y="34"/>
                      <a:pt x="56" y="41"/>
                    </a:cubicBezTo>
                    <a:cubicBezTo>
                      <a:pt x="48" y="40"/>
                      <a:pt x="48" y="30"/>
                      <a:pt x="40" y="29"/>
                    </a:cubicBezTo>
                    <a:cubicBezTo>
                      <a:pt x="41" y="25"/>
                      <a:pt x="48" y="26"/>
                      <a:pt x="48" y="21"/>
                    </a:cubicBezTo>
                    <a:cubicBezTo>
                      <a:pt x="41" y="12"/>
                      <a:pt x="26" y="26"/>
                      <a:pt x="28" y="29"/>
                    </a:cubicBezTo>
                    <a:cubicBezTo>
                      <a:pt x="19" y="16"/>
                      <a:pt x="17" y="29"/>
                      <a:pt x="0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0" name="Freeform 137"/>
              <p:cNvSpPr/>
              <p:nvPr/>
            </p:nvSpPr>
            <p:spPr bwMode="auto">
              <a:xfrm>
                <a:off x="2365375" y="1390650"/>
                <a:ext cx="188912" cy="104775"/>
              </a:xfrm>
              <a:custGeom>
                <a:avLst/>
                <a:gdLst>
                  <a:gd name="T0" fmla="*/ 0 w 188"/>
                  <a:gd name="T1" fmla="*/ 40 h 104"/>
                  <a:gd name="T2" fmla="*/ 72 w 188"/>
                  <a:gd name="T3" fmla="*/ 12 h 104"/>
                  <a:gd name="T4" fmla="*/ 60 w 188"/>
                  <a:gd name="T5" fmla="*/ 32 h 104"/>
                  <a:gd name="T6" fmla="*/ 72 w 188"/>
                  <a:gd name="T7" fmla="*/ 44 h 104"/>
                  <a:gd name="T8" fmla="*/ 104 w 188"/>
                  <a:gd name="T9" fmla="*/ 36 h 104"/>
                  <a:gd name="T10" fmla="*/ 88 w 188"/>
                  <a:gd name="T11" fmla="*/ 52 h 104"/>
                  <a:gd name="T12" fmla="*/ 64 w 188"/>
                  <a:gd name="T13" fmla="*/ 48 h 104"/>
                  <a:gd name="T14" fmla="*/ 56 w 188"/>
                  <a:gd name="T15" fmla="*/ 56 h 104"/>
                  <a:gd name="T16" fmla="*/ 136 w 188"/>
                  <a:gd name="T17" fmla="*/ 72 h 104"/>
                  <a:gd name="T18" fmla="*/ 136 w 188"/>
                  <a:gd name="T19" fmla="*/ 84 h 104"/>
                  <a:gd name="T20" fmla="*/ 188 w 188"/>
                  <a:gd name="T21" fmla="*/ 88 h 104"/>
                  <a:gd name="T22" fmla="*/ 72 w 188"/>
                  <a:gd name="T23" fmla="*/ 96 h 104"/>
                  <a:gd name="T24" fmla="*/ 60 w 188"/>
                  <a:gd name="T25" fmla="*/ 80 h 104"/>
                  <a:gd name="T26" fmla="*/ 52 w 188"/>
                  <a:gd name="T27" fmla="*/ 92 h 104"/>
                  <a:gd name="T28" fmla="*/ 56 w 188"/>
                  <a:gd name="T29" fmla="*/ 44 h 104"/>
                  <a:gd name="T30" fmla="*/ 32 w 188"/>
                  <a:gd name="T31" fmla="*/ 36 h 104"/>
                  <a:gd name="T32" fmla="*/ 16 w 188"/>
                  <a:gd name="T33" fmla="*/ 48 h 104"/>
                  <a:gd name="T34" fmla="*/ 0 w 188"/>
                  <a:gd name="T35" fmla="*/ 4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8" h="104">
                    <a:moveTo>
                      <a:pt x="0" y="40"/>
                    </a:moveTo>
                    <a:cubicBezTo>
                      <a:pt x="20" y="26"/>
                      <a:pt x="39" y="0"/>
                      <a:pt x="72" y="12"/>
                    </a:cubicBezTo>
                    <a:cubicBezTo>
                      <a:pt x="70" y="20"/>
                      <a:pt x="64" y="25"/>
                      <a:pt x="60" y="32"/>
                    </a:cubicBezTo>
                    <a:cubicBezTo>
                      <a:pt x="60" y="40"/>
                      <a:pt x="73" y="35"/>
                      <a:pt x="72" y="44"/>
                    </a:cubicBezTo>
                    <a:cubicBezTo>
                      <a:pt x="80" y="38"/>
                      <a:pt x="92" y="25"/>
                      <a:pt x="104" y="36"/>
                    </a:cubicBezTo>
                    <a:cubicBezTo>
                      <a:pt x="101" y="44"/>
                      <a:pt x="84" y="37"/>
                      <a:pt x="88" y="52"/>
                    </a:cubicBezTo>
                    <a:cubicBezTo>
                      <a:pt x="78" y="53"/>
                      <a:pt x="69" y="53"/>
                      <a:pt x="64" y="48"/>
                    </a:cubicBezTo>
                    <a:cubicBezTo>
                      <a:pt x="60" y="49"/>
                      <a:pt x="61" y="56"/>
                      <a:pt x="56" y="56"/>
                    </a:cubicBezTo>
                    <a:cubicBezTo>
                      <a:pt x="82" y="66"/>
                      <a:pt x="114" y="82"/>
                      <a:pt x="136" y="72"/>
                    </a:cubicBezTo>
                    <a:cubicBezTo>
                      <a:pt x="136" y="76"/>
                      <a:pt x="136" y="80"/>
                      <a:pt x="136" y="84"/>
                    </a:cubicBezTo>
                    <a:cubicBezTo>
                      <a:pt x="156" y="80"/>
                      <a:pt x="172" y="79"/>
                      <a:pt x="188" y="88"/>
                    </a:cubicBezTo>
                    <a:cubicBezTo>
                      <a:pt x="152" y="104"/>
                      <a:pt x="83" y="71"/>
                      <a:pt x="72" y="96"/>
                    </a:cubicBezTo>
                    <a:cubicBezTo>
                      <a:pt x="64" y="95"/>
                      <a:pt x="64" y="85"/>
                      <a:pt x="60" y="80"/>
                    </a:cubicBezTo>
                    <a:cubicBezTo>
                      <a:pt x="54" y="81"/>
                      <a:pt x="59" y="92"/>
                      <a:pt x="52" y="92"/>
                    </a:cubicBezTo>
                    <a:cubicBezTo>
                      <a:pt x="33" y="85"/>
                      <a:pt x="40" y="50"/>
                      <a:pt x="56" y="44"/>
                    </a:cubicBezTo>
                    <a:cubicBezTo>
                      <a:pt x="54" y="35"/>
                      <a:pt x="35" y="44"/>
                      <a:pt x="32" y="36"/>
                    </a:cubicBezTo>
                    <a:cubicBezTo>
                      <a:pt x="21" y="35"/>
                      <a:pt x="29" y="52"/>
                      <a:pt x="16" y="48"/>
                    </a:cubicBezTo>
                    <a:cubicBezTo>
                      <a:pt x="3" y="41"/>
                      <a:pt x="19" y="3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1" name="Freeform 138"/>
              <p:cNvSpPr/>
              <p:nvPr/>
            </p:nvSpPr>
            <p:spPr bwMode="auto">
              <a:xfrm>
                <a:off x="2509838" y="1547813"/>
                <a:ext cx="65087" cy="34925"/>
              </a:xfrm>
              <a:custGeom>
                <a:avLst/>
                <a:gdLst>
                  <a:gd name="T0" fmla="*/ 60 w 65"/>
                  <a:gd name="T1" fmla="*/ 17 h 35"/>
                  <a:gd name="T2" fmla="*/ 64 w 65"/>
                  <a:gd name="T3" fmla="*/ 33 h 35"/>
                  <a:gd name="T4" fmla="*/ 0 w 65"/>
                  <a:gd name="T5" fmla="*/ 13 h 35"/>
                  <a:gd name="T6" fmla="*/ 60 w 65"/>
                  <a:gd name="T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35">
                    <a:moveTo>
                      <a:pt x="60" y="17"/>
                    </a:moveTo>
                    <a:cubicBezTo>
                      <a:pt x="59" y="24"/>
                      <a:pt x="65" y="25"/>
                      <a:pt x="64" y="33"/>
                    </a:cubicBezTo>
                    <a:cubicBezTo>
                      <a:pt x="45" y="24"/>
                      <a:pt x="6" y="35"/>
                      <a:pt x="0" y="13"/>
                    </a:cubicBezTo>
                    <a:cubicBezTo>
                      <a:pt x="25" y="0"/>
                      <a:pt x="36" y="23"/>
                      <a:pt x="6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2" name="Freeform 139"/>
              <p:cNvSpPr/>
              <p:nvPr/>
            </p:nvSpPr>
            <p:spPr bwMode="auto">
              <a:xfrm>
                <a:off x="2227263" y="1662113"/>
                <a:ext cx="49212" cy="38100"/>
              </a:xfrm>
              <a:custGeom>
                <a:avLst/>
                <a:gdLst>
                  <a:gd name="T0" fmla="*/ 48 w 48"/>
                  <a:gd name="T1" fmla="*/ 0 h 38"/>
                  <a:gd name="T2" fmla="*/ 28 w 48"/>
                  <a:gd name="T3" fmla="*/ 20 h 38"/>
                  <a:gd name="T4" fmla="*/ 44 w 48"/>
                  <a:gd name="T5" fmla="*/ 24 h 38"/>
                  <a:gd name="T6" fmla="*/ 0 w 48"/>
                  <a:gd name="T7" fmla="*/ 36 h 38"/>
                  <a:gd name="T8" fmla="*/ 48 w 48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8">
                    <a:moveTo>
                      <a:pt x="48" y="0"/>
                    </a:moveTo>
                    <a:cubicBezTo>
                      <a:pt x="43" y="8"/>
                      <a:pt x="36" y="15"/>
                      <a:pt x="28" y="20"/>
                    </a:cubicBezTo>
                    <a:cubicBezTo>
                      <a:pt x="29" y="25"/>
                      <a:pt x="38" y="23"/>
                      <a:pt x="44" y="24"/>
                    </a:cubicBezTo>
                    <a:cubicBezTo>
                      <a:pt x="36" y="34"/>
                      <a:pt x="20" y="38"/>
                      <a:pt x="0" y="36"/>
                    </a:cubicBezTo>
                    <a:cubicBezTo>
                      <a:pt x="8" y="16"/>
                      <a:pt x="29" y="9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3" name="Freeform 140"/>
              <p:cNvSpPr/>
              <p:nvPr/>
            </p:nvSpPr>
            <p:spPr bwMode="auto">
              <a:xfrm>
                <a:off x="3008313" y="1663700"/>
                <a:ext cx="133350" cy="82550"/>
              </a:xfrm>
              <a:custGeom>
                <a:avLst/>
                <a:gdLst>
                  <a:gd name="T0" fmla="*/ 104 w 133"/>
                  <a:gd name="T1" fmla="*/ 14 h 82"/>
                  <a:gd name="T2" fmla="*/ 124 w 133"/>
                  <a:gd name="T3" fmla="*/ 38 h 82"/>
                  <a:gd name="T4" fmla="*/ 128 w 133"/>
                  <a:gd name="T5" fmla="*/ 58 h 82"/>
                  <a:gd name="T6" fmla="*/ 108 w 133"/>
                  <a:gd name="T7" fmla="*/ 58 h 82"/>
                  <a:gd name="T8" fmla="*/ 16 w 133"/>
                  <a:gd name="T9" fmla="*/ 54 h 82"/>
                  <a:gd name="T10" fmla="*/ 76 w 133"/>
                  <a:gd name="T11" fmla="*/ 58 h 82"/>
                  <a:gd name="T12" fmla="*/ 68 w 133"/>
                  <a:gd name="T13" fmla="*/ 74 h 82"/>
                  <a:gd name="T14" fmla="*/ 8 w 133"/>
                  <a:gd name="T15" fmla="*/ 82 h 82"/>
                  <a:gd name="T16" fmla="*/ 20 w 133"/>
                  <a:gd name="T17" fmla="*/ 42 h 82"/>
                  <a:gd name="T18" fmla="*/ 0 w 133"/>
                  <a:gd name="T19" fmla="*/ 38 h 82"/>
                  <a:gd name="T20" fmla="*/ 32 w 133"/>
                  <a:gd name="T21" fmla="*/ 18 h 82"/>
                  <a:gd name="T22" fmla="*/ 20 w 133"/>
                  <a:gd name="T23" fmla="*/ 34 h 82"/>
                  <a:gd name="T24" fmla="*/ 80 w 133"/>
                  <a:gd name="T25" fmla="*/ 38 h 82"/>
                  <a:gd name="T26" fmla="*/ 80 w 133"/>
                  <a:gd name="T27" fmla="*/ 18 h 82"/>
                  <a:gd name="T28" fmla="*/ 68 w 133"/>
                  <a:gd name="T29" fmla="*/ 22 h 82"/>
                  <a:gd name="T30" fmla="*/ 104 w 133"/>
                  <a:gd name="T31" fmla="*/ 1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3" h="82">
                    <a:moveTo>
                      <a:pt x="104" y="14"/>
                    </a:moveTo>
                    <a:cubicBezTo>
                      <a:pt x="92" y="29"/>
                      <a:pt x="113" y="49"/>
                      <a:pt x="124" y="38"/>
                    </a:cubicBezTo>
                    <a:cubicBezTo>
                      <a:pt x="130" y="43"/>
                      <a:pt x="133" y="53"/>
                      <a:pt x="128" y="58"/>
                    </a:cubicBezTo>
                    <a:cubicBezTo>
                      <a:pt x="120" y="59"/>
                      <a:pt x="110" y="38"/>
                      <a:pt x="108" y="58"/>
                    </a:cubicBezTo>
                    <a:cubicBezTo>
                      <a:pt x="88" y="46"/>
                      <a:pt x="51" y="41"/>
                      <a:pt x="16" y="54"/>
                    </a:cubicBezTo>
                    <a:cubicBezTo>
                      <a:pt x="21" y="77"/>
                      <a:pt x="63" y="64"/>
                      <a:pt x="76" y="58"/>
                    </a:cubicBezTo>
                    <a:cubicBezTo>
                      <a:pt x="76" y="66"/>
                      <a:pt x="65" y="63"/>
                      <a:pt x="68" y="74"/>
                    </a:cubicBezTo>
                    <a:cubicBezTo>
                      <a:pt x="46" y="74"/>
                      <a:pt x="27" y="78"/>
                      <a:pt x="8" y="82"/>
                    </a:cubicBezTo>
                    <a:cubicBezTo>
                      <a:pt x="2" y="63"/>
                      <a:pt x="15" y="59"/>
                      <a:pt x="20" y="42"/>
                    </a:cubicBezTo>
                    <a:cubicBezTo>
                      <a:pt x="16" y="29"/>
                      <a:pt x="13" y="40"/>
                      <a:pt x="0" y="38"/>
                    </a:cubicBezTo>
                    <a:cubicBezTo>
                      <a:pt x="4" y="18"/>
                      <a:pt x="12" y="24"/>
                      <a:pt x="32" y="18"/>
                    </a:cubicBezTo>
                    <a:cubicBezTo>
                      <a:pt x="31" y="26"/>
                      <a:pt x="21" y="26"/>
                      <a:pt x="20" y="34"/>
                    </a:cubicBezTo>
                    <a:cubicBezTo>
                      <a:pt x="45" y="20"/>
                      <a:pt x="53" y="40"/>
                      <a:pt x="80" y="38"/>
                    </a:cubicBezTo>
                    <a:cubicBezTo>
                      <a:pt x="92" y="35"/>
                      <a:pt x="78" y="25"/>
                      <a:pt x="80" y="18"/>
                    </a:cubicBezTo>
                    <a:cubicBezTo>
                      <a:pt x="74" y="18"/>
                      <a:pt x="69" y="17"/>
                      <a:pt x="68" y="22"/>
                    </a:cubicBezTo>
                    <a:cubicBezTo>
                      <a:pt x="57" y="0"/>
                      <a:pt x="94" y="22"/>
                      <a:pt x="10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4" name="Freeform 141"/>
              <p:cNvSpPr/>
              <p:nvPr/>
            </p:nvSpPr>
            <p:spPr bwMode="auto">
              <a:xfrm>
                <a:off x="2654300" y="1863725"/>
                <a:ext cx="57150" cy="68263"/>
              </a:xfrm>
              <a:custGeom>
                <a:avLst/>
                <a:gdLst>
                  <a:gd name="T0" fmla="*/ 40 w 56"/>
                  <a:gd name="T1" fmla="*/ 3 h 67"/>
                  <a:gd name="T2" fmla="*/ 56 w 56"/>
                  <a:gd name="T3" fmla="*/ 19 h 67"/>
                  <a:gd name="T4" fmla="*/ 20 w 56"/>
                  <a:gd name="T5" fmla="*/ 43 h 67"/>
                  <a:gd name="T6" fmla="*/ 32 w 56"/>
                  <a:gd name="T7" fmla="*/ 47 h 67"/>
                  <a:gd name="T8" fmla="*/ 20 w 56"/>
                  <a:gd name="T9" fmla="*/ 67 h 67"/>
                  <a:gd name="T10" fmla="*/ 4 w 56"/>
                  <a:gd name="T11" fmla="*/ 31 h 67"/>
                  <a:gd name="T12" fmla="*/ 12 w 56"/>
                  <a:gd name="T13" fmla="*/ 15 h 67"/>
                  <a:gd name="T14" fmla="*/ 40 w 56"/>
                  <a:gd name="T15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67">
                    <a:moveTo>
                      <a:pt x="40" y="3"/>
                    </a:moveTo>
                    <a:cubicBezTo>
                      <a:pt x="53" y="0"/>
                      <a:pt x="55" y="10"/>
                      <a:pt x="56" y="19"/>
                    </a:cubicBezTo>
                    <a:cubicBezTo>
                      <a:pt x="32" y="15"/>
                      <a:pt x="36" y="39"/>
                      <a:pt x="20" y="43"/>
                    </a:cubicBezTo>
                    <a:cubicBezTo>
                      <a:pt x="21" y="48"/>
                      <a:pt x="27" y="46"/>
                      <a:pt x="32" y="47"/>
                    </a:cubicBezTo>
                    <a:cubicBezTo>
                      <a:pt x="28" y="59"/>
                      <a:pt x="20" y="60"/>
                      <a:pt x="20" y="67"/>
                    </a:cubicBezTo>
                    <a:cubicBezTo>
                      <a:pt x="4" y="57"/>
                      <a:pt x="19" y="42"/>
                      <a:pt x="4" y="31"/>
                    </a:cubicBezTo>
                    <a:cubicBezTo>
                      <a:pt x="29" y="33"/>
                      <a:pt x="0" y="23"/>
                      <a:pt x="12" y="15"/>
                    </a:cubicBezTo>
                    <a:cubicBezTo>
                      <a:pt x="25" y="22"/>
                      <a:pt x="36" y="16"/>
                      <a:pt x="4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8" name="文本框 134172"/>
            <p:cNvSpPr txBox="1">
              <a:spLocks noChangeArrowheads="1"/>
            </p:cNvSpPr>
            <p:nvPr/>
          </p:nvSpPr>
          <p:spPr bwMode="auto">
            <a:xfrm>
              <a:off x="1630619" y="3363838"/>
              <a:ext cx="56515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229A8F"/>
                  </a:solidFill>
                  <a:latin typeface="楷体" panose="02010609060101010101" charset="-122"/>
                  <a:ea typeface="楷体" panose="02010609060101010101" charset="-122"/>
                </a:rPr>
                <a:t>分数乘分数的计算法则：</a:t>
              </a:r>
              <a:endParaRPr lang="zh-CN" altLang="en-US" sz="2400" b="1" dirty="0">
                <a:solidFill>
                  <a:srgbClr val="229A8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2476487" y="2758797"/>
            <a:ext cx="317341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文本框 134182"/>
          <p:cNvSpPr txBox="1">
            <a:spLocks noChangeArrowheads="1"/>
          </p:cNvSpPr>
          <p:nvPr/>
        </p:nvSpPr>
        <p:spPr bwMode="auto">
          <a:xfrm>
            <a:off x="2380002" y="2358687"/>
            <a:ext cx="3194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分子相乘作分子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文本框 134183"/>
          <p:cNvSpPr txBox="1">
            <a:spLocks noChangeArrowheads="1"/>
          </p:cNvSpPr>
          <p:nvPr/>
        </p:nvSpPr>
        <p:spPr bwMode="auto">
          <a:xfrm>
            <a:off x="2378384" y="2788384"/>
            <a:ext cx="3194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分母相乘作分母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2" name="组合 134169"/>
          <p:cNvGrpSpPr/>
          <p:nvPr/>
        </p:nvGrpSpPr>
        <p:grpSpPr bwMode="auto">
          <a:xfrm>
            <a:off x="5611963" y="2440399"/>
            <a:ext cx="1128713" cy="708025"/>
            <a:chOff x="3983" y="1967"/>
            <a:chExt cx="711" cy="446"/>
          </a:xfrm>
        </p:grpSpPr>
        <p:sp>
          <p:nvSpPr>
            <p:cNvPr id="33" name="直接连接符 134160"/>
            <p:cNvSpPr>
              <a:spLocks noChangeShapeType="1"/>
            </p:cNvSpPr>
            <p:nvPr/>
          </p:nvSpPr>
          <p:spPr bwMode="auto">
            <a:xfrm>
              <a:off x="4025" y="2188"/>
              <a:ext cx="61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4" name="文本框 134163"/>
            <p:cNvSpPr txBox="1">
              <a:spLocks noChangeArrowheads="1"/>
            </p:cNvSpPr>
            <p:nvPr/>
          </p:nvSpPr>
          <p:spPr bwMode="auto">
            <a:xfrm>
              <a:off x="3983" y="1967"/>
              <a:ext cx="6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1×3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5" name="文本框 134164"/>
            <p:cNvSpPr txBox="1">
              <a:spLocks noChangeArrowheads="1"/>
            </p:cNvSpPr>
            <p:nvPr/>
          </p:nvSpPr>
          <p:spPr bwMode="auto">
            <a:xfrm>
              <a:off x="3997" y="2161"/>
              <a:ext cx="6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2×5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205893" y="339502"/>
            <a:ext cx="5302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想一想分数乘分数怎样计算呢？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1" name="组合 134169"/>
          <p:cNvGrpSpPr/>
          <p:nvPr/>
        </p:nvGrpSpPr>
        <p:grpSpPr bwMode="auto">
          <a:xfrm>
            <a:off x="1403648" y="1012411"/>
            <a:ext cx="388938" cy="747713"/>
            <a:chOff x="4023" y="1961"/>
            <a:chExt cx="245" cy="471"/>
          </a:xfrm>
        </p:grpSpPr>
        <p:sp>
          <p:nvSpPr>
            <p:cNvPr id="42" name="直接连接符 134160"/>
            <p:cNvSpPr>
              <a:spLocks noChangeShapeType="1"/>
            </p:cNvSpPr>
            <p:nvPr/>
          </p:nvSpPr>
          <p:spPr bwMode="auto">
            <a:xfrm>
              <a:off x="4025" y="2188"/>
              <a:ext cx="19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3" name="文本框 134163"/>
            <p:cNvSpPr txBox="1">
              <a:spLocks noChangeArrowheads="1"/>
            </p:cNvSpPr>
            <p:nvPr/>
          </p:nvSpPr>
          <p:spPr bwMode="auto">
            <a:xfrm>
              <a:off x="4023" y="1961"/>
              <a:ext cx="24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4" name="文本框 134164"/>
            <p:cNvSpPr txBox="1">
              <a:spLocks noChangeArrowheads="1"/>
            </p:cNvSpPr>
            <p:nvPr/>
          </p:nvSpPr>
          <p:spPr bwMode="auto">
            <a:xfrm>
              <a:off x="4025" y="2180"/>
              <a:ext cx="24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1674258" y="1205465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1F497D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b="1" dirty="0"/>
          </a:p>
        </p:txBody>
      </p:sp>
      <p:grpSp>
        <p:nvGrpSpPr>
          <p:cNvPr id="46" name="组合 134169"/>
          <p:cNvGrpSpPr/>
          <p:nvPr/>
        </p:nvGrpSpPr>
        <p:grpSpPr bwMode="auto">
          <a:xfrm>
            <a:off x="1971061" y="1032728"/>
            <a:ext cx="388938" cy="747713"/>
            <a:chOff x="4023" y="1961"/>
            <a:chExt cx="245" cy="471"/>
          </a:xfrm>
        </p:grpSpPr>
        <p:sp>
          <p:nvSpPr>
            <p:cNvPr id="47" name="直接连接符 134160"/>
            <p:cNvSpPr>
              <a:spLocks noChangeShapeType="1"/>
            </p:cNvSpPr>
            <p:nvPr/>
          </p:nvSpPr>
          <p:spPr bwMode="auto">
            <a:xfrm>
              <a:off x="4025" y="2188"/>
              <a:ext cx="19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8" name="文本框 134163"/>
            <p:cNvSpPr txBox="1">
              <a:spLocks noChangeArrowheads="1"/>
            </p:cNvSpPr>
            <p:nvPr/>
          </p:nvSpPr>
          <p:spPr bwMode="auto">
            <a:xfrm>
              <a:off x="4023" y="1961"/>
              <a:ext cx="24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9" name="文本框 134164"/>
            <p:cNvSpPr txBox="1">
              <a:spLocks noChangeArrowheads="1"/>
            </p:cNvSpPr>
            <p:nvPr/>
          </p:nvSpPr>
          <p:spPr bwMode="auto">
            <a:xfrm>
              <a:off x="4025" y="2180"/>
              <a:ext cx="24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436530" y="1005095"/>
            <a:ext cx="707798" cy="747713"/>
            <a:chOff x="6588224" y="1241826"/>
            <a:chExt cx="707798" cy="747713"/>
          </a:xfrm>
        </p:grpSpPr>
        <p:grpSp>
          <p:nvGrpSpPr>
            <p:cNvPr id="50" name="组合 134169"/>
            <p:cNvGrpSpPr/>
            <p:nvPr/>
          </p:nvGrpSpPr>
          <p:grpSpPr bwMode="auto">
            <a:xfrm>
              <a:off x="6907084" y="1241826"/>
              <a:ext cx="388938" cy="747713"/>
              <a:chOff x="4023" y="1961"/>
              <a:chExt cx="245" cy="471"/>
            </a:xfrm>
          </p:grpSpPr>
          <p:sp>
            <p:nvSpPr>
              <p:cNvPr id="51" name="直接连接符 134160"/>
              <p:cNvSpPr>
                <a:spLocks noChangeShapeType="1"/>
              </p:cNvSpPr>
              <p:nvPr/>
            </p:nvSpPr>
            <p:spPr bwMode="auto">
              <a:xfrm>
                <a:off x="4025" y="2188"/>
                <a:ext cx="19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2" name="文本框 134163"/>
              <p:cNvSpPr txBox="1">
                <a:spLocks noChangeArrowheads="1"/>
              </p:cNvSpPr>
              <p:nvPr/>
            </p:nvSpPr>
            <p:spPr bwMode="auto">
              <a:xfrm>
                <a:off x="4023" y="1961"/>
                <a:ext cx="240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2000" b="1" dirty="0" smtClean="0">
                    <a:solidFill>
                      <a:schemeClr val="tx2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000" b="1" dirty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3" name="文本框 134164"/>
              <p:cNvSpPr txBox="1">
                <a:spLocks noChangeArrowheads="1"/>
              </p:cNvSpPr>
              <p:nvPr/>
            </p:nvSpPr>
            <p:spPr bwMode="auto">
              <a:xfrm>
                <a:off x="4025" y="2180"/>
                <a:ext cx="243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2000" b="1" dirty="0" smtClean="0">
                    <a:solidFill>
                      <a:schemeClr val="tx2"/>
                    </a:solidFill>
                    <a:latin typeface="楷体" panose="02010609060101010101" charset="-122"/>
                    <a:ea typeface="楷体" panose="02010609060101010101" charset="-122"/>
                  </a:rPr>
                  <a:t>8</a:t>
                </a:r>
                <a:endParaRPr lang="en-US" altLang="zh-CN" sz="2000" b="1" dirty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6588224" y="1341467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/>
                <a:t>=</a:t>
              </a:r>
              <a:endParaRPr lang="zh-CN" altLang="en-US" sz="2400" b="1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599736" y="2440399"/>
            <a:ext cx="806220" cy="747713"/>
            <a:chOff x="6751430" y="2677130"/>
            <a:chExt cx="806220" cy="747713"/>
          </a:xfrm>
        </p:grpSpPr>
        <p:grpSp>
          <p:nvGrpSpPr>
            <p:cNvPr id="55" name="组合 134169"/>
            <p:cNvGrpSpPr/>
            <p:nvPr/>
          </p:nvGrpSpPr>
          <p:grpSpPr bwMode="auto">
            <a:xfrm>
              <a:off x="6962337" y="2677130"/>
              <a:ext cx="595313" cy="747713"/>
              <a:chOff x="3955" y="1961"/>
              <a:chExt cx="375" cy="471"/>
            </a:xfrm>
          </p:grpSpPr>
          <p:sp>
            <p:nvSpPr>
              <p:cNvPr id="56" name="直接连接符 134160"/>
              <p:cNvSpPr>
                <a:spLocks noChangeShapeType="1"/>
              </p:cNvSpPr>
              <p:nvPr/>
            </p:nvSpPr>
            <p:spPr bwMode="auto">
              <a:xfrm>
                <a:off x="4025" y="2188"/>
                <a:ext cx="19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7" name="文本框 134163"/>
              <p:cNvSpPr txBox="1">
                <a:spLocks noChangeArrowheads="1"/>
              </p:cNvSpPr>
              <p:nvPr/>
            </p:nvSpPr>
            <p:spPr bwMode="auto">
              <a:xfrm>
                <a:off x="4023" y="1961"/>
                <a:ext cx="240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2000" b="1" dirty="0" smtClean="0">
                    <a:solidFill>
                      <a:schemeClr val="tx2"/>
                    </a:solidFill>
                    <a:latin typeface="楷体" panose="02010609060101010101" charset="-122"/>
                    <a:ea typeface="楷体" panose="02010609060101010101" charset="-122"/>
                  </a:rPr>
                  <a:t>3</a:t>
                </a:r>
                <a:endParaRPr lang="en-US" altLang="zh-CN" sz="2000" b="1" dirty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8" name="文本框 134164"/>
              <p:cNvSpPr txBox="1">
                <a:spLocks noChangeArrowheads="1"/>
              </p:cNvSpPr>
              <p:nvPr/>
            </p:nvSpPr>
            <p:spPr bwMode="auto">
              <a:xfrm>
                <a:off x="3955" y="2180"/>
                <a:ext cx="375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2000" b="1" dirty="0" smtClean="0">
                    <a:solidFill>
                      <a:schemeClr val="tx2"/>
                    </a:solidFill>
                    <a:latin typeface="楷体" panose="02010609060101010101" charset="-122"/>
                    <a:ea typeface="楷体" panose="02010609060101010101" charset="-122"/>
                  </a:rPr>
                  <a:t>10</a:t>
                </a:r>
                <a:endParaRPr lang="en-US" altLang="zh-CN" sz="2000" b="1" dirty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59" name="矩形 58"/>
            <p:cNvSpPr/>
            <p:nvPr/>
          </p:nvSpPr>
          <p:spPr>
            <a:xfrm>
              <a:off x="6751430" y="2776771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/>
                <a:t>=</a:t>
              </a:r>
              <a:endParaRPr lang="zh-CN" altLang="en-US" sz="2400" b="1" dirty="0"/>
            </a:p>
          </p:txBody>
        </p:sp>
      </p:grpSp>
      <p:grpSp>
        <p:nvGrpSpPr>
          <p:cNvPr id="60" name="组合 134169"/>
          <p:cNvGrpSpPr/>
          <p:nvPr/>
        </p:nvGrpSpPr>
        <p:grpSpPr bwMode="auto">
          <a:xfrm>
            <a:off x="1473735" y="2358687"/>
            <a:ext cx="388938" cy="747713"/>
            <a:chOff x="4023" y="1961"/>
            <a:chExt cx="245" cy="471"/>
          </a:xfrm>
        </p:grpSpPr>
        <p:sp>
          <p:nvSpPr>
            <p:cNvPr id="61" name="直接连接符 134160"/>
            <p:cNvSpPr>
              <a:spLocks noChangeShapeType="1"/>
            </p:cNvSpPr>
            <p:nvPr/>
          </p:nvSpPr>
          <p:spPr bwMode="auto">
            <a:xfrm>
              <a:off x="4025" y="2188"/>
              <a:ext cx="19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2" name="文本框 134163"/>
            <p:cNvSpPr txBox="1">
              <a:spLocks noChangeArrowheads="1"/>
            </p:cNvSpPr>
            <p:nvPr/>
          </p:nvSpPr>
          <p:spPr bwMode="auto">
            <a:xfrm>
              <a:off x="4023" y="1961"/>
              <a:ext cx="24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3" name="文本框 134164"/>
            <p:cNvSpPr txBox="1">
              <a:spLocks noChangeArrowheads="1"/>
            </p:cNvSpPr>
            <p:nvPr/>
          </p:nvSpPr>
          <p:spPr bwMode="auto">
            <a:xfrm>
              <a:off x="4025" y="2180"/>
              <a:ext cx="24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1744345" y="2551741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1F497D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b="1" dirty="0"/>
          </a:p>
        </p:txBody>
      </p:sp>
      <p:grpSp>
        <p:nvGrpSpPr>
          <p:cNvPr id="65" name="组合 134169"/>
          <p:cNvGrpSpPr/>
          <p:nvPr/>
        </p:nvGrpSpPr>
        <p:grpSpPr bwMode="auto">
          <a:xfrm>
            <a:off x="2041148" y="2379004"/>
            <a:ext cx="388938" cy="747713"/>
            <a:chOff x="4023" y="1961"/>
            <a:chExt cx="245" cy="471"/>
          </a:xfrm>
        </p:grpSpPr>
        <p:sp>
          <p:nvSpPr>
            <p:cNvPr id="66" name="直接连接符 134160"/>
            <p:cNvSpPr>
              <a:spLocks noChangeShapeType="1"/>
            </p:cNvSpPr>
            <p:nvPr/>
          </p:nvSpPr>
          <p:spPr bwMode="auto">
            <a:xfrm>
              <a:off x="4025" y="2188"/>
              <a:ext cx="19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7" name="文本框 134163"/>
            <p:cNvSpPr txBox="1">
              <a:spLocks noChangeArrowheads="1"/>
            </p:cNvSpPr>
            <p:nvPr/>
          </p:nvSpPr>
          <p:spPr bwMode="auto">
            <a:xfrm>
              <a:off x="4023" y="1961"/>
              <a:ext cx="24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8" name="文本框 134164"/>
            <p:cNvSpPr txBox="1">
              <a:spLocks noChangeArrowheads="1"/>
            </p:cNvSpPr>
            <p:nvPr/>
          </p:nvSpPr>
          <p:spPr bwMode="auto">
            <a:xfrm>
              <a:off x="4025" y="2180"/>
              <a:ext cx="24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9" name="Text Box 13"/>
          <p:cNvSpPr txBox="1">
            <a:spLocks noChangeArrowheads="1"/>
          </p:cNvSpPr>
          <p:nvPr/>
        </p:nvSpPr>
        <p:spPr bwMode="auto">
          <a:xfrm>
            <a:off x="1115616" y="3939902"/>
            <a:ext cx="6479554" cy="461665"/>
          </a:xfrm>
          <a:prstGeom prst="rect">
            <a:avLst/>
          </a:prstGeom>
          <a:solidFill>
            <a:srgbClr val="CCFF99"/>
          </a:solidFill>
          <a:ln w="9525">
            <a:solidFill>
              <a:srgbClr val="003366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用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分子相乘的积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作分子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，分母相乘的积作分母。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" name="左中括号 70"/>
          <p:cNvSpPr/>
          <p:nvPr/>
        </p:nvSpPr>
        <p:spPr>
          <a:xfrm rot="16200000">
            <a:off x="5966633" y="1449142"/>
            <a:ext cx="94223" cy="413523"/>
          </a:xfrm>
          <a:prstGeom prst="leftBracket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2" name="左中括号 71"/>
          <p:cNvSpPr/>
          <p:nvPr/>
        </p:nvSpPr>
        <p:spPr>
          <a:xfrm rot="16200000">
            <a:off x="6140320" y="2919955"/>
            <a:ext cx="94223" cy="413523"/>
          </a:xfrm>
          <a:prstGeom prst="leftBracket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3" name="左中括号 72"/>
          <p:cNvSpPr/>
          <p:nvPr/>
        </p:nvSpPr>
        <p:spPr>
          <a:xfrm rot="5400000" flipV="1">
            <a:off x="5933558" y="873428"/>
            <a:ext cx="94223" cy="413523"/>
          </a:xfrm>
          <a:prstGeom prst="leftBracket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4" name="左中括号 73"/>
          <p:cNvSpPr/>
          <p:nvPr/>
        </p:nvSpPr>
        <p:spPr>
          <a:xfrm rot="5400000" flipV="1">
            <a:off x="6118095" y="2280749"/>
            <a:ext cx="94223" cy="413523"/>
          </a:xfrm>
          <a:prstGeom prst="leftBracket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95" name="组合 94"/>
          <p:cNvGrpSpPr/>
          <p:nvPr/>
        </p:nvGrpSpPr>
        <p:grpSpPr>
          <a:xfrm>
            <a:off x="5958445" y="1637182"/>
            <a:ext cx="982141" cy="200056"/>
            <a:chOff x="7005990" y="1547849"/>
            <a:chExt cx="763593" cy="591857"/>
          </a:xfrm>
        </p:grpSpPr>
        <p:grpSp>
          <p:nvGrpSpPr>
            <p:cNvPr id="86" name="组合 85"/>
            <p:cNvGrpSpPr/>
            <p:nvPr/>
          </p:nvGrpSpPr>
          <p:grpSpPr>
            <a:xfrm>
              <a:off x="7005990" y="1547849"/>
              <a:ext cx="763593" cy="591857"/>
              <a:chOff x="611560" y="1835881"/>
              <a:chExt cx="763593" cy="591857"/>
            </a:xfrm>
          </p:grpSpPr>
          <p:cxnSp>
            <p:nvCxnSpPr>
              <p:cNvPr id="83" name="直接连接符 82"/>
              <p:cNvCxnSpPr/>
              <p:nvPr/>
            </p:nvCxnSpPr>
            <p:spPr>
              <a:xfrm>
                <a:off x="611560" y="2427734"/>
                <a:ext cx="763593" cy="0"/>
              </a:xfrm>
              <a:prstGeom prst="line">
                <a:avLst/>
              </a:prstGeom>
              <a:ln w="22225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箭头连接符 84"/>
              <p:cNvCxnSpPr/>
              <p:nvPr/>
            </p:nvCxnSpPr>
            <p:spPr>
              <a:xfrm flipV="1">
                <a:off x="1375153" y="1835881"/>
                <a:ext cx="0" cy="591857"/>
              </a:xfrm>
              <a:prstGeom prst="straightConnector1">
                <a:avLst/>
              </a:prstGeom>
              <a:ln w="22225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9" name="直接连接符 88"/>
            <p:cNvCxnSpPr/>
            <p:nvPr/>
          </p:nvCxnSpPr>
          <p:spPr>
            <a:xfrm>
              <a:off x="7020272" y="1793627"/>
              <a:ext cx="2306" cy="346075"/>
            </a:xfrm>
            <a:prstGeom prst="line">
              <a:avLst/>
            </a:prstGeom>
            <a:ln w="2222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TextBox 97"/>
          <p:cNvSpPr txBox="1"/>
          <p:nvPr/>
        </p:nvSpPr>
        <p:spPr>
          <a:xfrm>
            <a:off x="6044460" y="1780441"/>
            <a:ext cx="15323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</a:rPr>
              <a:t>积作分母</a:t>
            </a:r>
            <a:endParaRPr lang="zh-CN" altLang="en-US" sz="16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6180118" y="3099371"/>
            <a:ext cx="982141" cy="200056"/>
            <a:chOff x="7005990" y="1547849"/>
            <a:chExt cx="763593" cy="591857"/>
          </a:xfrm>
        </p:grpSpPr>
        <p:grpSp>
          <p:nvGrpSpPr>
            <p:cNvPr id="100" name="组合 99"/>
            <p:cNvGrpSpPr/>
            <p:nvPr/>
          </p:nvGrpSpPr>
          <p:grpSpPr>
            <a:xfrm>
              <a:off x="7005990" y="1547849"/>
              <a:ext cx="763593" cy="591857"/>
              <a:chOff x="611560" y="1835881"/>
              <a:chExt cx="763593" cy="591857"/>
            </a:xfrm>
          </p:grpSpPr>
          <p:cxnSp>
            <p:nvCxnSpPr>
              <p:cNvPr id="102" name="直接连接符 101"/>
              <p:cNvCxnSpPr/>
              <p:nvPr/>
            </p:nvCxnSpPr>
            <p:spPr>
              <a:xfrm>
                <a:off x="611560" y="2427734"/>
                <a:ext cx="763593" cy="0"/>
              </a:xfrm>
              <a:prstGeom prst="line">
                <a:avLst/>
              </a:prstGeom>
              <a:ln w="22225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箭头连接符 102"/>
              <p:cNvCxnSpPr/>
              <p:nvPr/>
            </p:nvCxnSpPr>
            <p:spPr>
              <a:xfrm flipV="1">
                <a:off x="1375153" y="1835881"/>
                <a:ext cx="0" cy="591857"/>
              </a:xfrm>
              <a:prstGeom prst="straightConnector1">
                <a:avLst/>
              </a:prstGeom>
              <a:ln w="22225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1" name="直接连接符 100"/>
            <p:cNvCxnSpPr/>
            <p:nvPr/>
          </p:nvCxnSpPr>
          <p:spPr>
            <a:xfrm>
              <a:off x="7020272" y="1793627"/>
              <a:ext cx="2306" cy="346075"/>
            </a:xfrm>
            <a:prstGeom prst="line">
              <a:avLst/>
            </a:prstGeom>
            <a:ln w="2222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TextBox 103"/>
          <p:cNvSpPr txBox="1"/>
          <p:nvPr/>
        </p:nvSpPr>
        <p:spPr>
          <a:xfrm>
            <a:off x="6266133" y="3242630"/>
            <a:ext cx="15323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EE0076"/>
                </a:solidFill>
                <a:latin typeface="楷体" panose="02010609060101010101" charset="-122"/>
                <a:ea typeface="楷体" panose="02010609060101010101" charset="-122"/>
              </a:rPr>
              <a:t>积作分母</a:t>
            </a:r>
            <a:endParaRPr lang="zh-CN" altLang="en-US" sz="1600" b="1" dirty="0">
              <a:solidFill>
                <a:srgbClr val="EE007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 flipV="1">
            <a:off x="5948890" y="900665"/>
            <a:ext cx="982141" cy="200056"/>
            <a:chOff x="7005990" y="1547849"/>
            <a:chExt cx="763593" cy="591857"/>
          </a:xfrm>
        </p:grpSpPr>
        <p:grpSp>
          <p:nvGrpSpPr>
            <p:cNvPr id="106" name="组合 105"/>
            <p:cNvGrpSpPr/>
            <p:nvPr/>
          </p:nvGrpSpPr>
          <p:grpSpPr>
            <a:xfrm>
              <a:off x="7005990" y="1547849"/>
              <a:ext cx="763593" cy="591857"/>
              <a:chOff x="611560" y="1835881"/>
              <a:chExt cx="763593" cy="591857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611560" y="2427734"/>
                <a:ext cx="763593" cy="0"/>
              </a:xfrm>
              <a:prstGeom prst="line">
                <a:avLst/>
              </a:prstGeom>
              <a:ln w="22225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箭头连接符 108"/>
              <p:cNvCxnSpPr/>
              <p:nvPr/>
            </p:nvCxnSpPr>
            <p:spPr>
              <a:xfrm flipV="1">
                <a:off x="1375153" y="1835881"/>
                <a:ext cx="0" cy="591857"/>
              </a:xfrm>
              <a:prstGeom prst="straightConnector1">
                <a:avLst/>
              </a:prstGeom>
              <a:ln w="22225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7" name="直接连接符 106"/>
            <p:cNvCxnSpPr/>
            <p:nvPr/>
          </p:nvCxnSpPr>
          <p:spPr>
            <a:xfrm>
              <a:off x="7020272" y="1793627"/>
              <a:ext cx="2306" cy="346075"/>
            </a:xfrm>
            <a:prstGeom prst="line">
              <a:avLst/>
            </a:prstGeom>
            <a:ln w="2222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109"/>
          <p:cNvSpPr txBox="1"/>
          <p:nvPr/>
        </p:nvSpPr>
        <p:spPr>
          <a:xfrm>
            <a:off x="6400513" y="2046987"/>
            <a:ext cx="15323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积作分子</a:t>
            </a:r>
            <a:endParaRPr lang="zh-CN" altLang="en-US" sz="16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6165207" y="555526"/>
            <a:ext cx="15323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积作分子</a:t>
            </a:r>
            <a:endParaRPr lang="zh-CN" altLang="en-US" sz="16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 flipV="1">
            <a:off x="6126952" y="2331448"/>
            <a:ext cx="982141" cy="200056"/>
            <a:chOff x="7005990" y="1547849"/>
            <a:chExt cx="763593" cy="591857"/>
          </a:xfrm>
        </p:grpSpPr>
        <p:grpSp>
          <p:nvGrpSpPr>
            <p:cNvPr id="113" name="组合 112"/>
            <p:cNvGrpSpPr/>
            <p:nvPr/>
          </p:nvGrpSpPr>
          <p:grpSpPr>
            <a:xfrm>
              <a:off x="7005990" y="1547849"/>
              <a:ext cx="763593" cy="591857"/>
              <a:chOff x="611560" y="1835881"/>
              <a:chExt cx="763593" cy="591857"/>
            </a:xfrm>
          </p:grpSpPr>
          <p:cxnSp>
            <p:nvCxnSpPr>
              <p:cNvPr id="115" name="直接连接符 114"/>
              <p:cNvCxnSpPr/>
              <p:nvPr/>
            </p:nvCxnSpPr>
            <p:spPr>
              <a:xfrm>
                <a:off x="611560" y="2427734"/>
                <a:ext cx="763593" cy="0"/>
              </a:xfrm>
              <a:prstGeom prst="line">
                <a:avLst/>
              </a:prstGeom>
              <a:ln w="22225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箭头连接符 115"/>
              <p:cNvCxnSpPr/>
              <p:nvPr/>
            </p:nvCxnSpPr>
            <p:spPr>
              <a:xfrm flipV="1">
                <a:off x="1375153" y="1835881"/>
                <a:ext cx="0" cy="591857"/>
              </a:xfrm>
              <a:prstGeom prst="straightConnector1">
                <a:avLst/>
              </a:prstGeom>
              <a:ln w="22225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4" name="直接连接符 113"/>
            <p:cNvCxnSpPr/>
            <p:nvPr/>
          </p:nvCxnSpPr>
          <p:spPr>
            <a:xfrm>
              <a:off x="7020272" y="1793627"/>
              <a:ext cx="2306" cy="346075"/>
            </a:xfrm>
            <a:prstGeom prst="line">
              <a:avLst/>
            </a:prstGeom>
            <a:ln w="2222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6" name="组合 2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7" name="图片 24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22" grpId="0" animBg="1"/>
      <p:bldP spid="27" grpId="0"/>
      <p:bldP spid="28" grpId="0"/>
      <p:bldP spid="69" grpId="0" animBg="1"/>
      <p:bldP spid="71" grpId="0" animBg="1"/>
      <p:bldP spid="72" grpId="0" animBg="1"/>
      <p:bldP spid="73" grpId="0" animBg="1"/>
      <p:bldP spid="74" grpId="0" animBg="1"/>
      <p:bldP spid="98" grpId="0"/>
      <p:bldP spid="104" grpId="0"/>
      <p:bldP spid="110" grpId="0"/>
      <p:bldP spid="1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37220"/>
          <p:cNvSpPr>
            <a:spLocks noChangeArrowheads="1"/>
          </p:cNvSpPr>
          <p:nvPr/>
        </p:nvSpPr>
        <p:spPr bwMode="auto">
          <a:xfrm>
            <a:off x="2339752" y="627534"/>
            <a:ext cx="6192689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运用分数乘以分数的法则来进行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计算。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Group 108"/>
          <p:cNvGrpSpPr/>
          <p:nvPr/>
        </p:nvGrpSpPr>
        <p:grpSpPr bwMode="auto">
          <a:xfrm>
            <a:off x="2193664" y="1227278"/>
            <a:ext cx="1138237" cy="792163"/>
            <a:chOff x="1254" y="2614"/>
            <a:chExt cx="717" cy="499"/>
          </a:xfrm>
        </p:grpSpPr>
        <p:sp>
          <p:nvSpPr>
            <p:cNvPr id="9" name="Line 80"/>
            <p:cNvSpPr>
              <a:spLocks noChangeShapeType="1"/>
            </p:cNvSpPr>
            <p:nvPr/>
          </p:nvSpPr>
          <p:spPr bwMode="auto">
            <a:xfrm>
              <a:off x="1403" y="2869"/>
              <a:ext cx="442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Text Box 81"/>
            <p:cNvSpPr txBox="1">
              <a:spLocks noChangeArrowheads="1"/>
            </p:cNvSpPr>
            <p:nvPr/>
          </p:nvSpPr>
          <p:spPr bwMode="auto">
            <a:xfrm>
              <a:off x="1280" y="2614"/>
              <a:ext cx="667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1×1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" name="Text Box 82"/>
            <p:cNvSpPr txBox="1">
              <a:spLocks noChangeArrowheads="1"/>
            </p:cNvSpPr>
            <p:nvPr/>
          </p:nvSpPr>
          <p:spPr bwMode="auto">
            <a:xfrm>
              <a:off x="1254" y="2861"/>
              <a:ext cx="717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4×2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2" name="Group 107"/>
          <p:cNvGrpSpPr/>
          <p:nvPr/>
        </p:nvGrpSpPr>
        <p:grpSpPr bwMode="auto">
          <a:xfrm>
            <a:off x="3000116" y="1227275"/>
            <a:ext cx="1177926" cy="760413"/>
            <a:chOff x="1762" y="2543"/>
            <a:chExt cx="742" cy="479"/>
          </a:xfrm>
        </p:grpSpPr>
        <p:sp>
          <p:nvSpPr>
            <p:cNvPr id="13" name="Text Box 84"/>
            <p:cNvSpPr txBox="1">
              <a:spLocks noChangeArrowheads="1"/>
            </p:cNvSpPr>
            <p:nvPr/>
          </p:nvSpPr>
          <p:spPr bwMode="auto">
            <a:xfrm>
              <a:off x="1762" y="2670"/>
              <a:ext cx="45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4" name="Group 106"/>
            <p:cNvGrpSpPr/>
            <p:nvPr/>
          </p:nvGrpSpPr>
          <p:grpSpPr bwMode="auto">
            <a:xfrm>
              <a:off x="1959" y="2543"/>
              <a:ext cx="545" cy="479"/>
              <a:chOff x="1951" y="2535"/>
              <a:chExt cx="545" cy="479"/>
            </a:xfrm>
          </p:grpSpPr>
          <p:sp>
            <p:nvSpPr>
              <p:cNvPr id="15" name="Line 86"/>
              <p:cNvSpPr>
                <a:spLocks noChangeShapeType="1"/>
              </p:cNvSpPr>
              <p:nvPr/>
            </p:nvSpPr>
            <p:spPr bwMode="auto">
              <a:xfrm>
                <a:off x="2077" y="2788"/>
                <a:ext cx="25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" name="Text Box 87"/>
              <p:cNvSpPr txBox="1">
                <a:spLocks noChangeArrowheads="1"/>
              </p:cNvSpPr>
              <p:nvPr/>
            </p:nvSpPr>
            <p:spPr bwMode="auto">
              <a:xfrm>
                <a:off x="1951" y="2535"/>
                <a:ext cx="545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" name="Text Box 88"/>
              <p:cNvSpPr txBox="1">
                <a:spLocks noChangeArrowheads="1"/>
              </p:cNvSpPr>
              <p:nvPr/>
            </p:nvSpPr>
            <p:spPr bwMode="auto">
              <a:xfrm>
                <a:off x="1985" y="2762"/>
                <a:ext cx="477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8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18" name="组合 134169"/>
          <p:cNvGrpSpPr/>
          <p:nvPr/>
        </p:nvGrpSpPr>
        <p:grpSpPr bwMode="auto">
          <a:xfrm>
            <a:off x="1224264" y="1283506"/>
            <a:ext cx="388938" cy="747713"/>
            <a:chOff x="4023" y="1961"/>
            <a:chExt cx="245" cy="471"/>
          </a:xfrm>
        </p:grpSpPr>
        <p:sp>
          <p:nvSpPr>
            <p:cNvPr id="19" name="直接连接符 134160"/>
            <p:cNvSpPr>
              <a:spLocks noChangeShapeType="1"/>
            </p:cNvSpPr>
            <p:nvPr/>
          </p:nvSpPr>
          <p:spPr bwMode="auto">
            <a:xfrm>
              <a:off x="4025" y="2188"/>
              <a:ext cx="19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" name="文本框 134163"/>
            <p:cNvSpPr txBox="1">
              <a:spLocks noChangeArrowheads="1"/>
            </p:cNvSpPr>
            <p:nvPr/>
          </p:nvSpPr>
          <p:spPr bwMode="auto">
            <a:xfrm>
              <a:off x="4023" y="1961"/>
              <a:ext cx="24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" name="文本框 134164"/>
            <p:cNvSpPr txBox="1">
              <a:spLocks noChangeArrowheads="1"/>
            </p:cNvSpPr>
            <p:nvPr/>
          </p:nvSpPr>
          <p:spPr bwMode="auto">
            <a:xfrm>
              <a:off x="4025" y="2180"/>
              <a:ext cx="24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494874" y="1456243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1F497D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b="1" dirty="0"/>
          </a:p>
        </p:txBody>
      </p:sp>
      <p:grpSp>
        <p:nvGrpSpPr>
          <p:cNvPr id="23" name="组合 134169"/>
          <p:cNvGrpSpPr/>
          <p:nvPr/>
        </p:nvGrpSpPr>
        <p:grpSpPr bwMode="auto">
          <a:xfrm>
            <a:off x="1791677" y="1283506"/>
            <a:ext cx="388938" cy="747713"/>
            <a:chOff x="4023" y="1961"/>
            <a:chExt cx="245" cy="471"/>
          </a:xfrm>
        </p:grpSpPr>
        <p:sp>
          <p:nvSpPr>
            <p:cNvPr id="24" name="直接连接符 134160"/>
            <p:cNvSpPr>
              <a:spLocks noChangeShapeType="1"/>
            </p:cNvSpPr>
            <p:nvPr/>
          </p:nvSpPr>
          <p:spPr bwMode="auto">
            <a:xfrm>
              <a:off x="4025" y="2188"/>
              <a:ext cx="19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" name="文本框 134163"/>
            <p:cNvSpPr txBox="1">
              <a:spLocks noChangeArrowheads="1"/>
            </p:cNvSpPr>
            <p:nvPr/>
          </p:nvSpPr>
          <p:spPr bwMode="auto">
            <a:xfrm>
              <a:off x="4023" y="1961"/>
              <a:ext cx="24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" name="文本框 134164"/>
            <p:cNvSpPr txBox="1">
              <a:spLocks noChangeArrowheads="1"/>
            </p:cNvSpPr>
            <p:nvPr/>
          </p:nvSpPr>
          <p:spPr bwMode="auto">
            <a:xfrm>
              <a:off x="4025" y="2180"/>
              <a:ext cx="24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7" name="Text Box 84"/>
          <p:cNvSpPr txBox="1">
            <a:spLocks noChangeArrowheads="1"/>
          </p:cNvSpPr>
          <p:nvPr/>
        </p:nvSpPr>
        <p:spPr bwMode="auto">
          <a:xfrm>
            <a:off x="1891791" y="1443299"/>
            <a:ext cx="720726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8" name="Group 108"/>
          <p:cNvGrpSpPr/>
          <p:nvPr/>
        </p:nvGrpSpPr>
        <p:grpSpPr bwMode="auto">
          <a:xfrm>
            <a:off x="2194456" y="2679294"/>
            <a:ext cx="1138237" cy="792163"/>
            <a:chOff x="1254" y="2614"/>
            <a:chExt cx="717" cy="499"/>
          </a:xfrm>
        </p:grpSpPr>
        <p:sp>
          <p:nvSpPr>
            <p:cNvPr id="29" name="Line 80"/>
            <p:cNvSpPr>
              <a:spLocks noChangeShapeType="1"/>
            </p:cNvSpPr>
            <p:nvPr/>
          </p:nvSpPr>
          <p:spPr bwMode="auto">
            <a:xfrm>
              <a:off x="1403" y="2869"/>
              <a:ext cx="442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" name="Text Box 81"/>
            <p:cNvSpPr txBox="1">
              <a:spLocks noChangeArrowheads="1"/>
            </p:cNvSpPr>
            <p:nvPr/>
          </p:nvSpPr>
          <p:spPr bwMode="auto">
            <a:xfrm>
              <a:off x="1280" y="2614"/>
              <a:ext cx="667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3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×3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Text Box 82"/>
            <p:cNvSpPr txBox="1">
              <a:spLocks noChangeArrowheads="1"/>
            </p:cNvSpPr>
            <p:nvPr/>
          </p:nvSpPr>
          <p:spPr bwMode="auto">
            <a:xfrm>
              <a:off x="1254" y="2861"/>
              <a:ext cx="717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4×5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2" name="Group 107"/>
          <p:cNvGrpSpPr/>
          <p:nvPr/>
        </p:nvGrpSpPr>
        <p:grpSpPr bwMode="auto">
          <a:xfrm>
            <a:off x="3000908" y="2679291"/>
            <a:ext cx="1177926" cy="760413"/>
            <a:chOff x="1762" y="2543"/>
            <a:chExt cx="742" cy="479"/>
          </a:xfrm>
        </p:grpSpPr>
        <p:sp>
          <p:nvSpPr>
            <p:cNvPr id="33" name="Text Box 84"/>
            <p:cNvSpPr txBox="1">
              <a:spLocks noChangeArrowheads="1"/>
            </p:cNvSpPr>
            <p:nvPr/>
          </p:nvSpPr>
          <p:spPr bwMode="auto">
            <a:xfrm>
              <a:off x="1762" y="2670"/>
              <a:ext cx="45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34" name="Group 106"/>
            <p:cNvGrpSpPr/>
            <p:nvPr/>
          </p:nvGrpSpPr>
          <p:grpSpPr bwMode="auto">
            <a:xfrm>
              <a:off x="1959" y="2543"/>
              <a:ext cx="545" cy="479"/>
              <a:chOff x="1951" y="2535"/>
              <a:chExt cx="545" cy="479"/>
            </a:xfrm>
          </p:grpSpPr>
          <p:sp>
            <p:nvSpPr>
              <p:cNvPr id="35" name="Line 86"/>
              <p:cNvSpPr>
                <a:spLocks noChangeShapeType="1"/>
              </p:cNvSpPr>
              <p:nvPr/>
            </p:nvSpPr>
            <p:spPr bwMode="auto">
              <a:xfrm>
                <a:off x="2077" y="2788"/>
                <a:ext cx="25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6" name="Text Box 87"/>
              <p:cNvSpPr txBox="1">
                <a:spLocks noChangeArrowheads="1"/>
              </p:cNvSpPr>
              <p:nvPr/>
            </p:nvSpPr>
            <p:spPr bwMode="auto">
              <a:xfrm>
                <a:off x="1951" y="2535"/>
                <a:ext cx="545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9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7" name="Text Box 88"/>
              <p:cNvSpPr txBox="1">
                <a:spLocks noChangeArrowheads="1"/>
              </p:cNvSpPr>
              <p:nvPr/>
            </p:nvSpPr>
            <p:spPr bwMode="auto">
              <a:xfrm>
                <a:off x="1985" y="2762"/>
                <a:ext cx="477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20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38" name="组合 134169"/>
          <p:cNvGrpSpPr/>
          <p:nvPr/>
        </p:nvGrpSpPr>
        <p:grpSpPr bwMode="auto">
          <a:xfrm>
            <a:off x="1224264" y="2723666"/>
            <a:ext cx="388938" cy="747713"/>
            <a:chOff x="4023" y="1961"/>
            <a:chExt cx="245" cy="471"/>
          </a:xfrm>
        </p:grpSpPr>
        <p:sp>
          <p:nvSpPr>
            <p:cNvPr id="39" name="直接连接符 134160"/>
            <p:cNvSpPr>
              <a:spLocks noChangeShapeType="1"/>
            </p:cNvSpPr>
            <p:nvPr/>
          </p:nvSpPr>
          <p:spPr bwMode="auto">
            <a:xfrm>
              <a:off x="4025" y="2188"/>
              <a:ext cx="19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0" name="文本框 134163"/>
            <p:cNvSpPr txBox="1">
              <a:spLocks noChangeArrowheads="1"/>
            </p:cNvSpPr>
            <p:nvPr/>
          </p:nvSpPr>
          <p:spPr bwMode="auto">
            <a:xfrm>
              <a:off x="4023" y="1961"/>
              <a:ext cx="24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1" name="文本框 134164"/>
            <p:cNvSpPr txBox="1">
              <a:spLocks noChangeArrowheads="1"/>
            </p:cNvSpPr>
            <p:nvPr/>
          </p:nvSpPr>
          <p:spPr bwMode="auto">
            <a:xfrm>
              <a:off x="4025" y="2180"/>
              <a:ext cx="24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1494874" y="2896403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1F497D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b="1" dirty="0"/>
          </a:p>
        </p:txBody>
      </p:sp>
      <p:grpSp>
        <p:nvGrpSpPr>
          <p:cNvPr id="43" name="组合 134169"/>
          <p:cNvGrpSpPr/>
          <p:nvPr/>
        </p:nvGrpSpPr>
        <p:grpSpPr bwMode="auto">
          <a:xfrm>
            <a:off x="1791677" y="2723666"/>
            <a:ext cx="388938" cy="747713"/>
            <a:chOff x="4023" y="1961"/>
            <a:chExt cx="245" cy="471"/>
          </a:xfrm>
        </p:grpSpPr>
        <p:sp>
          <p:nvSpPr>
            <p:cNvPr id="44" name="直接连接符 134160"/>
            <p:cNvSpPr>
              <a:spLocks noChangeShapeType="1"/>
            </p:cNvSpPr>
            <p:nvPr/>
          </p:nvSpPr>
          <p:spPr bwMode="auto">
            <a:xfrm>
              <a:off x="4025" y="2188"/>
              <a:ext cx="19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5" name="文本框 134163"/>
            <p:cNvSpPr txBox="1">
              <a:spLocks noChangeArrowheads="1"/>
            </p:cNvSpPr>
            <p:nvPr/>
          </p:nvSpPr>
          <p:spPr bwMode="auto">
            <a:xfrm>
              <a:off x="4023" y="1961"/>
              <a:ext cx="24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6" name="文本框 134164"/>
            <p:cNvSpPr txBox="1">
              <a:spLocks noChangeArrowheads="1"/>
            </p:cNvSpPr>
            <p:nvPr/>
          </p:nvSpPr>
          <p:spPr bwMode="auto">
            <a:xfrm>
              <a:off x="4025" y="2180"/>
              <a:ext cx="24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7" name="Text Box 84"/>
          <p:cNvSpPr txBox="1">
            <a:spLocks noChangeArrowheads="1"/>
          </p:cNvSpPr>
          <p:nvPr/>
        </p:nvSpPr>
        <p:spPr bwMode="auto">
          <a:xfrm>
            <a:off x="1892583" y="2895315"/>
            <a:ext cx="720726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8" name="Group 108"/>
          <p:cNvGrpSpPr/>
          <p:nvPr/>
        </p:nvGrpSpPr>
        <p:grpSpPr bwMode="auto">
          <a:xfrm>
            <a:off x="5864622" y="1239056"/>
            <a:ext cx="1138237" cy="792163"/>
            <a:chOff x="1254" y="2614"/>
            <a:chExt cx="717" cy="499"/>
          </a:xfrm>
        </p:grpSpPr>
        <p:sp>
          <p:nvSpPr>
            <p:cNvPr id="49" name="Line 80"/>
            <p:cNvSpPr>
              <a:spLocks noChangeShapeType="1"/>
            </p:cNvSpPr>
            <p:nvPr/>
          </p:nvSpPr>
          <p:spPr bwMode="auto">
            <a:xfrm>
              <a:off x="1403" y="2869"/>
              <a:ext cx="442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0" name="Text Box 81"/>
            <p:cNvSpPr txBox="1">
              <a:spLocks noChangeArrowheads="1"/>
            </p:cNvSpPr>
            <p:nvPr/>
          </p:nvSpPr>
          <p:spPr bwMode="auto">
            <a:xfrm>
              <a:off x="1280" y="2614"/>
              <a:ext cx="667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2×4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1" name="Text Box 82"/>
            <p:cNvSpPr txBox="1">
              <a:spLocks noChangeArrowheads="1"/>
            </p:cNvSpPr>
            <p:nvPr/>
          </p:nvSpPr>
          <p:spPr bwMode="auto">
            <a:xfrm>
              <a:off x="1254" y="2861"/>
              <a:ext cx="717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3×5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2" name="Group 107"/>
          <p:cNvGrpSpPr/>
          <p:nvPr/>
        </p:nvGrpSpPr>
        <p:grpSpPr bwMode="auto">
          <a:xfrm>
            <a:off x="6671074" y="1239053"/>
            <a:ext cx="1177926" cy="760413"/>
            <a:chOff x="1762" y="2543"/>
            <a:chExt cx="742" cy="479"/>
          </a:xfrm>
        </p:grpSpPr>
        <p:sp>
          <p:nvSpPr>
            <p:cNvPr id="53" name="Text Box 84"/>
            <p:cNvSpPr txBox="1">
              <a:spLocks noChangeArrowheads="1"/>
            </p:cNvSpPr>
            <p:nvPr/>
          </p:nvSpPr>
          <p:spPr bwMode="auto">
            <a:xfrm>
              <a:off x="1762" y="2670"/>
              <a:ext cx="45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54" name="Group 106"/>
            <p:cNvGrpSpPr/>
            <p:nvPr/>
          </p:nvGrpSpPr>
          <p:grpSpPr bwMode="auto">
            <a:xfrm>
              <a:off x="1959" y="2543"/>
              <a:ext cx="545" cy="479"/>
              <a:chOff x="1951" y="2535"/>
              <a:chExt cx="545" cy="479"/>
            </a:xfrm>
          </p:grpSpPr>
          <p:sp>
            <p:nvSpPr>
              <p:cNvPr id="55" name="Line 86"/>
              <p:cNvSpPr>
                <a:spLocks noChangeShapeType="1"/>
              </p:cNvSpPr>
              <p:nvPr/>
            </p:nvSpPr>
            <p:spPr bwMode="auto">
              <a:xfrm>
                <a:off x="2077" y="2788"/>
                <a:ext cx="25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6" name="Text Box 87"/>
              <p:cNvSpPr txBox="1">
                <a:spLocks noChangeArrowheads="1"/>
              </p:cNvSpPr>
              <p:nvPr/>
            </p:nvSpPr>
            <p:spPr bwMode="auto">
              <a:xfrm>
                <a:off x="1951" y="2535"/>
                <a:ext cx="545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8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7" name="Text Box 88"/>
              <p:cNvSpPr txBox="1">
                <a:spLocks noChangeArrowheads="1"/>
              </p:cNvSpPr>
              <p:nvPr/>
            </p:nvSpPr>
            <p:spPr bwMode="auto">
              <a:xfrm>
                <a:off x="1985" y="2762"/>
                <a:ext cx="477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15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58" name="组合 134169"/>
          <p:cNvGrpSpPr/>
          <p:nvPr/>
        </p:nvGrpSpPr>
        <p:grpSpPr bwMode="auto">
          <a:xfrm>
            <a:off x="4894430" y="1283428"/>
            <a:ext cx="388938" cy="747713"/>
            <a:chOff x="4023" y="1961"/>
            <a:chExt cx="245" cy="471"/>
          </a:xfrm>
        </p:grpSpPr>
        <p:sp>
          <p:nvSpPr>
            <p:cNvPr id="59" name="直接连接符 134160"/>
            <p:cNvSpPr>
              <a:spLocks noChangeShapeType="1"/>
            </p:cNvSpPr>
            <p:nvPr/>
          </p:nvSpPr>
          <p:spPr bwMode="auto">
            <a:xfrm>
              <a:off x="4025" y="2188"/>
              <a:ext cx="19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0" name="文本框 134163"/>
            <p:cNvSpPr txBox="1">
              <a:spLocks noChangeArrowheads="1"/>
            </p:cNvSpPr>
            <p:nvPr/>
          </p:nvSpPr>
          <p:spPr bwMode="auto">
            <a:xfrm>
              <a:off x="4023" y="1961"/>
              <a:ext cx="24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1" name="文本框 134164"/>
            <p:cNvSpPr txBox="1">
              <a:spLocks noChangeArrowheads="1"/>
            </p:cNvSpPr>
            <p:nvPr/>
          </p:nvSpPr>
          <p:spPr bwMode="auto">
            <a:xfrm>
              <a:off x="4025" y="2180"/>
              <a:ext cx="24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5165040" y="1456165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1F497D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b="1" dirty="0"/>
          </a:p>
        </p:txBody>
      </p:sp>
      <p:grpSp>
        <p:nvGrpSpPr>
          <p:cNvPr id="63" name="组合 134169"/>
          <p:cNvGrpSpPr/>
          <p:nvPr/>
        </p:nvGrpSpPr>
        <p:grpSpPr bwMode="auto">
          <a:xfrm>
            <a:off x="5461843" y="1283428"/>
            <a:ext cx="388938" cy="747713"/>
            <a:chOff x="4023" y="1961"/>
            <a:chExt cx="245" cy="471"/>
          </a:xfrm>
        </p:grpSpPr>
        <p:sp>
          <p:nvSpPr>
            <p:cNvPr id="64" name="直接连接符 134160"/>
            <p:cNvSpPr>
              <a:spLocks noChangeShapeType="1"/>
            </p:cNvSpPr>
            <p:nvPr/>
          </p:nvSpPr>
          <p:spPr bwMode="auto">
            <a:xfrm>
              <a:off x="4025" y="2188"/>
              <a:ext cx="19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5" name="文本框 134163"/>
            <p:cNvSpPr txBox="1">
              <a:spLocks noChangeArrowheads="1"/>
            </p:cNvSpPr>
            <p:nvPr/>
          </p:nvSpPr>
          <p:spPr bwMode="auto">
            <a:xfrm>
              <a:off x="4023" y="1961"/>
              <a:ext cx="24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6" name="文本框 134164"/>
            <p:cNvSpPr txBox="1">
              <a:spLocks noChangeArrowheads="1"/>
            </p:cNvSpPr>
            <p:nvPr/>
          </p:nvSpPr>
          <p:spPr bwMode="auto">
            <a:xfrm>
              <a:off x="4025" y="2180"/>
              <a:ext cx="24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7" name="Text Box 84"/>
          <p:cNvSpPr txBox="1">
            <a:spLocks noChangeArrowheads="1"/>
          </p:cNvSpPr>
          <p:nvPr/>
        </p:nvSpPr>
        <p:spPr bwMode="auto">
          <a:xfrm>
            <a:off x="5562749" y="1455077"/>
            <a:ext cx="720726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8" name="Group 108"/>
          <p:cNvGrpSpPr/>
          <p:nvPr/>
        </p:nvGrpSpPr>
        <p:grpSpPr bwMode="auto">
          <a:xfrm>
            <a:off x="5936630" y="2679216"/>
            <a:ext cx="1138237" cy="792163"/>
            <a:chOff x="1254" y="2614"/>
            <a:chExt cx="717" cy="499"/>
          </a:xfrm>
        </p:grpSpPr>
        <p:sp>
          <p:nvSpPr>
            <p:cNvPr id="69" name="Line 80"/>
            <p:cNvSpPr>
              <a:spLocks noChangeShapeType="1"/>
            </p:cNvSpPr>
            <p:nvPr/>
          </p:nvSpPr>
          <p:spPr bwMode="auto">
            <a:xfrm>
              <a:off x="1403" y="2869"/>
              <a:ext cx="442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0" name="Text Box 81"/>
            <p:cNvSpPr txBox="1">
              <a:spLocks noChangeArrowheads="1"/>
            </p:cNvSpPr>
            <p:nvPr/>
          </p:nvSpPr>
          <p:spPr bwMode="auto">
            <a:xfrm>
              <a:off x="1280" y="2614"/>
              <a:ext cx="667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4×1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1" name="Text Box 82"/>
            <p:cNvSpPr txBox="1">
              <a:spLocks noChangeArrowheads="1"/>
            </p:cNvSpPr>
            <p:nvPr/>
          </p:nvSpPr>
          <p:spPr bwMode="auto">
            <a:xfrm>
              <a:off x="1254" y="2861"/>
              <a:ext cx="717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11×8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2" name="Group 107"/>
          <p:cNvGrpSpPr/>
          <p:nvPr/>
        </p:nvGrpSpPr>
        <p:grpSpPr bwMode="auto">
          <a:xfrm>
            <a:off x="6743082" y="2679213"/>
            <a:ext cx="1177926" cy="760413"/>
            <a:chOff x="1762" y="2543"/>
            <a:chExt cx="742" cy="479"/>
          </a:xfrm>
        </p:grpSpPr>
        <p:sp>
          <p:nvSpPr>
            <p:cNvPr id="73" name="Text Box 84"/>
            <p:cNvSpPr txBox="1">
              <a:spLocks noChangeArrowheads="1"/>
            </p:cNvSpPr>
            <p:nvPr/>
          </p:nvSpPr>
          <p:spPr bwMode="auto">
            <a:xfrm>
              <a:off x="1762" y="2670"/>
              <a:ext cx="45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74" name="Group 106"/>
            <p:cNvGrpSpPr/>
            <p:nvPr/>
          </p:nvGrpSpPr>
          <p:grpSpPr bwMode="auto">
            <a:xfrm>
              <a:off x="1959" y="2543"/>
              <a:ext cx="545" cy="479"/>
              <a:chOff x="1951" y="2535"/>
              <a:chExt cx="545" cy="479"/>
            </a:xfrm>
          </p:grpSpPr>
          <p:sp>
            <p:nvSpPr>
              <p:cNvPr id="75" name="Line 86"/>
              <p:cNvSpPr>
                <a:spLocks noChangeShapeType="1"/>
              </p:cNvSpPr>
              <p:nvPr/>
            </p:nvSpPr>
            <p:spPr bwMode="auto">
              <a:xfrm>
                <a:off x="2077" y="2788"/>
                <a:ext cx="25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6" name="Text Box 87"/>
              <p:cNvSpPr txBox="1">
                <a:spLocks noChangeArrowheads="1"/>
              </p:cNvSpPr>
              <p:nvPr/>
            </p:nvSpPr>
            <p:spPr bwMode="auto">
              <a:xfrm>
                <a:off x="1951" y="2535"/>
                <a:ext cx="545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7" name="Text Box 88"/>
              <p:cNvSpPr txBox="1">
                <a:spLocks noChangeArrowheads="1"/>
              </p:cNvSpPr>
              <p:nvPr/>
            </p:nvSpPr>
            <p:spPr bwMode="auto">
              <a:xfrm>
                <a:off x="1985" y="2762"/>
                <a:ext cx="477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22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78" name="组合 134169"/>
          <p:cNvGrpSpPr/>
          <p:nvPr/>
        </p:nvGrpSpPr>
        <p:grpSpPr bwMode="auto">
          <a:xfrm>
            <a:off x="4882304" y="2723588"/>
            <a:ext cx="530226" cy="728663"/>
            <a:chOff x="3970" y="1961"/>
            <a:chExt cx="334" cy="459"/>
          </a:xfrm>
        </p:grpSpPr>
        <p:sp>
          <p:nvSpPr>
            <p:cNvPr id="79" name="直接连接符 134160"/>
            <p:cNvSpPr>
              <a:spLocks noChangeShapeType="1"/>
            </p:cNvSpPr>
            <p:nvPr/>
          </p:nvSpPr>
          <p:spPr bwMode="auto">
            <a:xfrm>
              <a:off x="4025" y="2188"/>
              <a:ext cx="19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0" name="文本框 134163"/>
            <p:cNvSpPr txBox="1">
              <a:spLocks noChangeArrowheads="1"/>
            </p:cNvSpPr>
            <p:nvPr/>
          </p:nvSpPr>
          <p:spPr bwMode="auto">
            <a:xfrm>
              <a:off x="4023" y="1961"/>
              <a:ext cx="24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1" name="文本框 134164"/>
            <p:cNvSpPr txBox="1">
              <a:spLocks noChangeArrowheads="1"/>
            </p:cNvSpPr>
            <p:nvPr/>
          </p:nvSpPr>
          <p:spPr bwMode="auto">
            <a:xfrm>
              <a:off x="3970" y="2168"/>
              <a:ext cx="33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11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2" name="矩形 81"/>
          <p:cNvSpPr/>
          <p:nvPr/>
        </p:nvSpPr>
        <p:spPr>
          <a:xfrm>
            <a:off x="5237048" y="2896325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1F497D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b="1" dirty="0"/>
          </a:p>
        </p:txBody>
      </p:sp>
      <p:grpSp>
        <p:nvGrpSpPr>
          <p:cNvPr id="83" name="组合 134169"/>
          <p:cNvGrpSpPr/>
          <p:nvPr/>
        </p:nvGrpSpPr>
        <p:grpSpPr bwMode="auto">
          <a:xfrm>
            <a:off x="5533851" y="2723588"/>
            <a:ext cx="388938" cy="747713"/>
            <a:chOff x="4023" y="1961"/>
            <a:chExt cx="245" cy="471"/>
          </a:xfrm>
        </p:grpSpPr>
        <p:sp>
          <p:nvSpPr>
            <p:cNvPr id="84" name="直接连接符 134160"/>
            <p:cNvSpPr>
              <a:spLocks noChangeShapeType="1"/>
            </p:cNvSpPr>
            <p:nvPr/>
          </p:nvSpPr>
          <p:spPr bwMode="auto">
            <a:xfrm>
              <a:off x="4025" y="2188"/>
              <a:ext cx="19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5" name="文本框 134163"/>
            <p:cNvSpPr txBox="1">
              <a:spLocks noChangeArrowheads="1"/>
            </p:cNvSpPr>
            <p:nvPr/>
          </p:nvSpPr>
          <p:spPr bwMode="auto">
            <a:xfrm>
              <a:off x="4023" y="1961"/>
              <a:ext cx="24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6" name="文本框 134164"/>
            <p:cNvSpPr txBox="1">
              <a:spLocks noChangeArrowheads="1"/>
            </p:cNvSpPr>
            <p:nvPr/>
          </p:nvSpPr>
          <p:spPr bwMode="auto">
            <a:xfrm>
              <a:off x="4025" y="2180"/>
              <a:ext cx="24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8</a:t>
              </a:r>
              <a:endParaRPr lang="en-US" altLang="zh-CN" sz="2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7" name="Text Box 84"/>
          <p:cNvSpPr txBox="1">
            <a:spLocks noChangeArrowheads="1"/>
          </p:cNvSpPr>
          <p:nvPr/>
        </p:nvSpPr>
        <p:spPr bwMode="auto">
          <a:xfrm>
            <a:off x="5634757" y="2895237"/>
            <a:ext cx="720726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8" name="组合 137261"/>
          <p:cNvGrpSpPr/>
          <p:nvPr/>
        </p:nvGrpSpPr>
        <p:grpSpPr bwMode="auto">
          <a:xfrm>
            <a:off x="5925023" y="2607844"/>
            <a:ext cx="1293813" cy="920751"/>
            <a:chOff x="2669" y="2286"/>
            <a:chExt cx="815" cy="580"/>
          </a:xfrm>
        </p:grpSpPr>
        <p:sp>
          <p:nvSpPr>
            <p:cNvPr id="89" name="文本框 137258"/>
            <p:cNvSpPr txBox="1">
              <a:spLocks noChangeArrowheads="1"/>
            </p:cNvSpPr>
            <p:nvPr/>
          </p:nvSpPr>
          <p:spPr bwMode="auto">
            <a:xfrm>
              <a:off x="3212" y="2614"/>
              <a:ext cx="27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0" name="文本框 137259"/>
            <p:cNvSpPr txBox="1">
              <a:spLocks noChangeArrowheads="1"/>
            </p:cNvSpPr>
            <p:nvPr/>
          </p:nvSpPr>
          <p:spPr bwMode="auto">
            <a:xfrm>
              <a:off x="2669" y="2286"/>
              <a:ext cx="27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1" name="直接连接符 137257"/>
          <p:cNvSpPr>
            <a:spLocks noChangeShapeType="1"/>
          </p:cNvSpPr>
          <p:nvPr/>
        </p:nvSpPr>
        <p:spPr bwMode="auto">
          <a:xfrm>
            <a:off x="6197705" y="2799309"/>
            <a:ext cx="171539" cy="15985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92" name="直接连接符 137257"/>
          <p:cNvSpPr>
            <a:spLocks noChangeShapeType="1"/>
          </p:cNvSpPr>
          <p:nvPr/>
        </p:nvSpPr>
        <p:spPr bwMode="auto">
          <a:xfrm>
            <a:off x="6675004" y="3201025"/>
            <a:ext cx="171539" cy="15985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94" name="TextBox 93"/>
          <p:cNvSpPr txBox="1"/>
          <p:nvPr/>
        </p:nvSpPr>
        <p:spPr>
          <a:xfrm>
            <a:off x="1655586" y="3795886"/>
            <a:ext cx="5724726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注意能约分的，要先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约分，再相乘。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3" name="横卷形 92"/>
          <p:cNvSpPr/>
          <p:nvPr/>
        </p:nvSpPr>
        <p:spPr>
          <a:xfrm>
            <a:off x="4767088" y="2512289"/>
            <a:ext cx="3477320" cy="1079823"/>
          </a:xfrm>
          <a:prstGeom prst="horizontalScroll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5" name="横卷形 94"/>
          <p:cNvSpPr/>
          <p:nvPr/>
        </p:nvSpPr>
        <p:spPr>
          <a:xfrm>
            <a:off x="1008173" y="2583804"/>
            <a:ext cx="3477320" cy="1079823"/>
          </a:xfrm>
          <a:prstGeom prst="horizontalScroll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6" name="横卷形 95"/>
          <p:cNvSpPr/>
          <p:nvPr/>
        </p:nvSpPr>
        <p:spPr>
          <a:xfrm>
            <a:off x="4713336" y="1059582"/>
            <a:ext cx="3477320" cy="1079823"/>
          </a:xfrm>
          <a:prstGeom prst="horizontalScroll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7" name="横卷形 96"/>
          <p:cNvSpPr/>
          <p:nvPr/>
        </p:nvSpPr>
        <p:spPr>
          <a:xfrm>
            <a:off x="1038910" y="1167420"/>
            <a:ext cx="3477320" cy="1079823"/>
          </a:xfrm>
          <a:prstGeom prst="horizontalScroll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99" name="图片 9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0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2" name="图片 10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7" grpId="0"/>
      <p:bldP spid="67" grpId="0"/>
      <p:bldP spid="87" grpId="0"/>
      <p:bldP spid="91" grpId="0" animBg="1"/>
      <p:bldP spid="92" grpId="0" animBg="1"/>
      <p:bldP spid="9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" t="17725" b="28629"/>
          <a:stretch>
            <a:fillRect/>
          </a:stretch>
        </p:blipFill>
        <p:spPr bwMode="auto">
          <a:xfrm>
            <a:off x="395536" y="1104939"/>
            <a:ext cx="7989719" cy="146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13401" y="339502"/>
            <a:ext cx="2198359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latin typeface="楷体" panose="02010609060101010101" charset="-122"/>
                <a:ea typeface="楷体" panose="02010609060101010101" charset="-122"/>
              </a:rPr>
              <a:t>看图计算。</a:t>
            </a:r>
            <a:endParaRPr lang="zh-CN" altLang="en-US" sz="3200" b="1" dirty="0">
              <a:ln w="0"/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Group 15"/>
          <p:cNvGrpSpPr/>
          <p:nvPr/>
        </p:nvGrpSpPr>
        <p:grpSpPr bwMode="auto">
          <a:xfrm>
            <a:off x="977317" y="2581770"/>
            <a:ext cx="352426" cy="844551"/>
            <a:chOff x="4" y="60"/>
            <a:chExt cx="222" cy="532"/>
          </a:xfrm>
        </p:grpSpPr>
        <p:sp>
          <p:nvSpPr>
            <p:cNvPr id="5" name="Text Box 16"/>
            <p:cNvSpPr txBox="1">
              <a:spLocks noChangeArrowheads="1"/>
            </p:cNvSpPr>
            <p:nvPr/>
          </p:nvSpPr>
          <p:spPr bwMode="auto">
            <a:xfrm>
              <a:off x="12" y="60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4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4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" name="Group 15"/>
          <p:cNvGrpSpPr/>
          <p:nvPr/>
        </p:nvGrpSpPr>
        <p:grpSpPr bwMode="auto">
          <a:xfrm>
            <a:off x="1625389" y="2581770"/>
            <a:ext cx="352426" cy="844551"/>
            <a:chOff x="4" y="60"/>
            <a:chExt cx="222" cy="532"/>
          </a:xfrm>
        </p:grpSpPr>
        <p:sp>
          <p:nvSpPr>
            <p:cNvPr id="9" name="Text Box 16"/>
            <p:cNvSpPr txBox="1">
              <a:spLocks noChangeArrowheads="1"/>
            </p:cNvSpPr>
            <p:nvPr/>
          </p:nvSpPr>
          <p:spPr bwMode="auto">
            <a:xfrm>
              <a:off x="12" y="60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4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4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2" name="Rectangle 32"/>
          <p:cNvSpPr>
            <a:spLocks noChangeArrowheads="1"/>
          </p:cNvSpPr>
          <p:nvPr/>
        </p:nvSpPr>
        <p:spPr bwMode="auto">
          <a:xfrm>
            <a:off x="2093504" y="2789286"/>
            <a:ext cx="1554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_GB2312" panose="02010609030101010101"/>
              </a:rPr>
              <a:t>=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_GB2312" panose="02010609030101010101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65349" y="2789286"/>
            <a:ext cx="516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" name="Group 15"/>
          <p:cNvGrpSpPr/>
          <p:nvPr/>
        </p:nvGrpSpPr>
        <p:grpSpPr bwMode="auto">
          <a:xfrm>
            <a:off x="2314478" y="2645270"/>
            <a:ext cx="352426" cy="781051"/>
            <a:chOff x="4" y="100"/>
            <a:chExt cx="222" cy="492"/>
          </a:xfrm>
        </p:grpSpPr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12" y="100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8" name="Group 15"/>
          <p:cNvGrpSpPr/>
          <p:nvPr/>
        </p:nvGrpSpPr>
        <p:grpSpPr bwMode="auto">
          <a:xfrm>
            <a:off x="3742323" y="2581770"/>
            <a:ext cx="352426" cy="844551"/>
            <a:chOff x="4" y="60"/>
            <a:chExt cx="222" cy="532"/>
          </a:xfrm>
        </p:grpSpPr>
        <p:sp>
          <p:nvSpPr>
            <p:cNvPr id="19" name="Text Box 16"/>
            <p:cNvSpPr txBox="1">
              <a:spLocks noChangeArrowheads="1"/>
            </p:cNvSpPr>
            <p:nvPr/>
          </p:nvSpPr>
          <p:spPr bwMode="auto">
            <a:xfrm>
              <a:off x="12" y="60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4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4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2" name="Group 15"/>
          <p:cNvGrpSpPr/>
          <p:nvPr/>
        </p:nvGrpSpPr>
        <p:grpSpPr bwMode="auto">
          <a:xfrm>
            <a:off x="4390395" y="2581770"/>
            <a:ext cx="352426" cy="844551"/>
            <a:chOff x="4" y="60"/>
            <a:chExt cx="222" cy="532"/>
          </a:xfrm>
        </p:grpSpPr>
        <p:sp>
          <p:nvSpPr>
            <p:cNvPr id="23" name="Text Box 16"/>
            <p:cNvSpPr txBox="1">
              <a:spLocks noChangeArrowheads="1"/>
            </p:cNvSpPr>
            <p:nvPr/>
          </p:nvSpPr>
          <p:spPr bwMode="auto">
            <a:xfrm>
              <a:off x="12" y="60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4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4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4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6" name="Rectangle 32"/>
          <p:cNvSpPr>
            <a:spLocks noChangeArrowheads="1"/>
          </p:cNvSpPr>
          <p:nvPr/>
        </p:nvSpPr>
        <p:spPr bwMode="auto">
          <a:xfrm>
            <a:off x="4858510" y="2789286"/>
            <a:ext cx="1554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_GB2312" panose="02010609030101010101"/>
              </a:rPr>
              <a:t>=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_GB2312" panose="02010609030101010101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30355" y="2789286"/>
            <a:ext cx="516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8" name="Group 15"/>
          <p:cNvGrpSpPr/>
          <p:nvPr/>
        </p:nvGrpSpPr>
        <p:grpSpPr bwMode="auto">
          <a:xfrm>
            <a:off x="5076270" y="2582147"/>
            <a:ext cx="495300" cy="828676"/>
            <a:chOff x="-19" y="70"/>
            <a:chExt cx="312" cy="522"/>
          </a:xfrm>
        </p:grpSpPr>
        <p:sp>
          <p:nvSpPr>
            <p:cNvPr id="29" name="Text Box 16"/>
            <p:cNvSpPr txBox="1">
              <a:spLocks noChangeArrowheads="1"/>
            </p:cNvSpPr>
            <p:nvPr/>
          </p:nvSpPr>
          <p:spPr bwMode="auto">
            <a:xfrm>
              <a:off x="39" y="70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8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" name="Text Box 17"/>
            <p:cNvSpPr txBox="1">
              <a:spLocks noChangeArrowheads="1"/>
            </p:cNvSpPr>
            <p:nvPr/>
          </p:nvSpPr>
          <p:spPr bwMode="auto">
            <a:xfrm>
              <a:off x="-19" y="301"/>
              <a:ext cx="31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15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2" name="Group 15"/>
          <p:cNvGrpSpPr/>
          <p:nvPr/>
        </p:nvGrpSpPr>
        <p:grpSpPr bwMode="auto">
          <a:xfrm>
            <a:off x="6421285" y="2581770"/>
            <a:ext cx="352426" cy="844551"/>
            <a:chOff x="4" y="60"/>
            <a:chExt cx="222" cy="532"/>
          </a:xfrm>
        </p:grpSpPr>
        <p:sp>
          <p:nvSpPr>
            <p:cNvPr id="33" name="Text Box 16"/>
            <p:cNvSpPr txBox="1">
              <a:spLocks noChangeArrowheads="1"/>
            </p:cNvSpPr>
            <p:nvPr/>
          </p:nvSpPr>
          <p:spPr bwMode="auto">
            <a:xfrm>
              <a:off x="12" y="60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4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4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4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5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6" name="Group 15"/>
          <p:cNvGrpSpPr/>
          <p:nvPr/>
        </p:nvGrpSpPr>
        <p:grpSpPr bwMode="auto">
          <a:xfrm>
            <a:off x="7069357" y="2581770"/>
            <a:ext cx="352426" cy="844551"/>
            <a:chOff x="4" y="60"/>
            <a:chExt cx="222" cy="532"/>
          </a:xfrm>
        </p:grpSpPr>
        <p:sp>
          <p:nvSpPr>
            <p:cNvPr id="37" name="Text Box 16"/>
            <p:cNvSpPr txBox="1">
              <a:spLocks noChangeArrowheads="1"/>
            </p:cNvSpPr>
            <p:nvPr/>
          </p:nvSpPr>
          <p:spPr bwMode="auto">
            <a:xfrm>
              <a:off x="12" y="60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4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8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99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4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9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0" name="Rectangle 32"/>
          <p:cNvSpPr>
            <a:spLocks noChangeArrowheads="1"/>
          </p:cNvSpPr>
          <p:nvPr/>
        </p:nvSpPr>
        <p:spPr bwMode="auto">
          <a:xfrm>
            <a:off x="7537472" y="2789286"/>
            <a:ext cx="1554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_GB2312" panose="02010609030101010101"/>
              </a:rPr>
              <a:t>=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_GB2312" panose="02010609030101010101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709317" y="2789286"/>
            <a:ext cx="516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2" name="Group 15"/>
          <p:cNvGrpSpPr/>
          <p:nvPr/>
        </p:nvGrpSpPr>
        <p:grpSpPr bwMode="auto">
          <a:xfrm>
            <a:off x="7721933" y="2581770"/>
            <a:ext cx="495301" cy="854076"/>
            <a:chOff x="-19" y="60"/>
            <a:chExt cx="312" cy="538"/>
          </a:xfrm>
        </p:grpSpPr>
        <p:sp>
          <p:nvSpPr>
            <p:cNvPr id="43" name="Text Box 16"/>
            <p:cNvSpPr txBox="1">
              <a:spLocks noChangeArrowheads="1"/>
            </p:cNvSpPr>
            <p:nvPr/>
          </p:nvSpPr>
          <p:spPr bwMode="auto">
            <a:xfrm>
              <a:off x="12" y="60"/>
              <a:ext cx="21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9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4" name="Text Box 17"/>
            <p:cNvSpPr txBox="1">
              <a:spLocks noChangeArrowheads="1"/>
            </p:cNvSpPr>
            <p:nvPr/>
          </p:nvSpPr>
          <p:spPr bwMode="auto">
            <a:xfrm>
              <a:off x="-19" y="307"/>
              <a:ext cx="31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16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5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2" name="图片 5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251520" y="267494"/>
            <a:ext cx="75614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下面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的算式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对吗？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把不对的改正过来。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3" name="Group 71"/>
          <p:cNvGrpSpPr/>
          <p:nvPr/>
        </p:nvGrpSpPr>
        <p:grpSpPr bwMode="auto">
          <a:xfrm>
            <a:off x="3008700" y="1121546"/>
            <a:ext cx="869950" cy="893764"/>
            <a:chOff x="1020" y="1523"/>
            <a:chExt cx="548" cy="563"/>
          </a:xfrm>
        </p:grpSpPr>
        <p:sp>
          <p:nvSpPr>
            <p:cNvPr id="4" name="Text Box 72"/>
            <p:cNvSpPr txBox="1">
              <a:spLocks noChangeArrowheads="1"/>
            </p:cNvSpPr>
            <p:nvPr/>
          </p:nvSpPr>
          <p:spPr bwMode="auto">
            <a:xfrm>
              <a:off x="1020" y="1661"/>
              <a:ext cx="45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5" name="Group 73"/>
            <p:cNvGrpSpPr/>
            <p:nvPr/>
          </p:nvGrpSpPr>
          <p:grpSpPr bwMode="auto">
            <a:xfrm>
              <a:off x="1294" y="1523"/>
              <a:ext cx="274" cy="563"/>
              <a:chOff x="1294" y="1523"/>
              <a:chExt cx="274" cy="563"/>
            </a:xfrm>
          </p:grpSpPr>
          <p:sp>
            <p:nvSpPr>
              <p:cNvPr id="6" name="Line 74"/>
              <p:cNvSpPr>
                <a:spLocks noChangeShapeType="1"/>
              </p:cNvSpPr>
              <p:nvPr/>
            </p:nvSpPr>
            <p:spPr bwMode="auto">
              <a:xfrm>
                <a:off x="1357" y="1795"/>
                <a:ext cx="146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" name="Text Box 75"/>
              <p:cNvSpPr txBox="1">
                <a:spLocks noChangeArrowheads="1"/>
              </p:cNvSpPr>
              <p:nvPr/>
            </p:nvSpPr>
            <p:spPr bwMode="auto">
              <a:xfrm>
                <a:off x="1294" y="1523"/>
                <a:ext cx="272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" name="Text Box 76"/>
              <p:cNvSpPr txBox="1">
                <a:spLocks noChangeArrowheads="1"/>
              </p:cNvSpPr>
              <p:nvPr/>
            </p:nvSpPr>
            <p:spPr bwMode="auto">
              <a:xfrm>
                <a:off x="1296" y="1795"/>
                <a:ext cx="272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7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9" name="Group 83"/>
          <p:cNvGrpSpPr/>
          <p:nvPr/>
        </p:nvGrpSpPr>
        <p:grpSpPr bwMode="auto">
          <a:xfrm>
            <a:off x="6605904" y="1192549"/>
            <a:ext cx="1241425" cy="750889"/>
            <a:chOff x="1070" y="2082"/>
            <a:chExt cx="782" cy="473"/>
          </a:xfrm>
        </p:grpSpPr>
        <p:sp>
          <p:nvSpPr>
            <p:cNvPr id="10" name="Text Box 84"/>
            <p:cNvSpPr txBox="1">
              <a:spLocks noChangeArrowheads="1"/>
            </p:cNvSpPr>
            <p:nvPr/>
          </p:nvSpPr>
          <p:spPr bwMode="auto">
            <a:xfrm>
              <a:off x="1070" y="2168"/>
              <a:ext cx="55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1" name="Group 85"/>
            <p:cNvGrpSpPr/>
            <p:nvPr/>
          </p:nvGrpSpPr>
          <p:grpSpPr bwMode="auto">
            <a:xfrm>
              <a:off x="1195" y="2082"/>
              <a:ext cx="657" cy="473"/>
              <a:chOff x="1195" y="2082"/>
              <a:chExt cx="657" cy="473"/>
            </a:xfrm>
          </p:grpSpPr>
          <p:sp>
            <p:nvSpPr>
              <p:cNvPr id="12" name="Line 86"/>
              <p:cNvSpPr>
                <a:spLocks noChangeShapeType="1"/>
              </p:cNvSpPr>
              <p:nvPr/>
            </p:nvSpPr>
            <p:spPr bwMode="auto">
              <a:xfrm>
                <a:off x="1414" y="2289"/>
                <a:ext cx="222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" name="Text Box 87"/>
              <p:cNvSpPr txBox="1">
                <a:spLocks noChangeArrowheads="1"/>
              </p:cNvSpPr>
              <p:nvPr/>
            </p:nvSpPr>
            <p:spPr bwMode="auto">
              <a:xfrm>
                <a:off x="1256" y="2082"/>
                <a:ext cx="51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10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" name="Text Box 88"/>
              <p:cNvSpPr txBox="1">
                <a:spLocks noChangeArrowheads="1"/>
              </p:cNvSpPr>
              <p:nvPr/>
            </p:nvSpPr>
            <p:spPr bwMode="auto">
              <a:xfrm>
                <a:off x="1195" y="2264"/>
                <a:ext cx="65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10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15" name="Line 111"/>
          <p:cNvSpPr>
            <a:spLocks noChangeShapeType="1"/>
          </p:cNvSpPr>
          <p:nvPr/>
        </p:nvSpPr>
        <p:spPr bwMode="auto">
          <a:xfrm>
            <a:off x="2947612" y="1471862"/>
            <a:ext cx="185738" cy="1619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Line 112"/>
          <p:cNvSpPr>
            <a:spLocks noChangeShapeType="1"/>
          </p:cNvSpPr>
          <p:nvPr/>
        </p:nvSpPr>
        <p:spPr bwMode="auto">
          <a:xfrm>
            <a:off x="2468187" y="1255068"/>
            <a:ext cx="198437" cy="17303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 Box 113"/>
          <p:cNvSpPr txBox="1">
            <a:spLocks noChangeArrowheads="1"/>
          </p:cNvSpPr>
          <p:nvPr/>
        </p:nvSpPr>
        <p:spPr bwMode="auto">
          <a:xfrm>
            <a:off x="2947612" y="1189807"/>
            <a:ext cx="5556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 Box 114"/>
          <p:cNvSpPr txBox="1">
            <a:spLocks noChangeArrowheads="1"/>
          </p:cNvSpPr>
          <p:nvPr/>
        </p:nvSpPr>
        <p:spPr bwMode="auto">
          <a:xfrm>
            <a:off x="2500186" y="987574"/>
            <a:ext cx="584200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Line 121"/>
          <p:cNvSpPr>
            <a:spLocks noChangeShapeType="1"/>
          </p:cNvSpPr>
          <p:nvPr/>
        </p:nvSpPr>
        <p:spPr bwMode="auto">
          <a:xfrm>
            <a:off x="6632890" y="1212429"/>
            <a:ext cx="301625" cy="26193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Line 122"/>
          <p:cNvSpPr>
            <a:spLocks noChangeShapeType="1"/>
          </p:cNvSpPr>
          <p:nvPr/>
        </p:nvSpPr>
        <p:spPr bwMode="auto">
          <a:xfrm>
            <a:off x="6077359" y="1582143"/>
            <a:ext cx="198438" cy="17303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 Box 123"/>
          <p:cNvSpPr txBox="1">
            <a:spLocks noChangeArrowheads="1"/>
          </p:cNvSpPr>
          <p:nvPr/>
        </p:nvSpPr>
        <p:spPr bwMode="auto">
          <a:xfrm>
            <a:off x="6646727" y="1049063"/>
            <a:ext cx="5556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Text Box 124"/>
          <p:cNvSpPr txBox="1">
            <a:spLocks noChangeArrowheads="1"/>
          </p:cNvSpPr>
          <p:nvPr/>
        </p:nvSpPr>
        <p:spPr bwMode="auto">
          <a:xfrm>
            <a:off x="6084710" y="1697135"/>
            <a:ext cx="584200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Rectangle 181"/>
          <p:cNvSpPr>
            <a:spLocks noChangeArrowheads="1"/>
          </p:cNvSpPr>
          <p:nvPr/>
        </p:nvSpPr>
        <p:spPr bwMode="auto">
          <a:xfrm>
            <a:off x="2346502" y="2129183"/>
            <a:ext cx="111280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Rectangle 182"/>
          <p:cNvSpPr>
            <a:spLocks noChangeArrowheads="1"/>
          </p:cNvSpPr>
          <p:nvPr/>
        </p:nvSpPr>
        <p:spPr bwMode="auto">
          <a:xfrm>
            <a:off x="5846075" y="2129183"/>
            <a:ext cx="111280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圆角矩形 24"/>
          <p:cNvSpPr>
            <a:spLocks noChangeArrowheads="1"/>
          </p:cNvSpPr>
          <p:nvPr/>
        </p:nvSpPr>
        <p:spPr bwMode="auto">
          <a:xfrm>
            <a:off x="1297860" y="1056113"/>
            <a:ext cx="2699160" cy="932898"/>
          </a:xfrm>
          <a:prstGeom prst="roundRect">
            <a:avLst>
              <a:gd name="adj" fmla="val 16667"/>
            </a:avLst>
          </a:prstGeom>
          <a:noFill/>
          <a:ln w="63500">
            <a:solidFill>
              <a:srgbClr val="00CC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6" name="Group 83"/>
          <p:cNvGrpSpPr/>
          <p:nvPr/>
        </p:nvGrpSpPr>
        <p:grpSpPr bwMode="auto">
          <a:xfrm>
            <a:off x="1488950" y="1166964"/>
            <a:ext cx="352426" cy="793751"/>
            <a:chOff x="424" y="1928"/>
            <a:chExt cx="222" cy="500"/>
          </a:xfrm>
        </p:grpSpPr>
        <p:sp>
          <p:nvSpPr>
            <p:cNvPr id="27" name="Text Box 74"/>
            <p:cNvSpPr txBox="1">
              <a:spLocks noChangeArrowheads="1"/>
            </p:cNvSpPr>
            <p:nvPr/>
          </p:nvSpPr>
          <p:spPr bwMode="auto">
            <a:xfrm>
              <a:off x="432" y="1928"/>
              <a:ext cx="214" cy="2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8" name="Text Box 75"/>
            <p:cNvSpPr txBox="1">
              <a:spLocks noChangeArrowheads="1"/>
            </p:cNvSpPr>
            <p:nvPr/>
          </p:nvSpPr>
          <p:spPr bwMode="auto">
            <a:xfrm>
              <a:off x="427" y="2137"/>
              <a:ext cx="214" cy="2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7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" name="Line 76"/>
            <p:cNvSpPr>
              <a:spLocks noChangeShapeType="1"/>
            </p:cNvSpPr>
            <p:nvPr/>
          </p:nvSpPr>
          <p:spPr bwMode="auto">
            <a:xfrm>
              <a:off x="424" y="2162"/>
              <a:ext cx="206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723206" y="1325306"/>
            <a:ext cx="353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Text Box 75"/>
          <p:cNvSpPr txBox="1">
            <a:spLocks noChangeArrowheads="1"/>
          </p:cNvSpPr>
          <p:nvPr/>
        </p:nvSpPr>
        <p:spPr bwMode="auto">
          <a:xfrm>
            <a:off x="1945437" y="1366987"/>
            <a:ext cx="34015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24270" y="1346320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=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3" name="Group 83"/>
          <p:cNvGrpSpPr/>
          <p:nvPr/>
        </p:nvGrpSpPr>
        <p:grpSpPr bwMode="auto">
          <a:xfrm>
            <a:off x="2413184" y="1172520"/>
            <a:ext cx="352426" cy="793751"/>
            <a:chOff x="424" y="1928"/>
            <a:chExt cx="222" cy="500"/>
          </a:xfrm>
        </p:grpSpPr>
        <p:sp>
          <p:nvSpPr>
            <p:cNvPr id="34" name="Text Box 74"/>
            <p:cNvSpPr txBox="1">
              <a:spLocks noChangeArrowheads="1"/>
            </p:cNvSpPr>
            <p:nvPr/>
          </p:nvSpPr>
          <p:spPr bwMode="auto">
            <a:xfrm>
              <a:off x="432" y="1928"/>
              <a:ext cx="214" cy="2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5" name="Text Box 75"/>
            <p:cNvSpPr txBox="1">
              <a:spLocks noChangeArrowheads="1"/>
            </p:cNvSpPr>
            <p:nvPr/>
          </p:nvSpPr>
          <p:spPr bwMode="auto">
            <a:xfrm>
              <a:off x="427" y="2137"/>
              <a:ext cx="214" cy="2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7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6" name="Line 76"/>
            <p:cNvSpPr>
              <a:spLocks noChangeShapeType="1"/>
            </p:cNvSpPr>
            <p:nvPr/>
          </p:nvSpPr>
          <p:spPr bwMode="auto">
            <a:xfrm>
              <a:off x="424" y="2162"/>
              <a:ext cx="206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2647440" y="1330862"/>
            <a:ext cx="353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Text Box 75"/>
          <p:cNvSpPr txBox="1">
            <a:spLocks noChangeArrowheads="1"/>
          </p:cNvSpPr>
          <p:nvPr/>
        </p:nvSpPr>
        <p:spPr bwMode="auto">
          <a:xfrm>
            <a:off x="2869042" y="1363907"/>
            <a:ext cx="34015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9" name="Group 83"/>
          <p:cNvGrpSpPr/>
          <p:nvPr/>
        </p:nvGrpSpPr>
        <p:grpSpPr bwMode="auto">
          <a:xfrm>
            <a:off x="5938452" y="1167981"/>
            <a:ext cx="495302" cy="801689"/>
            <a:chOff x="377" y="1928"/>
            <a:chExt cx="312" cy="505"/>
          </a:xfrm>
        </p:grpSpPr>
        <p:sp>
          <p:nvSpPr>
            <p:cNvPr id="40" name="Text Box 74"/>
            <p:cNvSpPr txBox="1">
              <a:spLocks noChangeArrowheads="1"/>
            </p:cNvSpPr>
            <p:nvPr/>
          </p:nvSpPr>
          <p:spPr bwMode="auto">
            <a:xfrm>
              <a:off x="432" y="1928"/>
              <a:ext cx="214" cy="2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7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1" name="Text Box 75"/>
            <p:cNvSpPr txBox="1">
              <a:spLocks noChangeArrowheads="1"/>
            </p:cNvSpPr>
            <p:nvPr/>
          </p:nvSpPr>
          <p:spPr bwMode="auto">
            <a:xfrm>
              <a:off x="377" y="2142"/>
              <a:ext cx="312" cy="2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10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2" name="Line 76"/>
            <p:cNvSpPr>
              <a:spLocks noChangeShapeType="1"/>
            </p:cNvSpPr>
            <p:nvPr/>
          </p:nvSpPr>
          <p:spPr bwMode="auto">
            <a:xfrm>
              <a:off x="424" y="2162"/>
              <a:ext cx="206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6279077" y="1309374"/>
            <a:ext cx="353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4" name="Group 83"/>
          <p:cNvGrpSpPr/>
          <p:nvPr/>
        </p:nvGrpSpPr>
        <p:grpSpPr bwMode="auto">
          <a:xfrm>
            <a:off x="6590729" y="1143613"/>
            <a:ext cx="352426" cy="833439"/>
            <a:chOff x="424" y="1928"/>
            <a:chExt cx="222" cy="525"/>
          </a:xfrm>
        </p:grpSpPr>
        <p:sp>
          <p:nvSpPr>
            <p:cNvPr id="45" name="Text Box 74"/>
            <p:cNvSpPr txBox="1">
              <a:spLocks noChangeArrowheads="1"/>
            </p:cNvSpPr>
            <p:nvPr/>
          </p:nvSpPr>
          <p:spPr bwMode="auto">
            <a:xfrm>
              <a:off x="432" y="1928"/>
              <a:ext cx="214" cy="2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6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6" name="Text Box 75"/>
            <p:cNvSpPr txBox="1">
              <a:spLocks noChangeArrowheads="1"/>
            </p:cNvSpPr>
            <p:nvPr/>
          </p:nvSpPr>
          <p:spPr bwMode="auto">
            <a:xfrm>
              <a:off x="432" y="2162"/>
              <a:ext cx="214" cy="2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7" name="Line 76"/>
            <p:cNvSpPr>
              <a:spLocks noChangeShapeType="1"/>
            </p:cNvSpPr>
            <p:nvPr/>
          </p:nvSpPr>
          <p:spPr bwMode="auto">
            <a:xfrm>
              <a:off x="424" y="2162"/>
              <a:ext cx="206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8" name="Group 83"/>
          <p:cNvGrpSpPr/>
          <p:nvPr/>
        </p:nvGrpSpPr>
        <p:grpSpPr bwMode="auto">
          <a:xfrm>
            <a:off x="4860574" y="1156868"/>
            <a:ext cx="495302" cy="801689"/>
            <a:chOff x="377" y="1928"/>
            <a:chExt cx="312" cy="505"/>
          </a:xfrm>
        </p:grpSpPr>
        <p:sp>
          <p:nvSpPr>
            <p:cNvPr id="49" name="Text Box 74"/>
            <p:cNvSpPr txBox="1">
              <a:spLocks noChangeArrowheads="1"/>
            </p:cNvSpPr>
            <p:nvPr/>
          </p:nvSpPr>
          <p:spPr bwMode="auto">
            <a:xfrm>
              <a:off x="432" y="1928"/>
              <a:ext cx="214" cy="2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7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0" name="Text Box 75"/>
            <p:cNvSpPr txBox="1">
              <a:spLocks noChangeArrowheads="1"/>
            </p:cNvSpPr>
            <p:nvPr/>
          </p:nvSpPr>
          <p:spPr bwMode="auto">
            <a:xfrm>
              <a:off x="377" y="2142"/>
              <a:ext cx="312" cy="2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10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1" name="Line 76"/>
            <p:cNvSpPr>
              <a:spLocks noChangeShapeType="1"/>
            </p:cNvSpPr>
            <p:nvPr/>
          </p:nvSpPr>
          <p:spPr bwMode="auto">
            <a:xfrm>
              <a:off x="424" y="2162"/>
              <a:ext cx="206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5169441" y="1315208"/>
            <a:ext cx="353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3" name="Group 83"/>
          <p:cNvGrpSpPr/>
          <p:nvPr/>
        </p:nvGrpSpPr>
        <p:grpSpPr bwMode="auto">
          <a:xfrm>
            <a:off x="5481093" y="1149447"/>
            <a:ext cx="352426" cy="833439"/>
            <a:chOff x="424" y="1928"/>
            <a:chExt cx="222" cy="525"/>
          </a:xfrm>
        </p:grpSpPr>
        <p:sp>
          <p:nvSpPr>
            <p:cNvPr id="54" name="Text Box 74"/>
            <p:cNvSpPr txBox="1">
              <a:spLocks noChangeArrowheads="1"/>
            </p:cNvSpPr>
            <p:nvPr/>
          </p:nvSpPr>
          <p:spPr bwMode="auto">
            <a:xfrm>
              <a:off x="432" y="1928"/>
              <a:ext cx="214" cy="2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6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5" name="Text Box 75"/>
            <p:cNvSpPr txBox="1">
              <a:spLocks noChangeArrowheads="1"/>
            </p:cNvSpPr>
            <p:nvPr/>
          </p:nvSpPr>
          <p:spPr bwMode="auto">
            <a:xfrm>
              <a:off x="432" y="2162"/>
              <a:ext cx="214" cy="2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6" name="Line 76"/>
            <p:cNvSpPr>
              <a:spLocks noChangeShapeType="1"/>
            </p:cNvSpPr>
            <p:nvPr/>
          </p:nvSpPr>
          <p:spPr bwMode="auto">
            <a:xfrm>
              <a:off x="424" y="2162"/>
              <a:ext cx="206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5724670" y="1330596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=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" name="圆角矩形 57"/>
          <p:cNvSpPr>
            <a:spLocks noChangeArrowheads="1"/>
          </p:cNvSpPr>
          <p:nvPr/>
        </p:nvSpPr>
        <p:spPr bwMode="auto">
          <a:xfrm>
            <a:off x="4826998" y="1083047"/>
            <a:ext cx="2699160" cy="932898"/>
          </a:xfrm>
          <a:prstGeom prst="roundRect">
            <a:avLst>
              <a:gd name="adj" fmla="val 16667"/>
            </a:avLst>
          </a:prstGeom>
          <a:noFill/>
          <a:ln w="63500">
            <a:solidFill>
              <a:srgbClr val="00CC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259632" y="2908501"/>
            <a:ext cx="2880862" cy="966772"/>
            <a:chOff x="1475114" y="2991028"/>
            <a:chExt cx="2880862" cy="966772"/>
          </a:xfrm>
        </p:grpSpPr>
        <p:grpSp>
          <p:nvGrpSpPr>
            <p:cNvPr id="60" name="Group 180"/>
            <p:cNvGrpSpPr/>
            <p:nvPr/>
          </p:nvGrpSpPr>
          <p:grpSpPr bwMode="auto">
            <a:xfrm>
              <a:off x="3003486" y="3013778"/>
              <a:ext cx="1100138" cy="876301"/>
              <a:chOff x="1728" y="2690"/>
              <a:chExt cx="693" cy="552"/>
            </a:xfrm>
          </p:grpSpPr>
          <p:sp>
            <p:nvSpPr>
              <p:cNvPr id="75" name="Text Box 145"/>
              <p:cNvSpPr txBox="1">
                <a:spLocks noChangeArrowheads="1"/>
              </p:cNvSpPr>
              <p:nvPr/>
            </p:nvSpPr>
            <p:spPr bwMode="auto">
              <a:xfrm>
                <a:off x="1728" y="2829"/>
                <a:ext cx="454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＝</a:t>
                </a:r>
                <a:endPara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76" name="Group 179"/>
              <p:cNvGrpSpPr/>
              <p:nvPr/>
            </p:nvGrpSpPr>
            <p:grpSpPr bwMode="auto">
              <a:xfrm>
                <a:off x="1926" y="2690"/>
                <a:ext cx="495" cy="552"/>
                <a:chOff x="1926" y="2690"/>
                <a:chExt cx="495" cy="552"/>
              </a:xfrm>
            </p:grpSpPr>
            <p:sp>
              <p:nvSpPr>
                <p:cNvPr id="77" name="Line 147"/>
                <p:cNvSpPr>
                  <a:spLocks noChangeShapeType="1"/>
                </p:cNvSpPr>
                <p:nvPr/>
              </p:nvSpPr>
              <p:spPr bwMode="auto">
                <a:xfrm>
                  <a:off x="2034" y="2960"/>
                  <a:ext cx="272" cy="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400" b="1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78" name="Text Box 148"/>
                <p:cNvSpPr txBox="1">
                  <a:spLocks noChangeArrowheads="1"/>
                </p:cNvSpPr>
                <p:nvPr/>
              </p:nvSpPr>
              <p:spPr bwMode="auto">
                <a:xfrm>
                  <a:off x="1926" y="2690"/>
                  <a:ext cx="495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2400" b="1" dirty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16</a:t>
                  </a:r>
                  <a:endParaRPr lang="en-US" altLang="zh-CN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79" name="Text Box 149"/>
                <p:cNvSpPr txBox="1">
                  <a:spLocks noChangeArrowheads="1"/>
                </p:cNvSpPr>
                <p:nvPr/>
              </p:nvSpPr>
              <p:spPr bwMode="auto">
                <a:xfrm>
                  <a:off x="1985" y="2951"/>
                  <a:ext cx="359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2400" b="1" dirty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7</a:t>
                  </a:r>
                  <a:endParaRPr lang="en-US" altLang="zh-CN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  <p:grpSp>
          <p:nvGrpSpPr>
            <p:cNvPr id="61" name="Group 83"/>
            <p:cNvGrpSpPr/>
            <p:nvPr/>
          </p:nvGrpSpPr>
          <p:grpSpPr bwMode="auto">
            <a:xfrm>
              <a:off x="1594991" y="3076480"/>
              <a:ext cx="352426" cy="793751"/>
              <a:chOff x="424" y="1928"/>
              <a:chExt cx="222" cy="500"/>
            </a:xfrm>
          </p:grpSpPr>
          <p:sp>
            <p:nvSpPr>
              <p:cNvPr id="72" name="Text Box 74"/>
              <p:cNvSpPr txBox="1">
                <a:spLocks noChangeArrowheads="1"/>
              </p:cNvSpPr>
              <p:nvPr/>
            </p:nvSpPr>
            <p:spPr bwMode="auto">
              <a:xfrm>
                <a:off x="432" y="1928"/>
                <a:ext cx="214" cy="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4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3" name="Text Box 75"/>
              <p:cNvSpPr txBox="1">
                <a:spLocks noChangeArrowheads="1"/>
              </p:cNvSpPr>
              <p:nvPr/>
            </p:nvSpPr>
            <p:spPr bwMode="auto">
              <a:xfrm>
                <a:off x="427" y="2137"/>
                <a:ext cx="214" cy="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7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4" name="Line 76"/>
              <p:cNvSpPr>
                <a:spLocks noChangeShapeType="1"/>
              </p:cNvSpPr>
              <p:nvPr/>
            </p:nvSpPr>
            <p:spPr bwMode="auto">
              <a:xfrm>
                <a:off x="424" y="2162"/>
                <a:ext cx="206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1829247" y="3234822"/>
              <a:ext cx="3538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×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3" name="Text Box 75"/>
            <p:cNvSpPr txBox="1">
              <a:spLocks noChangeArrowheads="1"/>
            </p:cNvSpPr>
            <p:nvPr/>
          </p:nvSpPr>
          <p:spPr bwMode="auto">
            <a:xfrm>
              <a:off x="2051478" y="3276503"/>
              <a:ext cx="340158" cy="4616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230311" y="3255836"/>
              <a:ext cx="2880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=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65" name="Group 83"/>
            <p:cNvGrpSpPr/>
            <p:nvPr/>
          </p:nvGrpSpPr>
          <p:grpSpPr bwMode="auto">
            <a:xfrm>
              <a:off x="2519226" y="3089972"/>
              <a:ext cx="687391" cy="811213"/>
              <a:chOff x="424" y="1933"/>
              <a:chExt cx="433" cy="511"/>
            </a:xfrm>
          </p:grpSpPr>
          <p:sp>
            <p:nvSpPr>
              <p:cNvPr id="69" name="Text Box 74"/>
              <p:cNvSpPr txBox="1">
                <a:spLocks noChangeArrowheads="1"/>
              </p:cNvSpPr>
              <p:nvPr/>
            </p:nvSpPr>
            <p:spPr bwMode="auto">
              <a:xfrm>
                <a:off x="428" y="1933"/>
                <a:ext cx="214" cy="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4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0" name="Text Box 75"/>
              <p:cNvSpPr txBox="1">
                <a:spLocks noChangeArrowheads="1"/>
              </p:cNvSpPr>
              <p:nvPr/>
            </p:nvSpPr>
            <p:spPr bwMode="auto">
              <a:xfrm>
                <a:off x="544" y="2153"/>
                <a:ext cx="214" cy="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7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1" name="Line 76"/>
              <p:cNvSpPr>
                <a:spLocks noChangeShapeType="1"/>
              </p:cNvSpPr>
              <p:nvPr/>
            </p:nvSpPr>
            <p:spPr bwMode="auto">
              <a:xfrm>
                <a:off x="424" y="2162"/>
                <a:ext cx="433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66" name="TextBox 65"/>
            <p:cNvSpPr txBox="1"/>
            <p:nvPr/>
          </p:nvSpPr>
          <p:spPr>
            <a:xfrm>
              <a:off x="2693058" y="3061059"/>
              <a:ext cx="3538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×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7" name="Text Box 75"/>
            <p:cNvSpPr txBox="1">
              <a:spLocks noChangeArrowheads="1"/>
            </p:cNvSpPr>
            <p:nvPr/>
          </p:nvSpPr>
          <p:spPr bwMode="auto">
            <a:xfrm>
              <a:off x="2949125" y="3091836"/>
              <a:ext cx="340158" cy="4616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8" name="双波形 67"/>
            <p:cNvSpPr/>
            <p:nvPr/>
          </p:nvSpPr>
          <p:spPr>
            <a:xfrm>
              <a:off x="1475114" y="2991028"/>
              <a:ext cx="2880862" cy="966772"/>
            </a:xfrm>
            <a:prstGeom prst="doubleWav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714843" y="2818719"/>
            <a:ext cx="3111159" cy="1182672"/>
            <a:chOff x="4930325" y="2901246"/>
            <a:chExt cx="3111159" cy="1182672"/>
          </a:xfrm>
        </p:grpSpPr>
        <p:grpSp>
          <p:nvGrpSpPr>
            <p:cNvPr id="81" name="Group 168"/>
            <p:cNvGrpSpPr/>
            <p:nvPr/>
          </p:nvGrpSpPr>
          <p:grpSpPr bwMode="auto">
            <a:xfrm>
              <a:off x="6766720" y="3009154"/>
              <a:ext cx="1274764" cy="842965"/>
              <a:chOff x="901" y="2076"/>
              <a:chExt cx="803" cy="531"/>
            </a:xfrm>
          </p:grpSpPr>
          <p:sp>
            <p:nvSpPr>
              <p:cNvPr id="106" name="Text Box 169"/>
              <p:cNvSpPr txBox="1">
                <a:spLocks noChangeArrowheads="1"/>
              </p:cNvSpPr>
              <p:nvPr/>
            </p:nvSpPr>
            <p:spPr bwMode="auto">
              <a:xfrm>
                <a:off x="901" y="2174"/>
                <a:ext cx="555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＝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107" name="Group 170"/>
              <p:cNvGrpSpPr/>
              <p:nvPr/>
            </p:nvGrpSpPr>
            <p:grpSpPr bwMode="auto">
              <a:xfrm>
                <a:off x="1047" y="2076"/>
                <a:ext cx="657" cy="531"/>
                <a:chOff x="1047" y="2076"/>
                <a:chExt cx="657" cy="531"/>
              </a:xfrm>
            </p:grpSpPr>
            <p:sp>
              <p:nvSpPr>
                <p:cNvPr id="108" name="Line 171"/>
                <p:cNvSpPr>
                  <a:spLocks noChangeShapeType="1"/>
                </p:cNvSpPr>
                <p:nvPr/>
              </p:nvSpPr>
              <p:spPr bwMode="auto">
                <a:xfrm>
                  <a:off x="1260" y="2308"/>
                  <a:ext cx="230" cy="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400" b="1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109" name="Text Box 172"/>
                <p:cNvSpPr txBox="1">
                  <a:spLocks noChangeArrowheads="1"/>
                </p:cNvSpPr>
                <p:nvPr/>
              </p:nvSpPr>
              <p:spPr bwMode="auto">
                <a:xfrm>
                  <a:off x="1116" y="2076"/>
                  <a:ext cx="517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2400" b="1" dirty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21</a:t>
                  </a:r>
                  <a:endParaRPr lang="en-US" altLang="zh-CN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110" name="Text Box 173"/>
                <p:cNvSpPr txBox="1">
                  <a:spLocks noChangeArrowheads="1"/>
                </p:cNvSpPr>
                <p:nvPr/>
              </p:nvSpPr>
              <p:spPr bwMode="auto">
                <a:xfrm>
                  <a:off x="1047" y="2316"/>
                  <a:ext cx="657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2400" b="1" dirty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25</a:t>
                  </a:r>
                  <a:endParaRPr lang="en-US" altLang="zh-CN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  <p:sp>
          <p:nvSpPr>
            <p:cNvPr id="82" name="Line 175"/>
            <p:cNvSpPr>
              <a:spLocks noChangeShapeType="1"/>
            </p:cNvSpPr>
            <p:nvPr/>
          </p:nvSpPr>
          <p:spPr bwMode="auto">
            <a:xfrm>
              <a:off x="6733579" y="3054956"/>
              <a:ext cx="301625" cy="26193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3" name="Line 176"/>
            <p:cNvSpPr>
              <a:spLocks noChangeShapeType="1"/>
            </p:cNvSpPr>
            <p:nvPr/>
          </p:nvSpPr>
          <p:spPr bwMode="auto">
            <a:xfrm>
              <a:off x="6228184" y="3442534"/>
              <a:ext cx="198438" cy="17303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4" name="Text Box 177"/>
            <p:cNvSpPr txBox="1">
              <a:spLocks noChangeArrowheads="1"/>
            </p:cNvSpPr>
            <p:nvPr/>
          </p:nvSpPr>
          <p:spPr bwMode="auto">
            <a:xfrm>
              <a:off x="6821386" y="2901246"/>
              <a:ext cx="55562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5" name="Text Box 178"/>
            <p:cNvSpPr txBox="1">
              <a:spLocks noChangeArrowheads="1"/>
            </p:cNvSpPr>
            <p:nvPr/>
          </p:nvSpPr>
          <p:spPr bwMode="auto">
            <a:xfrm>
              <a:off x="6307465" y="3548931"/>
              <a:ext cx="584200" cy="534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86" name="Group 83"/>
            <p:cNvGrpSpPr/>
            <p:nvPr/>
          </p:nvGrpSpPr>
          <p:grpSpPr bwMode="auto">
            <a:xfrm>
              <a:off x="5001848" y="2993323"/>
              <a:ext cx="495302" cy="801689"/>
              <a:chOff x="377" y="1928"/>
              <a:chExt cx="312" cy="505"/>
            </a:xfrm>
          </p:grpSpPr>
          <p:sp>
            <p:nvSpPr>
              <p:cNvPr id="103" name="Text Box 74"/>
              <p:cNvSpPr txBox="1">
                <a:spLocks noChangeArrowheads="1"/>
              </p:cNvSpPr>
              <p:nvPr/>
            </p:nvSpPr>
            <p:spPr bwMode="auto">
              <a:xfrm>
                <a:off x="432" y="1928"/>
                <a:ext cx="214" cy="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7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4" name="Text Box 75"/>
              <p:cNvSpPr txBox="1">
                <a:spLocks noChangeArrowheads="1"/>
              </p:cNvSpPr>
              <p:nvPr/>
            </p:nvSpPr>
            <p:spPr bwMode="auto">
              <a:xfrm>
                <a:off x="377" y="2142"/>
                <a:ext cx="312" cy="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10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5" name="Line 76"/>
              <p:cNvSpPr>
                <a:spLocks noChangeShapeType="1"/>
              </p:cNvSpPr>
              <p:nvPr/>
            </p:nvSpPr>
            <p:spPr bwMode="auto">
              <a:xfrm>
                <a:off x="424" y="2162"/>
                <a:ext cx="206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87" name="TextBox 86"/>
            <p:cNvSpPr txBox="1"/>
            <p:nvPr/>
          </p:nvSpPr>
          <p:spPr>
            <a:xfrm>
              <a:off x="5310715" y="3151663"/>
              <a:ext cx="3538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×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88" name="Group 83"/>
            <p:cNvGrpSpPr/>
            <p:nvPr/>
          </p:nvGrpSpPr>
          <p:grpSpPr bwMode="auto">
            <a:xfrm>
              <a:off x="5622367" y="2985902"/>
              <a:ext cx="352426" cy="833439"/>
              <a:chOff x="424" y="1928"/>
              <a:chExt cx="222" cy="525"/>
            </a:xfrm>
          </p:grpSpPr>
          <p:sp>
            <p:nvSpPr>
              <p:cNvPr id="100" name="Text Box 74"/>
              <p:cNvSpPr txBox="1">
                <a:spLocks noChangeArrowheads="1"/>
              </p:cNvSpPr>
              <p:nvPr/>
            </p:nvSpPr>
            <p:spPr bwMode="auto">
              <a:xfrm>
                <a:off x="432" y="1928"/>
                <a:ext cx="214" cy="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6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1" name="Text Box 75"/>
              <p:cNvSpPr txBox="1">
                <a:spLocks noChangeArrowheads="1"/>
              </p:cNvSpPr>
              <p:nvPr/>
            </p:nvSpPr>
            <p:spPr bwMode="auto">
              <a:xfrm>
                <a:off x="432" y="2162"/>
                <a:ext cx="214" cy="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2" name="Line 76"/>
              <p:cNvSpPr>
                <a:spLocks noChangeShapeType="1"/>
              </p:cNvSpPr>
              <p:nvPr/>
            </p:nvSpPr>
            <p:spPr bwMode="auto">
              <a:xfrm>
                <a:off x="424" y="2162"/>
                <a:ext cx="206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89" name="Group 83"/>
            <p:cNvGrpSpPr/>
            <p:nvPr/>
          </p:nvGrpSpPr>
          <p:grpSpPr bwMode="auto">
            <a:xfrm>
              <a:off x="6106515" y="3016065"/>
              <a:ext cx="495302" cy="801689"/>
              <a:chOff x="377" y="1928"/>
              <a:chExt cx="312" cy="505"/>
            </a:xfrm>
          </p:grpSpPr>
          <p:sp>
            <p:nvSpPr>
              <p:cNvPr id="97" name="Text Box 74"/>
              <p:cNvSpPr txBox="1">
                <a:spLocks noChangeArrowheads="1"/>
              </p:cNvSpPr>
              <p:nvPr/>
            </p:nvSpPr>
            <p:spPr bwMode="auto">
              <a:xfrm>
                <a:off x="432" y="1928"/>
                <a:ext cx="214" cy="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7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8" name="Text Box 75"/>
              <p:cNvSpPr txBox="1">
                <a:spLocks noChangeArrowheads="1"/>
              </p:cNvSpPr>
              <p:nvPr/>
            </p:nvSpPr>
            <p:spPr bwMode="auto">
              <a:xfrm>
                <a:off x="377" y="2142"/>
                <a:ext cx="312" cy="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10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9" name="Line 76"/>
              <p:cNvSpPr>
                <a:spLocks noChangeShapeType="1"/>
              </p:cNvSpPr>
              <p:nvPr/>
            </p:nvSpPr>
            <p:spPr bwMode="auto">
              <a:xfrm>
                <a:off x="424" y="2162"/>
                <a:ext cx="206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90" name="TextBox 89"/>
            <p:cNvSpPr txBox="1"/>
            <p:nvPr/>
          </p:nvSpPr>
          <p:spPr>
            <a:xfrm>
              <a:off x="6415382" y="3174405"/>
              <a:ext cx="3538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×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91" name="Group 83"/>
            <p:cNvGrpSpPr/>
            <p:nvPr/>
          </p:nvGrpSpPr>
          <p:grpSpPr bwMode="auto">
            <a:xfrm>
              <a:off x="6727034" y="3008644"/>
              <a:ext cx="352426" cy="833439"/>
              <a:chOff x="424" y="1928"/>
              <a:chExt cx="222" cy="525"/>
            </a:xfrm>
          </p:grpSpPr>
          <p:sp>
            <p:nvSpPr>
              <p:cNvPr id="94" name="Text Box 74"/>
              <p:cNvSpPr txBox="1">
                <a:spLocks noChangeArrowheads="1"/>
              </p:cNvSpPr>
              <p:nvPr/>
            </p:nvSpPr>
            <p:spPr bwMode="auto">
              <a:xfrm>
                <a:off x="432" y="1928"/>
                <a:ext cx="214" cy="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6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5" name="Text Box 75"/>
              <p:cNvSpPr txBox="1">
                <a:spLocks noChangeArrowheads="1"/>
              </p:cNvSpPr>
              <p:nvPr/>
            </p:nvSpPr>
            <p:spPr bwMode="auto">
              <a:xfrm>
                <a:off x="432" y="2162"/>
                <a:ext cx="214" cy="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6" name="Line 76"/>
              <p:cNvSpPr>
                <a:spLocks noChangeShapeType="1"/>
              </p:cNvSpPr>
              <p:nvPr/>
            </p:nvSpPr>
            <p:spPr bwMode="auto">
              <a:xfrm>
                <a:off x="424" y="2162"/>
                <a:ext cx="206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92" name="TextBox 91"/>
            <p:cNvSpPr txBox="1"/>
            <p:nvPr/>
          </p:nvSpPr>
          <p:spPr>
            <a:xfrm>
              <a:off x="5868144" y="3161854"/>
              <a:ext cx="2880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=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3" name="双波形 92"/>
            <p:cNvSpPr/>
            <p:nvPr/>
          </p:nvSpPr>
          <p:spPr>
            <a:xfrm>
              <a:off x="4930325" y="2901246"/>
              <a:ext cx="2880862" cy="1024538"/>
            </a:xfrm>
            <a:prstGeom prst="doubleWav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7" name="图片 1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tags/tag1.xml><?xml version="1.0" encoding="utf-8"?>
<p:tagLst xmlns:p="http://schemas.openxmlformats.org/presentationml/2006/main">
  <p:tag name="MH" val="20180909115952"/>
  <p:tag name="MH_LIBRARY" val="GRAPHIC"/>
  <p:tag name="MH_TYPE" val="Text"/>
  <p:tag name="MH_ORDER" val="3"/>
</p:tagLst>
</file>

<file path=ppt/tags/tag2.xml><?xml version="1.0" encoding="utf-8"?>
<p:tagLst xmlns:p="http://schemas.openxmlformats.org/presentationml/2006/main">
  <p:tag name="MH" val="20180909115952"/>
  <p:tag name="MH_LIBRARY" val="GRAPHIC"/>
  <p:tag name="MH_TYPE" val="Text"/>
  <p:tag name="MH_ORDER" val="2"/>
</p:tagLst>
</file>

<file path=ppt/tags/tag3.xml><?xml version="1.0" encoding="utf-8"?>
<p:tagLst xmlns:p="http://schemas.openxmlformats.org/presentationml/2006/main">
  <p:tag name="MH" val="20180909115952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1303</Words>
  <Application>WPS 演示</Application>
  <PresentationFormat>全屏显示(16:9)</PresentationFormat>
  <Paragraphs>846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16</vt:i4>
      </vt:variant>
    </vt:vector>
  </HeadingPairs>
  <TitlesOfParts>
    <vt:vector size="41" baseType="lpstr">
      <vt:lpstr>Arial</vt:lpstr>
      <vt:lpstr>宋体</vt:lpstr>
      <vt:lpstr>Wingdings</vt:lpstr>
      <vt:lpstr>黑体</vt:lpstr>
      <vt:lpstr>Calibri</vt:lpstr>
      <vt:lpstr>楷体</vt:lpstr>
      <vt:lpstr>幼圆</vt:lpstr>
      <vt:lpstr>楷体_GB2312</vt:lpstr>
      <vt:lpstr>Times New Roman</vt:lpstr>
      <vt:lpstr>微软雅黑</vt:lpstr>
      <vt:lpstr>等线</vt:lpstr>
      <vt:lpstr>Arial Unicode MS</vt:lpstr>
      <vt:lpstr>Office 主题</vt:lpstr>
      <vt:lpstr>2_自定义设计方案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2021-02-25T02:28:02Z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