
<file path=[Content_Types].xml><?xml version="1.0" encoding="utf-8"?>
<Types xmlns="http://schemas.openxmlformats.org/package/2006/content-types">
  <Default Extension="png" ContentType="image/png"/>
  <Default Extension="jpeg" ContentType="image/jpe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5" r:id="rId3"/>
  </p:sldMasterIdLst>
  <p:notesMasterIdLst>
    <p:notesMasterId r:id="rId7"/>
  </p:notesMasterIdLst>
  <p:sldIdLst>
    <p:sldId id="612" r:id="rId4"/>
    <p:sldId id="510" r:id="rId5"/>
    <p:sldId id="472" r:id="rId6"/>
    <p:sldId id="537" r:id="rId8"/>
    <p:sldId id="602" r:id="rId9"/>
    <p:sldId id="601" r:id="rId10"/>
    <p:sldId id="597" r:id="rId11"/>
    <p:sldId id="520" r:id="rId12"/>
    <p:sldId id="591" r:id="rId13"/>
    <p:sldId id="592" r:id="rId14"/>
    <p:sldId id="603" r:id="rId15"/>
    <p:sldId id="605" r:id="rId16"/>
    <p:sldId id="607" r:id="rId17"/>
    <p:sldId id="609" r:id="rId18"/>
    <p:sldId id="611" r:id="rId19"/>
    <p:sldId id="507" r:id="rId20"/>
    <p:sldId id="613" r:id="rId21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5"/>
    </p:embeddedFont>
    <p:embeddedFont>
      <p:font typeface="楷体" panose="02010609060101010101" pitchFamily="49" charset="-122"/>
      <p:regular r:id="rId26"/>
    </p:embeddedFont>
    <p:embeddedFont>
      <p:font typeface="幼圆" panose="02010509060101010101" pitchFamily="49" charset="-122"/>
      <p:regular r:id="rId27"/>
    </p:embeddedFont>
    <p:embeddedFont>
      <p:font typeface="Calibri" panose="020F0502020204030204" charset="0"/>
      <p:regular r:id="rId28"/>
      <p:bold r:id="rId29"/>
      <p:italic r:id="rId30"/>
      <p:boldItalic r:id="rId31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B702A8"/>
    <a:srgbClr val="FF6600"/>
    <a:srgbClr val="FF0000"/>
    <a:srgbClr val="009900"/>
    <a:srgbClr val="FF9933"/>
    <a:srgbClr val="AFF22A"/>
    <a:srgbClr val="FFFFFF"/>
    <a:srgbClr val="CC99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70" d="100"/>
          <a:sy n="70" d="100"/>
        </p:scale>
        <p:origin x="-667" y="-77"/>
      </p:cViewPr>
      <p:guideLst>
        <p:guide orient="horz" pos="1682"/>
        <p:guide pos="293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82" name="图片 29" descr="探索新知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52788" y="230981"/>
            <a:ext cx="2619375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image" Target="../media/image3.png"/><Relationship Id="rId27" Type="http://schemas.openxmlformats.org/officeDocument/2006/relationships/image" Target="../media/image2.png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5.xml"/><Relationship Id="rId8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2.xml"/><Relationship Id="rId5" Type="http://schemas.openxmlformats.org/officeDocument/2006/relationships/slideLayout" Target="../slideLayouts/slideLayout31.xml"/><Relationship Id="rId4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9.xml"/><Relationship Id="rId28" Type="http://schemas.openxmlformats.org/officeDocument/2006/relationships/theme" Target="../theme/theme2.xml"/><Relationship Id="rId27" Type="http://schemas.openxmlformats.org/officeDocument/2006/relationships/image" Target="../media/image3.png"/><Relationship Id="rId26" Type="http://schemas.openxmlformats.org/officeDocument/2006/relationships/image" Target="../media/image2.png"/><Relationship Id="rId25" Type="http://schemas.openxmlformats.org/officeDocument/2006/relationships/slideLayout" Target="../slideLayouts/slideLayout51.xml"/><Relationship Id="rId24" Type="http://schemas.openxmlformats.org/officeDocument/2006/relationships/slideLayout" Target="../slideLayouts/slideLayout50.xml"/><Relationship Id="rId23" Type="http://schemas.openxmlformats.org/officeDocument/2006/relationships/slideLayout" Target="../slideLayouts/slideLayout49.xml"/><Relationship Id="rId22" Type="http://schemas.openxmlformats.org/officeDocument/2006/relationships/slideLayout" Target="../slideLayouts/slideLayout48.xml"/><Relationship Id="rId21" Type="http://schemas.openxmlformats.org/officeDocument/2006/relationships/slideLayout" Target="../slideLayouts/slideLayout47.xml"/><Relationship Id="rId20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8.xml"/><Relationship Id="rId19" Type="http://schemas.openxmlformats.org/officeDocument/2006/relationships/slideLayout" Target="../slideLayouts/slideLayout45.xml"/><Relationship Id="rId18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3.xml"/><Relationship Id="rId16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6.xml"/><Relationship Id="rId1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86003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3843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长方体和正方体 长方体和正方体的展开图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  <p:sldLayoutId id="2147483690" r:id="rId15"/>
    <p:sldLayoutId id="2147483691" r:id="rId16"/>
    <p:sldLayoutId id="2147483692" r:id="rId17"/>
    <p:sldLayoutId id="2147483693" r:id="rId18"/>
    <p:sldLayoutId id="2147483694" r:id="rId19"/>
    <p:sldLayoutId id="2147483695" r:id="rId20"/>
    <p:sldLayoutId id="2147483696" r:id="rId21"/>
    <p:sldLayoutId id="2147483697" r:id="rId22"/>
    <p:sldLayoutId id="2147483698" r:id="rId23"/>
    <p:sldLayoutId id="2147483699" r:id="rId24"/>
    <p:sldLayoutId id="2147483700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6" Type="http://schemas.openxmlformats.org/officeDocument/2006/relationships/slide" Target="slide11.xml"/><Relationship Id="rId5" Type="http://schemas.openxmlformats.org/officeDocument/2006/relationships/slide" Target="slide17.xml"/><Relationship Id="rId4" Type="http://schemas.openxmlformats.org/officeDocument/2006/relationships/slide" Target="slide16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9.png"/><Relationship Id="rId4" Type="http://schemas.openxmlformats.org/officeDocument/2006/relationships/slide" Target="slide1.xml"/><Relationship Id="rId3" Type="http://schemas.microsoft.com/office/2007/relationships/hdphoto" Target="../media/image29.wdp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31.png"/><Relationship Id="rId1" Type="http://schemas.openxmlformats.org/officeDocument/2006/relationships/image" Target="../media/image30.emf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slide" Target="slide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7945" y="1435155"/>
            <a:ext cx="8637621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长方体和正方体的</a:t>
            </a:r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展开图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740448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长方体和正方体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36832" y="66537"/>
            <a:ext cx="2054031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9672" y="915566"/>
            <a:ext cx="5686167" cy="352151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TextBox 29"/>
          <p:cNvSpPr txBox="1"/>
          <p:nvPr/>
        </p:nvSpPr>
        <p:spPr>
          <a:xfrm>
            <a:off x="251520" y="195486"/>
            <a:ext cx="8113971" cy="83099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将一个正方体纸盒剪开，看看它的展开图。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TextBox 36"/>
          <p:cNvSpPr txBox="1"/>
          <p:nvPr/>
        </p:nvSpPr>
        <p:spPr>
          <a:xfrm>
            <a:off x="836771" y="754395"/>
            <a:ext cx="603948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0850" indent="-45085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找出每个长方体对应的展开图。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95237" name="Picture 2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7664" y="1553773"/>
            <a:ext cx="5832648" cy="2602153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" name="直接连接符 2"/>
          <p:cNvCxnSpPr/>
          <p:nvPr/>
        </p:nvCxnSpPr>
        <p:spPr>
          <a:xfrm>
            <a:off x="4499992" y="2283718"/>
            <a:ext cx="1576388" cy="571131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545090" y="2283718"/>
            <a:ext cx="1754981" cy="571131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2915816" y="2355726"/>
            <a:ext cx="3096344" cy="576064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TextBox 36"/>
          <p:cNvSpPr txBox="1"/>
          <p:nvPr/>
        </p:nvSpPr>
        <p:spPr>
          <a:xfrm>
            <a:off x="234315" y="339502"/>
            <a:ext cx="8226117" cy="97872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0850" indent="-45085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剪下附页中的展开图，用它们折成长方体或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450850" indent="-45085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正方体的盒子。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96258" name="Picture 4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5696" y="1419622"/>
            <a:ext cx="4864894" cy="17025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3707904" y="3507854"/>
            <a:ext cx="1627369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答案略。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TextBox 36"/>
          <p:cNvSpPr txBox="1"/>
          <p:nvPr/>
        </p:nvSpPr>
        <p:spPr>
          <a:xfrm>
            <a:off x="238974" y="411510"/>
            <a:ext cx="8017022" cy="97872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0850" indent="-45085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下面这个图形可折成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A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B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C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D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中的哪个正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  <a:p>
            <a:pPr marL="450850" indent="-45085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方体？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211516" y="843558"/>
            <a:ext cx="1425390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    )</a:t>
            </a:r>
            <a:endParaRPr 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97282" name="Picture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37942"/>
          <a:stretch>
            <a:fillRect/>
          </a:stretch>
        </p:blipFill>
        <p:spPr>
          <a:xfrm>
            <a:off x="251520" y="1596421"/>
            <a:ext cx="3946773" cy="1839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62244"/>
          <a:stretch>
            <a:fillRect/>
          </a:stretch>
        </p:blipFill>
        <p:spPr>
          <a:xfrm>
            <a:off x="3681314" y="1851670"/>
            <a:ext cx="4707110" cy="136815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7708938" y="843558"/>
            <a:ext cx="391454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B</a:t>
            </a:r>
            <a:endParaRPr 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TextBox 36"/>
          <p:cNvSpPr txBox="1"/>
          <p:nvPr/>
        </p:nvSpPr>
        <p:spPr>
          <a:xfrm>
            <a:off x="238973" y="339502"/>
            <a:ext cx="8126518" cy="107721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下面哪些图形沿虚线折叠后围成正方体？如果能围成找到相对的面。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48130" name="图片 4812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-29999" contrast="54000"/>
          </a:blip>
          <a:stretch>
            <a:fillRect/>
          </a:stretch>
        </p:blipFill>
        <p:spPr>
          <a:xfrm>
            <a:off x="539552" y="1347614"/>
            <a:ext cx="8084185" cy="2346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5" name="文本框 48134"/>
          <p:cNvSpPr txBox="1"/>
          <p:nvPr/>
        </p:nvSpPr>
        <p:spPr>
          <a:xfrm>
            <a:off x="730052" y="1531447"/>
            <a:ext cx="503238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B702A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endParaRPr lang="zh-CN" altLang="en-US" sz="2800" b="1" dirty="0">
              <a:solidFill>
                <a:srgbClr val="B702A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37" name="文本框 48136"/>
          <p:cNvSpPr txBox="1"/>
          <p:nvPr/>
        </p:nvSpPr>
        <p:spPr>
          <a:xfrm>
            <a:off x="1204397" y="2468707"/>
            <a:ext cx="503238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38" name="文本框 48137"/>
          <p:cNvSpPr txBox="1"/>
          <p:nvPr/>
        </p:nvSpPr>
        <p:spPr>
          <a:xfrm>
            <a:off x="1204715" y="2037224"/>
            <a:ext cx="503237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800" b="1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endParaRPr lang="zh-CN" altLang="en-US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39" name="文本框 48138"/>
          <p:cNvSpPr txBox="1"/>
          <p:nvPr/>
        </p:nvSpPr>
        <p:spPr>
          <a:xfrm>
            <a:off x="1205350" y="1527319"/>
            <a:ext cx="503237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40" name="文本框 48139"/>
          <p:cNvSpPr txBox="1"/>
          <p:nvPr/>
        </p:nvSpPr>
        <p:spPr>
          <a:xfrm>
            <a:off x="1204397" y="2973532"/>
            <a:ext cx="503238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800" b="1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endParaRPr lang="zh-CN" altLang="en-US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42" name="文本框 48141"/>
          <p:cNvSpPr txBox="1"/>
          <p:nvPr/>
        </p:nvSpPr>
        <p:spPr>
          <a:xfrm>
            <a:off x="5381427" y="2468707"/>
            <a:ext cx="503238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endParaRPr lang="zh-CN" altLang="en-US" sz="2800" b="1" dirty="0">
              <a:solidFill>
                <a:srgbClr val="FF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52" name="文本框 48151"/>
          <p:cNvSpPr txBox="1"/>
          <p:nvPr/>
        </p:nvSpPr>
        <p:spPr>
          <a:xfrm>
            <a:off x="4876920" y="2468707"/>
            <a:ext cx="503237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53" name="文本框 48152"/>
          <p:cNvSpPr txBox="1"/>
          <p:nvPr/>
        </p:nvSpPr>
        <p:spPr>
          <a:xfrm>
            <a:off x="5869107" y="1578437"/>
            <a:ext cx="503238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54" name="文本框 48153"/>
          <p:cNvSpPr txBox="1"/>
          <p:nvPr/>
        </p:nvSpPr>
        <p:spPr>
          <a:xfrm>
            <a:off x="4876920" y="2973532"/>
            <a:ext cx="503237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B702A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endParaRPr lang="zh-CN" altLang="en-US" sz="2800" b="1" dirty="0">
              <a:solidFill>
                <a:srgbClr val="B702A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55" name="文本框 48154"/>
          <p:cNvSpPr txBox="1"/>
          <p:nvPr/>
        </p:nvSpPr>
        <p:spPr>
          <a:xfrm>
            <a:off x="5381745" y="2035954"/>
            <a:ext cx="503237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B702A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endParaRPr lang="zh-CN" altLang="en-US" sz="2800" b="1" dirty="0">
              <a:solidFill>
                <a:srgbClr val="B702A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56" name="文本框 48155"/>
          <p:cNvSpPr txBox="1"/>
          <p:nvPr/>
        </p:nvSpPr>
        <p:spPr>
          <a:xfrm>
            <a:off x="5381427" y="1583457"/>
            <a:ext cx="503238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</a:t>
            </a:r>
            <a:endParaRPr lang="zh-CN" altLang="en-US" sz="2800" b="1" dirty="0">
              <a:solidFill>
                <a:srgbClr val="FF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163107" y="3507854"/>
            <a:ext cx="4565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005507" y="3505979"/>
            <a:ext cx="4565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677461" y="1545348"/>
            <a:ext cx="503237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800" b="1" smtClean="0">
                <a:solidFill>
                  <a:srgbClr val="B702A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</a:t>
            </a:r>
            <a:endParaRPr lang="zh-CN" altLang="en-US" sz="2800" b="1" dirty="0">
              <a:solidFill>
                <a:srgbClr val="B702A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5" grpId="0"/>
      <p:bldP spid="48137" grpId="0"/>
      <p:bldP spid="48138" grpId="0"/>
      <p:bldP spid="48139" grpId="0"/>
      <p:bldP spid="48140" grpId="0"/>
      <p:bldP spid="48142" grpId="0"/>
      <p:bldP spid="48152" grpId="0"/>
      <p:bldP spid="48153" grpId="0"/>
      <p:bldP spid="48154" grpId="0"/>
      <p:bldP spid="48155" grpId="0"/>
      <p:bldP spid="48156" grpId="0"/>
      <p:bldP spid="26" grpId="0"/>
      <p:bldP spid="27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TextBox 36"/>
          <p:cNvSpPr txBox="1"/>
          <p:nvPr/>
        </p:nvSpPr>
        <p:spPr>
          <a:xfrm>
            <a:off x="251520" y="339502"/>
            <a:ext cx="8568952" cy="107721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如果将下面的图形折成一个正方体，箭头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所示的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角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A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相邻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两面所标的数之和是多少？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23" name="Picture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84168" y="1806029"/>
            <a:ext cx="2341326" cy="1557809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611560" y="1563638"/>
            <a:ext cx="5361761" cy="2477386"/>
            <a:chOff x="682008" y="1958906"/>
            <a:chExt cx="5361761" cy="2477386"/>
          </a:xfrm>
        </p:grpSpPr>
        <p:sp>
          <p:nvSpPr>
            <p:cNvPr id="7" name="任意多边形 6"/>
            <p:cNvSpPr/>
            <p:nvPr/>
          </p:nvSpPr>
          <p:spPr>
            <a:xfrm>
              <a:off x="1482402" y="1958906"/>
              <a:ext cx="4561367" cy="2477386"/>
            </a:xfrm>
            <a:custGeom>
              <a:avLst/>
              <a:gdLst>
                <a:gd name="connsiteX0" fmla="*/ 946297 w 4561367"/>
                <a:gd name="connsiteY0" fmla="*/ 148855 h 2477386"/>
                <a:gd name="connsiteX1" fmla="*/ 946297 w 4561367"/>
                <a:gd name="connsiteY1" fmla="*/ 148855 h 2477386"/>
                <a:gd name="connsiteX2" fmla="*/ 850604 w 4561367"/>
                <a:gd name="connsiteY2" fmla="*/ 170121 h 2477386"/>
                <a:gd name="connsiteX3" fmla="*/ 818707 w 4561367"/>
                <a:gd name="connsiteY3" fmla="*/ 180753 h 2477386"/>
                <a:gd name="connsiteX4" fmla="*/ 786809 w 4561367"/>
                <a:gd name="connsiteY4" fmla="*/ 212651 h 2477386"/>
                <a:gd name="connsiteX5" fmla="*/ 691116 w 4561367"/>
                <a:gd name="connsiteY5" fmla="*/ 276446 h 2477386"/>
                <a:gd name="connsiteX6" fmla="*/ 659218 w 4561367"/>
                <a:gd name="connsiteY6" fmla="*/ 297711 h 2477386"/>
                <a:gd name="connsiteX7" fmla="*/ 584790 w 4561367"/>
                <a:gd name="connsiteY7" fmla="*/ 372139 h 2477386"/>
                <a:gd name="connsiteX8" fmla="*/ 552893 w 4561367"/>
                <a:gd name="connsiteY8" fmla="*/ 404037 h 2477386"/>
                <a:gd name="connsiteX9" fmla="*/ 531628 w 4561367"/>
                <a:gd name="connsiteY9" fmla="*/ 446567 h 2477386"/>
                <a:gd name="connsiteX10" fmla="*/ 478465 w 4561367"/>
                <a:gd name="connsiteY10" fmla="*/ 499730 h 2477386"/>
                <a:gd name="connsiteX11" fmla="*/ 457200 w 4561367"/>
                <a:gd name="connsiteY11" fmla="*/ 531627 h 2477386"/>
                <a:gd name="connsiteX12" fmla="*/ 425302 w 4561367"/>
                <a:gd name="connsiteY12" fmla="*/ 595423 h 2477386"/>
                <a:gd name="connsiteX13" fmla="*/ 414669 w 4561367"/>
                <a:gd name="connsiteY13" fmla="*/ 797441 h 2477386"/>
                <a:gd name="connsiteX14" fmla="*/ 425302 w 4561367"/>
                <a:gd name="connsiteY14" fmla="*/ 1116418 h 2477386"/>
                <a:gd name="connsiteX15" fmla="*/ 414669 w 4561367"/>
                <a:gd name="connsiteY15" fmla="*/ 1222744 h 2477386"/>
                <a:gd name="connsiteX16" fmla="*/ 372139 w 4561367"/>
                <a:gd name="connsiteY16" fmla="*/ 1318437 h 2477386"/>
                <a:gd name="connsiteX17" fmla="*/ 318976 w 4561367"/>
                <a:gd name="connsiteY17" fmla="*/ 1371600 h 2477386"/>
                <a:gd name="connsiteX18" fmla="*/ 287079 w 4561367"/>
                <a:gd name="connsiteY18" fmla="*/ 1382232 h 2477386"/>
                <a:gd name="connsiteX19" fmla="*/ 223283 w 4561367"/>
                <a:gd name="connsiteY19" fmla="*/ 1424762 h 2477386"/>
                <a:gd name="connsiteX20" fmla="*/ 191386 w 4561367"/>
                <a:gd name="connsiteY20" fmla="*/ 1446027 h 2477386"/>
                <a:gd name="connsiteX21" fmla="*/ 95693 w 4561367"/>
                <a:gd name="connsiteY21" fmla="*/ 1477925 h 2477386"/>
                <a:gd name="connsiteX22" fmla="*/ 63795 w 4561367"/>
                <a:gd name="connsiteY22" fmla="*/ 1488558 h 2477386"/>
                <a:gd name="connsiteX23" fmla="*/ 0 w 4561367"/>
                <a:gd name="connsiteY23" fmla="*/ 1499190 h 2477386"/>
                <a:gd name="connsiteX24" fmla="*/ 191386 w 4561367"/>
                <a:gd name="connsiteY24" fmla="*/ 1509823 h 2477386"/>
                <a:gd name="connsiteX25" fmla="*/ 244549 w 4561367"/>
                <a:gd name="connsiteY25" fmla="*/ 1541721 h 2477386"/>
                <a:gd name="connsiteX26" fmla="*/ 308344 w 4561367"/>
                <a:gd name="connsiteY26" fmla="*/ 1573618 h 2477386"/>
                <a:gd name="connsiteX27" fmla="*/ 372139 w 4561367"/>
                <a:gd name="connsiteY27" fmla="*/ 1616148 h 2477386"/>
                <a:gd name="connsiteX28" fmla="*/ 425302 w 4561367"/>
                <a:gd name="connsiteY28" fmla="*/ 1669311 h 2477386"/>
                <a:gd name="connsiteX29" fmla="*/ 457200 w 4561367"/>
                <a:gd name="connsiteY29" fmla="*/ 1701209 h 2477386"/>
                <a:gd name="connsiteX30" fmla="*/ 520995 w 4561367"/>
                <a:gd name="connsiteY30" fmla="*/ 1754372 h 2477386"/>
                <a:gd name="connsiteX31" fmla="*/ 542260 w 4561367"/>
                <a:gd name="connsiteY31" fmla="*/ 1786269 h 2477386"/>
                <a:gd name="connsiteX32" fmla="*/ 552893 w 4561367"/>
                <a:gd name="connsiteY32" fmla="*/ 1828800 h 2477386"/>
                <a:gd name="connsiteX33" fmla="*/ 552893 w 4561367"/>
                <a:gd name="connsiteY33" fmla="*/ 2073348 h 2477386"/>
                <a:gd name="connsiteX34" fmla="*/ 595423 w 4561367"/>
                <a:gd name="connsiteY34" fmla="*/ 2137144 h 2477386"/>
                <a:gd name="connsiteX35" fmla="*/ 627321 w 4561367"/>
                <a:gd name="connsiteY35" fmla="*/ 2147776 h 2477386"/>
                <a:gd name="connsiteX36" fmla="*/ 659218 w 4561367"/>
                <a:gd name="connsiteY36" fmla="*/ 2179674 h 2477386"/>
                <a:gd name="connsiteX37" fmla="*/ 723014 w 4561367"/>
                <a:gd name="connsiteY37" fmla="*/ 2200939 h 2477386"/>
                <a:gd name="connsiteX38" fmla="*/ 754911 w 4561367"/>
                <a:gd name="connsiteY38" fmla="*/ 2222204 h 2477386"/>
                <a:gd name="connsiteX39" fmla="*/ 786809 w 4561367"/>
                <a:gd name="connsiteY39" fmla="*/ 2232837 h 2477386"/>
                <a:gd name="connsiteX40" fmla="*/ 893135 w 4561367"/>
                <a:gd name="connsiteY40" fmla="*/ 2264734 h 2477386"/>
                <a:gd name="connsiteX41" fmla="*/ 914400 w 4561367"/>
                <a:gd name="connsiteY41" fmla="*/ 2286000 h 2477386"/>
                <a:gd name="connsiteX42" fmla="*/ 978195 w 4561367"/>
                <a:gd name="connsiteY42" fmla="*/ 2307265 h 2477386"/>
                <a:gd name="connsiteX43" fmla="*/ 1095153 w 4561367"/>
                <a:gd name="connsiteY43" fmla="*/ 2328530 h 2477386"/>
                <a:gd name="connsiteX44" fmla="*/ 1169581 w 4561367"/>
                <a:gd name="connsiteY44" fmla="*/ 2360427 h 2477386"/>
                <a:gd name="connsiteX45" fmla="*/ 1254642 w 4561367"/>
                <a:gd name="connsiteY45" fmla="*/ 2381693 h 2477386"/>
                <a:gd name="connsiteX46" fmla="*/ 1307804 w 4561367"/>
                <a:gd name="connsiteY46" fmla="*/ 2392325 h 2477386"/>
                <a:gd name="connsiteX47" fmla="*/ 1339702 w 4561367"/>
                <a:gd name="connsiteY47" fmla="*/ 2402958 h 2477386"/>
                <a:gd name="connsiteX48" fmla="*/ 1456660 w 4561367"/>
                <a:gd name="connsiteY48" fmla="*/ 2424223 h 2477386"/>
                <a:gd name="connsiteX49" fmla="*/ 1509823 w 4561367"/>
                <a:gd name="connsiteY49" fmla="*/ 2434855 h 2477386"/>
                <a:gd name="connsiteX50" fmla="*/ 1552353 w 4561367"/>
                <a:gd name="connsiteY50" fmla="*/ 2456121 h 2477386"/>
                <a:gd name="connsiteX51" fmla="*/ 1637414 w 4561367"/>
                <a:gd name="connsiteY51" fmla="*/ 2477386 h 2477386"/>
                <a:gd name="connsiteX52" fmla="*/ 2009553 w 4561367"/>
                <a:gd name="connsiteY52" fmla="*/ 2456121 h 2477386"/>
                <a:gd name="connsiteX53" fmla="*/ 2105246 w 4561367"/>
                <a:gd name="connsiteY53" fmla="*/ 2434855 h 2477386"/>
                <a:gd name="connsiteX54" fmla="*/ 2158409 w 4561367"/>
                <a:gd name="connsiteY54" fmla="*/ 2424223 h 2477386"/>
                <a:gd name="connsiteX55" fmla="*/ 2190307 w 4561367"/>
                <a:gd name="connsiteY55" fmla="*/ 2413590 h 2477386"/>
                <a:gd name="connsiteX56" fmla="*/ 2275367 w 4561367"/>
                <a:gd name="connsiteY56" fmla="*/ 2402958 h 2477386"/>
                <a:gd name="connsiteX57" fmla="*/ 2317897 w 4561367"/>
                <a:gd name="connsiteY57" fmla="*/ 2392325 h 2477386"/>
                <a:gd name="connsiteX58" fmla="*/ 2424223 w 4561367"/>
                <a:gd name="connsiteY58" fmla="*/ 2371060 h 2477386"/>
                <a:gd name="connsiteX59" fmla="*/ 2466753 w 4561367"/>
                <a:gd name="connsiteY59" fmla="*/ 2360427 h 2477386"/>
                <a:gd name="connsiteX60" fmla="*/ 2562446 w 4561367"/>
                <a:gd name="connsiteY60" fmla="*/ 2349795 h 2477386"/>
                <a:gd name="connsiteX61" fmla="*/ 2860158 w 4561367"/>
                <a:gd name="connsiteY61" fmla="*/ 2360427 h 2477386"/>
                <a:gd name="connsiteX62" fmla="*/ 2987749 w 4561367"/>
                <a:gd name="connsiteY62" fmla="*/ 2392325 h 2477386"/>
                <a:gd name="connsiteX63" fmla="*/ 3072809 w 4561367"/>
                <a:gd name="connsiteY63" fmla="*/ 2402958 h 2477386"/>
                <a:gd name="connsiteX64" fmla="*/ 3168502 w 4561367"/>
                <a:gd name="connsiteY64" fmla="*/ 2424223 h 2477386"/>
                <a:gd name="connsiteX65" fmla="*/ 3200400 w 4561367"/>
                <a:gd name="connsiteY65" fmla="*/ 2445488 h 2477386"/>
                <a:gd name="connsiteX66" fmla="*/ 3508744 w 4561367"/>
                <a:gd name="connsiteY66" fmla="*/ 2424223 h 2477386"/>
                <a:gd name="connsiteX67" fmla="*/ 3540642 w 4561367"/>
                <a:gd name="connsiteY67" fmla="*/ 2402958 h 2477386"/>
                <a:gd name="connsiteX68" fmla="*/ 3572539 w 4561367"/>
                <a:gd name="connsiteY68" fmla="*/ 2392325 h 2477386"/>
                <a:gd name="connsiteX69" fmla="*/ 3636335 w 4561367"/>
                <a:gd name="connsiteY69" fmla="*/ 2349795 h 2477386"/>
                <a:gd name="connsiteX70" fmla="*/ 3710762 w 4561367"/>
                <a:gd name="connsiteY70" fmla="*/ 2264734 h 2477386"/>
                <a:gd name="connsiteX71" fmla="*/ 3742660 w 4561367"/>
                <a:gd name="connsiteY71" fmla="*/ 2232837 h 2477386"/>
                <a:gd name="connsiteX72" fmla="*/ 3774558 w 4561367"/>
                <a:gd name="connsiteY72" fmla="*/ 2200939 h 2477386"/>
                <a:gd name="connsiteX73" fmla="*/ 3817088 w 4561367"/>
                <a:gd name="connsiteY73" fmla="*/ 2169041 h 2477386"/>
                <a:gd name="connsiteX74" fmla="*/ 3838353 w 4561367"/>
                <a:gd name="connsiteY74" fmla="*/ 2137144 h 2477386"/>
                <a:gd name="connsiteX75" fmla="*/ 3902149 w 4561367"/>
                <a:gd name="connsiteY75" fmla="*/ 2073348 h 2477386"/>
                <a:gd name="connsiteX76" fmla="*/ 3934046 w 4561367"/>
                <a:gd name="connsiteY76" fmla="*/ 2052083 h 2477386"/>
                <a:gd name="connsiteX77" fmla="*/ 3997842 w 4561367"/>
                <a:gd name="connsiteY77" fmla="*/ 1988288 h 2477386"/>
                <a:gd name="connsiteX78" fmla="*/ 4029739 w 4561367"/>
                <a:gd name="connsiteY78" fmla="*/ 1956390 h 2477386"/>
                <a:gd name="connsiteX79" fmla="*/ 4072269 w 4561367"/>
                <a:gd name="connsiteY79" fmla="*/ 1892595 h 2477386"/>
                <a:gd name="connsiteX80" fmla="*/ 4167962 w 4561367"/>
                <a:gd name="connsiteY80" fmla="*/ 1807534 h 2477386"/>
                <a:gd name="connsiteX81" fmla="*/ 4189228 w 4561367"/>
                <a:gd name="connsiteY81" fmla="*/ 1775637 h 2477386"/>
                <a:gd name="connsiteX82" fmla="*/ 4221125 w 4561367"/>
                <a:gd name="connsiteY82" fmla="*/ 1733107 h 2477386"/>
                <a:gd name="connsiteX83" fmla="*/ 4253023 w 4561367"/>
                <a:gd name="connsiteY83" fmla="*/ 1669311 h 2477386"/>
                <a:gd name="connsiteX84" fmla="*/ 4348716 w 4561367"/>
                <a:gd name="connsiteY84" fmla="*/ 1584251 h 2477386"/>
                <a:gd name="connsiteX85" fmla="*/ 4391246 w 4561367"/>
                <a:gd name="connsiteY85" fmla="*/ 1520455 h 2477386"/>
                <a:gd name="connsiteX86" fmla="*/ 4486939 w 4561367"/>
                <a:gd name="connsiteY86" fmla="*/ 1403497 h 2477386"/>
                <a:gd name="connsiteX87" fmla="*/ 4529469 w 4561367"/>
                <a:gd name="connsiteY87" fmla="*/ 1318437 h 2477386"/>
                <a:gd name="connsiteX88" fmla="*/ 4561367 w 4561367"/>
                <a:gd name="connsiteY88" fmla="*/ 1212111 h 2477386"/>
                <a:gd name="connsiteX89" fmla="*/ 4550735 w 4561367"/>
                <a:gd name="connsiteY89" fmla="*/ 1105786 h 2477386"/>
                <a:gd name="connsiteX90" fmla="*/ 4518837 w 4561367"/>
                <a:gd name="connsiteY90" fmla="*/ 1031358 h 2477386"/>
                <a:gd name="connsiteX91" fmla="*/ 4476307 w 4561367"/>
                <a:gd name="connsiteY91" fmla="*/ 956930 h 2477386"/>
                <a:gd name="connsiteX92" fmla="*/ 4465674 w 4561367"/>
                <a:gd name="connsiteY92" fmla="*/ 925032 h 2477386"/>
                <a:gd name="connsiteX93" fmla="*/ 4444409 w 4561367"/>
                <a:gd name="connsiteY93" fmla="*/ 882502 h 2477386"/>
                <a:gd name="connsiteX94" fmla="*/ 4433776 w 4561367"/>
                <a:gd name="connsiteY94" fmla="*/ 839972 h 2477386"/>
                <a:gd name="connsiteX95" fmla="*/ 4401879 w 4561367"/>
                <a:gd name="connsiteY95" fmla="*/ 765544 h 2477386"/>
                <a:gd name="connsiteX96" fmla="*/ 4380614 w 4561367"/>
                <a:gd name="connsiteY96" fmla="*/ 680483 h 2477386"/>
                <a:gd name="connsiteX97" fmla="*/ 4369981 w 4561367"/>
                <a:gd name="connsiteY97" fmla="*/ 584790 h 2477386"/>
                <a:gd name="connsiteX98" fmla="*/ 4359349 w 4561367"/>
                <a:gd name="connsiteY98" fmla="*/ 308344 h 2477386"/>
                <a:gd name="connsiteX99" fmla="*/ 4338083 w 4561367"/>
                <a:gd name="connsiteY99" fmla="*/ 244548 h 2477386"/>
                <a:gd name="connsiteX100" fmla="*/ 4284921 w 4561367"/>
                <a:gd name="connsiteY100" fmla="*/ 148855 h 2477386"/>
                <a:gd name="connsiteX101" fmla="*/ 4253023 w 4561367"/>
                <a:gd name="connsiteY101" fmla="*/ 138223 h 2477386"/>
                <a:gd name="connsiteX102" fmla="*/ 4167962 w 4561367"/>
                <a:gd name="connsiteY102" fmla="*/ 116958 h 2477386"/>
                <a:gd name="connsiteX103" fmla="*/ 4104167 w 4561367"/>
                <a:gd name="connsiteY103" fmla="*/ 95693 h 2477386"/>
                <a:gd name="connsiteX104" fmla="*/ 4072269 w 4561367"/>
                <a:gd name="connsiteY104" fmla="*/ 85060 h 2477386"/>
                <a:gd name="connsiteX105" fmla="*/ 3880883 w 4561367"/>
                <a:gd name="connsiteY105" fmla="*/ 63795 h 2477386"/>
                <a:gd name="connsiteX106" fmla="*/ 3774558 w 4561367"/>
                <a:gd name="connsiteY106" fmla="*/ 74427 h 2477386"/>
                <a:gd name="connsiteX107" fmla="*/ 3710762 w 4561367"/>
                <a:gd name="connsiteY107" fmla="*/ 85060 h 2477386"/>
                <a:gd name="connsiteX108" fmla="*/ 3636335 w 4561367"/>
                <a:gd name="connsiteY108" fmla="*/ 95693 h 2477386"/>
                <a:gd name="connsiteX109" fmla="*/ 3604437 w 4561367"/>
                <a:gd name="connsiteY109" fmla="*/ 106325 h 2477386"/>
                <a:gd name="connsiteX110" fmla="*/ 3349256 w 4561367"/>
                <a:gd name="connsiteY110" fmla="*/ 138223 h 2477386"/>
                <a:gd name="connsiteX111" fmla="*/ 3019646 w 4561367"/>
                <a:gd name="connsiteY111" fmla="*/ 127590 h 2477386"/>
                <a:gd name="connsiteX112" fmla="*/ 2923953 w 4561367"/>
                <a:gd name="connsiteY112" fmla="*/ 116958 h 2477386"/>
                <a:gd name="connsiteX113" fmla="*/ 2806995 w 4561367"/>
                <a:gd name="connsiteY113" fmla="*/ 106325 h 2477386"/>
                <a:gd name="connsiteX114" fmla="*/ 2764465 w 4561367"/>
                <a:gd name="connsiteY114" fmla="*/ 95693 h 2477386"/>
                <a:gd name="connsiteX115" fmla="*/ 2679404 w 4561367"/>
                <a:gd name="connsiteY115" fmla="*/ 85060 h 2477386"/>
                <a:gd name="connsiteX116" fmla="*/ 2647507 w 4561367"/>
                <a:gd name="connsiteY116" fmla="*/ 63795 h 2477386"/>
                <a:gd name="connsiteX117" fmla="*/ 2594344 w 4561367"/>
                <a:gd name="connsiteY117" fmla="*/ 53162 h 2477386"/>
                <a:gd name="connsiteX118" fmla="*/ 2551814 w 4561367"/>
                <a:gd name="connsiteY118" fmla="*/ 42530 h 2477386"/>
                <a:gd name="connsiteX119" fmla="*/ 2477386 w 4561367"/>
                <a:gd name="connsiteY119" fmla="*/ 10632 h 2477386"/>
                <a:gd name="connsiteX120" fmla="*/ 2413590 w 4561367"/>
                <a:gd name="connsiteY120" fmla="*/ 0 h 2477386"/>
                <a:gd name="connsiteX121" fmla="*/ 2211572 w 4561367"/>
                <a:gd name="connsiteY121" fmla="*/ 10632 h 2477386"/>
                <a:gd name="connsiteX122" fmla="*/ 2179674 w 4561367"/>
                <a:gd name="connsiteY122" fmla="*/ 21265 h 2477386"/>
                <a:gd name="connsiteX123" fmla="*/ 2126511 w 4561367"/>
                <a:gd name="connsiteY123" fmla="*/ 31897 h 2477386"/>
                <a:gd name="connsiteX124" fmla="*/ 2094614 w 4561367"/>
                <a:gd name="connsiteY124" fmla="*/ 53162 h 2477386"/>
                <a:gd name="connsiteX125" fmla="*/ 2052083 w 4561367"/>
                <a:gd name="connsiteY125" fmla="*/ 63795 h 2477386"/>
                <a:gd name="connsiteX126" fmla="*/ 2020186 w 4561367"/>
                <a:gd name="connsiteY126" fmla="*/ 74427 h 2477386"/>
                <a:gd name="connsiteX127" fmla="*/ 1977656 w 4561367"/>
                <a:gd name="connsiteY127" fmla="*/ 85060 h 2477386"/>
                <a:gd name="connsiteX128" fmla="*/ 1881962 w 4561367"/>
                <a:gd name="connsiteY128" fmla="*/ 116958 h 2477386"/>
                <a:gd name="connsiteX129" fmla="*/ 1807535 w 4561367"/>
                <a:gd name="connsiteY129" fmla="*/ 138223 h 2477386"/>
                <a:gd name="connsiteX130" fmla="*/ 1626781 w 4561367"/>
                <a:gd name="connsiteY130" fmla="*/ 159488 h 2477386"/>
                <a:gd name="connsiteX131" fmla="*/ 946297 w 4561367"/>
                <a:gd name="connsiteY131" fmla="*/ 148855 h 2477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</a:cxnLst>
              <a:rect l="l" t="t" r="r" b="b"/>
              <a:pathLst>
                <a:path w="4561367" h="2477386">
                  <a:moveTo>
                    <a:pt x="946297" y="148855"/>
                  </a:moveTo>
                  <a:lnTo>
                    <a:pt x="946297" y="148855"/>
                  </a:lnTo>
                  <a:cubicBezTo>
                    <a:pt x="914399" y="155944"/>
                    <a:pt x="882304" y="162196"/>
                    <a:pt x="850604" y="170121"/>
                  </a:cubicBezTo>
                  <a:cubicBezTo>
                    <a:pt x="839731" y="172839"/>
                    <a:pt x="828032" y="174536"/>
                    <a:pt x="818707" y="180753"/>
                  </a:cubicBezTo>
                  <a:cubicBezTo>
                    <a:pt x="806196" y="189094"/>
                    <a:pt x="798678" y="203419"/>
                    <a:pt x="786809" y="212651"/>
                  </a:cubicBezTo>
                  <a:cubicBezTo>
                    <a:pt x="786802" y="212656"/>
                    <a:pt x="707068" y="265811"/>
                    <a:pt x="691116" y="276446"/>
                  </a:cubicBezTo>
                  <a:cubicBezTo>
                    <a:pt x="680483" y="283534"/>
                    <a:pt x="668254" y="288675"/>
                    <a:pt x="659218" y="297711"/>
                  </a:cubicBezTo>
                  <a:lnTo>
                    <a:pt x="584790" y="372139"/>
                  </a:lnTo>
                  <a:cubicBezTo>
                    <a:pt x="574158" y="382772"/>
                    <a:pt x="559618" y="390588"/>
                    <a:pt x="552893" y="404037"/>
                  </a:cubicBezTo>
                  <a:cubicBezTo>
                    <a:pt x="545805" y="418214"/>
                    <a:pt x="541359" y="434056"/>
                    <a:pt x="531628" y="446567"/>
                  </a:cubicBezTo>
                  <a:cubicBezTo>
                    <a:pt x="516242" y="466349"/>
                    <a:pt x="492367" y="478878"/>
                    <a:pt x="478465" y="499730"/>
                  </a:cubicBezTo>
                  <a:cubicBezTo>
                    <a:pt x="471377" y="510362"/>
                    <a:pt x="462915" y="520198"/>
                    <a:pt x="457200" y="531627"/>
                  </a:cubicBezTo>
                  <a:cubicBezTo>
                    <a:pt x="413176" y="619673"/>
                    <a:pt x="486247" y="504003"/>
                    <a:pt x="425302" y="595423"/>
                  </a:cubicBezTo>
                  <a:cubicBezTo>
                    <a:pt x="421758" y="662762"/>
                    <a:pt x="414669" y="730008"/>
                    <a:pt x="414669" y="797441"/>
                  </a:cubicBezTo>
                  <a:cubicBezTo>
                    <a:pt x="414669" y="903826"/>
                    <a:pt x="425302" y="1010033"/>
                    <a:pt x="425302" y="1116418"/>
                  </a:cubicBezTo>
                  <a:cubicBezTo>
                    <a:pt x="425302" y="1152037"/>
                    <a:pt x="421233" y="1187735"/>
                    <a:pt x="414669" y="1222744"/>
                  </a:cubicBezTo>
                  <a:cubicBezTo>
                    <a:pt x="408492" y="1255688"/>
                    <a:pt x="394932" y="1292387"/>
                    <a:pt x="372139" y="1318437"/>
                  </a:cubicBezTo>
                  <a:cubicBezTo>
                    <a:pt x="355636" y="1337298"/>
                    <a:pt x="342751" y="1363675"/>
                    <a:pt x="318976" y="1371600"/>
                  </a:cubicBezTo>
                  <a:lnTo>
                    <a:pt x="287079" y="1382232"/>
                  </a:lnTo>
                  <a:lnTo>
                    <a:pt x="223283" y="1424762"/>
                  </a:lnTo>
                  <a:cubicBezTo>
                    <a:pt x="212651" y="1431850"/>
                    <a:pt x="203509" y="1441986"/>
                    <a:pt x="191386" y="1446027"/>
                  </a:cubicBezTo>
                  <a:lnTo>
                    <a:pt x="95693" y="1477925"/>
                  </a:lnTo>
                  <a:cubicBezTo>
                    <a:pt x="85060" y="1481469"/>
                    <a:pt x="74850" y="1486716"/>
                    <a:pt x="63795" y="1488558"/>
                  </a:cubicBezTo>
                  <a:lnTo>
                    <a:pt x="0" y="1499190"/>
                  </a:lnTo>
                  <a:cubicBezTo>
                    <a:pt x="63795" y="1502734"/>
                    <a:pt x="127780" y="1503765"/>
                    <a:pt x="191386" y="1509823"/>
                  </a:cubicBezTo>
                  <a:cubicBezTo>
                    <a:pt x="228066" y="1513316"/>
                    <a:pt x="219587" y="1521751"/>
                    <a:pt x="244549" y="1541721"/>
                  </a:cubicBezTo>
                  <a:cubicBezTo>
                    <a:pt x="273994" y="1565278"/>
                    <a:pt x="274653" y="1562388"/>
                    <a:pt x="308344" y="1573618"/>
                  </a:cubicBezTo>
                  <a:cubicBezTo>
                    <a:pt x="329609" y="1587795"/>
                    <a:pt x="354067" y="1598076"/>
                    <a:pt x="372139" y="1616148"/>
                  </a:cubicBezTo>
                  <a:lnTo>
                    <a:pt x="425302" y="1669311"/>
                  </a:lnTo>
                  <a:cubicBezTo>
                    <a:pt x="435935" y="1679944"/>
                    <a:pt x="444689" y="1692868"/>
                    <a:pt x="457200" y="1701209"/>
                  </a:cubicBezTo>
                  <a:cubicBezTo>
                    <a:pt x="488564" y="1722119"/>
                    <a:pt x="495411" y="1723672"/>
                    <a:pt x="520995" y="1754372"/>
                  </a:cubicBezTo>
                  <a:cubicBezTo>
                    <a:pt x="529176" y="1764189"/>
                    <a:pt x="535172" y="1775637"/>
                    <a:pt x="542260" y="1786269"/>
                  </a:cubicBezTo>
                  <a:cubicBezTo>
                    <a:pt x="545804" y="1800446"/>
                    <a:pt x="552893" y="1814187"/>
                    <a:pt x="552893" y="1828800"/>
                  </a:cubicBezTo>
                  <a:cubicBezTo>
                    <a:pt x="552893" y="2012209"/>
                    <a:pt x="528431" y="1926574"/>
                    <a:pt x="552893" y="2073348"/>
                  </a:cubicBezTo>
                  <a:cubicBezTo>
                    <a:pt x="557770" y="2102611"/>
                    <a:pt x="569700" y="2119996"/>
                    <a:pt x="595423" y="2137144"/>
                  </a:cubicBezTo>
                  <a:cubicBezTo>
                    <a:pt x="604748" y="2143361"/>
                    <a:pt x="616688" y="2144232"/>
                    <a:pt x="627321" y="2147776"/>
                  </a:cubicBezTo>
                  <a:cubicBezTo>
                    <a:pt x="637953" y="2158409"/>
                    <a:pt x="646074" y="2172372"/>
                    <a:pt x="659218" y="2179674"/>
                  </a:cubicBezTo>
                  <a:cubicBezTo>
                    <a:pt x="678813" y="2190560"/>
                    <a:pt x="723014" y="2200939"/>
                    <a:pt x="723014" y="2200939"/>
                  </a:cubicBezTo>
                  <a:cubicBezTo>
                    <a:pt x="733646" y="2208027"/>
                    <a:pt x="743482" y="2216489"/>
                    <a:pt x="754911" y="2222204"/>
                  </a:cubicBezTo>
                  <a:cubicBezTo>
                    <a:pt x="764936" y="2227216"/>
                    <a:pt x="776315" y="2228902"/>
                    <a:pt x="786809" y="2232837"/>
                  </a:cubicBezTo>
                  <a:cubicBezTo>
                    <a:pt x="866740" y="2262811"/>
                    <a:pt x="811798" y="2248468"/>
                    <a:pt x="893135" y="2264734"/>
                  </a:cubicBezTo>
                  <a:cubicBezTo>
                    <a:pt x="900223" y="2271823"/>
                    <a:pt x="905434" y="2281517"/>
                    <a:pt x="914400" y="2286000"/>
                  </a:cubicBezTo>
                  <a:cubicBezTo>
                    <a:pt x="934449" y="2296025"/>
                    <a:pt x="956005" y="2304095"/>
                    <a:pt x="978195" y="2307265"/>
                  </a:cubicBezTo>
                  <a:cubicBezTo>
                    <a:pt x="1005369" y="2311147"/>
                    <a:pt x="1064299" y="2316959"/>
                    <a:pt x="1095153" y="2328530"/>
                  </a:cubicBezTo>
                  <a:cubicBezTo>
                    <a:pt x="1172617" y="2357580"/>
                    <a:pt x="1105032" y="2342823"/>
                    <a:pt x="1169581" y="2360427"/>
                  </a:cubicBezTo>
                  <a:cubicBezTo>
                    <a:pt x="1197778" y="2368117"/>
                    <a:pt x="1225983" y="2375961"/>
                    <a:pt x="1254642" y="2381693"/>
                  </a:cubicBezTo>
                  <a:cubicBezTo>
                    <a:pt x="1272363" y="2385237"/>
                    <a:pt x="1290272" y="2387942"/>
                    <a:pt x="1307804" y="2392325"/>
                  </a:cubicBezTo>
                  <a:cubicBezTo>
                    <a:pt x="1318677" y="2395043"/>
                    <a:pt x="1328829" y="2400240"/>
                    <a:pt x="1339702" y="2402958"/>
                  </a:cubicBezTo>
                  <a:cubicBezTo>
                    <a:pt x="1374702" y="2411708"/>
                    <a:pt x="1421924" y="2417907"/>
                    <a:pt x="1456660" y="2424223"/>
                  </a:cubicBezTo>
                  <a:cubicBezTo>
                    <a:pt x="1474440" y="2427456"/>
                    <a:pt x="1492102" y="2431311"/>
                    <a:pt x="1509823" y="2434855"/>
                  </a:cubicBezTo>
                  <a:cubicBezTo>
                    <a:pt x="1524000" y="2441944"/>
                    <a:pt x="1537316" y="2451109"/>
                    <a:pt x="1552353" y="2456121"/>
                  </a:cubicBezTo>
                  <a:cubicBezTo>
                    <a:pt x="1580079" y="2465363"/>
                    <a:pt x="1637414" y="2477386"/>
                    <a:pt x="1637414" y="2477386"/>
                  </a:cubicBezTo>
                  <a:cubicBezTo>
                    <a:pt x="1803984" y="2471216"/>
                    <a:pt x="1873954" y="2476982"/>
                    <a:pt x="2009553" y="2456121"/>
                  </a:cubicBezTo>
                  <a:cubicBezTo>
                    <a:pt x="2061670" y="2448103"/>
                    <a:pt x="2057616" y="2445439"/>
                    <a:pt x="2105246" y="2434855"/>
                  </a:cubicBezTo>
                  <a:cubicBezTo>
                    <a:pt x="2122888" y="2430935"/>
                    <a:pt x="2140877" y="2428606"/>
                    <a:pt x="2158409" y="2424223"/>
                  </a:cubicBezTo>
                  <a:cubicBezTo>
                    <a:pt x="2169282" y="2421505"/>
                    <a:pt x="2179280" y="2415595"/>
                    <a:pt x="2190307" y="2413590"/>
                  </a:cubicBezTo>
                  <a:cubicBezTo>
                    <a:pt x="2218420" y="2408479"/>
                    <a:pt x="2247014" y="2406502"/>
                    <a:pt x="2275367" y="2402958"/>
                  </a:cubicBezTo>
                  <a:cubicBezTo>
                    <a:pt x="2289544" y="2399414"/>
                    <a:pt x="2303608" y="2395387"/>
                    <a:pt x="2317897" y="2392325"/>
                  </a:cubicBezTo>
                  <a:cubicBezTo>
                    <a:pt x="2353239" y="2384752"/>
                    <a:pt x="2389158" y="2379827"/>
                    <a:pt x="2424223" y="2371060"/>
                  </a:cubicBezTo>
                  <a:cubicBezTo>
                    <a:pt x="2438400" y="2367516"/>
                    <a:pt x="2452310" y="2362649"/>
                    <a:pt x="2466753" y="2360427"/>
                  </a:cubicBezTo>
                  <a:cubicBezTo>
                    <a:pt x="2498474" y="2355547"/>
                    <a:pt x="2530548" y="2353339"/>
                    <a:pt x="2562446" y="2349795"/>
                  </a:cubicBezTo>
                  <a:cubicBezTo>
                    <a:pt x="2661683" y="2353339"/>
                    <a:pt x="2761200" y="2352180"/>
                    <a:pt x="2860158" y="2360427"/>
                  </a:cubicBezTo>
                  <a:cubicBezTo>
                    <a:pt x="2987638" y="2371050"/>
                    <a:pt x="2902743" y="2381699"/>
                    <a:pt x="2987749" y="2392325"/>
                  </a:cubicBezTo>
                  <a:cubicBezTo>
                    <a:pt x="3016102" y="2395869"/>
                    <a:pt x="3044567" y="2398613"/>
                    <a:pt x="3072809" y="2402958"/>
                  </a:cubicBezTo>
                  <a:cubicBezTo>
                    <a:pt x="3107917" y="2408359"/>
                    <a:pt x="3134626" y="2415754"/>
                    <a:pt x="3168502" y="2424223"/>
                  </a:cubicBezTo>
                  <a:cubicBezTo>
                    <a:pt x="3179135" y="2431311"/>
                    <a:pt x="3187629" y="2445048"/>
                    <a:pt x="3200400" y="2445488"/>
                  </a:cubicBezTo>
                  <a:cubicBezTo>
                    <a:pt x="3430997" y="2453439"/>
                    <a:pt x="3396294" y="2461704"/>
                    <a:pt x="3508744" y="2424223"/>
                  </a:cubicBezTo>
                  <a:cubicBezTo>
                    <a:pt x="3519377" y="2417135"/>
                    <a:pt x="3529212" y="2408673"/>
                    <a:pt x="3540642" y="2402958"/>
                  </a:cubicBezTo>
                  <a:cubicBezTo>
                    <a:pt x="3550666" y="2397946"/>
                    <a:pt x="3562742" y="2397768"/>
                    <a:pt x="3572539" y="2392325"/>
                  </a:cubicBezTo>
                  <a:cubicBezTo>
                    <a:pt x="3594880" y="2379913"/>
                    <a:pt x="3636335" y="2349795"/>
                    <a:pt x="3636335" y="2349795"/>
                  </a:cubicBezTo>
                  <a:cubicBezTo>
                    <a:pt x="3671500" y="2297047"/>
                    <a:pt x="3648566" y="2326930"/>
                    <a:pt x="3710762" y="2264734"/>
                  </a:cubicBezTo>
                  <a:lnTo>
                    <a:pt x="3742660" y="2232837"/>
                  </a:lnTo>
                  <a:cubicBezTo>
                    <a:pt x="3753293" y="2222204"/>
                    <a:pt x="3762529" y="2209961"/>
                    <a:pt x="3774558" y="2200939"/>
                  </a:cubicBezTo>
                  <a:cubicBezTo>
                    <a:pt x="3788735" y="2190306"/>
                    <a:pt x="3804557" y="2181572"/>
                    <a:pt x="3817088" y="2169041"/>
                  </a:cubicBezTo>
                  <a:cubicBezTo>
                    <a:pt x="3826124" y="2160005"/>
                    <a:pt x="3829863" y="2146695"/>
                    <a:pt x="3838353" y="2137144"/>
                  </a:cubicBezTo>
                  <a:cubicBezTo>
                    <a:pt x="3858333" y="2114667"/>
                    <a:pt x="3877126" y="2090030"/>
                    <a:pt x="3902149" y="2073348"/>
                  </a:cubicBezTo>
                  <a:cubicBezTo>
                    <a:pt x="3912781" y="2066260"/>
                    <a:pt x="3924495" y="2060573"/>
                    <a:pt x="3934046" y="2052083"/>
                  </a:cubicBezTo>
                  <a:cubicBezTo>
                    <a:pt x="3956523" y="2032103"/>
                    <a:pt x="3976577" y="2009553"/>
                    <a:pt x="3997842" y="1988288"/>
                  </a:cubicBezTo>
                  <a:cubicBezTo>
                    <a:pt x="4008475" y="1977655"/>
                    <a:pt x="4021398" y="1968901"/>
                    <a:pt x="4029739" y="1956390"/>
                  </a:cubicBezTo>
                  <a:cubicBezTo>
                    <a:pt x="4043916" y="1935125"/>
                    <a:pt x="4054197" y="1910667"/>
                    <a:pt x="4072269" y="1892595"/>
                  </a:cubicBezTo>
                  <a:cubicBezTo>
                    <a:pt x="4145101" y="1819764"/>
                    <a:pt x="4111043" y="1845482"/>
                    <a:pt x="4167962" y="1807534"/>
                  </a:cubicBezTo>
                  <a:cubicBezTo>
                    <a:pt x="4175051" y="1796902"/>
                    <a:pt x="4181800" y="1786035"/>
                    <a:pt x="4189228" y="1775637"/>
                  </a:cubicBezTo>
                  <a:cubicBezTo>
                    <a:pt x="4199528" y="1761217"/>
                    <a:pt x="4212333" y="1748493"/>
                    <a:pt x="4221125" y="1733107"/>
                  </a:cubicBezTo>
                  <a:cubicBezTo>
                    <a:pt x="4244184" y="1692753"/>
                    <a:pt x="4215981" y="1706353"/>
                    <a:pt x="4253023" y="1669311"/>
                  </a:cubicBezTo>
                  <a:cubicBezTo>
                    <a:pt x="4316942" y="1605392"/>
                    <a:pt x="4259414" y="1718206"/>
                    <a:pt x="4348716" y="1584251"/>
                  </a:cubicBezTo>
                  <a:cubicBezTo>
                    <a:pt x="4362893" y="1562986"/>
                    <a:pt x="4373174" y="1538527"/>
                    <a:pt x="4391246" y="1520455"/>
                  </a:cubicBezTo>
                  <a:cubicBezTo>
                    <a:pt x="4427611" y="1484091"/>
                    <a:pt x="4462664" y="1452047"/>
                    <a:pt x="4486939" y="1403497"/>
                  </a:cubicBezTo>
                  <a:cubicBezTo>
                    <a:pt x="4501116" y="1375144"/>
                    <a:pt x="4519444" y="1348510"/>
                    <a:pt x="4529469" y="1318437"/>
                  </a:cubicBezTo>
                  <a:cubicBezTo>
                    <a:pt x="4555356" y="1240778"/>
                    <a:pt x="4545299" y="1276387"/>
                    <a:pt x="4561367" y="1212111"/>
                  </a:cubicBezTo>
                  <a:cubicBezTo>
                    <a:pt x="4557823" y="1176669"/>
                    <a:pt x="4556151" y="1140990"/>
                    <a:pt x="4550735" y="1105786"/>
                  </a:cubicBezTo>
                  <a:cubicBezTo>
                    <a:pt x="4546746" y="1079855"/>
                    <a:pt x="4528631" y="1054209"/>
                    <a:pt x="4518837" y="1031358"/>
                  </a:cubicBezTo>
                  <a:cubicBezTo>
                    <a:pt x="4491776" y="968217"/>
                    <a:pt x="4532042" y="1031245"/>
                    <a:pt x="4476307" y="956930"/>
                  </a:cubicBezTo>
                  <a:cubicBezTo>
                    <a:pt x="4472763" y="946297"/>
                    <a:pt x="4470089" y="935334"/>
                    <a:pt x="4465674" y="925032"/>
                  </a:cubicBezTo>
                  <a:cubicBezTo>
                    <a:pt x="4459430" y="910464"/>
                    <a:pt x="4449974" y="897343"/>
                    <a:pt x="4444409" y="882502"/>
                  </a:cubicBezTo>
                  <a:cubicBezTo>
                    <a:pt x="4439278" y="868819"/>
                    <a:pt x="4438907" y="853655"/>
                    <a:pt x="4433776" y="839972"/>
                  </a:cubicBezTo>
                  <a:cubicBezTo>
                    <a:pt x="4404732" y="762522"/>
                    <a:pt x="4419479" y="830080"/>
                    <a:pt x="4401879" y="765544"/>
                  </a:cubicBezTo>
                  <a:cubicBezTo>
                    <a:pt x="4394189" y="737348"/>
                    <a:pt x="4380614" y="680483"/>
                    <a:pt x="4380614" y="680483"/>
                  </a:cubicBezTo>
                  <a:cubicBezTo>
                    <a:pt x="4377070" y="648585"/>
                    <a:pt x="4371812" y="616832"/>
                    <a:pt x="4369981" y="584790"/>
                  </a:cubicBezTo>
                  <a:cubicBezTo>
                    <a:pt x="4364720" y="492723"/>
                    <a:pt x="4367957" y="400158"/>
                    <a:pt x="4359349" y="308344"/>
                  </a:cubicBezTo>
                  <a:cubicBezTo>
                    <a:pt x="4357257" y="286026"/>
                    <a:pt x="4345172" y="265813"/>
                    <a:pt x="4338083" y="244548"/>
                  </a:cubicBezTo>
                  <a:cubicBezTo>
                    <a:pt x="4328721" y="216462"/>
                    <a:pt x="4312342" y="157995"/>
                    <a:pt x="4284921" y="148855"/>
                  </a:cubicBezTo>
                  <a:cubicBezTo>
                    <a:pt x="4274288" y="145311"/>
                    <a:pt x="4263836" y="141172"/>
                    <a:pt x="4253023" y="138223"/>
                  </a:cubicBezTo>
                  <a:cubicBezTo>
                    <a:pt x="4224826" y="130533"/>
                    <a:pt x="4195688" y="126200"/>
                    <a:pt x="4167962" y="116958"/>
                  </a:cubicBezTo>
                  <a:lnTo>
                    <a:pt x="4104167" y="95693"/>
                  </a:lnTo>
                  <a:cubicBezTo>
                    <a:pt x="4093534" y="92149"/>
                    <a:pt x="4083364" y="86645"/>
                    <a:pt x="4072269" y="85060"/>
                  </a:cubicBezTo>
                  <a:cubicBezTo>
                    <a:pt x="3959088" y="68890"/>
                    <a:pt x="4022800" y="76696"/>
                    <a:pt x="3880883" y="63795"/>
                  </a:cubicBezTo>
                  <a:cubicBezTo>
                    <a:pt x="3845441" y="67339"/>
                    <a:pt x="3809901" y="70009"/>
                    <a:pt x="3774558" y="74427"/>
                  </a:cubicBezTo>
                  <a:cubicBezTo>
                    <a:pt x="3753166" y="77101"/>
                    <a:pt x="3732070" y="81782"/>
                    <a:pt x="3710762" y="85060"/>
                  </a:cubicBezTo>
                  <a:cubicBezTo>
                    <a:pt x="3685993" y="88871"/>
                    <a:pt x="3661144" y="92149"/>
                    <a:pt x="3636335" y="95693"/>
                  </a:cubicBezTo>
                  <a:cubicBezTo>
                    <a:pt x="3625702" y="99237"/>
                    <a:pt x="3615358" y="103805"/>
                    <a:pt x="3604437" y="106325"/>
                  </a:cubicBezTo>
                  <a:cubicBezTo>
                    <a:pt x="3479281" y="135206"/>
                    <a:pt x="3492944" y="127959"/>
                    <a:pt x="3349256" y="138223"/>
                  </a:cubicBezTo>
                  <a:lnTo>
                    <a:pt x="3019646" y="127590"/>
                  </a:lnTo>
                  <a:cubicBezTo>
                    <a:pt x="2987592" y="125987"/>
                    <a:pt x="2955888" y="120151"/>
                    <a:pt x="2923953" y="116958"/>
                  </a:cubicBezTo>
                  <a:lnTo>
                    <a:pt x="2806995" y="106325"/>
                  </a:lnTo>
                  <a:cubicBezTo>
                    <a:pt x="2792818" y="102781"/>
                    <a:pt x="2778879" y="98095"/>
                    <a:pt x="2764465" y="95693"/>
                  </a:cubicBezTo>
                  <a:cubicBezTo>
                    <a:pt x="2736279" y="90995"/>
                    <a:pt x="2706971" y="92578"/>
                    <a:pt x="2679404" y="85060"/>
                  </a:cubicBezTo>
                  <a:cubicBezTo>
                    <a:pt x="2667076" y="81698"/>
                    <a:pt x="2659472" y="68282"/>
                    <a:pt x="2647507" y="63795"/>
                  </a:cubicBezTo>
                  <a:cubicBezTo>
                    <a:pt x="2630586" y="57449"/>
                    <a:pt x="2611986" y="57082"/>
                    <a:pt x="2594344" y="53162"/>
                  </a:cubicBezTo>
                  <a:cubicBezTo>
                    <a:pt x="2580079" y="49992"/>
                    <a:pt x="2565991" y="46074"/>
                    <a:pt x="2551814" y="42530"/>
                  </a:cubicBezTo>
                  <a:cubicBezTo>
                    <a:pt x="2525815" y="29531"/>
                    <a:pt x="2505542" y="16889"/>
                    <a:pt x="2477386" y="10632"/>
                  </a:cubicBezTo>
                  <a:cubicBezTo>
                    <a:pt x="2456341" y="5955"/>
                    <a:pt x="2434855" y="3544"/>
                    <a:pt x="2413590" y="0"/>
                  </a:cubicBezTo>
                  <a:cubicBezTo>
                    <a:pt x="2346251" y="3544"/>
                    <a:pt x="2278728" y="4527"/>
                    <a:pt x="2211572" y="10632"/>
                  </a:cubicBezTo>
                  <a:cubicBezTo>
                    <a:pt x="2200410" y="11647"/>
                    <a:pt x="2190547" y="18547"/>
                    <a:pt x="2179674" y="21265"/>
                  </a:cubicBezTo>
                  <a:cubicBezTo>
                    <a:pt x="2162142" y="25648"/>
                    <a:pt x="2144232" y="28353"/>
                    <a:pt x="2126511" y="31897"/>
                  </a:cubicBezTo>
                  <a:cubicBezTo>
                    <a:pt x="2115879" y="38985"/>
                    <a:pt x="2106359" y="48128"/>
                    <a:pt x="2094614" y="53162"/>
                  </a:cubicBezTo>
                  <a:cubicBezTo>
                    <a:pt x="2081182" y="58919"/>
                    <a:pt x="2066134" y="59780"/>
                    <a:pt x="2052083" y="63795"/>
                  </a:cubicBezTo>
                  <a:cubicBezTo>
                    <a:pt x="2041307" y="66874"/>
                    <a:pt x="2030962" y="71348"/>
                    <a:pt x="2020186" y="74427"/>
                  </a:cubicBezTo>
                  <a:cubicBezTo>
                    <a:pt x="2006135" y="78442"/>
                    <a:pt x="1991653" y="80861"/>
                    <a:pt x="1977656" y="85060"/>
                  </a:cubicBezTo>
                  <a:cubicBezTo>
                    <a:pt x="1977611" y="85074"/>
                    <a:pt x="1897933" y="111634"/>
                    <a:pt x="1881962" y="116958"/>
                  </a:cubicBezTo>
                  <a:cubicBezTo>
                    <a:pt x="1851568" y="127089"/>
                    <a:pt x="1840902" y="131550"/>
                    <a:pt x="1807535" y="138223"/>
                  </a:cubicBezTo>
                  <a:cubicBezTo>
                    <a:pt x="1736426" y="152445"/>
                    <a:pt x="1708371" y="152070"/>
                    <a:pt x="1626781" y="159488"/>
                  </a:cubicBezTo>
                  <a:cubicBezTo>
                    <a:pt x="1134182" y="145804"/>
                    <a:pt x="1059711" y="150627"/>
                    <a:pt x="946297" y="148855"/>
                  </a:cubicBezTo>
                  <a:close/>
                </a:path>
              </a:pathLst>
            </a:cu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20000"/>
                    <a:lumOff val="80000"/>
                  </a:schemeClr>
                </a:solidFill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682008" y="2030914"/>
              <a:ext cx="5210388" cy="2405378"/>
              <a:chOff x="1560329" y="2295364"/>
              <a:chExt cx="5210388" cy="2405378"/>
            </a:xfrm>
          </p:grpSpPr>
          <p:sp>
            <p:nvSpPr>
              <p:cNvPr id="29" name="Text Box 18"/>
              <p:cNvSpPr txBox="1">
                <a:spLocks noChangeArrowheads="1"/>
              </p:cNvSpPr>
              <p:nvPr/>
            </p:nvSpPr>
            <p:spPr bwMode="auto">
              <a:xfrm>
                <a:off x="2991262" y="2295364"/>
                <a:ext cx="3779455" cy="22467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箭头所示的角</a:t>
                </a:r>
                <a:r>
                  <a:rPr lang="en-US" altLang="zh-CN" sz="2800" b="1" i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A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相邻两面所标的数分别是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和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11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＋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11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18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，故其相邻两面所标的数之和是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18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31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0" b="100000" l="0" r="100000">
                            <a14:foregroundMark x1="16418" y1="43274" x2="16418" y2="43274"/>
                            <a14:foregroundMark x1="10821" y1="42601" x2="10821" y2="42601"/>
                            <a14:foregroundMark x1="5224" y1="44395" x2="5224" y2="44395"/>
                            <a14:foregroundMark x1="56343" y1="59193" x2="56343" y2="59193"/>
                            <a14:foregroundMark x1="80970" y1="64798" x2="80970" y2="64798"/>
                            <a14:foregroundMark x1="81343" y1="63229" x2="81343" y2="63229"/>
                            <a14:foregroundMark x1="82836" y1="67489" x2="82836" y2="67489"/>
                            <a14:foregroundMark x1="82836" y1="67489" x2="82836" y2="67489"/>
                            <a14:foregroundMark x1="83209" y1="92601" x2="83209" y2="92601"/>
                            <a14:foregroundMark x1="51493" y1="87668" x2="51493" y2="87668"/>
                            <a14:foregroundMark x1="83582" y1="16592" x2="83582" y2="16592"/>
                            <a14:foregroundMark x1="6716" y1="36547" x2="6716" y2="3654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1560329" y="3324076"/>
                <a:ext cx="827234" cy="13766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1" name="立方体 10"/>
          <p:cNvSpPr/>
          <p:nvPr/>
        </p:nvSpPr>
        <p:spPr>
          <a:xfrm>
            <a:off x="2771800" y="3435846"/>
            <a:ext cx="1062087" cy="569357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立方体 11"/>
          <p:cNvSpPr/>
          <p:nvPr/>
        </p:nvSpPr>
        <p:spPr>
          <a:xfrm>
            <a:off x="5004048" y="3291830"/>
            <a:ext cx="736570" cy="71312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>
            <a:off x="3993247" y="2355726"/>
            <a:ext cx="1586865" cy="94615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233" name="TextBox 36"/>
          <p:cNvSpPr txBox="1"/>
          <p:nvPr/>
        </p:nvSpPr>
        <p:spPr>
          <a:xfrm>
            <a:off x="1564174" y="2181250"/>
            <a:ext cx="2477770" cy="478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0850" indent="-45085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有些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立体图形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5" name="TextBox 36"/>
          <p:cNvSpPr txBox="1"/>
          <p:nvPr/>
        </p:nvSpPr>
        <p:spPr>
          <a:xfrm>
            <a:off x="4285506" y="1923678"/>
            <a:ext cx="1161415" cy="478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0850" indent="-45085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展开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8" name="TextBox 36"/>
          <p:cNvSpPr txBox="1"/>
          <p:nvPr/>
        </p:nvSpPr>
        <p:spPr>
          <a:xfrm>
            <a:off x="5621189" y="2093223"/>
            <a:ext cx="1759585" cy="478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0850" indent="-45085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B702A8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平面图形</a:t>
            </a:r>
            <a:endParaRPr lang="zh-CN" altLang="en-US" sz="2800" b="1" dirty="0">
              <a:solidFill>
                <a:srgbClr val="B702A8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9" name="右箭头 18"/>
          <p:cNvSpPr/>
          <p:nvPr/>
        </p:nvSpPr>
        <p:spPr>
          <a:xfrm>
            <a:off x="3993247" y="3053199"/>
            <a:ext cx="1586865" cy="94615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36"/>
          <p:cNvSpPr txBox="1"/>
          <p:nvPr/>
        </p:nvSpPr>
        <p:spPr>
          <a:xfrm>
            <a:off x="1547664" y="2859668"/>
            <a:ext cx="2477770" cy="478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0850" indent="-45085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有些</a:t>
            </a:r>
            <a:r>
              <a:rPr lang="zh-CN" altLang="en-US" sz="2800" b="1" dirty="0">
                <a:solidFill>
                  <a:srgbClr val="B702A8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平面图形</a:t>
            </a:r>
            <a:endParaRPr lang="zh-CN" altLang="en-US" sz="2800" b="1" dirty="0">
              <a:solidFill>
                <a:srgbClr val="B702A8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1" name="TextBox 36"/>
          <p:cNvSpPr txBox="1"/>
          <p:nvPr/>
        </p:nvSpPr>
        <p:spPr>
          <a:xfrm>
            <a:off x="4268996" y="2624718"/>
            <a:ext cx="1161415" cy="478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0850" indent="-45085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折叠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2" name="TextBox 36"/>
          <p:cNvSpPr txBox="1"/>
          <p:nvPr/>
        </p:nvSpPr>
        <p:spPr>
          <a:xfrm>
            <a:off x="5604679" y="2794263"/>
            <a:ext cx="1759585" cy="478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0850" indent="-45085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立体图形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5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95233" grpId="0"/>
      <p:bldP spid="15" grpId="0"/>
      <p:bldP spid="18" grpId="0"/>
      <p:bldP spid="19" grpId="0" animBg="1"/>
      <p:bldP spid="20" grpId="0"/>
      <p:bldP spid="21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059832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37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7495" y="1367438"/>
            <a:ext cx="4096331" cy="2932504"/>
            <a:chOff x="277495" y="1257935"/>
            <a:chExt cx="4096331" cy="2932504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63920" y1="36889" x2="58352" y2="45778"/>
                          <a14:foregroundMark x1="42094" y1="33111" x2="34744" y2="34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95672" y="2931790"/>
              <a:ext cx="1256048" cy="12586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4" name="组合 23"/>
            <p:cNvGrpSpPr/>
            <p:nvPr/>
          </p:nvGrpSpPr>
          <p:grpSpPr>
            <a:xfrm>
              <a:off x="277495" y="1257935"/>
              <a:ext cx="4096331" cy="1414145"/>
              <a:chOff x="539552" y="1453529"/>
              <a:chExt cx="3351645" cy="1178621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3" name="云形标注 5"/>
              <p:cNvSpPr>
                <a:spLocks noChangeArrowheads="1"/>
              </p:cNvSpPr>
              <p:nvPr/>
            </p:nvSpPr>
            <p:spPr bwMode="auto">
              <a:xfrm>
                <a:off x="539552" y="1453529"/>
                <a:ext cx="3351645" cy="1178621"/>
              </a:xfrm>
              <a:prstGeom prst="cloudCallout">
                <a:avLst>
                  <a:gd name="adj1" fmla="val -14607"/>
                  <a:gd name="adj2" fmla="val 69147"/>
                </a:avLst>
              </a:prstGeom>
              <a:noFill/>
              <a:ln w="19050" algn="ctr">
                <a:solidFill>
                  <a:srgbClr val="00B0F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" name="矩形 4"/>
              <p:cNvSpPr>
                <a:spLocks noChangeArrowheads="1"/>
              </p:cNvSpPr>
              <p:nvPr/>
            </p:nvSpPr>
            <p:spPr bwMode="auto">
              <a:xfrm>
                <a:off x="837261" y="1528272"/>
                <a:ext cx="3033718" cy="99920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我们已经认识了长方体和正方体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那么它们都有什么特征呢？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7" name="立方体 6"/>
          <p:cNvSpPr/>
          <p:nvPr/>
        </p:nvSpPr>
        <p:spPr>
          <a:xfrm>
            <a:off x="4500245" y="843280"/>
            <a:ext cx="1656080" cy="7200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立方体 7"/>
          <p:cNvSpPr/>
          <p:nvPr/>
        </p:nvSpPr>
        <p:spPr>
          <a:xfrm>
            <a:off x="7065010" y="699135"/>
            <a:ext cx="1080135" cy="100838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5158303" y="2023745"/>
            <a:ext cx="1024890" cy="648335"/>
            <a:chOff x="7287" y="3187"/>
            <a:chExt cx="1614" cy="1021"/>
          </a:xfrm>
          <a:noFill/>
        </p:grpSpPr>
        <p:sp>
          <p:nvSpPr>
            <p:cNvPr id="220" name=" 220"/>
            <p:cNvSpPr/>
            <p:nvPr/>
          </p:nvSpPr>
          <p:spPr>
            <a:xfrm>
              <a:off x="7287" y="3187"/>
              <a:ext cx="1587" cy="1021"/>
            </a:xfrm>
            <a:prstGeom prst="homePlate">
              <a:avLst/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287" y="3256"/>
              <a:ext cx="1614" cy="72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顶点：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158303" y="2854960"/>
            <a:ext cx="1007745" cy="648335"/>
            <a:chOff x="7314" y="4343"/>
            <a:chExt cx="1587" cy="1021"/>
          </a:xfrm>
          <a:noFill/>
        </p:grpSpPr>
        <p:sp>
          <p:nvSpPr>
            <p:cNvPr id="19" name=" 220"/>
            <p:cNvSpPr/>
            <p:nvPr/>
          </p:nvSpPr>
          <p:spPr>
            <a:xfrm>
              <a:off x="7314" y="4343"/>
              <a:ext cx="1587" cy="1021"/>
            </a:xfrm>
            <a:prstGeom prst="homePlate">
              <a:avLst/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488" y="4417"/>
              <a:ext cx="1213" cy="72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棱：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175448" y="3723615"/>
            <a:ext cx="1007745" cy="648335"/>
            <a:chOff x="7314" y="5995"/>
            <a:chExt cx="1587" cy="1021"/>
          </a:xfrm>
          <a:noFill/>
        </p:grpSpPr>
        <p:sp>
          <p:nvSpPr>
            <p:cNvPr id="21" name=" 220"/>
            <p:cNvSpPr/>
            <p:nvPr/>
          </p:nvSpPr>
          <p:spPr>
            <a:xfrm>
              <a:off x="7314" y="5995"/>
              <a:ext cx="1587" cy="1021"/>
            </a:xfrm>
            <a:prstGeom prst="homePlate">
              <a:avLst/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474" y="6091"/>
              <a:ext cx="1213" cy="72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面：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6317813" y="2133575"/>
            <a:ext cx="22866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个顶点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317813" y="2960345"/>
            <a:ext cx="17907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条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棱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400998" y="3828365"/>
            <a:ext cx="1840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面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27" grpId="0"/>
      <p:bldP spid="28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2" name="图片 5151" descr="u=3001545526,3626693197&amp;fm=0&amp;gp=34副本"/>
          <p:cNvPicPr>
            <a:picLocks noChangeAspect="1"/>
          </p:cNvPicPr>
          <p:nvPr/>
        </p:nvPicPr>
        <p:blipFill>
          <a:blip r:embed="rId1"/>
          <a:srcRect b="9853"/>
          <a:stretch>
            <a:fillRect/>
          </a:stretch>
        </p:blipFill>
        <p:spPr>
          <a:xfrm>
            <a:off x="1691680" y="339502"/>
            <a:ext cx="2088232" cy="188247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3" t="26375" r="7475" b="28738"/>
          <a:stretch>
            <a:fillRect/>
          </a:stretch>
        </p:blipFill>
        <p:spPr>
          <a:xfrm>
            <a:off x="4717330" y="771550"/>
            <a:ext cx="2951014" cy="1121386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67544" y="2499742"/>
            <a:ext cx="8136904" cy="1620000"/>
            <a:chOff x="467544" y="2499742"/>
            <a:chExt cx="8136904" cy="1620000"/>
          </a:xfrm>
        </p:grpSpPr>
        <p:sp>
          <p:nvSpPr>
            <p:cNvPr id="3" name="文本框 2"/>
            <p:cNvSpPr txBox="1"/>
            <p:nvPr/>
          </p:nvSpPr>
          <p:spPr>
            <a:xfrm>
              <a:off x="1691680" y="2597661"/>
              <a:ext cx="69044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你知道这些漂亮的包装盒是怎样做成的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吗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?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691679" y="3075806"/>
              <a:ext cx="674346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其实它们也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是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由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我们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的平面图形折叠而成的，我们来一起研究一下。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548448" y="2499742"/>
              <a:ext cx="7056000" cy="1620000"/>
            </a:xfrm>
            <a:prstGeom prst="rect">
              <a:avLst/>
            </a:prstGeom>
            <a:noFill/>
            <a:ln w="38100">
              <a:solidFill>
                <a:srgbClr val="B702A8"/>
              </a:solidFill>
              <a:prstDash val="lgDashDot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544" y="2501752"/>
              <a:ext cx="1104039" cy="158216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Text Box 9"/>
          <p:cNvSpPr txBox="1"/>
          <p:nvPr/>
        </p:nvSpPr>
        <p:spPr>
          <a:xfrm>
            <a:off x="814407" y="843558"/>
            <a:ext cx="7554513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试着把一个长方体纸盒剪开，使它铺成一个平面。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Group 25"/>
          <p:cNvGrpSpPr/>
          <p:nvPr/>
        </p:nvGrpSpPr>
        <p:grpSpPr>
          <a:xfrm>
            <a:off x="2699792" y="2066409"/>
            <a:ext cx="2163445" cy="1081405"/>
            <a:chOff x="930" y="1389"/>
            <a:chExt cx="1633" cy="1406"/>
          </a:xfrm>
        </p:grpSpPr>
        <p:sp>
          <p:nvSpPr>
            <p:cNvPr id="102404" name="AutoShape 3"/>
            <p:cNvSpPr/>
            <p:nvPr/>
          </p:nvSpPr>
          <p:spPr>
            <a:xfrm>
              <a:off x="930" y="2115"/>
              <a:ext cx="1633" cy="680"/>
            </a:xfrm>
            <a:prstGeom prst="cube">
              <a:avLst>
                <a:gd name="adj" fmla="val 48639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buClrTx/>
              </a:pPr>
              <a:endParaRPr sz="1800" b="0" dirty="0">
                <a:latin typeface="Arial" panose="020B0604020202020204" pitchFamily="34" charset="0"/>
              </a:endParaRPr>
            </a:p>
          </p:txBody>
        </p:sp>
        <p:sp>
          <p:nvSpPr>
            <p:cNvPr id="102405" name="AutoShape 4"/>
            <p:cNvSpPr/>
            <p:nvPr/>
          </p:nvSpPr>
          <p:spPr>
            <a:xfrm>
              <a:off x="930" y="2115"/>
              <a:ext cx="1633" cy="317"/>
            </a:xfrm>
            <a:prstGeom prst="parallelogram">
              <a:avLst>
                <a:gd name="adj" fmla="val 99381"/>
              </a:avLst>
            </a:prstGeom>
            <a:solidFill>
              <a:srgbClr val="99CCFF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buClrTx/>
              </a:pPr>
              <a:endParaRPr sz="1800" b="0" dirty="0">
                <a:latin typeface="Arial" panose="020B0604020202020204" pitchFamily="34" charset="0"/>
              </a:endParaRPr>
            </a:p>
          </p:txBody>
        </p:sp>
        <p:grpSp>
          <p:nvGrpSpPr>
            <p:cNvPr id="102406" name="Group 5"/>
            <p:cNvGrpSpPr/>
            <p:nvPr/>
          </p:nvGrpSpPr>
          <p:grpSpPr>
            <a:xfrm>
              <a:off x="1248" y="1389"/>
              <a:ext cx="1315" cy="1043"/>
              <a:chOff x="1610" y="890"/>
              <a:chExt cx="1315" cy="1043"/>
            </a:xfrm>
          </p:grpSpPr>
          <p:sp>
            <p:nvSpPr>
              <p:cNvPr id="102407" name="Rectangle 6"/>
              <p:cNvSpPr/>
              <p:nvPr/>
            </p:nvSpPr>
            <p:spPr>
              <a:xfrm>
                <a:off x="1610" y="890"/>
                <a:ext cx="1315" cy="726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buClrTx/>
                </a:pPr>
                <a:endParaRPr sz="1800" b="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02408" name="Line 7"/>
              <p:cNvSpPr/>
              <p:nvPr/>
            </p:nvSpPr>
            <p:spPr>
              <a:xfrm>
                <a:off x="1610" y="1616"/>
                <a:ext cx="0" cy="317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4" name="Group 26"/>
          <p:cNvGrpSpPr/>
          <p:nvPr/>
        </p:nvGrpSpPr>
        <p:grpSpPr>
          <a:xfrm>
            <a:off x="6000438" y="1917184"/>
            <a:ext cx="2521149" cy="1094034"/>
            <a:chOff x="3531" y="799"/>
            <a:chExt cx="1903" cy="1423"/>
          </a:xfrm>
        </p:grpSpPr>
        <p:grpSp>
          <p:nvGrpSpPr>
            <p:cNvPr id="102412" name="Group 10"/>
            <p:cNvGrpSpPr/>
            <p:nvPr/>
          </p:nvGrpSpPr>
          <p:grpSpPr>
            <a:xfrm>
              <a:off x="3878" y="799"/>
              <a:ext cx="1315" cy="1043"/>
              <a:chOff x="1610" y="890"/>
              <a:chExt cx="1315" cy="1043"/>
            </a:xfrm>
          </p:grpSpPr>
          <p:sp>
            <p:nvSpPr>
              <p:cNvPr id="102413" name="Rectangle 11"/>
              <p:cNvSpPr/>
              <p:nvPr/>
            </p:nvSpPr>
            <p:spPr>
              <a:xfrm>
                <a:off x="1610" y="890"/>
                <a:ext cx="1315" cy="726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buClrTx/>
                </a:pPr>
                <a:endParaRPr sz="1800" b="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02414" name="Line 12"/>
              <p:cNvSpPr/>
              <p:nvPr/>
            </p:nvSpPr>
            <p:spPr>
              <a:xfrm>
                <a:off x="1610" y="1616"/>
                <a:ext cx="0" cy="317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02415" name="Rectangle 13"/>
            <p:cNvSpPr/>
            <p:nvPr/>
          </p:nvSpPr>
          <p:spPr>
            <a:xfrm>
              <a:off x="3878" y="1525"/>
              <a:ext cx="1315" cy="272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buClrTx/>
              </a:pPr>
              <a:endParaRPr sz="1800" b="0" dirty="0">
                <a:latin typeface="Arial" panose="020B0604020202020204" pitchFamily="34" charset="0"/>
              </a:endParaRPr>
            </a:p>
          </p:txBody>
        </p:sp>
        <p:sp>
          <p:nvSpPr>
            <p:cNvPr id="102416" name="AutoShape 14"/>
            <p:cNvSpPr/>
            <p:nvPr/>
          </p:nvSpPr>
          <p:spPr>
            <a:xfrm>
              <a:off x="3680" y="1797"/>
              <a:ext cx="1513" cy="317"/>
            </a:xfrm>
            <a:prstGeom prst="parallelogram">
              <a:avLst>
                <a:gd name="adj" fmla="val 99381"/>
              </a:avLst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buClrTx/>
              </a:pPr>
              <a:endParaRPr sz="1800" b="0" dirty="0">
                <a:latin typeface="Arial" panose="020B0604020202020204" pitchFamily="34" charset="0"/>
              </a:endParaRPr>
            </a:p>
          </p:txBody>
        </p:sp>
        <p:sp>
          <p:nvSpPr>
            <p:cNvPr id="102417" name="AutoShape 15"/>
            <p:cNvSpPr/>
            <p:nvPr/>
          </p:nvSpPr>
          <p:spPr>
            <a:xfrm rot="2628316">
              <a:off x="3591" y="1597"/>
              <a:ext cx="227" cy="454"/>
            </a:xfrm>
            <a:prstGeom prst="parallelogram">
              <a:avLst>
                <a:gd name="adj" fmla="val 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buClrTx/>
              </a:pPr>
              <a:endParaRPr sz="1800" b="0" dirty="0">
                <a:latin typeface="Arial" panose="020B0604020202020204" pitchFamily="34" charset="0"/>
              </a:endParaRPr>
            </a:p>
          </p:txBody>
        </p:sp>
        <p:sp>
          <p:nvSpPr>
            <p:cNvPr id="102418" name="AutoShape 16"/>
            <p:cNvSpPr/>
            <p:nvPr/>
          </p:nvSpPr>
          <p:spPr>
            <a:xfrm rot="-2677354" flipV="1">
              <a:off x="4999" y="1803"/>
              <a:ext cx="435" cy="321"/>
            </a:xfrm>
            <a:prstGeom prst="parallelogram">
              <a:avLst>
                <a:gd name="adj" fmla="val 9993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buClrTx/>
              </a:pPr>
              <a:endParaRPr sz="1800" b="0" dirty="0">
                <a:latin typeface="Arial" panose="020B0604020202020204" pitchFamily="34" charset="0"/>
              </a:endParaRPr>
            </a:p>
          </p:txBody>
        </p:sp>
        <p:sp>
          <p:nvSpPr>
            <p:cNvPr id="102419" name="AutoShape 17"/>
            <p:cNvSpPr/>
            <p:nvPr/>
          </p:nvSpPr>
          <p:spPr>
            <a:xfrm>
              <a:off x="3531" y="2114"/>
              <a:ext cx="1458" cy="108"/>
            </a:xfrm>
            <a:prstGeom prst="parallelogram">
              <a:avLst>
                <a:gd name="adj" fmla="val 243761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buClrTx/>
              </a:pPr>
              <a:endParaRPr sz="1800" b="0" dirty="0">
                <a:latin typeface="Arial" panose="020B0604020202020204" pitchFamily="34" charset="0"/>
              </a:endParaRPr>
            </a:p>
          </p:txBody>
        </p:sp>
      </p:grpSp>
      <p:pic>
        <p:nvPicPr>
          <p:cNvPr id="10254" name="Picture 21" descr="jianda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863820">
            <a:off x="803593" y="2124953"/>
            <a:ext cx="1428750" cy="1247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64" name="AutoShape 3"/>
          <p:cNvSpPr/>
          <p:nvPr/>
        </p:nvSpPr>
        <p:spPr>
          <a:xfrm>
            <a:off x="2699792" y="2624574"/>
            <a:ext cx="2163445" cy="523240"/>
          </a:xfrm>
          <a:prstGeom prst="cube">
            <a:avLst>
              <a:gd name="adj" fmla="val 4863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buClrTx/>
            </a:pPr>
            <a:endParaRPr sz="1800" b="0" dirty="0">
              <a:latin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613243" y="3515259"/>
            <a:ext cx="4723476" cy="1149350"/>
            <a:chOff x="2613243" y="3515259"/>
            <a:chExt cx="4723476" cy="1149350"/>
          </a:xfrm>
        </p:grpSpPr>
        <p:grpSp>
          <p:nvGrpSpPr>
            <p:cNvPr id="5" name="Group 27"/>
            <p:cNvGrpSpPr/>
            <p:nvPr/>
          </p:nvGrpSpPr>
          <p:grpSpPr>
            <a:xfrm>
              <a:off x="2613243" y="3599919"/>
              <a:ext cx="3398917" cy="628015"/>
              <a:chOff x="2123" y="3248"/>
              <a:chExt cx="2481" cy="453"/>
            </a:xfrm>
            <a:noFill/>
          </p:grpSpPr>
          <p:sp>
            <p:nvSpPr>
              <p:cNvPr id="102422" name="AutoShape 18"/>
              <p:cNvSpPr/>
              <p:nvPr/>
            </p:nvSpPr>
            <p:spPr>
              <a:xfrm rot="16200000">
                <a:off x="3152" y="2250"/>
                <a:ext cx="453" cy="2450"/>
              </a:xfrm>
              <a:prstGeom prst="wedgeRoundRectCallout">
                <a:avLst>
                  <a:gd name="adj1" fmla="val -19400"/>
                  <a:gd name="adj2" fmla="val 68274"/>
                  <a:gd name="adj3" fmla="val 16667"/>
                </a:avLst>
              </a:prstGeom>
              <a:grpFill/>
              <a:ln w="9525" cap="flat" cmpd="sng">
                <a:solidFill>
                  <a:srgbClr val="00B0F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/>
              <a:lstStyle/>
              <a:p>
                <a:pPr algn="ctr">
                  <a:buClrTx/>
                </a:pPr>
                <a:endParaRPr lang="zh-CN" altLang="zh-CN" sz="1800" b="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02423" name="Text Box 20"/>
              <p:cNvSpPr txBox="1"/>
              <p:nvPr/>
            </p:nvSpPr>
            <p:spPr>
              <a:xfrm>
                <a:off x="2123" y="3314"/>
                <a:ext cx="2449" cy="332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ClrTx/>
                </a:pPr>
                <a:r>
                  <a:rPr lang="zh-CN" altLang="en-US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小心，注意不要剪散了！</a:t>
                </a:r>
                <a:endPara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85004" name="Picture 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00192" y="3515259"/>
              <a:ext cx="1036527" cy="114935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8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1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4" grpId="0" bldLvl="0" animBg="1"/>
      <p:bldP spid="10264" grpId="1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9" name="Picture 4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l="12540" t="40078" r="20896"/>
          <a:stretch>
            <a:fillRect/>
          </a:stretch>
        </p:blipFill>
        <p:spPr>
          <a:xfrm>
            <a:off x="2123728" y="808871"/>
            <a:ext cx="2072640" cy="175196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4716016" y="555526"/>
            <a:ext cx="1950849" cy="2005310"/>
            <a:chOff x="4716016" y="1131590"/>
            <a:chExt cx="1950849" cy="2005310"/>
          </a:xfrm>
        </p:grpSpPr>
        <p:pic>
          <p:nvPicPr>
            <p:cNvPr id="85001" name="Picture 6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534544"/>
                </a:clrFrom>
                <a:clrTo>
                  <a:srgbClr val="534544">
                    <a:alpha val="0"/>
                  </a:srgbClr>
                </a:clrTo>
              </a:clrChange>
            </a:blip>
            <a:srcRect l="36621" t="32405"/>
            <a:stretch>
              <a:fillRect/>
            </a:stretch>
          </p:blipFill>
          <p:spPr>
            <a:xfrm>
              <a:off x="5137150" y="1424940"/>
              <a:ext cx="1529715" cy="17119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716016" y="1131590"/>
              <a:ext cx="576064" cy="504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11560" y="2861792"/>
            <a:ext cx="7858066" cy="1582166"/>
            <a:chOff x="611560" y="2861792"/>
            <a:chExt cx="7858066" cy="1582166"/>
          </a:xfrm>
        </p:grpSpPr>
        <p:sp>
          <p:nvSpPr>
            <p:cNvPr id="8" name="圆角矩形标注 7"/>
            <p:cNvSpPr/>
            <p:nvPr/>
          </p:nvSpPr>
          <p:spPr>
            <a:xfrm>
              <a:off x="1800328" y="3075806"/>
              <a:ext cx="6372072" cy="540000"/>
            </a:xfrm>
            <a:prstGeom prst="wedgeRoundRectCallout">
              <a:avLst>
                <a:gd name="adj1" fmla="val -59703"/>
                <a:gd name="adj2" fmla="val -16119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611560" y="2861792"/>
              <a:ext cx="7858066" cy="1582166"/>
              <a:chOff x="611560" y="2861792"/>
              <a:chExt cx="7858066" cy="1582166"/>
            </a:xfrm>
          </p:grpSpPr>
          <p:sp>
            <p:nvSpPr>
              <p:cNvPr id="2" name="Text Box 2"/>
              <p:cNvSpPr txBox="1"/>
              <p:nvPr/>
            </p:nvSpPr>
            <p:spPr>
              <a:xfrm>
                <a:off x="1804673" y="3081639"/>
                <a:ext cx="6664953" cy="60939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zh-CN" sz="2800" b="1" dirty="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上面这些图形叫做长方体的平面展开图</a:t>
                </a:r>
                <a:r>
                  <a:rPr lang="zh-CN" altLang="en-US" sz="2800" b="1" dirty="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。</a:t>
                </a:r>
                <a:endParaRPr lang="zh-CN" altLang="en-US" sz="28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endParaRPr>
              </a:p>
            </p:txBody>
          </p:sp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1560" y="2861792"/>
                <a:ext cx="1104039" cy="1582166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0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0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6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0" name="Text Box 19"/>
          <p:cNvSpPr txBox="1"/>
          <p:nvPr/>
        </p:nvSpPr>
        <p:spPr>
          <a:xfrm>
            <a:off x="3133725" y="4370070"/>
            <a:ext cx="29527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endParaRPr lang="zh-CN" altLang="zh-CN" sz="18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43608" y="1401619"/>
            <a:ext cx="7210270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观察自己剪的展开图，看看那两个面是相对的，你还能不能把它还原成呢？试试看。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52830" y="2409731"/>
            <a:ext cx="6880000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看看你周围的同学剪得展开图和你的一样吗？如果不一样又有什么联系和区别呢？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 bwMode="auto">
          <a:xfrm>
            <a:off x="356270" y="339502"/>
            <a:ext cx="1695450" cy="828040"/>
            <a:chOff x="1257085" y="1177110"/>
            <a:chExt cx="1928897" cy="1241122"/>
          </a:xfrm>
        </p:grpSpPr>
        <p:pic>
          <p:nvPicPr>
            <p:cNvPr id="31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7085" y="1177110"/>
              <a:ext cx="1928897" cy="1241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文本框 3"/>
            <p:cNvSpPr txBox="1">
              <a:spLocks noChangeArrowheads="1"/>
            </p:cNvSpPr>
            <p:nvPr/>
          </p:nvSpPr>
          <p:spPr bwMode="auto">
            <a:xfrm>
              <a:off x="1409435" y="1397024"/>
              <a:ext cx="1442083" cy="784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想一想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51520" y="339502"/>
            <a:ext cx="81139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小组合作观察这些展开图的特点，尝试着分分类。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02442" y="1673815"/>
            <a:ext cx="1173480" cy="1021715"/>
            <a:chOff x="824" y="2955"/>
            <a:chExt cx="1848" cy="1609"/>
          </a:xfrm>
        </p:grpSpPr>
        <p:grpSp>
          <p:nvGrpSpPr>
            <p:cNvPr id="99332" name="Group 12"/>
            <p:cNvGrpSpPr/>
            <p:nvPr/>
          </p:nvGrpSpPr>
          <p:grpSpPr>
            <a:xfrm>
              <a:off x="824" y="3405"/>
              <a:ext cx="1849" cy="715"/>
              <a:chOff x="1728" y="1296"/>
              <a:chExt cx="1536" cy="768"/>
            </a:xfrm>
          </p:grpSpPr>
          <p:sp>
            <p:nvSpPr>
              <p:cNvPr id="99333" name="Rectangle 4"/>
              <p:cNvSpPr/>
              <p:nvPr/>
            </p:nvSpPr>
            <p:spPr>
              <a:xfrm>
                <a:off x="2016" y="1296"/>
                <a:ext cx="480" cy="768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99334" name="Rectangle 5"/>
              <p:cNvSpPr/>
              <p:nvPr/>
            </p:nvSpPr>
            <p:spPr>
              <a:xfrm>
                <a:off x="1728" y="1296"/>
                <a:ext cx="288" cy="768"/>
              </a:xfrm>
              <a:prstGeom prst="rect">
                <a:avLst/>
              </a:prstGeom>
              <a:solidFill>
                <a:srgbClr val="3366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99335" name="Rectangle 7"/>
              <p:cNvSpPr/>
              <p:nvPr/>
            </p:nvSpPr>
            <p:spPr>
              <a:xfrm>
                <a:off x="2784" y="1296"/>
                <a:ext cx="480" cy="768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99336" name="Rectangle 8"/>
              <p:cNvSpPr/>
              <p:nvPr/>
            </p:nvSpPr>
            <p:spPr>
              <a:xfrm>
                <a:off x="2496" y="1296"/>
                <a:ext cx="288" cy="768"/>
              </a:xfrm>
              <a:prstGeom prst="rect">
                <a:avLst/>
              </a:prstGeom>
              <a:solidFill>
                <a:srgbClr val="3366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99337" name="Rectangle 9"/>
            <p:cNvSpPr/>
            <p:nvPr/>
          </p:nvSpPr>
          <p:spPr>
            <a:xfrm rot="10800000">
              <a:off x="831" y="4120"/>
              <a:ext cx="347" cy="444"/>
            </a:xfrm>
            <a:prstGeom prst="rect">
              <a:avLst/>
            </a:prstGeom>
            <a:solidFill>
              <a:srgbClr val="CC33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wrap="none" anchor="ctr"/>
            <a:lstStyle/>
            <a:p>
              <a:pPr>
                <a:buClrTx/>
              </a:pPr>
              <a:endParaRPr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99338" name="Rectangle 10"/>
            <p:cNvSpPr/>
            <p:nvPr/>
          </p:nvSpPr>
          <p:spPr>
            <a:xfrm rot="10800000">
              <a:off x="824" y="2955"/>
              <a:ext cx="347" cy="444"/>
            </a:xfrm>
            <a:prstGeom prst="rect">
              <a:avLst/>
            </a:prstGeom>
            <a:solidFill>
              <a:srgbClr val="CC33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wrap="none" anchor="ctr"/>
            <a:lstStyle/>
            <a:p>
              <a:pPr>
                <a:buClrTx/>
              </a:pPr>
              <a:endParaRPr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822242" y="2868250"/>
            <a:ext cx="1173480" cy="909320"/>
            <a:chOff x="2904" y="2955"/>
            <a:chExt cx="1848" cy="1432"/>
          </a:xfrm>
        </p:grpSpPr>
        <p:grpSp>
          <p:nvGrpSpPr>
            <p:cNvPr id="10" name="Group 13"/>
            <p:cNvGrpSpPr/>
            <p:nvPr/>
          </p:nvGrpSpPr>
          <p:grpSpPr>
            <a:xfrm>
              <a:off x="2904" y="3405"/>
              <a:ext cx="1849" cy="715"/>
              <a:chOff x="1728" y="1296"/>
              <a:chExt cx="1536" cy="768"/>
            </a:xfrm>
          </p:grpSpPr>
          <p:sp>
            <p:nvSpPr>
              <p:cNvPr id="99340" name="Rectangle 14"/>
              <p:cNvSpPr/>
              <p:nvPr/>
            </p:nvSpPr>
            <p:spPr>
              <a:xfrm>
                <a:off x="2016" y="1296"/>
                <a:ext cx="480" cy="768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99341" name="Rectangle 15"/>
              <p:cNvSpPr/>
              <p:nvPr/>
            </p:nvSpPr>
            <p:spPr>
              <a:xfrm>
                <a:off x="1728" y="1296"/>
                <a:ext cx="288" cy="768"/>
              </a:xfrm>
              <a:prstGeom prst="rect">
                <a:avLst/>
              </a:prstGeom>
              <a:solidFill>
                <a:srgbClr val="3366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99342" name="Rectangle 16"/>
              <p:cNvSpPr/>
              <p:nvPr/>
            </p:nvSpPr>
            <p:spPr>
              <a:xfrm>
                <a:off x="2784" y="1296"/>
                <a:ext cx="480" cy="768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99343" name="Rectangle 17"/>
              <p:cNvSpPr/>
              <p:nvPr/>
            </p:nvSpPr>
            <p:spPr>
              <a:xfrm>
                <a:off x="2496" y="1296"/>
                <a:ext cx="288" cy="768"/>
              </a:xfrm>
              <a:prstGeom prst="rect">
                <a:avLst/>
              </a:prstGeom>
              <a:solidFill>
                <a:srgbClr val="3366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99364" name="Rectangle 38"/>
            <p:cNvSpPr/>
            <p:nvPr/>
          </p:nvSpPr>
          <p:spPr>
            <a:xfrm rot="10800000">
              <a:off x="2904" y="2955"/>
              <a:ext cx="347" cy="444"/>
            </a:xfrm>
            <a:prstGeom prst="rect">
              <a:avLst/>
            </a:prstGeom>
            <a:solidFill>
              <a:srgbClr val="CC33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wrap="none" anchor="ctr"/>
            <a:lstStyle/>
            <a:p>
              <a:pPr>
                <a:buClrTx/>
              </a:pPr>
              <a:endParaRPr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99365" name="Rectangle 39"/>
            <p:cNvSpPr/>
            <p:nvPr/>
          </p:nvSpPr>
          <p:spPr>
            <a:xfrm rot="5400000">
              <a:off x="3408" y="3966"/>
              <a:ext cx="268" cy="574"/>
            </a:xfrm>
            <a:prstGeom prst="rect">
              <a:avLst/>
            </a:prstGeom>
            <a:solidFill>
              <a:srgbClr val="CC33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vert="eaVert" wrap="none" anchor="ctr"/>
            <a:lstStyle/>
            <a:p>
              <a:pPr>
                <a:buClrTx/>
              </a:pPr>
              <a:endParaRPr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529507" y="1673815"/>
            <a:ext cx="1173480" cy="1018540"/>
            <a:chOff x="5215" y="3005"/>
            <a:chExt cx="1848" cy="1604"/>
          </a:xfrm>
        </p:grpSpPr>
        <p:grpSp>
          <p:nvGrpSpPr>
            <p:cNvPr id="11" name="Group 33"/>
            <p:cNvGrpSpPr/>
            <p:nvPr/>
          </p:nvGrpSpPr>
          <p:grpSpPr>
            <a:xfrm>
              <a:off x="5215" y="3449"/>
              <a:ext cx="1849" cy="715"/>
              <a:chOff x="1728" y="1296"/>
              <a:chExt cx="1536" cy="768"/>
            </a:xfrm>
          </p:grpSpPr>
          <p:sp>
            <p:nvSpPr>
              <p:cNvPr id="99360" name="Rectangle 34"/>
              <p:cNvSpPr/>
              <p:nvPr/>
            </p:nvSpPr>
            <p:spPr>
              <a:xfrm>
                <a:off x="2016" y="1296"/>
                <a:ext cx="480" cy="768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99361" name="Rectangle 35"/>
              <p:cNvSpPr/>
              <p:nvPr/>
            </p:nvSpPr>
            <p:spPr>
              <a:xfrm>
                <a:off x="1728" y="1296"/>
                <a:ext cx="288" cy="768"/>
              </a:xfrm>
              <a:prstGeom prst="rect">
                <a:avLst/>
              </a:prstGeom>
              <a:solidFill>
                <a:srgbClr val="3366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99362" name="Rectangle 36"/>
              <p:cNvSpPr/>
              <p:nvPr/>
            </p:nvSpPr>
            <p:spPr>
              <a:xfrm>
                <a:off x="2784" y="1296"/>
                <a:ext cx="480" cy="768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99363" name="Rectangle 37"/>
              <p:cNvSpPr/>
              <p:nvPr/>
            </p:nvSpPr>
            <p:spPr>
              <a:xfrm>
                <a:off x="2496" y="1296"/>
                <a:ext cx="288" cy="768"/>
              </a:xfrm>
              <a:prstGeom prst="rect">
                <a:avLst/>
              </a:prstGeom>
              <a:solidFill>
                <a:srgbClr val="3366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99366" name="Rectangle 40"/>
            <p:cNvSpPr/>
            <p:nvPr/>
          </p:nvSpPr>
          <p:spPr>
            <a:xfrm rot="10800000">
              <a:off x="5215" y="3005"/>
              <a:ext cx="347" cy="444"/>
            </a:xfrm>
            <a:prstGeom prst="rect">
              <a:avLst/>
            </a:prstGeom>
            <a:solidFill>
              <a:srgbClr val="CC33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wrap="none" anchor="ctr"/>
            <a:lstStyle/>
            <a:p>
              <a:pPr>
                <a:buClrTx/>
              </a:pPr>
              <a:endParaRPr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99367" name="Rectangle 41"/>
            <p:cNvSpPr/>
            <p:nvPr/>
          </p:nvSpPr>
          <p:spPr>
            <a:xfrm rot="10800000">
              <a:off x="6140" y="4165"/>
              <a:ext cx="347" cy="444"/>
            </a:xfrm>
            <a:prstGeom prst="rect">
              <a:avLst/>
            </a:prstGeom>
            <a:solidFill>
              <a:srgbClr val="CC33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wrap="none" anchor="ctr"/>
            <a:lstStyle/>
            <a:p>
              <a:pPr>
                <a:buClrTx/>
              </a:pPr>
              <a:endParaRPr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4347" y="2772365"/>
            <a:ext cx="1176020" cy="907415"/>
            <a:chOff x="811" y="4650"/>
            <a:chExt cx="1852" cy="1429"/>
          </a:xfrm>
        </p:grpSpPr>
        <p:grpSp>
          <p:nvGrpSpPr>
            <p:cNvPr id="12" name="Group 18"/>
            <p:cNvGrpSpPr/>
            <p:nvPr/>
          </p:nvGrpSpPr>
          <p:grpSpPr>
            <a:xfrm>
              <a:off x="815" y="5097"/>
              <a:ext cx="1849" cy="715"/>
              <a:chOff x="1728" y="1296"/>
              <a:chExt cx="1536" cy="768"/>
            </a:xfrm>
          </p:grpSpPr>
          <p:sp>
            <p:nvSpPr>
              <p:cNvPr id="99345" name="Rectangle 19"/>
              <p:cNvSpPr/>
              <p:nvPr/>
            </p:nvSpPr>
            <p:spPr>
              <a:xfrm>
                <a:off x="2016" y="1296"/>
                <a:ext cx="480" cy="768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99346" name="Rectangle 20"/>
              <p:cNvSpPr/>
              <p:nvPr/>
            </p:nvSpPr>
            <p:spPr>
              <a:xfrm>
                <a:off x="1728" y="1296"/>
                <a:ext cx="288" cy="768"/>
              </a:xfrm>
              <a:prstGeom prst="rect">
                <a:avLst/>
              </a:prstGeom>
              <a:solidFill>
                <a:srgbClr val="3366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99347" name="Rectangle 21"/>
              <p:cNvSpPr/>
              <p:nvPr/>
            </p:nvSpPr>
            <p:spPr>
              <a:xfrm>
                <a:off x="2784" y="1296"/>
                <a:ext cx="480" cy="768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99348" name="Rectangle 22"/>
              <p:cNvSpPr/>
              <p:nvPr/>
            </p:nvSpPr>
            <p:spPr>
              <a:xfrm>
                <a:off x="2496" y="1296"/>
                <a:ext cx="288" cy="768"/>
              </a:xfrm>
              <a:prstGeom prst="rect">
                <a:avLst/>
              </a:prstGeom>
              <a:solidFill>
                <a:srgbClr val="3366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99368" name="Rectangle 42"/>
            <p:cNvSpPr/>
            <p:nvPr/>
          </p:nvSpPr>
          <p:spPr>
            <a:xfrm rot="10800000">
              <a:off x="811" y="4650"/>
              <a:ext cx="347" cy="444"/>
            </a:xfrm>
            <a:prstGeom prst="rect">
              <a:avLst/>
            </a:prstGeom>
            <a:solidFill>
              <a:srgbClr val="CC33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wrap="none" anchor="ctr"/>
            <a:lstStyle/>
            <a:p>
              <a:pPr>
                <a:buClrTx/>
              </a:pPr>
              <a:endParaRPr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99369" name="Rectangle 43"/>
            <p:cNvSpPr/>
            <p:nvPr/>
          </p:nvSpPr>
          <p:spPr>
            <a:xfrm rot="5400000">
              <a:off x="2238" y="5658"/>
              <a:ext cx="268" cy="574"/>
            </a:xfrm>
            <a:prstGeom prst="rect">
              <a:avLst/>
            </a:prstGeom>
            <a:solidFill>
              <a:srgbClr val="CC33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vert="eaVert" wrap="none" anchor="ctr"/>
            <a:lstStyle/>
            <a:p>
              <a:pPr>
                <a:buClrTx/>
              </a:pPr>
              <a:endParaRPr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184202" y="2872060"/>
            <a:ext cx="1173480" cy="800100"/>
            <a:chOff x="3184" y="4827"/>
            <a:chExt cx="1848" cy="1260"/>
          </a:xfrm>
        </p:grpSpPr>
        <p:grpSp>
          <p:nvGrpSpPr>
            <p:cNvPr id="13" name="Group 23"/>
            <p:cNvGrpSpPr/>
            <p:nvPr/>
          </p:nvGrpSpPr>
          <p:grpSpPr>
            <a:xfrm>
              <a:off x="3184" y="5097"/>
              <a:ext cx="1849" cy="715"/>
              <a:chOff x="1728" y="1296"/>
              <a:chExt cx="1536" cy="768"/>
            </a:xfrm>
          </p:grpSpPr>
          <p:sp>
            <p:nvSpPr>
              <p:cNvPr id="99350" name="Rectangle 24"/>
              <p:cNvSpPr/>
              <p:nvPr/>
            </p:nvSpPr>
            <p:spPr>
              <a:xfrm>
                <a:off x="2016" y="1296"/>
                <a:ext cx="480" cy="768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99351" name="Rectangle 25"/>
              <p:cNvSpPr/>
              <p:nvPr/>
            </p:nvSpPr>
            <p:spPr>
              <a:xfrm>
                <a:off x="1728" y="1296"/>
                <a:ext cx="288" cy="768"/>
              </a:xfrm>
              <a:prstGeom prst="rect">
                <a:avLst/>
              </a:prstGeom>
              <a:solidFill>
                <a:srgbClr val="3366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99352" name="Rectangle 26"/>
              <p:cNvSpPr/>
              <p:nvPr/>
            </p:nvSpPr>
            <p:spPr>
              <a:xfrm>
                <a:off x="2784" y="1296"/>
                <a:ext cx="480" cy="768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99353" name="Rectangle 27"/>
              <p:cNvSpPr/>
              <p:nvPr/>
            </p:nvSpPr>
            <p:spPr>
              <a:xfrm>
                <a:off x="2496" y="1296"/>
                <a:ext cx="288" cy="768"/>
              </a:xfrm>
              <a:prstGeom prst="rect">
                <a:avLst/>
              </a:prstGeom>
              <a:solidFill>
                <a:srgbClr val="3366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99370" name="Rectangle 44"/>
            <p:cNvSpPr/>
            <p:nvPr/>
          </p:nvSpPr>
          <p:spPr>
            <a:xfrm rot="5400000">
              <a:off x="3684" y="4674"/>
              <a:ext cx="268" cy="574"/>
            </a:xfrm>
            <a:prstGeom prst="rect">
              <a:avLst/>
            </a:prstGeom>
            <a:solidFill>
              <a:srgbClr val="CC33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vert="eaVert" wrap="none" anchor="ctr"/>
            <a:lstStyle/>
            <a:p>
              <a:pPr>
                <a:buClrTx/>
              </a:pPr>
              <a:endParaRPr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99371" name="Rectangle 45"/>
            <p:cNvSpPr/>
            <p:nvPr/>
          </p:nvSpPr>
          <p:spPr>
            <a:xfrm rot="5400000">
              <a:off x="3680" y="5666"/>
              <a:ext cx="268" cy="574"/>
            </a:xfrm>
            <a:prstGeom prst="rect">
              <a:avLst/>
            </a:prstGeom>
            <a:solidFill>
              <a:srgbClr val="CC33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vert="eaVert" wrap="none" anchor="ctr"/>
            <a:lstStyle/>
            <a:p>
              <a:pPr>
                <a:buClrTx/>
              </a:pPr>
              <a:endParaRPr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145207" y="2926670"/>
            <a:ext cx="1173480" cy="906780"/>
            <a:chOff x="5379" y="4828"/>
            <a:chExt cx="1848" cy="1428"/>
          </a:xfrm>
        </p:grpSpPr>
        <p:grpSp>
          <p:nvGrpSpPr>
            <p:cNvPr id="14" name="Group 28"/>
            <p:cNvGrpSpPr/>
            <p:nvPr/>
          </p:nvGrpSpPr>
          <p:grpSpPr>
            <a:xfrm>
              <a:off x="5379" y="5097"/>
              <a:ext cx="1849" cy="715"/>
              <a:chOff x="1728" y="1296"/>
              <a:chExt cx="1536" cy="768"/>
            </a:xfrm>
          </p:grpSpPr>
          <p:sp>
            <p:nvSpPr>
              <p:cNvPr id="99355" name="Rectangle 29"/>
              <p:cNvSpPr/>
              <p:nvPr/>
            </p:nvSpPr>
            <p:spPr>
              <a:xfrm>
                <a:off x="2016" y="1296"/>
                <a:ext cx="480" cy="768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99356" name="Rectangle 30"/>
              <p:cNvSpPr/>
              <p:nvPr/>
            </p:nvSpPr>
            <p:spPr>
              <a:xfrm>
                <a:off x="1728" y="1296"/>
                <a:ext cx="288" cy="768"/>
              </a:xfrm>
              <a:prstGeom prst="rect">
                <a:avLst/>
              </a:prstGeom>
              <a:solidFill>
                <a:srgbClr val="3366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99357" name="Rectangle 31"/>
              <p:cNvSpPr/>
              <p:nvPr/>
            </p:nvSpPr>
            <p:spPr>
              <a:xfrm>
                <a:off x="2784" y="1296"/>
                <a:ext cx="480" cy="768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99358" name="Rectangle 32"/>
              <p:cNvSpPr/>
              <p:nvPr/>
            </p:nvSpPr>
            <p:spPr>
              <a:xfrm>
                <a:off x="2496" y="1296"/>
                <a:ext cx="288" cy="768"/>
              </a:xfrm>
              <a:prstGeom prst="rect">
                <a:avLst/>
              </a:prstGeom>
              <a:solidFill>
                <a:srgbClr val="3366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99372" name="Rectangle 46"/>
            <p:cNvSpPr/>
            <p:nvPr/>
          </p:nvSpPr>
          <p:spPr>
            <a:xfrm rot="5400000">
              <a:off x="5878" y="4675"/>
              <a:ext cx="268" cy="574"/>
            </a:xfrm>
            <a:prstGeom prst="rect">
              <a:avLst/>
            </a:prstGeom>
            <a:solidFill>
              <a:srgbClr val="CC33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vert="eaVert" wrap="none" anchor="ctr"/>
            <a:lstStyle/>
            <a:p>
              <a:pPr>
                <a:buClrTx/>
              </a:pPr>
              <a:endParaRPr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99373" name="Rectangle 47"/>
            <p:cNvSpPr/>
            <p:nvPr/>
          </p:nvSpPr>
          <p:spPr>
            <a:xfrm rot="10800000">
              <a:off x="6304" y="5812"/>
              <a:ext cx="347" cy="444"/>
            </a:xfrm>
            <a:prstGeom prst="rect">
              <a:avLst/>
            </a:prstGeom>
            <a:solidFill>
              <a:srgbClr val="CC33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wrap="none" anchor="ctr"/>
            <a:lstStyle/>
            <a:p>
              <a:pPr>
                <a:buClrTx/>
              </a:pPr>
              <a:endParaRPr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003602" y="1788750"/>
            <a:ext cx="1315085" cy="816610"/>
            <a:chOff x="8064" y="3101"/>
            <a:chExt cx="2071" cy="1286"/>
          </a:xfrm>
        </p:grpSpPr>
        <p:grpSp>
          <p:nvGrpSpPr>
            <p:cNvPr id="98396" name="Group 12"/>
            <p:cNvGrpSpPr/>
            <p:nvPr/>
          </p:nvGrpSpPr>
          <p:grpSpPr>
            <a:xfrm>
              <a:off x="8859" y="3377"/>
              <a:ext cx="1277" cy="735"/>
              <a:chOff x="1008" y="816"/>
              <a:chExt cx="1248" cy="768"/>
            </a:xfrm>
          </p:grpSpPr>
          <p:sp>
            <p:nvSpPr>
              <p:cNvPr id="98397" name="Rectangle 6"/>
              <p:cNvSpPr/>
              <p:nvPr/>
            </p:nvSpPr>
            <p:spPr>
              <a:xfrm>
                <a:off x="1008" y="816"/>
                <a:ext cx="480" cy="768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98398" name="Rectangle 8"/>
              <p:cNvSpPr/>
              <p:nvPr/>
            </p:nvSpPr>
            <p:spPr>
              <a:xfrm>
                <a:off x="1776" y="816"/>
                <a:ext cx="480" cy="768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98399" name="Rectangle 9"/>
              <p:cNvSpPr/>
              <p:nvPr/>
            </p:nvSpPr>
            <p:spPr>
              <a:xfrm>
                <a:off x="1488" y="816"/>
                <a:ext cx="288" cy="768"/>
              </a:xfrm>
              <a:prstGeom prst="rect">
                <a:avLst/>
              </a:prstGeom>
              <a:solidFill>
                <a:srgbClr val="3366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98403" name="Rectangle 11"/>
            <p:cNvSpPr/>
            <p:nvPr/>
          </p:nvSpPr>
          <p:spPr>
            <a:xfrm rot="5400000">
              <a:off x="8956" y="4005"/>
              <a:ext cx="276" cy="488"/>
            </a:xfrm>
            <a:prstGeom prst="rect">
              <a:avLst/>
            </a:prstGeom>
            <a:solidFill>
              <a:srgbClr val="CC33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vert="eaVert" wrap="none" anchor="ctr"/>
            <a:lstStyle/>
            <a:p>
              <a:pPr>
                <a:buClrTx/>
              </a:pPr>
              <a:endParaRPr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grpSp>
          <p:nvGrpSpPr>
            <p:cNvPr id="15" name="Group 26"/>
            <p:cNvGrpSpPr/>
            <p:nvPr/>
          </p:nvGrpSpPr>
          <p:grpSpPr>
            <a:xfrm>
              <a:off x="8064" y="3101"/>
              <a:ext cx="1277" cy="276"/>
              <a:chOff x="237" y="528"/>
              <a:chExt cx="1248" cy="288"/>
            </a:xfrm>
          </p:grpSpPr>
          <p:sp>
            <p:nvSpPr>
              <p:cNvPr id="98417" name="Rectangle 27"/>
              <p:cNvSpPr/>
              <p:nvPr/>
            </p:nvSpPr>
            <p:spPr>
              <a:xfrm rot="-5400000">
                <a:off x="477" y="288"/>
                <a:ext cx="288" cy="768"/>
              </a:xfrm>
              <a:prstGeom prst="rect">
                <a:avLst/>
              </a:prstGeom>
              <a:solidFill>
                <a:srgbClr val="3366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0" vert="eaVert"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98418" name="Rectangle 28"/>
              <p:cNvSpPr/>
              <p:nvPr/>
            </p:nvSpPr>
            <p:spPr>
              <a:xfrm rot="5400000">
                <a:off x="1102" y="433"/>
                <a:ext cx="288" cy="477"/>
              </a:xfrm>
              <a:prstGeom prst="rect">
                <a:avLst/>
              </a:prstGeom>
              <a:solidFill>
                <a:srgbClr val="CC33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 vert="eaVert"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1993067" y="1757000"/>
            <a:ext cx="1309370" cy="931545"/>
            <a:chOff x="10725" y="3193"/>
            <a:chExt cx="2062" cy="1467"/>
          </a:xfrm>
        </p:grpSpPr>
        <p:grpSp>
          <p:nvGrpSpPr>
            <p:cNvPr id="17" name="Group 25"/>
            <p:cNvGrpSpPr/>
            <p:nvPr/>
          </p:nvGrpSpPr>
          <p:grpSpPr>
            <a:xfrm>
              <a:off x="10725" y="3193"/>
              <a:ext cx="1277" cy="276"/>
              <a:chOff x="237" y="528"/>
              <a:chExt cx="1248" cy="288"/>
            </a:xfrm>
          </p:grpSpPr>
          <p:sp>
            <p:nvSpPr>
              <p:cNvPr id="98401" name="Rectangle 7"/>
              <p:cNvSpPr/>
              <p:nvPr/>
            </p:nvSpPr>
            <p:spPr>
              <a:xfrm rot="-5400000">
                <a:off x="477" y="288"/>
                <a:ext cx="288" cy="768"/>
              </a:xfrm>
              <a:prstGeom prst="rect">
                <a:avLst/>
              </a:prstGeom>
              <a:solidFill>
                <a:srgbClr val="3366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0" vert="eaVert"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98402" name="Rectangle 10"/>
              <p:cNvSpPr/>
              <p:nvPr/>
            </p:nvSpPr>
            <p:spPr>
              <a:xfrm rot="5400000">
                <a:off x="1102" y="433"/>
                <a:ext cx="288" cy="477"/>
              </a:xfrm>
              <a:prstGeom prst="rect">
                <a:avLst/>
              </a:prstGeom>
              <a:solidFill>
                <a:srgbClr val="CC33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 vert="eaVert"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18" name="Group 13"/>
            <p:cNvGrpSpPr/>
            <p:nvPr/>
          </p:nvGrpSpPr>
          <p:grpSpPr>
            <a:xfrm>
              <a:off x="11511" y="3469"/>
              <a:ext cx="1277" cy="735"/>
              <a:chOff x="1008" y="816"/>
              <a:chExt cx="1248" cy="768"/>
            </a:xfrm>
          </p:grpSpPr>
          <p:sp>
            <p:nvSpPr>
              <p:cNvPr id="98405" name="Rectangle 14"/>
              <p:cNvSpPr/>
              <p:nvPr/>
            </p:nvSpPr>
            <p:spPr>
              <a:xfrm>
                <a:off x="1008" y="816"/>
                <a:ext cx="480" cy="768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98406" name="Rectangle 15"/>
              <p:cNvSpPr/>
              <p:nvPr/>
            </p:nvSpPr>
            <p:spPr>
              <a:xfrm>
                <a:off x="1776" y="816"/>
                <a:ext cx="480" cy="768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98407" name="Rectangle 16"/>
              <p:cNvSpPr/>
              <p:nvPr/>
            </p:nvSpPr>
            <p:spPr>
              <a:xfrm>
                <a:off x="1488" y="816"/>
                <a:ext cx="288" cy="768"/>
              </a:xfrm>
              <a:prstGeom prst="rect">
                <a:avLst/>
              </a:prstGeom>
              <a:solidFill>
                <a:srgbClr val="3366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221" name="Rectangle 29"/>
            <p:cNvSpPr/>
            <p:nvPr/>
          </p:nvSpPr>
          <p:spPr>
            <a:xfrm>
              <a:off x="12002" y="4204"/>
              <a:ext cx="295" cy="457"/>
            </a:xfrm>
            <a:prstGeom prst="rect">
              <a:avLst/>
            </a:prstGeom>
            <a:solidFill>
              <a:srgbClr val="CC33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buClrTx/>
              </a:pPr>
              <a:endParaRPr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461187" y="2922225"/>
            <a:ext cx="1307465" cy="816610"/>
            <a:chOff x="7959" y="4921"/>
            <a:chExt cx="2059" cy="1286"/>
          </a:xfrm>
        </p:grpSpPr>
        <p:grpSp>
          <p:nvGrpSpPr>
            <p:cNvPr id="29" name="Group 17"/>
            <p:cNvGrpSpPr/>
            <p:nvPr/>
          </p:nvGrpSpPr>
          <p:grpSpPr>
            <a:xfrm>
              <a:off x="8742" y="5199"/>
              <a:ext cx="1277" cy="735"/>
              <a:chOff x="1008" y="816"/>
              <a:chExt cx="1248" cy="768"/>
            </a:xfrm>
          </p:grpSpPr>
          <p:sp>
            <p:nvSpPr>
              <p:cNvPr id="98409" name="Rectangle 18"/>
              <p:cNvSpPr/>
              <p:nvPr/>
            </p:nvSpPr>
            <p:spPr>
              <a:xfrm>
                <a:off x="1008" y="816"/>
                <a:ext cx="480" cy="768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98410" name="Rectangle 19"/>
              <p:cNvSpPr/>
              <p:nvPr/>
            </p:nvSpPr>
            <p:spPr>
              <a:xfrm>
                <a:off x="1776" y="816"/>
                <a:ext cx="480" cy="768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98411" name="Rectangle 20"/>
              <p:cNvSpPr/>
              <p:nvPr/>
            </p:nvSpPr>
            <p:spPr>
              <a:xfrm>
                <a:off x="1488" y="816"/>
                <a:ext cx="288" cy="768"/>
              </a:xfrm>
              <a:prstGeom prst="rect">
                <a:avLst/>
              </a:prstGeom>
              <a:solidFill>
                <a:srgbClr val="3366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3" name="Group 30"/>
            <p:cNvGrpSpPr/>
            <p:nvPr/>
          </p:nvGrpSpPr>
          <p:grpSpPr>
            <a:xfrm>
              <a:off x="7959" y="4921"/>
              <a:ext cx="1277" cy="276"/>
              <a:chOff x="237" y="528"/>
              <a:chExt cx="1248" cy="288"/>
            </a:xfrm>
          </p:grpSpPr>
          <p:sp>
            <p:nvSpPr>
              <p:cNvPr id="98421" name="Rectangle 31"/>
              <p:cNvSpPr/>
              <p:nvPr/>
            </p:nvSpPr>
            <p:spPr>
              <a:xfrm rot="-5400000">
                <a:off x="477" y="288"/>
                <a:ext cx="288" cy="768"/>
              </a:xfrm>
              <a:prstGeom prst="rect">
                <a:avLst/>
              </a:prstGeom>
              <a:solidFill>
                <a:srgbClr val="3366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0" vert="eaVert"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98422" name="Rectangle 32"/>
              <p:cNvSpPr/>
              <p:nvPr/>
            </p:nvSpPr>
            <p:spPr>
              <a:xfrm rot="5400000">
                <a:off x="1102" y="433"/>
                <a:ext cx="288" cy="477"/>
              </a:xfrm>
              <a:prstGeom prst="rect">
                <a:avLst/>
              </a:prstGeom>
              <a:solidFill>
                <a:srgbClr val="CC33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 vert="eaVert"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98423" name="Rectangle 33"/>
            <p:cNvSpPr/>
            <p:nvPr/>
          </p:nvSpPr>
          <p:spPr>
            <a:xfrm rot="5400000">
              <a:off x="9636" y="5825"/>
              <a:ext cx="276" cy="488"/>
            </a:xfrm>
            <a:prstGeom prst="rect">
              <a:avLst/>
            </a:prstGeom>
            <a:solidFill>
              <a:srgbClr val="CC33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vert="eaVert" wrap="none" anchor="ctr"/>
            <a:lstStyle/>
            <a:p>
              <a:pPr>
                <a:buClrTx/>
              </a:pPr>
              <a:endParaRPr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414832" y="1892255"/>
            <a:ext cx="1621155" cy="641350"/>
            <a:chOff x="10234" y="4923"/>
            <a:chExt cx="2553" cy="1010"/>
          </a:xfrm>
        </p:grpSpPr>
        <p:grpSp>
          <p:nvGrpSpPr>
            <p:cNvPr id="35" name="Group 21"/>
            <p:cNvGrpSpPr/>
            <p:nvPr/>
          </p:nvGrpSpPr>
          <p:grpSpPr>
            <a:xfrm>
              <a:off x="11511" y="5199"/>
              <a:ext cx="1277" cy="735"/>
              <a:chOff x="1008" y="816"/>
              <a:chExt cx="1248" cy="768"/>
            </a:xfrm>
          </p:grpSpPr>
          <p:sp>
            <p:nvSpPr>
              <p:cNvPr id="98413" name="Rectangle 22"/>
              <p:cNvSpPr/>
              <p:nvPr/>
            </p:nvSpPr>
            <p:spPr>
              <a:xfrm>
                <a:off x="1008" y="816"/>
                <a:ext cx="480" cy="768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98414" name="Rectangle 23"/>
              <p:cNvSpPr/>
              <p:nvPr/>
            </p:nvSpPr>
            <p:spPr>
              <a:xfrm>
                <a:off x="1776" y="816"/>
                <a:ext cx="480" cy="768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98415" name="Rectangle 24"/>
              <p:cNvSpPr/>
              <p:nvPr/>
            </p:nvSpPr>
            <p:spPr>
              <a:xfrm>
                <a:off x="1488" y="816"/>
                <a:ext cx="288" cy="768"/>
              </a:xfrm>
              <a:prstGeom prst="rect">
                <a:avLst/>
              </a:prstGeom>
              <a:solidFill>
                <a:srgbClr val="3366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6" name="Group 34"/>
            <p:cNvGrpSpPr/>
            <p:nvPr/>
          </p:nvGrpSpPr>
          <p:grpSpPr>
            <a:xfrm>
              <a:off x="10726" y="4924"/>
              <a:ext cx="1277" cy="276"/>
              <a:chOff x="237" y="528"/>
              <a:chExt cx="1248" cy="288"/>
            </a:xfrm>
          </p:grpSpPr>
          <p:sp>
            <p:nvSpPr>
              <p:cNvPr id="98425" name="Rectangle 35"/>
              <p:cNvSpPr/>
              <p:nvPr/>
            </p:nvSpPr>
            <p:spPr>
              <a:xfrm rot="-5400000">
                <a:off x="477" y="288"/>
                <a:ext cx="288" cy="768"/>
              </a:xfrm>
              <a:prstGeom prst="rect">
                <a:avLst/>
              </a:prstGeom>
              <a:solidFill>
                <a:srgbClr val="3366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0" vert="eaVert"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98426" name="Rectangle 36"/>
              <p:cNvSpPr/>
              <p:nvPr/>
            </p:nvSpPr>
            <p:spPr>
              <a:xfrm rot="5400000">
                <a:off x="1102" y="433"/>
                <a:ext cx="288" cy="477"/>
              </a:xfrm>
              <a:prstGeom prst="rect">
                <a:avLst/>
              </a:prstGeom>
              <a:solidFill>
                <a:srgbClr val="CC33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 vert="eaVert" wrap="none" anchor="ctr"/>
              <a:lstStyle/>
              <a:p>
                <a:pPr>
                  <a:buClrTx/>
                </a:pPr>
                <a:endParaRPr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98427" name="Rectangle 37"/>
            <p:cNvSpPr/>
            <p:nvPr/>
          </p:nvSpPr>
          <p:spPr>
            <a:xfrm rot="5400000">
              <a:off x="10340" y="4817"/>
              <a:ext cx="276" cy="488"/>
            </a:xfrm>
            <a:prstGeom prst="rect">
              <a:avLst/>
            </a:prstGeom>
            <a:solidFill>
              <a:srgbClr val="CC33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vert="eaVert" wrap="none" anchor="ctr"/>
            <a:lstStyle/>
            <a:p>
              <a:pPr>
                <a:buClrTx/>
              </a:pPr>
              <a:endParaRPr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37" name="Rectangle 53"/>
          <p:cNvSpPr/>
          <p:nvPr/>
        </p:nvSpPr>
        <p:spPr>
          <a:xfrm>
            <a:off x="1187624" y="3776682"/>
            <a:ext cx="1090363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Clr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1-4-1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Rectangle 40"/>
          <p:cNvSpPr/>
          <p:nvPr/>
        </p:nvSpPr>
        <p:spPr>
          <a:xfrm>
            <a:off x="6133639" y="1131590"/>
            <a:ext cx="728084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>
              <a:buClr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3-3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9" name="Rectangle 39"/>
          <p:cNvSpPr/>
          <p:nvPr/>
        </p:nvSpPr>
        <p:spPr>
          <a:xfrm>
            <a:off x="5910754" y="3797637"/>
            <a:ext cx="1090363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>
              <a:buClr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2-3-1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539552" y="1291545"/>
            <a:ext cx="5996940" cy="2578100"/>
          </a:xfrm>
          <a:custGeom>
            <a:avLst/>
            <a:gdLst>
              <a:gd name="connisteX0" fmla="*/ 694548 w 5996869"/>
              <a:gd name="connsiteY0" fmla="*/ 96646 h 2578296"/>
              <a:gd name="connisteX1" fmla="*/ 624063 w 5996869"/>
              <a:gd name="connsiteY1" fmla="*/ 96646 h 2578296"/>
              <a:gd name="connisteX2" fmla="*/ 553578 w 5996869"/>
              <a:gd name="connsiteY2" fmla="*/ 108076 h 2578296"/>
              <a:gd name="connisteX3" fmla="*/ 483093 w 5996869"/>
              <a:gd name="connsiteY3" fmla="*/ 120141 h 2578296"/>
              <a:gd name="connisteX4" fmla="*/ 412608 w 5996869"/>
              <a:gd name="connsiteY4" fmla="*/ 120141 h 2578296"/>
              <a:gd name="connisteX5" fmla="*/ 341488 w 5996869"/>
              <a:gd name="connsiteY5" fmla="*/ 131571 h 2578296"/>
              <a:gd name="connisteX6" fmla="*/ 271003 w 5996869"/>
              <a:gd name="connsiteY6" fmla="*/ 155066 h 2578296"/>
              <a:gd name="connisteX7" fmla="*/ 200518 w 5996869"/>
              <a:gd name="connsiteY7" fmla="*/ 202056 h 2578296"/>
              <a:gd name="connisteX8" fmla="*/ 165593 w 5996869"/>
              <a:gd name="connsiteY8" fmla="*/ 272541 h 2578296"/>
              <a:gd name="connisteX9" fmla="*/ 153528 w 5996869"/>
              <a:gd name="connsiteY9" fmla="*/ 343026 h 2578296"/>
              <a:gd name="connisteX10" fmla="*/ 142098 w 5996869"/>
              <a:gd name="connsiteY10" fmla="*/ 413511 h 2578296"/>
              <a:gd name="connisteX11" fmla="*/ 130033 w 5996869"/>
              <a:gd name="connsiteY11" fmla="*/ 483996 h 2578296"/>
              <a:gd name="connisteX12" fmla="*/ 106538 w 5996869"/>
              <a:gd name="connsiteY12" fmla="*/ 554481 h 2578296"/>
              <a:gd name="connisteX13" fmla="*/ 95108 w 5996869"/>
              <a:gd name="connsiteY13" fmla="*/ 624966 h 2578296"/>
              <a:gd name="connisteX14" fmla="*/ 83043 w 5996869"/>
              <a:gd name="connsiteY14" fmla="*/ 696086 h 2578296"/>
              <a:gd name="connisteX15" fmla="*/ 83043 w 5996869"/>
              <a:gd name="connsiteY15" fmla="*/ 766571 h 2578296"/>
              <a:gd name="connisteX16" fmla="*/ 71613 w 5996869"/>
              <a:gd name="connsiteY16" fmla="*/ 837056 h 2578296"/>
              <a:gd name="connisteX17" fmla="*/ 59548 w 5996869"/>
              <a:gd name="connsiteY17" fmla="*/ 918971 h 2578296"/>
              <a:gd name="connisteX18" fmla="*/ 59548 w 5996869"/>
              <a:gd name="connsiteY18" fmla="*/ 989456 h 2578296"/>
              <a:gd name="connisteX19" fmla="*/ 36053 w 5996869"/>
              <a:gd name="connsiteY19" fmla="*/ 1059941 h 2578296"/>
              <a:gd name="connisteX20" fmla="*/ 24623 w 5996869"/>
              <a:gd name="connsiteY20" fmla="*/ 1130426 h 2578296"/>
              <a:gd name="connisteX21" fmla="*/ 12558 w 5996869"/>
              <a:gd name="connsiteY21" fmla="*/ 1200911 h 2578296"/>
              <a:gd name="connisteX22" fmla="*/ 1128 w 5996869"/>
              <a:gd name="connsiteY22" fmla="*/ 1271396 h 2578296"/>
              <a:gd name="connisteX23" fmla="*/ 1128 w 5996869"/>
              <a:gd name="connsiteY23" fmla="*/ 1342516 h 2578296"/>
              <a:gd name="connisteX24" fmla="*/ 1128 w 5996869"/>
              <a:gd name="connsiteY24" fmla="*/ 1413001 h 2578296"/>
              <a:gd name="connisteX25" fmla="*/ 1128 w 5996869"/>
              <a:gd name="connsiteY25" fmla="*/ 1483486 h 2578296"/>
              <a:gd name="connisteX26" fmla="*/ 1128 w 5996869"/>
              <a:gd name="connsiteY26" fmla="*/ 1553971 h 2578296"/>
              <a:gd name="connisteX27" fmla="*/ 12558 w 5996869"/>
              <a:gd name="connsiteY27" fmla="*/ 1635886 h 2578296"/>
              <a:gd name="connisteX28" fmla="*/ 36053 w 5996869"/>
              <a:gd name="connsiteY28" fmla="*/ 1718436 h 2578296"/>
              <a:gd name="connisteX29" fmla="*/ 71613 w 5996869"/>
              <a:gd name="connsiteY29" fmla="*/ 1788921 h 2578296"/>
              <a:gd name="connisteX30" fmla="*/ 106538 w 5996869"/>
              <a:gd name="connsiteY30" fmla="*/ 1859406 h 2578296"/>
              <a:gd name="connisteX31" fmla="*/ 165593 w 5996869"/>
              <a:gd name="connsiteY31" fmla="*/ 1941956 h 2578296"/>
              <a:gd name="connisteX32" fmla="*/ 212583 w 5996869"/>
              <a:gd name="connsiteY32" fmla="*/ 2012441 h 2578296"/>
              <a:gd name="connisteX33" fmla="*/ 247508 w 5996869"/>
              <a:gd name="connsiteY33" fmla="*/ 2082926 h 2578296"/>
              <a:gd name="connisteX34" fmla="*/ 306563 w 5996869"/>
              <a:gd name="connsiteY34" fmla="*/ 2153411 h 2578296"/>
              <a:gd name="connisteX35" fmla="*/ 353553 w 5996869"/>
              <a:gd name="connsiteY35" fmla="*/ 2223896 h 2578296"/>
              <a:gd name="connisteX36" fmla="*/ 424038 w 5996869"/>
              <a:gd name="connsiteY36" fmla="*/ 2294381 h 2578296"/>
              <a:gd name="connisteX37" fmla="*/ 494523 w 5996869"/>
              <a:gd name="connsiteY37" fmla="*/ 2317876 h 2578296"/>
              <a:gd name="connisteX38" fmla="*/ 565008 w 5996869"/>
              <a:gd name="connsiteY38" fmla="*/ 2352801 h 2578296"/>
              <a:gd name="connisteX39" fmla="*/ 635493 w 5996869"/>
              <a:gd name="connsiteY39" fmla="*/ 2376296 h 2578296"/>
              <a:gd name="connisteX40" fmla="*/ 705978 w 5996869"/>
              <a:gd name="connsiteY40" fmla="*/ 2399791 h 2578296"/>
              <a:gd name="connisteX41" fmla="*/ 788528 w 5996869"/>
              <a:gd name="connsiteY41" fmla="*/ 2411856 h 2578296"/>
              <a:gd name="connisteX42" fmla="*/ 859013 w 5996869"/>
              <a:gd name="connsiteY42" fmla="*/ 2435351 h 2578296"/>
              <a:gd name="connisteX43" fmla="*/ 929498 w 5996869"/>
              <a:gd name="connsiteY43" fmla="*/ 2446781 h 2578296"/>
              <a:gd name="connisteX44" fmla="*/ 999983 w 5996869"/>
              <a:gd name="connsiteY44" fmla="*/ 2470276 h 2578296"/>
              <a:gd name="connisteX45" fmla="*/ 1082533 w 5996869"/>
              <a:gd name="connsiteY45" fmla="*/ 2470276 h 2578296"/>
              <a:gd name="connisteX46" fmla="*/ 1164448 w 5996869"/>
              <a:gd name="connsiteY46" fmla="*/ 2493771 h 2578296"/>
              <a:gd name="connisteX47" fmla="*/ 1234933 w 5996869"/>
              <a:gd name="connsiteY47" fmla="*/ 2493771 h 2578296"/>
              <a:gd name="connisteX48" fmla="*/ 1305418 w 5996869"/>
              <a:gd name="connsiteY48" fmla="*/ 2493771 h 2578296"/>
              <a:gd name="connisteX49" fmla="*/ 1375903 w 5996869"/>
              <a:gd name="connsiteY49" fmla="*/ 2493771 h 2578296"/>
              <a:gd name="connisteX50" fmla="*/ 1446388 w 5996869"/>
              <a:gd name="connsiteY50" fmla="*/ 2493771 h 2578296"/>
              <a:gd name="connisteX51" fmla="*/ 1516873 w 5996869"/>
              <a:gd name="connsiteY51" fmla="*/ 2493771 h 2578296"/>
              <a:gd name="connisteX52" fmla="*/ 1587358 w 5996869"/>
              <a:gd name="connsiteY52" fmla="*/ 2493771 h 2578296"/>
              <a:gd name="connisteX53" fmla="*/ 1657843 w 5996869"/>
              <a:gd name="connsiteY53" fmla="*/ 2505836 h 2578296"/>
              <a:gd name="connisteX54" fmla="*/ 1728963 w 5996869"/>
              <a:gd name="connsiteY54" fmla="*/ 2505836 h 2578296"/>
              <a:gd name="connisteX55" fmla="*/ 1799448 w 5996869"/>
              <a:gd name="connsiteY55" fmla="*/ 2505836 h 2578296"/>
              <a:gd name="connisteX56" fmla="*/ 1869933 w 5996869"/>
              <a:gd name="connsiteY56" fmla="*/ 2517266 h 2578296"/>
              <a:gd name="connisteX57" fmla="*/ 1940418 w 5996869"/>
              <a:gd name="connsiteY57" fmla="*/ 2517266 h 2578296"/>
              <a:gd name="connisteX58" fmla="*/ 2010903 w 5996869"/>
              <a:gd name="connsiteY58" fmla="*/ 2529331 h 2578296"/>
              <a:gd name="connisteX59" fmla="*/ 2092818 w 5996869"/>
              <a:gd name="connsiteY59" fmla="*/ 2552826 h 2578296"/>
              <a:gd name="connisteX60" fmla="*/ 2163303 w 5996869"/>
              <a:gd name="connsiteY60" fmla="*/ 2552826 h 2578296"/>
              <a:gd name="connisteX61" fmla="*/ 2233788 w 5996869"/>
              <a:gd name="connsiteY61" fmla="*/ 2576321 h 2578296"/>
              <a:gd name="connisteX62" fmla="*/ 2304273 w 5996869"/>
              <a:gd name="connsiteY62" fmla="*/ 2576321 h 2578296"/>
              <a:gd name="connisteX63" fmla="*/ 2386823 w 5996869"/>
              <a:gd name="connsiteY63" fmla="*/ 2576321 h 2578296"/>
              <a:gd name="connisteX64" fmla="*/ 2469373 w 5996869"/>
              <a:gd name="connsiteY64" fmla="*/ 2564256 h 2578296"/>
              <a:gd name="connisteX65" fmla="*/ 2551288 w 5996869"/>
              <a:gd name="connsiteY65" fmla="*/ 2529331 h 2578296"/>
              <a:gd name="connisteX66" fmla="*/ 2633838 w 5996869"/>
              <a:gd name="connsiteY66" fmla="*/ 2493771 h 2578296"/>
              <a:gd name="connisteX67" fmla="*/ 2704323 w 5996869"/>
              <a:gd name="connsiteY67" fmla="*/ 2470276 h 2578296"/>
              <a:gd name="connisteX68" fmla="*/ 2774808 w 5996869"/>
              <a:gd name="connsiteY68" fmla="*/ 2446781 h 2578296"/>
              <a:gd name="connisteX69" fmla="*/ 2845293 w 5996869"/>
              <a:gd name="connsiteY69" fmla="*/ 2399791 h 2578296"/>
              <a:gd name="connisteX70" fmla="*/ 2915778 w 5996869"/>
              <a:gd name="connsiteY70" fmla="*/ 2376296 h 2578296"/>
              <a:gd name="connisteX71" fmla="*/ 2998328 w 5996869"/>
              <a:gd name="connsiteY71" fmla="*/ 2341371 h 2578296"/>
              <a:gd name="connisteX72" fmla="*/ 3068813 w 5996869"/>
              <a:gd name="connsiteY72" fmla="*/ 2294381 h 2578296"/>
              <a:gd name="connisteX73" fmla="*/ 3103738 w 5996869"/>
              <a:gd name="connsiteY73" fmla="*/ 2223896 h 2578296"/>
              <a:gd name="connisteX74" fmla="*/ 3150728 w 5996869"/>
              <a:gd name="connsiteY74" fmla="*/ 2153411 h 2578296"/>
              <a:gd name="connisteX75" fmla="*/ 3174223 w 5996869"/>
              <a:gd name="connsiteY75" fmla="*/ 2082926 h 2578296"/>
              <a:gd name="connisteX76" fmla="*/ 3197718 w 5996869"/>
              <a:gd name="connsiteY76" fmla="*/ 2012441 h 2578296"/>
              <a:gd name="connisteX77" fmla="*/ 3127233 w 5996869"/>
              <a:gd name="connsiteY77" fmla="*/ 1941956 h 2578296"/>
              <a:gd name="connisteX78" fmla="*/ 3056748 w 5996869"/>
              <a:gd name="connsiteY78" fmla="*/ 1906396 h 2578296"/>
              <a:gd name="connisteX79" fmla="*/ 2986263 w 5996869"/>
              <a:gd name="connsiteY79" fmla="*/ 1847341 h 2578296"/>
              <a:gd name="connisteX80" fmla="*/ 2950703 w 5996869"/>
              <a:gd name="connsiteY80" fmla="*/ 1776856 h 2578296"/>
              <a:gd name="connisteX81" fmla="*/ 2939273 w 5996869"/>
              <a:gd name="connsiteY81" fmla="*/ 1706371 h 2578296"/>
              <a:gd name="connisteX82" fmla="*/ 2939273 w 5996869"/>
              <a:gd name="connsiteY82" fmla="*/ 1635886 h 2578296"/>
              <a:gd name="connisteX83" fmla="*/ 3009758 w 5996869"/>
              <a:gd name="connsiteY83" fmla="*/ 1588896 h 2578296"/>
              <a:gd name="connisteX84" fmla="*/ 3080243 w 5996869"/>
              <a:gd name="connsiteY84" fmla="*/ 1565401 h 2578296"/>
              <a:gd name="connisteX85" fmla="*/ 3150728 w 5996869"/>
              <a:gd name="connsiteY85" fmla="*/ 1553971 h 2578296"/>
              <a:gd name="connisteX86" fmla="*/ 3221213 w 5996869"/>
              <a:gd name="connsiteY86" fmla="*/ 1553971 h 2578296"/>
              <a:gd name="connisteX87" fmla="*/ 3291698 w 5996869"/>
              <a:gd name="connsiteY87" fmla="*/ 1541906 h 2578296"/>
              <a:gd name="connisteX88" fmla="*/ 3374248 w 5996869"/>
              <a:gd name="connsiteY88" fmla="*/ 1518411 h 2578296"/>
              <a:gd name="connisteX89" fmla="*/ 3444733 w 5996869"/>
              <a:gd name="connsiteY89" fmla="*/ 1506981 h 2578296"/>
              <a:gd name="connisteX90" fmla="*/ 3515218 w 5996869"/>
              <a:gd name="connsiteY90" fmla="*/ 1506981 h 2578296"/>
              <a:gd name="connisteX91" fmla="*/ 3597133 w 5996869"/>
              <a:gd name="connsiteY91" fmla="*/ 1494916 h 2578296"/>
              <a:gd name="connisteX92" fmla="*/ 3679683 w 5996869"/>
              <a:gd name="connsiteY92" fmla="*/ 1483486 h 2578296"/>
              <a:gd name="connisteX93" fmla="*/ 3750168 w 5996869"/>
              <a:gd name="connsiteY93" fmla="*/ 1471421 h 2578296"/>
              <a:gd name="connisteX94" fmla="*/ 3820653 w 5996869"/>
              <a:gd name="connsiteY94" fmla="*/ 1459991 h 2578296"/>
              <a:gd name="connisteX95" fmla="*/ 3891138 w 5996869"/>
              <a:gd name="connsiteY95" fmla="*/ 1447926 h 2578296"/>
              <a:gd name="connisteX96" fmla="*/ 3973688 w 5996869"/>
              <a:gd name="connsiteY96" fmla="*/ 1447926 h 2578296"/>
              <a:gd name="connisteX97" fmla="*/ 4055603 w 5996869"/>
              <a:gd name="connsiteY97" fmla="*/ 1447926 h 2578296"/>
              <a:gd name="connisteX98" fmla="*/ 4126088 w 5996869"/>
              <a:gd name="connsiteY98" fmla="*/ 1447926 h 2578296"/>
              <a:gd name="connisteX99" fmla="*/ 4208638 w 5996869"/>
              <a:gd name="connsiteY99" fmla="*/ 1447926 h 2578296"/>
              <a:gd name="connisteX100" fmla="*/ 4279123 w 5996869"/>
              <a:gd name="connsiteY100" fmla="*/ 1447926 h 2578296"/>
              <a:gd name="connisteX101" fmla="*/ 4349608 w 5996869"/>
              <a:gd name="connsiteY101" fmla="*/ 1447926 h 2578296"/>
              <a:gd name="connisteX102" fmla="*/ 4420093 w 5996869"/>
              <a:gd name="connsiteY102" fmla="*/ 1447926 h 2578296"/>
              <a:gd name="connisteX103" fmla="*/ 4490578 w 5996869"/>
              <a:gd name="connsiteY103" fmla="*/ 1436496 h 2578296"/>
              <a:gd name="connisteX104" fmla="*/ 4561063 w 5996869"/>
              <a:gd name="connsiteY104" fmla="*/ 1424431 h 2578296"/>
              <a:gd name="connisteX105" fmla="*/ 4631548 w 5996869"/>
              <a:gd name="connsiteY105" fmla="*/ 1424431 h 2578296"/>
              <a:gd name="connisteX106" fmla="*/ 4702033 w 5996869"/>
              <a:gd name="connsiteY106" fmla="*/ 1424431 h 2578296"/>
              <a:gd name="connisteX107" fmla="*/ 4772518 w 5996869"/>
              <a:gd name="connsiteY107" fmla="*/ 1436496 h 2578296"/>
              <a:gd name="connisteX108" fmla="*/ 4843003 w 5996869"/>
              <a:gd name="connsiteY108" fmla="*/ 1447926 h 2578296"/>
              <a:gd name="connisteX109" fmla="*/ 4913488 w 5996869"/>
              <a:gd name="connsiteY109" fmla="*/ 1447926 h 2578296"/>
              <a:gd name="connisteX110" fmla="*/ 4996038 w 5996869"/>
              <a:gd name="connsiteY110" fmla="*/ 1471421 h 2578296"/>
              <a:gd name="connisteX111" fmla="*/ 5066523 w 5996869"/>
              <a:gd name="connsiteY111" fmla="*/ 1471421 h 2578296"/>
              <a:gd name="connisteX112" fmla="*/ 5137008 w 5996869"/>
              <a:gd name="connsiteY112" fmla="*/ 1471421 h 2578296"/>
              <a:gd name="connisteX113" fmla="*/ 5207493 w 5996869"/>
              <a:gd name="connsiteY113" fmla="*/ 1471421 h 2578296"/>
              <a:gd name="connisteX114" fmla="*/ 5277978 w 5996869"/>
              <a:gd name="connsiteY114" fmla="*/ 1447926 h 2578296"/>
              <a:gd name="connisteX115" fmla="*/ 5360528 w 5996869"/>
              <a:gd name="connsiteY115" fmla="*/ 1413001 h 2578296"/>
              <a:gd name="connisteX116" fmla="*/ 5431013 w 5996869"/>
              <a:gd name="connsiteY116" fmla="*/ 1389506 h 2578296"/>
              <a:gd name="connisteX117" fmla="*/ 5501498 w 5996869"/>
              <a:gd name="connsiteY117" fmla="*/ 1366011 h 2578296"/>
              <a:gd name="connisteX118" fmla="*/ 5571983 w 5996869"/>
              <a:gd name="connsiteY118" fmla="*/ 1342516 h 2578296"/>
              <a:gd name="connisteX119" fmla="*/ 5642468 w 5996869"/>
              <a:gd name="connsiteY119" fmla="*/ 1330451 h 2578296"/>
              <a:gd name="connisteX120" fmla="*/ 5712953 w 5996869"/>
              <a:gd name="connsiteY120" fmla="*/ 1306956 h 2578296"/>
              <a:gd name="connisteX121" fmla="*/ 5783438 w 5996869"/>
              <a:gd name="connsiteY121" fmla="*/ 1283461 h 2578296"/>
              <a:gd name="connisteX122" fmla="*/ 5853923 w 5996869"/>
              <a:gd name="connsiteY122" fmla="*/ 1236471 h 2578296"/>
              <a:gd name="connisteX123" fmla="*/ 5924408 w 5996869"/>
              <a:gd name="connsiteY123" fmla="*/ 1200911 h 2578296"/>
              <a:gd name="connisteX124" fmla="*/ 5959968 w 5996869"/>
              <a:gd name="connsiteY124" fmla="*/ 1130426 h 2578296"/>
              <a:gd name="connisteX125" fmla="*/ 5983463 w 5996869"/>
              <a:gd name="connsiteY125" fmla="*/ 1059941 h 2578296"/>
              <a:gd name="connisteX126" fmla="*/ 5994893 w 5996869"/>
              <a:gd name="connsiteY126" fmla="*/ 989456 h 2578296"/>
              <a:gd name="connisteX127" fmla="*/ 5994893 w 5996869"/>
              <a:gd name="connsiteY127" fmla="*/ 918971 h 2578296"/>
              <a:gd name="connisteX128" fmla="*/ 5994893 w 5996869"/>
              <a:gd name="connsiteY128" fmla="*/ 848486 h 2578296"/>
              <a:gd name="connisteX129" fmla="*/ 5994893 w 5996869"/>
              <a:gd name="connsiteY129" fmla="*/ 778001 h 2578296"/>
              <a:gd name="connisteX130" fmla="*/ 5971398 w 5996869"/>
              <a:gd name="connsiteY130" fmla="*/ 707516 h 2578296"/>
              <a:gd name="connisteX131" fmla="*/ 5936473 w 5996869"/>
              <a:gd name="connsiteY131" fmla="*/ 637031 h 2578296"/>
              <a:gd name="connisteX132" fmla="*/ 5712953 w 5996869"/>
              <a:gd name="connsiteY132" fmla="*/ 378586 h 2578296"/>
              <a:gd name="connisteX133" fmla="*/ 5631038 w 5996869"/>
              <a:gd name="connsiteY133" fmla="*/ 343026 h 2578296"/>
              <a:gd name="connisteX134" fmla="*/ 5559918 w 5996869"/>
              <a:gd name="connsiteY134" fmla="*/ 331596 h 2578296"/>
              <a:gd name="connisteX135" fmla="*/ 5489433 w 5996869"/>
              <a:gd name="connsiteY135" fmla="*/ 308101 h 2578296"/>
              <a:gd name="connisteX136" fmla="*/ 5418948 w 5996869"/>
              <a:gd name="connsiteY136" fmla="*/ 308101 h 2578296"/>
              <a:gd name="connisteX137" fmla="*/ 5337033 w 5996869"/>
              <a:gd name="connsiteY137" fmla="*/ 308101 h 2578296"/>
              <a:gd name="connisteX138" fmla="*/ 5254483 w 5996869"/>
              <a:gd name="connsiteY138" fmla="*/ 308101 h 2578296"/>
              <a:gd name="connisteX139" fmla="*/ 5183998 w 5996869"/>
              <a:gd name="connsiteY139" fmla="*/ 319531 h 2578296"/>
              <a:gd name="connisteX140" fmla="*/ 5113513 w 5996869"/>
              <a:gd name="connsiteY140" fmla="*/ 319531 h 2578296"/>
              <a:gd name="connisteX141" fmla="*/ 5043028 w 5996869"/>
              <a:gd name="connsiteY141" fmla="*/ 319531 h 2578296"/>
              <a:gd name="connisteX142" fmla="*/ 4972543 w 5996869"/>
              <a:gd name="connsiteY142" fmla="*/ 319531 h 2578296"/>
              <a:gd name="connisteX143" fmla="*/ 4902058 w 5996869"/>
              <a:gd name="connsiteY143" fmla="*/ 319531 h 2578296"/>
              <a:gd name="connisteX144" fmla="*/ 4831573 w 5996869"/>
              <a:gd name="connsiteY144" fmla="*/ 319531 h 2578296"/>
              <a:gd name="connisteX145" fmla="*/ 4761088 w 5996869"/>
              <a:gd name="connsiteY145" fmla="*/ 331596 h 2578296"/>
              <a:gd name="connisteX146" fmla="*/ 4690603 w 5996869"/>
              <a:gd name="connsiteY146" fmla="*/ 343026 h 2578296"/>
              <a:gd name="connisteX147" fmla="*/ 4620118 w 5996869"/>
              <a:gd name="connsiteY147" fmla="*/ 343026 h 2578296"/>
              <a:gd name="connisteX148" fmla="*/ 4549633 w 5996869"/>
              <a:gd name="connsiteY148" fmla="*/ 355091 h 2578296"/>
              <a:gd name="connisteX149" fmla="*/ 4479148 w 5996869"/>
              <a:gd name="connsiteY149" fmla="*/ 378586 h 2578296"/>
              <a:gd name="connisteX150" fmla="*/ 4396598 w 5996869"/>
              <a:gd name="connsiteY150" fmla="*/ 413511 h 2578296"/>
              <a:gd name="connisteX151" fmla="*/ 4314683 w 5996869"/>
              <a:gd name="connsiteY151" fmla="*/ 437006 h 2578296"/>
              <a:gd name="connisteX152" fmla="*/ 4243563 w 5996869"/>
              <a:gd name="connsiteY152" fmla="*/ 449071 h 2578296"/>
              <a:gd name="connisteX153" fmla="*/ 4173078 w 5996869"/>
              <a:gd name="connsiteY153" fmla="*/ 449071 h 2578296"/>
              <a:gd name="connisteX154" fmla="*/ 4102593 w 5996869"/>
              <a:gd name="connsiteY154" fmla="*/ 449071 h 2578296"/>
              <a:gd name="connisteX155" fmla="*/ 4032108 w 5996869"/>
              <a:gd name="connsiteY155" fmla="*/ 449071 h 2578296"/>
              <a:gd name="connisteX156" fmla="*/ 3961623 w 5996869"/>
              <a:gd name="connsiteY156" fmla="*/ 449071 h 2578296"/>
              <a:gd name="connisteX157" fmla="*/ 3891138 w 5996869"/>
              <a:gd name="connsiteY157" fmla="*/ 449071 h 2578296"/>
              <a:gd name="connisteX158" fmla="*/ 3820653 w 5996869"/>
              <a:gd name="connsiteY158" fmla="*/ 449071 h 2578296"/>
              <a:gd name="connisteX159" fmla="*/ 3738738 w 5996869"/>
              <a:gd name="connsiteY159" fmla="*/ 449071 h 2578296"/>
              <a:gd name="connisteX160" fmla="*/ 3656188 w 5996869"/>
              <a:gd name="connsiteY160" fmla="*/ 449071 h 2578296"/>
              <a:gd name="connisteX161" fmla="*/ 3573638 w 5996869"/>
              <a:gd name="connsiteY161" fmla="*/ 449071 h 2578296"/>
              <a:gd name="connisteX162" fmla="*/ 3503153 w 5996869"/>
              <a:gd name="connsiteY162" fmla="*/ 449071 h 2578296"/>
              <a:gd name="connisteX163" fmla="*/ 3421238 w 5996869"/>
              <a:gd name="connsiteY163" fmla="*/ 425576 h 2578296"/>
              <a:gd name="connisteX164" fmla="*/ 3350753 w 5996869"/>
              <a:gd name="connsiteY164" fmla="*/ 413511 h 2578296"/>
              <a:gd name="connisteX165" fmla="*/ 3280268 w 5996869"/>
              <a:gd name="connsiteY165" fmla="*/ 390016 h 2578296"/>
              <a:gd name="connisteX166" fmla="*/ 3209783 w 5996869"/>
              <a:gd name="connsiteY166" fmla="*/ 378586 h 2578296"/>
              <a:gd name="connisteX167" fmla="*/ 3139298 w 5996869"/>
              <a:gd name="connsiteY167" fmla="*/ 366521 h 2578296"/>
              <a:gd name="connisteX168" fmla="*/ 3068813 w 5996869"/>
              <a:gd name="connsiteY168" fmla="*/ 343026 h 2578296"/>
              <a:gd name="connisteX169" fmla="*/ 2998328 w 5996869"/>
              <a:gd name="connsiteY169" fmla="*/ 331596 h 2578296"/>
              <a:gd name="connisteX170" fmla="*/ 2927208 w 5996869"/>
              <a:gd name="connsiteY170" fmla="*/ 319531 h 2578296"/>
              <a:gd name="connisteX171" fmla="*/ 2856723 w 5996869"/>
              <a:gd name="connsiteY171" fmla="*/ 308101 h 2578296"/>
              <a:gd name="connisteX172" fmla="*/ 2786238 w 5996869"/>
              <a:gd name="connsiteY172" fmla="*/ 308101 h 2578296"/>
              <a:gd name="connisteX173" fmla="*/ 2704323 w 5996869"/>
              <a:gd name="connsiteY173" fmla="*/ 296036 h 2578296"/>
              <a:gd name="connisteX174" fmla="*/ 2633838 w 5996869"/>
              <a:gd name="connsiteY174" fmla="*/ 296036 h 2578296"/>
              <a:gd name="connisteX175" fmla="*/ 2563353 w 5996869"/>
              <a:gd name="connsiteY175" fmla="*/ 272541 h 2578296"/>
              <a:gd name="connisteX176" fmla="*/ 2480803 w 5996869"/>
              <a:gd name="connsiteY176" fmla="*/ 261111 h 2578296"/>
              <a:gd name="connisteX177" fmla="*/ 2410318 w 5996869"/>
              <a:gd name="connsiteY177" fmla="*/ 249046 h 2578296"/>
              <a:gd name="connisteX178" fmla="*/ 2339833 w 5996869"/>
              <a:gd name="connsiteY178" fmla="*/ 249046 h 2578296"/>
              <a:gd name="connisteX179" fmla="*/ 2269348 w 5996869"/>
              <a:gd name="connsiteY179" fmla="*/ 249046 h 2578296"/>
              <a:gd name="connisteX180" fmla="*/ 2198863 w 5996869"/>
              <a:gd name="connsiteY180" fmla="*/ 237616 h 2578296"/>
              <a:gd name="connisteX181" fmla="*/ 2116313 w 5996869"/>
              <a:gd name="connsiteY181" fmla="*/ 225551 h 2578296"/>
              <a:gd name="connisteX182" fmla="*/ 2045828 w 5996869"/>
              <a:gd name="connsiteY182" fmla="*/ 225551 h 2578296"/>
              <a:gd name="connisteX183" fmla="*/ 1975343 w 5996869"/>
              <a:gd name="connsiteY183" fmla="*/ 225551 h 2578296"/>
              <a:gd name="connisteX184" fmla="*/ 1904858 w 5996869"/>
              <a:gd name="connsiteY184" fmla="*/ 225551 h 2578296"/>
              <a:gd name="connisteX185" fmla="*/ 1834373 w 5996869"/>
              <a:gd name="connsiteY185" fmla="*/ 225551 h 2578296"/>
              <a:gd name="connisteX186" fmla="*/ 1763888 w 5996869"/>
              <a:gd name="connsiteY186" fmla="*/ 225551 h 2578296"/>
              <a:gd name="connisteX187" fmla="*/ 1693403 w 5996869"/>
              <a:gd name="connsiteY187" fmla="*/ 225551 h 2578296"/>
              <a:gd name="connisteX188" fmla="*/ 1610853 w 5996869"/>
              <a:gd name="connsiteY188" fmla="*/ 225551 h 2578296"/>
              <a:gd name="connisteX189" fmla="*/ 1528938 w 5996869"/>
              <a:gd name="connsiteY189" fmla="*/ 225551 h 2578296"/>
              <a:gd name="connisteX190" fmla="*/ 1458453 w 5996869"/>
              <a:gd name="connsiteY190" fmla="*/ 214121 h 2578296"/>
              <a:gd name="connisteX191" fmla="*/ 1375903 w 5996869"/>
              <a:gd name="connsiteY191" fmla="*/ 202056 h 2578296"/>
              <a:gd name="connisteX192" fmla="*/ 1305418 w 5996869"/>
              <a:gd name="connsiteY192" fmla="*/ 190626 h 2578296"/>
              <a:gd name="connisteX193" fmla="*/ 1234933 w 5996869"/>
              <a:gd name="connsiteY193" fmla="*/ 167131 h 2578296"/>
              <a:gd name="connisteX194" fmla="*/ 1153018 w 5996869"/>
              <a:gd name="connsiteY194" fmla="*/ 143636 h 2578296"/>
              <a:gd name="connisteX195" fmla="*/ 1082533 w 5996869"/>
              <a:gd name="connsiteY195" fmla="*/ 108076 h 2578296"/>
              <a:gd name="connisteX196" fmla="*/ 999983 w 5996869"/>
              <a:gd name="connsiteY196" fmla="*/ 73151 h 2578296"/>
              <a:gd name="connisteX197" fmla="*/ 929498 w 5996869"/>
              <a:gd name="connsiteY197" fmla="*/ 49656 h 2578296"/>
              <a:gd name="connisteX198" fmla="*/ 859013 w 5996869"/>
              <a:gd name="connsiteY198" fmla="*/ 37591 h 2578296"/>
              <a:gd name="connisteX199" fmla="*/ 788528 w 5996869"/>
              <a:gd name="connsiteY199" fmla="*/ 14096 h 2578296"/>
              <a:gd name="connisteX200" fmla="*/ 705978 w 5996869"/>
              <a:gd name="connsiteY200" fmla="*/ 2666 h 2578296"/>
              <a:gd name="connisteX201" fmla="*/ 635493 w 5996869"/>
              <a:gd name="connsiteY201" fmla="*/ 2666 h 2578296"/>
              <a:gd name="connisteX202" fmla="*/ 565008 w 5996869"/>
              <a:gd name="connsiteY202" fmla="*/ 26161 h 2578296"/>
              <a:gd name="connisteX203" fmla="*/ 530083 w 5996869"/>
              <a:gd name="connsiteY203" fmla="*/ 96646 h 257829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  <a:cxn ang="0">
                <a:pos x="connisteX71" y="connsiteY71"/>
              </a:cxn>
              <a:cxn ang="0">
                <a:pos x="connisteX72" y="connsiteY72"/>
              </a:cxn>
              <a:cxn ang="0">
                <a:pos x="connisteX73" y="connsiteY73"/>
              </a:cxn>
              <a:cxn ang="0">
                <a:pos x="connisteX74" y="connsiteY74"/>
              </a:cxn>
              <a:cxn ang="0">
                <a:pos x="connisteX75" y="connsiteY75"/>
              </a:cxn>
              <a:cxn ang="0">
                <a:pos x="connisteX76" y="connsiteY76"/>
              </a:cxn>
              <a:cxn ang="0">
                <a:pos x="connisteX77" y="connsiteY77"/>
              </a:cxn>
              <a:cxn ang="0">
                <a:pos x="connisteX78" y="connsiteY78"/>
              </a:cxn>
              <a:cxn ang="0">
                <a:pos x="connisteX79" y="connsiteY79"/>
              </a:cxn>
              <a:cxn ang="0">
                <a:pos x="connisteX80" y="connsiteY80"/>
              </a:cxn>
              <a:cxn ang="0">
                <a:pos x="connisteX81" y="connsiteY81"/>
              </a:cxn>
              <a:cxn ang="0">
                <a:pos x="connisteX82" y="connsiteY82"/>
              </a:cxn>
              <a:cxn ang="0">
                <a:pos x="connisteX83" y="connsiteY83"/>
              </a:cxn>
              <a:cxn ang="0">
                <a:pos x="connisteX84" y="connsiteY84"/>
              </a:cxn>
              <a:cxn ang="0">
                <a:pos x="connisteX85" y="connsiteY85"/>
              </a:cxn>
              <a:cxn ang="0">
                <a:pos x="connisteX86" y="connsiteY86"/>
              </a:cxn>
              <a:cxn ang="0">
                <a:pos x="connisteX87" y="connsiteY87"/>
              </a:cxn>
              <a:cxn ang="0">
                <a:pos x="connisteX88" y="connsiteY88"/>
              </a:cxn>
              <a:cxn ang="0">
                <a:pos x="connisteX89" y="connsiteY89"/>
              </a:cxn>
              <a:cxn ang="0">
                <a:pos x="connisteX90" y="connsiteY90"/>
              </a:cxn>
              <a:cxn ang="0">
                <a:pos x="connisteX91" y="connsiteY91"/>
              </a:cxn>
              <a:cxn ang="0">
                <a:pos x="connisteX92" y="connsiteY92"/>
              </a:cxn>
              <a:cxn ang="0">
                <a:pos x="connisteX93" y="connsiteY93"/>
              </a:cxn>
              <a:cxn ang="0">
                <a:pos x="connisteX94" y="connsiteY94"/>
              </a:cxn>
              <a:cxn ang="0">
                <a:pos x="connisteX95" y="connsiteY95"/>
              </a:cxn>
              <a:cxn ang="0">
                <a:pos x="connisteX96" y="connsiteY96"/>
              </a:cxn>
              <a:cxn ang="0">
                <a:pos x="connisteX97" y="connsiteY97"/>
              </a:cxn>
              <a:cxn ang="0">
                <a:pos x="connisteX98" y="connsiteY98"/>
              </a:cxn>
              <a:cxn ang="0">
                <a:pos x="connisteX99" y="connsiteY99"/>
              </a:cxn>
              <a:cxn ang="0">
                <a:pos x="connisteX100" y="connsiteY100"/>
              </a:cxn>
              <a:cxn ang="0">
                <a:pos x="connisteX101" y="connsiteY101"/>
              </a:cxn>
              <a:cxn ang="0">
                <a:pos x="connisteX102" y="connsiteY102"/>
              </a:cxn>
              <a:cxn ang="0">
                <a:pos x="connisteX103" y="connsiteY103"/>
              </a:cxn>
              <a:cxn ang="0">
                <a:pos x="connisteX104" y="connsiteY104"/>
              </a:cxn>
              <a:cxn ang="0">
                <a:pos x="connisteX105" y="connsiteY105"/>
              </a:cxn>
              <a:cxn ang="0">
                <a:pos x="connisteX106" y="connsiteY106"/>
              </a:cxn>
              <a:cxn ang="0">
                <a:pos x="connisteX107" y="connsiteY107"/>
              </a:cxn>
              <a:cxn ang="0">
                <a:pos x="connisteX108" y="connsiteY108"/>
              </a:cxn>
              <a:cxn ang="0">
                <a:pos x="connisteX109" y="connsiteY109"/>
              </a:cxn>
              <a:cxn ang="0">
                <a:pos x="connisteX110" y="connsiteY110"/>
              </a:cxn>
              <a:cxn ang="0">
                <a:pos x="connisteX111" y="connsiteY111"/>
              </a:cxn>
              <a:cxn ang="0">
                <a:pos x="connisteX112" y="connsiteY112"/>
              </a:cxn>
              <a:cxn ang="0">
                <a:pos x="connisteX113" y="connsiteY113"/>
              </a:cxn>
              <a:cxn ang="0">
                <a:pos x="connisteX114" y="connsiteY114"/>
              </a:cxn>
              <a:cxn ang="0">
                <a:pos x="connisteX115" y="connsiteY115"/>
              </a:cxn>
              <a:cxn ang="0">
                <a:pos x="connisteX116" y="connsiteY116"/>
              </a:cxn>
              <a:cxn ang="0">
                <a:pos x="connisteX117" y="connsiteY117"/>
              </a:cxn>
              <a:cxn ang="0">
                <a:pos x="connisteX118" y="connsiteY118"/>
              </a:cxn>
              <a:cxn ang="0">
                <a:pos x="connisteX119" y="connsiteY119"/>
              </a:cxn>
              <a:cxn ang="0">
                <a:pos x="connisteX120" y="connsiteY120"/>
              </a:cxn>
              <a:cxn ang="0">
                <a:pos x="connisteX121" y="connsiteY121"/>
              </a:cxn>
              <a:cxn ang="0">
                <a:pos x="connisteX122" y="connsiteY122"/>
              </a:cxn>
              <a:cxn ang="0">
                <a:pos x="connisteX123" y="connsiteY123"/>
              </a:cxn>
              <a:cxn ang="0">
                <a:pos x="connisteX124" y="connsiteY124"/>
              </a:cxn>
              <a:cxn ang="0">
                <a:pos x="connisteX125" y="connsiteY125"/>
              </a:cxn>
              <a:cxn ang="0">
                <a:pos x="connisteX126" y="connsiteY126"/>
              </a:cxn>
              <a:cxn ang="0">
                <a:pos x="connisteX127" y="connsiteY127"/>
              </a:cxn>
              <a:cxn ang="0">
                <a:pos x="connisteX128" y="connsiteY128"/>
              </a:cxn>
              <a:cxn ang="0">
                <a:pos x="connisteX129" y="connsiteY129"/>
              </a:cxn>
              <a:cxn ang="0">
                <a:pos x="connisteX130" y="connsiteY130"/>
              </a:cxn>
              <a:cxn ang="0">
                <a:pos x="connisteX131" y="connsiteY131"/>
              </a:cxn>
              <a:cxn ang="0">
                <a:pos x="connisteX132" y="connsiteY132"/>
              </a:cxn>
              <a:cxn ang="0">
                <a:pos x="connisteX133" y="connsiteY133"/>
              </a:cxn>
              <a:cxn ang="0">
                <a:pos x="connisteX134" y="connsiteY134"/>
              </a:cxn>
              <a:cxn ang="0">
                <a:pos x="connisteX135" y="connsiteY135"/>
              </a:cxn>
              <a:cxn ang="0">
                <a:pos x="connisteX136" y="connsiteY136"/>
              </a:cxn>
              <a:cxn ang="0">
                <a:pos x="connisteX137" y="connsiteY137"/>
              </a:cxn>
              <a:cxn ang="0">
                <a:pos x="connisteX138" y="connsiteY138"/>
              </a:cxn>
              <a:cxn ang="0">
                <a:pos x="connisteX139" y="connsiteY139"/>
              </a:cxn>
              <a:cxn ang="0">
                <a:pos x="connisteX140" y="connsiteY140"/>
              </a:cxn>
              <a:cxn ang="0">
                <a:pos x="connisteX141" y="connsiteY141"/>
              </a:cxn>
              <a:cxn ang="0">
                <a:pos x="connisteX142" y="connsiteY142"/>
              </a:cxn>
              <a:cxn ang="0">
                <a:pos x="connisteX143" y="connsiteY143"/>
              </a:cxn>
              <a:cxn ang="0">
                <a:pos x="connisteX144" y="connsiteY144"/>
              </a:cxn>
              <a:cxn ang="0">
                <a:pos x="connisteX145" y="connsiteY145"/>
              </a:cxn>
              <a:cxn ang="0">
                <a:pos x="connisteX146" y="connsiteY146"/>
              </a:cxn>
              <a:cxn ang="0">
                <a:pos x="connisteX147" y="connsiteY147"/>
              </a:cxn>
              <a:cxn ang="0">
                <a:pos x="connisteX148" y="connsiteY148"/>
              </a:cxn>
              <a:cxn ang="0">
                <a:pos x="connisteX149" y="connsiteY149"/>
              </a:cxn>
              <a:cxn ang="0">
                <a:pos x="connisteX150" y="connsiteY150"/>
              </a:cxn>
              <a:cxn ang="0">
                <a:pos x="connisteX151" y="connsiteY151"/>
              </a:cxn>
              <a:cxn ang="0">
                <a:pos x="connisteX152" y="connsiteY152"/>
              </a:cxn>
              <a:cxn ang="0">
                <a:pos x="connisteX153" y="connsiteY153"/>
              </a:cxn>
              <a:cxn ang="0">
                <a:pos x="connisteX154" y="connsiteY154"/>
              </a:cxn>
              <a:cxn ang="0">
                <a:pos x="connisteX155" y="connsiteY155"/>
              </a:cxn>
              <a:cxn ang="0">
                <a:pos x="connisteX156" y="connsiteY156"/>
              </a:cxn>
              <a:cxn ang="0">
                <a:pos x="connisteX157" y="connsiteY157"/>
              </a:cxn>
              <a:cxn ang="0">
                <a:pos x="connisteX158" y="connsiteY158"/>
              </a:cxn>
              <a:cxn ang="0">
                <a:pos x="connisteX159" y="connsiteY159"/>
              </a:cxn>
              <a:cxn ang="0">
                <a:pos x="connisteX160" y="connsiteY160"/>
              </a:cxn>
              <a:cxn ang="0">
                <a:pos x="connisteX161" y="connsiteY161"/>
              </a:cxn>
              <a:cxn ang="0">
                <a:pos x="connisteX162" y="connsiteY162"/>
              </a:cxn>
              <a:cxn ang="0">
                <a:pos x="connisteX163" y="connsiteY163"/>
              </a:cxn>
              <a:cxn ang="0">
                <a:pos x="connisteX164" y="connsiteY164"/>
              </a:cxn>
              <a:cxn ang="0">
                <a:pos x="connisteX165" y="connsiteY165"/>
              </a:cxn>
              <a:cxn ang="0">
                <a:pos x="connisteX166" y="connsiteY166"/>
              </a:cxn>
              <a:cxn ang="0">
                <a:pos x="connisteX167" y="connsiteY167"/>
              </a:cxn>
              <a:cxn ang="0">
                <a:pos x="connisteX168" y="connsiteY168"/>
              </a:cxn>
              <a:cxn ang="0">
                <a:pos x="connisteX169" y="connsiteY169"/>
              </a:cxn>
              <a:cxn ang="0">
                <a:pos x="connisteX170" y="connsiteY170"/>
              </a:cxn>
              <a:cxn ang="0">
                <a:pos x="connisteX171" y="connsiteY171"/>
              </a:cxn>
              <a:cxn ang="0">
                <a:pos x="connisteX172" y="connsiteY172"/>
              </a:cxn>
              <a:cxn ang="0">
                <a:pos x="connisteX173" y="connsiteY173"/>
              </a:cxn>
              <a:cxn ang="0">
                <a:pos x="connisteX174" y="connsiteY174"/>
              </a:cxn>
              <a:cxn ang="0">
                <a:pos x="connisteX175" y="connsiteY175"/>
              </a:cxn>
              <a:cxn ang="0">
                <a:pos x="connisteX176" y="connsiteY176"/>
              </a:cxn>
              <a:cxn ang="0">
                <a:pos x="connisteX177" y="connsiteY177"/>
              </a:cxn>
              <a:cxn ang="0">
                <a:pos x="connisteX178" y="connsiteY178"/>
              </a:cxn>
              <a:cxn ang="0">
                <a:pos x="connisteX179" y="connsiteY179"/>
              </a:cxn>
              <a:cxn ang="0">
                <a:pos x="connisteX180" y="connsiteY180"/>
              </a:cxn>
              <a:cxn ang="0">
                <a:pos x="connisteX181" y="connsiteY181"/>
              </a:cxn>
              <a:cxn ang="0">
                <a:pos x="connisteX182" y="connsiteY182"/>
              </a:cxn>
              <a:cxn ang="0">
                <a:pos x="connisteX183" y="connsiteY183"/>
              </a:cxn>
              <a:cxn ang="0">
                <a:pos x="connisteX184" y="connsiteY184"/>
              </a:cxn>
              <a:cxn ang="0">
                <a:pos x="connisteX185" y="connsiteY185"/>
              </a:cxn>
              <a:cxn ang="0">
                <a:pos x="connisteX186" y="connsiteY186"/>
              </a:cxn>
              <a:cxn ang="0">
                <a:pos x="connisteX187" y="connsiteY187"/>
              </a:cxn>
              <a:cxn ang="0">
                <a:pos x="connisteX188" y="connsiteY188"/>
              </a:cxn>
              <a:cxn ang="0">
                <a:pos x="connisteX189" y="connsiteY189"/>
              </a:cxn>
              <a:cxn ang="0">
                <a:pos x="connisteX190" y="connsiteY190"/>
              </a:cxn>
              <a:cxn ang="0">
                <a:pos x="connisteX191" y="connsiteY191"/>
              </a:cxn>
              <a:cxn ang="0">
                <a:pos x="connisteX192" y="connsiteY192"/>
              </a:cxn>
              <a:cxn ang="0">
                <a:pos x="connisteX193" y="connsiteY193"/>
              </a:cxn>
              <a:cxn ang="0">
                <a:pos x="connisteX194" y="connsiteY194"/>
              </a:cxn>
              <a:cxn ang="0">
                <a:pos x="connisteX195" y="connsiteY195"/>
              </a:cxn>
              <a:cxn ang="0">
                <a:pos x="connisteX196" y="connsiteY196"/>
              </a:cxn>
              <a:cxn ang="0">
                <a:pos x="connisteX197" y="connsiteY197"/>
              </a:cxn>
              <a:cxn ang="0">
                <a:pos x="connisteX198" y="connsiteY198"/>
              </a:cxn>
              <a:cxn ang="0">
                <a:pos x="connisteX199" y="connsiteY199"/>
              </a:cxn>
              <a:cxn ang="0">
                <a:pos x="connisteX200" y="connsiteY200"/>
              </a:cxn>
              <a:cxn ang="0">
                <a:pos x="connisteX201" y="connsiteY201"/>
              </a:cxn>
              <a:cxn ang="0">
                <a:pos x="connisteX202" y="connsiteY202"/>
              </a:cxn>
              <a:cxn ang="0">
                <a:pos x="connisteX203" y="connsiteY203"/>
              </a:cxn>
            </a:cxnLst>
            <a:rect l="l" t="t" r="r" b="b"/>
            <a:pathLst>
              <a:path w="5996869" h="2578297">
                <a:moveTo>
                  <a:pt x="694549" y="96646"/>
                </a:moveTo>
                <a:cubicBezTo>
                  <a:pt x="681849" y="96646"/>
                  <a:pt x="652004" y="94106"/>
                  <a:pt x="624064" y="96646"/>
                </a:cubicBezTo>
                <a:cubicBezTo>
                  <a:pt x="596124" y="99186"/>
                  <a:pt x="581519" y="103631"/>
                  <a:pt x="553579" y="108076"/>
                </a:cubicBezTo>
                <a:cubicBezTo>
                  <a:pt x="525639" y="112521"/>
                  <a:pt x="511034" y="117601"/>
                  <a:pt x="483094" y="120141"/>
                </a:cubicBezTo>
                <a:cubicBezTo>
                  <a:pt x="455154" y="122681"/>
                  <a:pt x="441184" y="117601"/>
                  <a:pt x="412609" y="120141"/>
                </a:cubicBezTo>
                <a:cubicBezTo>
                  <a:pt x="384034" y="122681"/>
                  <a:pt x="370064" y="124586"/>
                  <a:pt x="341489" y="131571"/>
                </a:cubicBezTo>
                <a:cubicBezTo>
                  <a:pt x="312914" y="138556"/>
                  <a:pt x="298944" y="141096"/>
                  <a:pt x="271004" y="155066"/>
                </a:cubicBezTo>
                <a:cubicBezTo>
                  <a:pt x="243064" y="169036"/>
                  <a:pt x="221474" y="178561"/>
                  <a:pt x="200519" y="202056"/>
                </a:cubicBezTo>
                <a:cubicBezTo>
                  <a:pt x="179564" y="225551"/>
                  <a:pt x="175119" y="244601"/>
                  <a:pt x="165594" y="272541"/>
                </a:cubicBezTo>
                <a:cubicBezTo>
                  <a:pt x="156069" y="300481"/>
                  <a:pt x="157974" y="315086"/>
                  <a:pt x="153529" y="343026"/>
                </a:cubicBezTo>
                <a:cubicBezTo>
                  <a:pt x="149084" y="370966"/>
                  <a:pt x="146544" y="385571"/>
                  <a:pt x="142099" y="413511"/>
                </a:cubicBezTo>
                <a:cubicBezTo>
                  <a:pt x="137654" y="441451"/>
                  <a:pt x="137019" y="456056"/>
                  <a:pt x="130034" y="483996"/>
                </a:cubicBezTo>
                <a:cubicBezTo>
                  <a:pt x="123049" y="511936"/>
                  <a:pt x="113524" y="526541"/>
                  <a:pt x="106539" y="554481"/>
                </a:cubicBezTo>
                <a:cubicBezTo>
                  <a:pt x="99554" y="582421"/>
                  <a:pt x="99554" y="596391"/>
                  <a:pt x="95109" y="624966"/>
                </a:cubicBezTo>
                <a:cubicBezTo>
                  <a:pt x="90664" y="653541"/>
                  <a:pt x="85584" y="667511"/>
                  <a:pt x="83044" y="696086"/>
                </a:cubicBezTo>
                <a:cubicBezTo>
                  <a:pt x="80504" y="724661"/>
                  <a:pt x="85584" y="738631"/>
                  <a:pt x="83044" y="766571"/>
                </a:cubicBezTo>
                <a:cubicBezTo>
                  <a:pt x="80504" y="794511"/>
                  <a:pt x="76059" y="806576"/>
                  <a:pt x="71614" y="837056"/>
                </a:cubicBezTo>
                <a:cubicBezTo>
                  <a:pt x="67169" y="867536"/>
                  <a:pt x="62089" y="888491"/>
                  <a:pt x="59549" y="918971"/>
                </a:cubicBezTo>
                <a:cubicBezTo>
                  <a:pt x="57009" y="949451"/>
                  <a:pt x="63994" y="961516"/>
                  <a:pt x="59549" y="989456"/>
                </a:cubicBezTo>
                <a:cubicBezTo>
                  <a:pt x="55104" y="1017396"/>
                  <a:pt x="43039" y="1032001"/>
                  <a:pt x="36054" y="1059941"/>
                </a:cubicBezTo>
                <a:cubicBezTo>
                  <a:pt x="29069" y="1087881"/>
                  <a:pt x="29069" y="1102486"/>
                  <a:pt x="24624" y="1130426"/>
                </a:cubicBezTo>
                <a:cubicBezTo>
                  <a:pt x="20179" y="1158366"/>
                  <a:pt x="17004" y="1172971"/>
                  <a:pt x="12559" y="1200911"/>
                </a:cubicBezTo>
                <a:cubicBezTo>
                  <a:pt x="8114" y="1228851"/>
                  <a:pt x="3669" y="1242821"/>
                  <a:pt x="1129" y="1271396"/>
                </a:cubicBezTo>
                <a:cubicBezTo>
                  <a:pt x="-1411" y="1299971"/>
                  <a:pt x="1129" y="1313941"/>
                  <a:pt x="1129" y="1342516"/>
                </a:cubicBezTo>
                <a:cubicBezTo>
                  <a:pt x="1129" y="1371091"/>
                  <a:pt x="1129" y="1385061"/>
                  <a:pt x="1129" y="1413001"/>
                </a:cubicBezTo>
                <a:cubicBezTo>
                  <a:pt x="1129" y="1440941"/>
                  <a:pt x="1129" y="1455546"/>
                  <a:pt x="1129" y="1483486"/>
                </a:cubicBezTo>
                <a:cubicBezTo>
                  <a:pt x="1129" y="1511426"/>
                  <a:pt x="-1411" y="1523491"/>
                  <a:pt x="1129" y="1553971"/>
                </a:cubicBezTo>
                <a:cubicBezTo>
                  <a:pt x="3669" y="1584451"/>
                  <a:pt x="5574" y="1602866"/>
                  <a:pt x="12559" y="1635886"/>
                </a:cubicBezTo>
                <a:cubicBezTo>
                  <a:pt x="19544" y="1668906"/>
                  <a:pt x="23989" y="1687956"/>
                  <a:pt x="36054" y="1718436"/>
                </a:cubicBezTo>
                <a:cubicBezTo>
                  <a:pt x="48119" y="1748916"/>
                  <a:pt x="57644" y="1760981"/>
                  <a:pt x="71614" y="1788921"/>
                </a:cubicBezTo>
                <a:cubicBezTo>
                  <a:pt x="85584" y="1816861"/>
                  <a:pt x="87489" y="1828926"/>
                  <a:pt x="106539" y="1859406"/>
                </a:cubicBezTo>
                <a:cubicBezTo>
                  <a:pt x="125589" y="1889886"/>
                  <a:pt x="144639" y="1911476"/>
                  <a:pt x="165594" y="1941956"/>
                </a:cubicBezTo>
                <a:cubicBezTo>
                  <a:pt x="186549" y="1972436"/>
                  <a:pt x="196074" y="1984501"/>
                  <a:pt x="212584" y="2012441"/>
                </a:cubicBezTo>
                <a:cubicBezTo>
                  <a:pt x="229094" y="2040381"/>
                  <a:pt x="228459" y="2054986"/>
                  <a:pt x="247509" y="2082926"/>
                </a:cubicBezTo>
                <a:cubicBezTo>
                  <a:pt x="266559" y="2110866"/>
                  <a:pt x="285609" y="2125471"/>
                  <a:pt x="306564" y="2153411"/>
                </a:cubicBezTo>
                <a:cubicBezTo>
                  <a:pt x="327519" y="2181351"/>
                  <a:pt x="330059" y="2195956"/>
                  <a:pt x="353554" y="2223896"/>
                </a:cubicBezTo>
                <a:cubicBezTo>
                  <a:pt x="377049" y="2251836"/>
                  <a:pt x="396099" y="2275331"/>
                  <a:pt x="424039" y="2294381"/>
                </a:cubicBezTo>
                <a:cubicBezTo>
                  <a:pt x="451979" y="2313431"/>
                  <a:pt x="466584" y="2306446"/>
                  <a:pt x="494524" y="2317876"/>
                </a:cubicBezTo>
                <a:cubicBezTo>
                  <a:pt x="522464" y="2329306"/>
                  <a:pt x="537069" y="2341371"/>
                  <a:pt x="565009" y="2352801"/>
                </a:cubicBezTo>
                <a:cubicBezTo>
                  <a:pt x="592949" y="2364231"/>
                  <a:pt x="607554" y="2366771"/>
                  <a:pt x="635494" y="2376296"/>
                </a:cubicBezTo>
                <a:cubicBezTo>
                  <a:pt x="663434" y="2385821"/>
                  <a:pt x="675499" y="2392806"/>
                  <a:pt x="705979" y="2399791"/>
                </a:cubicBezTo>
                <a:cubicBezTo>
                  <a:pt x="736459" y="2406776"/>
                  <a:pt x="758049" y="2404871"/>
                  <a:pt x="788529" y="2411856"/>
                </a:cubicBezTo>
                <a:cubicBezTo>
                  <a:pt x="819009" y="2418841"/>
                  <a:pt x="831074" y="2428366"/>
                  <a:pt x="859014" y="2435351"/>
                </a:cubicBezTo>
                <a:cubicBezTo>
                  <a:pt x="886954" y="2442336"/>
                  <a:pt x="901559" y="2439796"/>
                  <a:pt x="929499" y="2446781"/>
                </a:cubicBezTo>
                <a:cubicBezTo>
                  <a:pt x="957439" y="2453766"/>
                  <a:pt x="969504" y="2465831"/>
                  <a:pt x="999984" y="2470276"/>
                </a:cubicBezTo>
                <a:cubicBezTo>
                  <a:pt x="1030464" y="2474721"/>
                  <a:pt x="1049514" y="2465831"/>
                  <a:pt x="1082534" y="2470276"/>
                </a:cubicBezTo>
                <a:cubicBezTo>
                  <a:pt x="1115554" y="2474721"/>
                  <a:pt x="1133969" y="2489326"/>
                  <a:pt x="1164449" y="2493771"/>
                </a:cubicBezTo>
                <a:cubicBezTo>
                  <a:pt x="1194929" y="2498216"/>
                  <a:pt x="1206994" y="2493771"/>
                  <a:pt x="1234934" y="2493771"/>
                </a:cubicBezTo>
                <a:cubicBezTo>
                  <a:pt x="1262874" y="2493771"/>
                  <a:pt x="1277479" y="2493771"/>
                  <a:pt x="1305419" y="2493771"/>
                </a:cubicBezTo>
                <a:cubicBezTo>
                  <a:pt x="1333359" y="2493771"/>
                  <a:pt x="1347964" y="2493771"/>
                  <a:pt x="1375904" y="2493771"/>
                </a:cubicBezTo>
                <a:cubicBezTo>
                  <a:pt x="1403844" y="2493771"/>
                  <a:pt x="1418449" y="2493771"/>
                  <a:pt x="1446389" y="2493771"/>
                </a:cubicBezTo>
                <a:cubicBezTo>
                  <a:pt x="1474329" y="2493771"/>
                  <a:pt x="1488934" y="2493771"/>
                  <a:pt x="1516874" y="2493771"/>
                </a:cubicBezTo>
                <a:cubicBezTo>
                  <a:pt x="1544814" y="2493771"/>
                  <a:pt x="1559419" y="2491231"/>
                  <a:pt x="1587359" y="2493771"/>
                </a:cubicBezTo>
                <a:cubicBezTo>
                  <a:pt x="1615299" y="2496311"/>
                  <a:pt x="1629269" y="2503296"/>
                  <a:pt x="1657844" y="2505836"/>
                </a:cubicBezTo>
                <a:cubicBezTo>
                  <a:pt x="1686419" y="2508376"/>
                  <a:pt x="1700389" y="2505836"/>
                  <a:pt x="1728964" y="2505836"/>
                </a:cubicBezTo>
                <a:cubicBezTo>
                  <a:pt x="1757539" y="2505836"/>
                  <a:pt x="1771509" y="2503296"/>
                  <a:pt x="1799449" y="2505836"/>
                </a:cubicBezTo>
                <a:cubicBezTo>
                  <a:pt x="1827389" y="2508376"/>
                  <a:pt x="1841994" y="2514726"/>
                  <a:pt x="1869934" y="2517266"/>
                </a:cubicBezTo>
                <a:cubicBezTo>
                  <a:pt x="1897874" y="2519806"/>
                  <a:pt x="1912479" y="2514726"/>
                  <a:pt x="1940419" y="2517266"/>
                </a:cubicBezTo>
                <a:cubicBezTo>
                  <a:pt x="1968359" y="2519806"/>
                  <a:pt x="1980424" y="2522346"/>
                  <a:pt x="2010904" y="2529331"/>
                </a:cubicBezTo>
                <a:cubicBezTo>
                  <a:pt x="2041384" y="2536316"/>
                  <a:pt x="2062339" y="2548381"/>
                  <a:pt x="2092819" y="2552826"/>
                </a:cubicBezTo>
                <a:cubicBezTo>
                  <a:pt x="2123299" y="2557271"/>
                  <a:pt x="2135364" y="2548381"/>
                  <a:pt x="2163304" y="2552826"/>
                </a:cubicBezTo>
                <a:cubicBezTo>
                  <a:pt x="2191244" y="2557271"/>
                  <a:pt x="2205849" y="2571876"/>
                  <a:pt x="2233789" y="2576321"/>
                </a:cubicBezTo>
                <a:cubicBezTo>
                  <a:pt x="2261729" y="2580766"/>
                  <a:pt x="2273794" y="2576321"/>
                  <a:pt x="2304274" y="2576321"/>
                </a:cubicBezTo>
                <a:cubicBezTo>
                  <a:pt x="2334754" y="2576321"/>
                  <a:pt x="2353804" y="2578861"/>
                  <a:pt x="2386824" y="2576321"/>
                </a:cubicBezTo>
                <a:cubicBezTo>
                  <a:pt x="2419844" y="2573781"/>
                  <a:pt x="2436354" y="2573781"/>
                  <a:pt x="2469374" y="2564256"/>
                </a:cubicBezTo>
                <a:cubicBezTo>
                  <a:pt x="2502394" y="2554731"/>
                  <a:pt x="2518269" y="2543301"/>
                  <a:pt x="2551289" y="2529331"/>
                </a:cubicBezTo>
                <a:cubicBezTo>
                  <a:pt x="2584309" y="2515361"/>
                  <a:pt x="2603359" y="2505836"/>
                  <a:pt x="2633839" y="2493771"/>
                </a:cubicBezTo>
                <a:cubicBezTo>
                  <a:pt x="2664319" y="2481706"/>
                  <a:pt x="2676384" y="2479801"/>
                  <a:pt x="2704324" y="2470276"/>
                </a:cubicBezTo>
                <a:cubicBezTo>
                  <a:pt x="2732264" y="2460751"/>
                  <a:pt x="2746869" y="2460751"/>
                  <a:pt x="2774809" y="2446781"/>
                </a:cubicBezTo>
                <a:cubicBezTo>
                  <a:pt x="2802749" y="2432811"/>
                  <a:pt x="2817354" y="2413761"/>
                  <a:pt x="2845294" y="2399791"/>
                </a:cubicBezTo>
                <a:cubicBezTo>
                  <a:pt x="2873234" y="2385821"/>
                  <a:pt x="2885299" y="2387726"/>
                  <a:pt x="2915779" y="2376296"/>
                </a:cubicBezTo>
                <a:cubicBezTo>
                  <a:pt x="2946259" y="2364866"/>
                  <a:pt x="2967849" y="2357881"/>
                  <a:pt x="2998329" y="2341371"/>
                </a:cubicBezTo>
                <a:cubicBezTo>
                  <a:pt x="3028809" y="2324861"/>
                  <a:pt x="3047859" y="2317876"/>
                  <a:pt x="3068814" y="2294381"/>
                </a:cubicBezTo>
                <a:cubicBezTo>
                  <a:pt x="3089769" y="2270886"/>
                  <a:pt x="3087229" y="2251836"/>
                  <a:pt x="3103739" y="2223896"/>
                </a:cubicBezTo>
                <a:cubicBezTo>
                  <a:pt x="3120249" y="2195956"/>
                  <a:pt x="3136759" y="2181351"/>
                  <a:pt x="3150729" y="2153411"/>
                </a:cubicBezTo>
                <a:cubicBezTo>
                  <a:pt x="3164699" y="2125471"/>
                  <a:pt x="3164699" y="2110866"/>
                  <a:pt x="3174224" y="2082926"/>
                </a:cubicBezTo>
                <a:cubicBezTo>
                  <a:pt x="3183749" y="2054986"/>
                  <a:pt x="3207244" y="2040381"/>
                  <a:pt x="3197719" y="2012441"/>
                </a:cubicBezTo>
                <a:cubicBezTo>
                  <a:pt x="3188194" y="1984501"/>
                  <a:pt x="3155174" y="1962911"/>
                  <a:pt x="3127234" y="1941956"/>
                </a:cubicBezTo>
                <a:cubicBezTo>
                  <a:pt x="3099294" y="1921001"/>
                  <a:pt x="3084689" y="1925446"/>
                  <a:pt x="3056749" y="1906396"/>
                </a:cubicBezTo>
                <a:cubicBezTo>
                  <a:pt x="3028809" y="1887346"/>
                  <a:pt x="3007219" y="1873376"/>
                  <a:pt x="2986264" y="1847341"/>
                </a:cubicBezTo>
                <a:cubicBezTo>
                  <a:pt x="2965309" y="1821306"/>
                  <a:pt x="2960229" y="1804796"/>
                  <a:pt x="2950704" y="1776856"/>
                </a:cubicBezTo>
                <a:cubicBezTo>
                  <a:pt x="2941179" y="1748916"/>
                  <a:pt x="2941814" y="1734311"/>
                  <a:pt x="2939274" y="1706371"/>
                </a:cubicBezTo>
                <a:cubicBezTo>
                  <a:pt x="2936734" y="1678431"/>
                  <a:pt x="2925304" y="1659381"/>
                  <a:pt x="2939274" y="1635886"/>
                </a:cubicBezTo>
                <a:cubicBezTo>
                  <a:pt x="2953244" y="1612391"/>
                  <a:pt x="2981819" y="1602866"/>
                  <a:pt x="3009759" y="1588896"/>
                </a:cubicBezTo>
                <a:cubicBezTo>
                  <a:pt x="3037699" y="1574926"/>
                  <a:pt x="3052304" y="1572386"/>
                  <a:pt x="3080244" y="1565401"/>
                </a:cubicBezTo>
                <a:cubicBezTo>
                  <a:pt x="3108184" y="1558416"/>
                  <a:pt x="3122789" y="1556511"/>
                  <a:pt x="3150729" y="1553971"/>
                </a:cubicBezTo>
                <a:cubicBezTo>
                  <a:pt x="3178669" y="1551431"/>
                  <a:pt x="3193274" y="1556511"/>
                  <a:pt x="3221214" y="1553971"/>
                </a:cubicBezTo>
                <a:cubicBezTo>
                  <a:pt x="3249154" y="1551431"/>
                  <a:pt x="3261219" y="1548891"/>
                  <a:pt x="3291699" y="1541906"/>
                </a:cubicBezTo>
                <a:cubicBezTo>
                  <a:pt x="3322179" y="1534921"/>
                  <a:pt x="3343769" y="1525396"/>
                  <a:pt x="3374249" y="1518411"/>
                </a:cubicBezTo>
                <a:cubicBezTo>
                  <a:pt x="3404729" y="1511426"/>
                  <a:pt x="3416794" y="1509521"/>
                  <a:pt x="3444734" y="1506981"/>
                </a:cubicBezTo>
                <a:cubicBezTo>
                  <a:pt x="3472674" y="1504441"/>
                  <a:pt x="3484739" y="1509521"/>
                  <a:pt x="3515219" y="1506981"/>
                </a:cubicBezTo>
                <a:cubicBezTo>
                  <a:pt x="3545699" y="1504441"/>
                  <a:pt x="3564114" y="1499361"/>
                  <a:pt x="3597134" y="1494916"/>
                </a:cubicBezTo>
                <a:cubicBezTo>
                  <a:pt x="3630154" y="1490471"/>
                  <a:pt x="3649204" y="1487931"/>
                  <a:pt x="3679684" y="1483486"/>
                </a:cubicBezTo>
                <a:cubicBezTo>
                  <a:pt x="3710164" y="1479041"/>
                  <a:pt x="3722229" y="1475866"/>
                  <a:pt x="3750169" y="1471421"/>
                </a:cubicBezTo>
                <a:cubicBezTo>
                  <a:pt x="3778109" y="1466976"/>
                  <a:pt x="3792714" y="1464436"/>
                  <a:pt x="3820654" y="1459991"/>
                </a:cubicBezTo>
                <a:cubicBezTo>
                  <a:pt x="3848594" y="1455546"/>
                  <a:pt x="3860659" y="1450466"/>
                  <a:pt x="3891139" y="1447926"/>
                </a:cubicBezTo>
                <a:cubicBezTo>
                  <a:pt x="3921619" y="1445386"/>
                  <a:pt x="3940669" y="1447926"/>
                  <a:pt x="3973689" y="1447926"/>
                </a:cubicBezTo>
                <a:cubicBezTo>
                  <a:pt x="4006709" y="1447926"/>
                  <a:pt x="4025124" y="1447926"/>
                  <a:pt x="4055604" y="1447926"/>
                </a:cubicBezTo>
                <a:cubicBezTo>
                  <a:pt x="4086084" y="1447926"/>
                  <a:pt x="4095609" y="1447926"/>
                  <a:pt x="4126089" y="1447926"/>
                </a:cubicBezTo>
                <a:cubicBezTo>
                  <a:pt x="4156569" y="1447926"/>
                  <a:pt x="4178159" y="1447926"/>
                  <a:pt x="4208639" y="1447926"/>
                </a:cubicBezTo>
                <a:cubicBezTo>
                  <a:pt x="4239119" y="1447926"/>
                  <a:pt x="4251184" y="1447926"/>
                  <a:pt x="4279124" y="1447926"/>
                </a:cubicBezTo>
                <a:cubicBezTo>
                  <a:pt x="4307064" y="1447926"/>
                  <a:pt x="4321669" y="1447926"/>
                  <a:pt x="4349609" y="1447926"/>
                </a:cubicBezTo>
                <a:cubicBezTo>
                  <a:pt x="4377549" y="1447926"/>
                  <a:pt x="4392154" y="1450466"/>
                  <a:pt x="4420094" y="1447926"/>
                </a:cubicBezTo>
                <a:cubicBezTo>
                  <a:pt x="4448034" y="1445386"/>
                  <a:pt x="4462639" y="1440941"/>
                  <a:pt x="4490579" y="1436496"/>
                </a:cubicBezTo>
                <a:cubicBezTo>
                  <a:pt x="4518519" y="1432051"/>
                  <a:pt x="4533124" y="1426971"/>
                  <a:pt x="4561064" y="1424431"/>
                </a:cubicBezTo>
                <a:cubicBezTo>
                  <a:pt x="4589004" y="1421891"/>
                  <a:pt x="4603609" y="1424431"/>
                  <a:pt x="4631549" y="1424431"/>
                </a:cubicBezTo>
                <a:cubicBezTo>
                  <a:pt x="4659489" y="1424431"/>
                  <a:pt x="4674094" y="1421891"/>
                  <a:pt x="4702034" y="1424431"/>
                </a:cubicBezTo>
                <a:cubicBezTo>
                  <a:pt x="4729974" y="1426971"/>
                  <a:pt x="4744579" y="1432051"/>
                  <a:pt x="4772519" y="1436496"/>
                </a:cubicBezTo>
                <a:cubicBezTo>
                  <a:pt x="4800459" y="1440941"/>
                  <a:pt x="4815064" y="1445386"/>
                  <a:pt x="4843004" y="1447926"/>
                </a:cubicBezTo>
                <a:cubicBezTo>
                  <a:pt x="4870944" y="1450466"/>
                  <a:pt x="4883009" y="1443481"/>
                  <a:pt x="4913489" y="1447926"/>
                </a:cubicBezTo>
                <a:cubicBezTo>
                  <a:pt x="4943969" y="1452371"/>
                  <a:pt x="4965559" y="1466976"/>
                  <a:pt x="4996039" y="1471421"/>
                </a:cubicBezTo>
                <a:cubicBezTo>
                  <a:pt x="5026519" y="1475866"/>
                  <a:pt x="5038584" y="1471421"/>
                  <a:pt x="5066524" y="1471421"/>
                </a:cubicBezTo>
                <a:cubicBezTo>
                  <a:pt x="5094464" y="1471421"/>
                  <a:pt x="5109069" y="1471421"/>
                  <a:pt x="5137009" y="1471421"/>
                </a:cubicBezTo>
                <a:cubicBezTo>
                  <a:pt x="5164949" y="1471421"/>
                  <a:pt x="5179554" y="1475866"/>
                  <a:pt x="5207494" y="1471421"/>
                </a:cubicBezTo>
                <a:cubicBezTo>
                  <a:pt x="5235434" y="1466976"/>
                  <a:pt x="5247499" y="1459356"/>
                  <a:pt x="5277979" y="1447926"/>
                </a:cubicBezTo>
                <a:cubicBezTo>
                  <a:pt x="5308459" y="1436496"/>
                  <a:pt x="5330049" y="1424431"/>
                  <a:pt x="5360529" y="1413001"/>
                </a:cubicBezTo>
                <a:cubicBezTo>
                  <a:pt x="5391009" y="1401571"/>
                  <a:pt x="5403074" y="1399031"/>
                  <a:pt x="5431014" y="1389506"/>
                </a:cubicBezTo>
                <a:cubicBezTo>
                  <a:pt x="5458954" y="1379981"/>
                  <a:pt x="5473559" y="1375536"/>
                  <a:pt x="5501499" y="1366011"/>
                </a:cubicBezTo>
                <a:cubicBezTo>
                  <a:pt x="5529439" y="1356486"/>
                  <a:pt x="5544044" y="1349501"/>
                  <a:pt x="5571984" y="1342516"/>
                </a:cubicBezTo>
                <a:cubicBezTo>
                  <a:pt x="5599924" y="1335531"/>
                  <a:pt x="5614529" y="1337436"/>
                  <a:pt x="5642469" y="1330451"/>
                </a:cubicBezTo>
                <a:cubicBezTo>
                  <a:pt x="5670409" y="1323466"/>
                  <a:pt x="5685014" y="1316481"/>
                  <a:pt x="5712954" y="1306956"/>
                </a:cubicBezTo>
                <a:cubicBezTo>
                  <a:pt x="5740894" y="1297431"/>
                  <a:pt x="5755499" y="1297431"/>
                  <a:pt x="5783439" y="1283461"/>
                </a:cubicBezTo>
                <a:cubicBezTo>
                  <a:pt x="5811379" y="1269491"/>
                  <a:pt x="5825984" y="1252981"/>
                  <a:pt x="5853924" y="1236471"/>
                </a:cubicBezTo>
                <a:cubicBezTo>
                  <a:pt x="5881864" y="1219961"/>
                  <a:pt x="5903454" y="1221866"/>
                  <a:pt x="5924409" y="1200911"/>
                </a:cubicBezTo>
                <a:cubicBezTo>
                  <a:pt x="5945364" y="1179956"/>
                  <a:pt x="5947904" y="1158366"/>
                  <a:pt x="5959969" y="1130426"/>
                </a:cubicBezTo>
                <a:cubicBezTo>
                  <a:pt x="5972034" y="1102486"/>
                  <a:pt x="5976479" y="1087881"/>
                  <a:pt x="5983464" y="1059941"/>
                </a:cubicBezTo>
                <a:cubicBezTo>
                  <a:pt x="5990449" y="1032001"/>
                  <a:pt x="5992354" y="1017396"/>
                  <a:pt x="5994894" y="989456"/>
                </a:cubicBezTo>
                <a:cubicBezTo>
                  <a:pt x="5997434" y="961516"/>
                  <a:pt x="5994894" y="946911"/>
                  <a:pt x="5994894" y="918971"/>
                </a:cubicBezTo>
                <a:cubicBezTo>
                  <a:pt x="5994894" y="891031"/>
                  <a:pt x="5994894" y="876426"/>
                  <a:pt x="5994894" y="848486"/>
                </a:cubicBezTo>
                <a:cubicBezTo>
                  <a:pt x="5994894" y="820546"/>
                  <a:pt x="5999339" y="805941"/>
                  <a:pt x="5994894" y="778001"/>
                </a:cubicBezTo>
                <a:cubicBezTo>
                  <a:pt x="5990449" y="750061"/>
                  <a:pt x="5982829" y="735456"/>
                  <a:pt x="5971399" y="707516"/>
                </a:cubicBezTo>
                <a:cubicBezTo>
                  <a:pt x="5959969" y="679576"/>
                  <a:pt x="5987909" y="703071"/>
                  <a:pt x="5936474" y="637031"/>
                </a:cubicBezTo>
                <a:cubicBezTo>
                  <a:pt x="5885039" y="570991"/>
                  <a:pt x="5773914" y="437641"/>
                  <a:pt x="5712954" y="378586"/>
                </a:cubicBezTo>
                <a:cubicBezTo>
                  <a:pt x="5651994" y="319531"/>
                  <a:pt x="5661519" y="352551"/>
                  <a:pt x="5631039" y="343026"/>
                </a:cubicBezTo>
                <a:cubicBezTo>
                  <a:pt x="5600559" y="333501"/>
                  <a:pt x="5588494" y="338581"/>
                  <a:pt x="5559919" y="331596"/>
                </a:cubicBezTo>
                <a:cubicBezTo>
                  <a:pt x="5531344" y="324611"/>
                  <a:pt x="5517374" y="312546"/>
                  <a:pt x="5489434" y="308101"/>
                </a:cubicBezTo>
                <a:cubicBezTo>
                  <a:pt x="5461494" y="303656"/>
                  <a:pt x="5449429" y="308101"/>
                  <a:pt x="5418949" y="308101"/>
                </a:cubicBezTo>
                <a:cubicBezTo>
                  <a:pt x="5388469" y="308101"/>
                  <a:pt x="5370054" y="308101"/>
                  <a:pt x="5337034" y="308101"/>
                </a:cubicBezTo>
                <a:cubicBezTo>
                  <a:pt x="5304014" y="308101"/>
                  <a:pt x="5284964" y="305561"/>
                  <a:pt x="5254484" y="308101"/>
                </a:cubicBezTo>
                <a:cubicBezTo>
                  <a:pt x="5224004" y="310641"/>
                  <a:pt x="5211939" y="316991"/>
                  <a:pt x="5183999" y="319531"/>
                </a:cubicBezTo>
                <a:cubicBezTo>
                  <a:pt x="5156059" y="322071"/>
                  <a:pt x="5141454" y="319531"/>
                  <a:pt x="5113514" y="319531"/>
                </a:cubicBezTo>
                <a:cubicBezTo>
                  <a:pt x="5085574" y="319531"/>
                  <a:pt x="5070969" y="319531"/>
                  <a:pt x="5043029" y="319531"/>
                </a:cubicBezTo>
                <a:cubicBezTo>
                  <a:pt x="5015089" y="319531"/>
                  <a:pt x="5000484" y="319531"/>
                  <a:pt x="4972544" y="319531"/>
                </a:cubicBezTo>
                <a:cubicBezTo>
                  <a:pt x="4944604" y="319531"/>
                  <a:pt x="4929999" y="319531"/>
                  <a:pt x="4902059" y="319531"/>
                </a:cubicBezTo>
                <a:cubicBezTo>
                  <a:pt x="4874119" y="319531"/>
                  <a:pt x="4859514" y="316991"/>
                  <a:pt x="4831574" y="319531"/>
                </a:cubicBezTo>
                <a:cubicBezTo>
                  <a:pt x="4803634" y="322071"/>
                  <a:pt x="4789029" y="327151"/>
                  <a:pt x="4761089" y="331596"/>
                </a:cubicBezTo>
                <a:cubicBezTo>
                  <a:pt x="4733149" y="336041"/>
                  <a:pt x="4718544" y="340486"/>
                  <a:pt x="4690604" y="343026"/>
                </a:cubicBezTo>
                <a:cubicBezTo>
                  <a:pt x="4662664" y="345566"/>
                  <a:pt x="4648059" y="340486"/>
                  <a:pt x="4620119" y="343026"/>
                </a:cubicBezTo>
                <a:cubicBezTo>
                  <a:pt x="4592179" y="345566"/>
                  <a:pt x="4577574" y="348106"/>
                  <a:pt x="4549634" y="355091"/>
                </a:cubicBezTo>
                <a:cubicBezTo>
                  <a:pt x="4521694" y="362076"/>
                  <a:pt x="4509629" y="367156"/>
                  <a:pt x="4479149" y="378586"/>
                </a:cubicBezTo>
                <a:cubicBezTo>
                  <a:pt x="4448669" y="390016"/>
                  <a:pt x="4429619" y="402081"/>
                  <a:pt x="4396599" y="413511"/>
                </a:cubicBezTo>
                <a:cubicBezTo>
                  <a:pt x="4363579" y="424941"/>
                  <a:pt x="4345164" y="430021"/>
                  <a:pt x="4314684" y="437006"/>
                </a:cubicBezTo>
                <a:cubicBezTo>
                  <a:pt x="4284204" y="443991"/>
                  <a:pt x="4272139" y="446531"/>
                  <a:pt x="4243564" y="449071"/>
                </a:cubicBezTo>
                <a:cubicBezTo>
                  <a:pt x="4214989" y="451611"/>
                  <a:pt x="4201019" y="449071"/>
                  <a:pt x="4173079" y="449071"/>
                </a:cubicBezTo>
                <a:cubicBezTo>
                  <a:pt x="4145139" y="449071"/>
                  <a:pt x="4130534" y="449071"/>
                  <a:pt x="4102594" y="449071"/>
                </a:cubicBezTo>
                <a:cubicBezTo>
                  <a:pt x="4074654" y="449071"/>
                  <a:pt x="4060049" y="449071"/>
                  <a:pt x="4032109" y="449071"/>
                </a:cubicBezTo>
                <a:cubicBezTo>
                  <a:pt x="4004169" y="449071"/>
                  <a:pt x="3989564" y="449071"/>
                  <a:pt x="3961624" y="449071"/>
                </a:cubicBezTo>
                <a:cubicBezTo>
                  <a:pt x="3933684" y="449071"/>
                  <a:pt x="3919079" y="449071"/>
                  <a:pt x="3891139" y="449071"/>
                </a:cubicBezTo>
                <a:cubicBezTo>
                  <a:pt x="3863199" y="449071"/>
                  <a:pt x="3851134" y="449071"/>
                  <a:pt x="3820654" y="449071"/>
                </a:cubicBezTo>
                <a:cubicBezTo>
                  <a:pt x="3790174" y="449071"/>
                  <a:pt x="3771759" y="449071"/>
                  <a:pt x="3738739" y="449071"/>
                </a:cubicBezTo>
                <a:cubicBezTo>
                  <a:pt x="3705719" y="449071"/>
                  <a:pt x="3689209" y="449071"/>
                  <a:pt x="3656189" y="449071"/>
                </a:cubicBezTo>
                <a:cubicBezTo>
                  <a:pt x="3623169" y="449071"/>
                  <a:pt x="3604119" y="449071"/>
                  <a:pt x="3573639" y="449071"/>
                </a:cubicBezTo>
                <a:cubicBezTo>
                  <a:pt x="3543159" y="449071"/>
                  <a:pt x="3533634" y="453516"/>
                  <a:pt x="3503154" y="449071"/>
                </a:cubicBezTo>
                <a:cubicBezTo>
                  <a:pt x="3472674" y="444626"/>
                  <a:pt x="3451719" y="432561"/>
                  <a:pt x="3421239" y="425576"/>
                </a:cubicBezTo>
                <a:cubicBezTo>
                  <a:pt x="3390759" y="418591"/>
                  <a:pt x="3378694" y="420496"/>
                  <a:pt x="3350754" y="413511"/>
                </a:cubicBezTo>
                <a:cubicBezTo>
                  <a:pt x="3322814" y="406526"/>
                  <a:pt x="3308209" y="397001"/>
                  <a:pt x="3280269" y="390016"/>
                </a:cubicBezTo>
                <a:cubicBezTo>
                  <a:pt x="3252329" y="383031"/>
                  <a:pt x="3237724" y="383031"/>
                  <a:pt x="3209784" y="378586"/>
                </a:cubicBezTo>
                <a:cubicBezTo>
                  <a:pt x="3181844" y="374141"/>
                  <a:pt x="3167239" y="373506"/>
                  <a:pt x="3139299" y="366521"/>
                </a:cubicBezTo>
                <a:cubicBezTo>
                  <a:pt x="3111359" y="359536"/>
                  <a:pt x="3096754" y="350011"/>
                  <a:pt x="3068814" y="343026"/>
                </a:cubicBezTo>
                <a:cubicBezTo>
                  <a:pt x="3040874" y="336041"/>
                  <a:pt x="3026904" y="336041"/>
                  <a:pt x="2998329" y="331596"/>
                </a:cubicBezTo>
                <a:cubicBezTo>
                  <a:pt x="2969754" y="327151"/>
                  <a:pt x="2955784" y="323976"/>
                  <a:pt x="2927209" y="319531"/>
                </a:cubicBezTo>
                <a:cubicBezTo>
                  <a:pt x="2898634" y="315086"/>
                  <a:pt x="2884664" y="310641"/>
                  <a:pt x="2856724" y="308101"/>
                </a:cubicBezTo>
                <a:cubicBezTo>
                  <a:pt x="2828784" y="305561"/>
                  <a:pt x="2816719" y="310641"/>
                  <a:pt x="2786239" y="308101"/>
                </a:cubicBezTo>
                <a:cubicBezTo>
                  <a:pt x="2755759" y="305561"/>
                  <a:pt x="2734804" y="298576"/>
                  <a:pt x="2704324" y="296036"/>
                </a:cubicBezTo>
                <a:cubicBezTo>
                  <a:pt x="2673844" y="293496"/>
                  <a:pt x="2661779" y="300481"/>
                  <a:pt x="2633839" y="296036"/>
                </a:cubicBezTo>
                <a:cubicBezTo>
                  <a:pt x="2605899" y="291591"/>
                  <a:pt x="2593834" y="279526"/>
                  <a:pt x="2563354" y="272541"/>
                </a:cubicBezTo>
                <a:cubicBezTo>
                  <a:pt x="2532874" y="265556"/>
                  <a:pt x="2511284" y="265556"/>
                  <a:pt x="2480804" y="261111"/>
                </a:cubicBezTo>
                <a:cubicBezTo>
                  <a:pt x="2450324" y="256666"/>
                  <a:pt x="2438259" y="251586"/>
                  <a:pt x="2410319" y="249046"/>
                </a:cubicBezTo>
                <a:cubicBezTo>
                  <a:pt x="2382379" y="246506"/>
                  <a:pt x="2367774" y="249046"/>
                  <a:pt x="2339834" y="249046"/>
                </a:cubicBezTo>
                <a:cubicBezTo>
                  <a:pt x="2311894" y="249046"/>
                  <a:pt x="2297289" y="251586"/>
                  <a:pt x="2269349" y="249046"/>
                </a:cubicBezTo>
                <a:cubicBezTo>
                  <a:pt x="2241409" y="246506"/>
                  <a:pt x="2229344" y="242061"/>
                  <a:pt x="2198864" y="237616"/>
                </a:cubicBezTo>
                <a:cubicBezTo>
                  <a:pt x="2168384" y="233171"/>
                  <a:pt x="2146794" y="228091"/>
                  <a:pt x="2116314" y="225551"/>
                </a:cubicBezTo>
                <a:cubicBezTo>
                  <a:pt x="2085834" y="223011"/>
                  <a:pt x="2073769" y="225551"/>
                  <a:pt x="2045829" y="225551"/>
                </a:cubicBezTo>
                <a:cubicBezTo>
                  <a:pt x="2017889" y="225551"/>
                  <a:pt x="2003284" y="225551"/>
                  <a:pt x="1975344" y="225551"/>
                </a:cubicBezTo>
                <a:cubicBezTo>
                  <a:pt x="1947404" y="225551"/>
                  <a:pt x="1932799" y="225551"/>
                  <a:pt x="1904859" y="225551"/>
                </a:cubicBezTo>
                <a:cubicBezTo>
                  <a:pt x="1876919" y="225551"/>
                  <a:pt x="1862314" y="225551"/>
                  <a:pt x="1834374" y="225551"/>
                </a:cubicBezTo>
                <a:cubicBezTo>
                  <a:pt x="1806434" y="225551"/>
                  <a:pt x="1791829" y="225551"/>
                  <a:pt x="1763889" y="225551"/>
                </a:cubicBezTo>
                <a:cubicBezTo>
                  <a:pt x="1735949" y="225551"/>
                  <a:pt x="1723884" y="225551"/>
                  <a:pt x="1693404" y="225551"/>
                </a:cubicBezTo>
                <a:cubicBezTo>
                  <a:pt x="1662924" y="225551"/>
                  <a:pt x="1643874" y="225551"/>
                  <a:pt x="1610854" y="225551"/>
                </a:cubicBezTo>
                <a:cubicBezTo>
                  <a:pt x="1577834" y="225551"/>
                  <a:pt x="1559419" y="228091"/>
                  <a:pt x="1528939" y="225551"/>
                </a:cubicBezTo>
                <a:cubicBezTo>
                  <a:pt x="1498459" y="223011"/>
                  <a:pt x="1488934" y="218566"/>
                  <a:pt x="1458454" y="214121"/>
                </a:cubicBezTo>
                <a:cubicBezTo>
                  <a:pt x="1427974" y="209676"/>
                  <a:pt x="1406384" y="206501"/>
                  <a:pt x="1375904" y="202056"/>
                </a:cubicBezTo>
                <a:cubicBezTo>
                  <a:pt x="1345424" y="197611"/>
                  <a:pt x="1333359" y="197611"/>
                  <a:pt x="1305419" y="190626"/>
                </a:cubicBezTo>
                <a:cubicBezTo>
                  <a:pt x="1277479" y="183641"/>
                  <a:pt x="1265414" y="176656"/>
                  <a:pt x="1234934" y="167131"/>
                </a:cubicBezTo>
                <a:cubicBezTo>
                  <a:pt x="1204454" y="157606"/>
                  <a:pt x="1183499" y="155701"/>
                  <a:pt x="1153019" y="143636"/>
                </a:cubicBezTo>
                <a:cubicBezTo>
                  <a:pt x="1122539" y="131571"/>
                  <a:pt x="1113014" y="122046"/>
                  <a:pt x="1082534" y="108076"/>
                </a:cubicBezTo>
                <a:cubicBezTo>
                  <a:pt x="1052054" y="94106"/>
                  <a:pt x="1030464" y="84581"/>
                  <a:pt x="999984" y="73151"/>
                </a:cubicBezTo>
                <a:cubicBezTo>
                  <a:pt x="969504" y="61721"/>
                  <a:pt x="957439" y="56641"/>
                  <a:pt x="929499" y="49656"/>
                </a:cubicBezTo>
                <a:cubicBezTo>
                  <a:pt x="901559" y="42671"/>
                  <a:pt x="886954" y="44576"/>
                  <a:pt x="859014" y="37591"/>
                </a:cubicBezTo>
                <a:cubicBezTo>
                  <a:pt x="831074" y="30606"/>
                  <a:pt x="819009" y="21081"/>
                  <a:pt x="788529" y="14096"/>
                </a:cubicBezTo>
                <a:cubicBezTo>
                  <a:pt x="758049" y="7111"/>
                  <a:pt x="736459" y="5206"/>
                  <a:pt x="705979" y="2666"/>
                </a:cubicBezTo>
                <a:cubicBezTo>
                  <a:pt x="675499" y="126"/>
                  <a:pt x="663434" y="-1779"/>
                  <a:pt x="635494" y="2666"/>
                </a:cubicBezTo>
                <a:cubicBezTo>
                  <a:pt x="607554" y="7111"/>
                  <a:pt x="585964" y="7111"/>
                  <a:pt x="565009" y="26161"/>
                </a:cubicBezTo>
                <a:cubicBezTo>
                  <a:pt x="544054" y="45211"/>
                  <a:pt x="535799" y="83311"/>
                  <a:pt x="530084" y="96646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3804722" y="2726645"/>
            <a:ext cx="4707255" cy="1122045"/>
          </a:xfrm>
          <a:custGeom>
            <a:avLst/>
            <a:gdLst>
              <a:gd name="connisteX0" fmla="*/ 356164 w 4707310"/>
              <a:gd name="connsiteY0" fmla="*/ 83043 h 1307394"/>
              <a:gd name="connisteX1" fmla="*/ 285044 w 4707310"/>
              <a:gd name="connsiteY1" fmla="*/ 95108 h 1307394"/>
              <a:gd name="connisteX2" fmla="*/ 214559 w 4707310"/>
              <a:gd name="connsiteY2" fmla="*/ 153528 h 1307394"/>
              <a:gd name="connisteX3" fmla="*/ 144074 w 4707310"/>
              <a:gd name="connsiteY3" fmla="*/ 200518 h 1307394"/>
              <a:gd name="connisteX4" fmla="*/ 73589 w 4707310"/>
              <a:gd name="connsiteY4" fmla="*/ 271003 h 1307394"/>
              <a:gd name="connisteX5" fmla="*/ 38664 w 4707310"/>
              <a:gd name="connsiteY5" fmla="*/ 341488 h 1307394"/>
              <a:gd name="connisteX6" fmla="*/ 3104 w 4707310"/>
              <a:gd name="connsiteY6" fmla="*/ 411973 h 1307394"/>
              <a:gd name="connisteX7" fmla="*/ 3104 w 4707310"/>
              <a:gd name="connsiteY7" fmla="*/ 482458 h 1307394"/>
              <a:gd name="connisteX8" fmla="*/ 3104 w 4707310"/>
              <a:gd name="connsiteY8" fmla="*/ 553578 h 1307394"/>
              <a:gd name="connisteX9" fmla="*/ 15169 w 4707310"/>
              <a:gd name="connsiteY9" fmla="*/ 624063 h 1307394"/>
              <a:gd name="connisteX10" fmla="*/ 26599 w 4707310"/>
              <a:gd name="connsiteY10" fmla="*/ 694548 h 1307394"/>
              <a:gd name="connisteX11" fmla="*/ 62159 w 4707310"/>
              <a:gd name="connsiteY11" fmla="*/ 765033 h 1307394"/>
              <a:gd name="connisteX12" fmla="*/ 120579 w 4707310"/>
              <a:gd name="connsiteY12" fmla="*/ 835518 h 1307394"/>
              <a:gd name="connisteX13" fmla="*/ 191064 w 4707310"/>
              <a:gd name="connsiteY13" fmla="*/ 882508 h 1307394"/>
              <a:gd name="connisteX14" fmla="*/ 273614 w 4707310"/>
              <a:gd name="connsiteY14" fmla="*/ 917433 h 1307394"/>
              <a:gd name="connisteX15" fmla="*/ 344099 w 4707310"/>
              <a:gd name="connsiteY15" fmla="*/ 964423 h 1307394"/>
              <a:gd name="connisteX16" fmla="*/ 414584 w 4707310"/>
              <a:gd name="connsiteY16" fmla="*/ 987918 h 1307394"/>
              <a:gd name="connisteX17" fmla="*/ 497134 w 4707310"/>
              <a:gd name="connsiteY17" fmla="*/ 1011413 h 1307394"/>
              <a:gd name="connisteX18" fmla="*/ 579049 w 4707310"/>
              <a:gd name="connsiteY18" fmla="*/ 1034908 h 1307394"/>
              <a:gd name="connisteX19" fmla="*/ 649534 w 4707310"/>
              <a:gd name="connsiteY19" fmla="*/ 1034908 h 1307394"/>
              <a:gd name="connisteX20" fmla="*/ 720019 w 4707310"/>
              <a:gd name="connsiteY20" fmla="*/ 1034908 h 1307394"/>
              <a:gd name="connisteX21" fmla="*/ 790504 w 4707310"/>
              <a:gd name="connsiteY21" fmla="*/ 1034908 h 1307394"/>
              <a:gd name="connisteX22" fmla="*/ 860989 w 4707310"/>
              <a:gd name="connsiteY22" fmla="*/ 1046973 h 1307394"/>
              <a:gd name="connisteX23" fmla="*/ 931474 w 4707310"/>
              <a:gd name="connsiteY23" fmla="*/ 1046973 h 1307394"/>
              <a:gd name="connisteX24" fmla="*/ 1001959 w 4707310"/>
              <a:gd name="connsiteY24" fmla="*/ 1058403 h 1307394"/>
              <a:gd name="connisteX25" fmla="*/ 1073079 w 4707310"/>
              <a:gd name="connsiteY25" fmla="*/ 1105393 h 1307394"/>
              <a:gd name="connisteX26" fmla="*/ 1143564 w 4707310"/>
              <a:gd name="connsiteY26" fmla="*/ 1128888 h 1307394"/>
              <a:gd name="connisteX27" fmla="*/ 1214049 w 4707310"/>
              <a:gd name="connsiteY27" fmla="*/ 1140953 h 1307394"/>
              <a:gd name="connisteX28" fmla="*/ 1284534 w 4707310"/>
              <a:gd name="connsiteY28" fmla="*/ 1152383 h 1307394"/>
              <a:gd name="connisteX29" fmla="*/ 1355019 w 4707310"/>
              <a:gd name="connsiteY29" fmla="*/ 1152383 h 1307394"/>
              <a:gd name="connisteX30" fmla="*/ 1425504 w 4707310"/>
              <a:gd name="connsiteY30" fmla="*/ 1152383 h 1307394"/>
              <a:gd name="connisteX31" fmla="*/ 1495989 w 4707310"/>
              <a:gd name="connsiteY31" fmla="*/ 1164448 h 1307394"/>
              <a:gd name="connisteX32" fmla="*/ 1566474 w 4707310"/>
              <a:gd name="connsiteY32" fmla="*/ 1187943 h 1307394"/>
              <a:gd name="connisteX33" fmla="*/ 1636959 w 4707310"/>
              <a:gd name="connsiteY33" fmla="*/ 1200008 h 1307394"/>
              <a:gd name="connisteX34" fmla="*/ 1707444 w 4707310"/>
              <a:gd name="connsiteY34" fmla="*/ 1223503 h 1307394"/>
              <a:gd name="connisteX35" fmla="*/ 1789994 w 4707310"/>
              <a:gd name="connsiteY35" fmla="*/ 1246998 h 1307394"/>
              <a:gd name="connisteX36" fmla="*/ 1871909 w 4707310"/>
              <a:gd name="connsiteY36" fmla="*/ 1258428 h 1307394"/>
              <a:gd name="connisteX37" fmla="*/ 1954459 w 4707310"/>
              <a:gd name="connsiteY37" fmla="*/ 1281923 h 1307394"/>
              <a:gd name="connisteX38" fmla="*/ 2036374 w 4707310"/>
              <a:gd name="connsiteY38" fmla="*/ 1281923 h 1307394"/>
              <a:gd name="connisteX39" fmla="*/ 2106859 w 4707310"/>
              <a:gd name="connsiteY39" fmla="*/ 1281923 h 1307394"/>
              <a:gd name="connisteX40" fmla="*/ 2189409 w 4707310"/>
              <a:gd name="connsiteY40" fmla="*/ 1281923 h 1307394"/>
              <a:gd name="connisteX41" fmla="*/ 2259894 w 4707310"/>
              <a:gd name="connsiteY41" fmla="*/ 1270493 h 1307394"/>
              <a:gd name="connisteX42" fmla="*/ 2342444 w 4707310"/>
              <a:gd name="connsiteY42" fmla="*/ 1258428 h 1307394"/>
              <a:gd name="connisteX43" fmla="*/ 2412929 w 4707310"/>
              <a:gd name="connsiteY43" fmla="*/ 1234933 h 1307394"/>
              <a:gd name="connisteX44" fmla="*/ 2494844 w 4707310"/>
              <a:gd name="connsiteY44" fmla="*/ 1223503 h 1307394"/>
              <a:gd name="connisteX45" fmla="*/ 2565329 w 4707310"/>
              <a:gd name="connsiteY45" fmla="*/ 1211438 h 1307394"/>
              <a:gd name="connisteX46" fmla="*/ 2635814 w 4707310"/>
              <a:gd name="connsiteY46" fmla="*/ 1211438 h 1307394"/>
              <a:gd name="connisteX47" fmla="*/ 2706299 w 4707310"/>
              <a:gd name="connsiteY47" fmla="*/ 1211438 h 1307394"/>
              <a:gd name="connisteX48" fmla="*/ 2776784 w 4707310"/>
              <a:gd name="connsiteY48" fmla="*/ 1211438 h 1307394"/>
              <a:gd name="connisteX49" fmla="*/ 2859334 w 4707310"/>
              <a:gd name="connsiteY49" fmla="*/ 1223503 h 1307394"/>
              <a:gd name="connisteX50" fmla="*/ 2929819 w 4707310"/>
              <a:gd name="connsiteY50" fmla="*/ 1223503 h 1307394"/>
              <a:gd name="connisteX51" fmla="*/ 3000304 w 4707310"/>
              <a:gd name="connsiteY51" fmla="*/ 1234933 h 1307394"/>
              <a:gd name="connisteX52" fmla="*/ 3070789 w 4707310"/>
              <a:gd name="connsiteY52" fmla="*/ 1258428 h 1307394"/>
              <a:gd name="connisteX53" fmla="*/ 3141274 w 4707310"/>
              <a:gd name="connsiteY53" fmla="*/ 1270493 h 1307394"/>
              <a:gd name="connisteX54" fmla="*/ 3211759 w 4707310"/>
              <a:gd name="connsiteY54" fmla="*/ 1281923 h 1307394"/>
              <a:gd name="connisteX55" fmla="*/ 3282244 w 4707310"/>
              <a:gd name="connsiteY55" fmla="*/ 1305418 h 1307394"/>
              <a:gd name="connisteX56" fmla="*/ 3352729 w 4707310"/>
              <a:gd name="connsiteY56" fmla="*/ 1305418 h 1307394"/>
              <a:gd name="connisteX57" fmla="*/ 3423214 w 4707310"/>
              <a:gd name="connsiteY57" fmla="*/ 1305418 h 1307394"/>
              <a:gd name="connisteX58" fmla="*/ 3505764 w 4707310"/>
              <a:gd name="connsiteY58" fmla="*/ 1305418 h 1307394"/>
              <a:gd name="connisteX59" fmla="*/ 3576249 w 4707310"/>
              <a:gd name="connsiteY59" fmla="*/ 1305418 h 1307394"/>
              <a:gd name="connisteX60" fmla="*/ 3646734 w 4707310"/>
              <a:gd name="connsiteY60" fmla="*/ 1305418 h 1307394"/>
              <a:gd name="connisteX61" fmla="*/ 3717219 w 4707310"/>
              <a:gd name="connsiteY61" fmla="*/ 1293988 h 1307394"/>
              <a:gd name="connisteX62" fmla="*/ 3787704 w 4707310"/>
              <a:gd name="connsiteY62" fmla="*/ 1281923 h 1307394"/>
              <a:gd name="connisteX63" fmla="*/ 3858189 w 4707310"/>
              <a:gd name="connsiteY63" fmla="*/ 1270493 h 1307394"/>
              <a:gd name="connisteX64" fmla="*/ 3928674 w 4707310"/>
              <a:gd name="connsiteY64" fmla="*/ 1246998 h 1307394"/>
              <a:gd name="connisteX65" fmla="*/ 3999159 w 4707310"/>
              <a:gd name="connsiteY65" fmla="*/ 1234933 h 1307394"/>
              <a:gd name="connisteX66" fmla="*/ 4081709 w 4707310"/>
              <a:gd name="connsiteY66" fmla="*/ 1187943 h 1307394"/>
              <a:gd name="connisteX67" fmla="*/ 4152194 w 4707310"/>
              <a:gd name="connsiteY67" fmla="*/ 1152383 h 1307394"/>
              <a:gd name="connisteX68" fmla="*/ 4222679 w 4707310"/>
              <a:gd name="connsiteY68" fmla="*/ 1140953 h 1307394"/>
              <a:gd name="connisteX69" fmla="*/ 4293164 w 4707310"/>
              <a:gd name="connsiteY69" fmla="*/ 1105393 h 1307394"/>
              <a:gd name="connisteX70" fmla="*/ 4363649 w 4707310"/>
              <a:gd name="connsiteY70" fmla="*/ 1058403 h 1307394"/>
              <a:gd name="connisteX71" fmla="*/ 4434134 w 4707310"/>
              <a:gd name="connsiteY71" fmla="*/ 987918 h 1307394"/>
              <a:gd name="connisteX72" fmla="*/ 4504619 w 4707310"/>
              <a:gd name="connsiteY72" fmla="*/ 917433 h 1307394"/>
              <a:gd name="connisteX73" fmla="*/ 4575104 w 4707310"/>
              <a:gd name="connsiteY73" fmla="*/ 846948 h 1307394"/>
              <a:gd name="connisteX74" fmla="*/ 4622094 w 4707310"/>
              <a:gd name="connsiteY74" fmla="*/ 765033 h 1307394"/>
              <a:gd name="connisteX75" fmla="*/ 4669084 w 4707310"/>
              <a:gd name="connsiteY75" fmla="*/ 694548 h 1307394"/>
              <a:gd name="connisteX76" fmla="*/ 4692579 w 4707310"/>
              <a:gd name="connsiteY76" fmla="*/ 624063 h 1307394"/>
              <a:gd name="connisteX77" fmla="*/ 4704644 w 4707310"/>
              <a:gd name="connsiteY77" fmla="*/ 541513 h 1307394"/>
              <a:gd name="connisteX78" fmla="*/ 4704644 w 4707310"/>
              <a:gd name="connsiteY78" fmla="*/ 471028 h 1307394"/>
              <a:gd name="connisteX79" fmla="*/ 4681149 w 4707310"/>
              <a:gd name="connsiteY79" fmla="*/ 400543 h 1307394"/>
              <a:gd name="connisteX80" fmla="*/ 4598599 w 4707310"/>
              <a:gd name="connsiteY80" fmla="*/ 317993 h 1307394"/>
              <a:gd name="connisteX81" fmla="*/ 4528114 w 4707310"/>
              <a:gd name="connsiteY81" fmla="*/ 271003 h 1307394"/>
              <a:gd name="connisteX82" fmla="*/ 4457629 w 4707310"/>
              <a:gd name="connsiteY82" fmla="*/ 212583 h 1307394"/>
              <a:gd name="connisteX83" fmla="*/ 4375714 w 4707310"/>
              <a:gd name="connsiteY83" fmla="*/ 177023 h 1307394"/>
              <a:gd name="connisteX84" fmla="*/ 4305229 w 4707310"/>
              <a:gd name="connsiteY84" fmla="*/ 153528 h 1307394"/>
              <a:gd name="connisteX85" fmla="*/ 4234109 w 4707310"/>
              <a:gd name="connsiteY85" fmla="*/ 130033 h 1307394"/>
              <a:gd name="connisteX86" fmla="*/ 4163624 w 4707310"/>
              <a:gd name="connsiteY86" fmla="*/ 106538 h 1307394"/>
              <a:gd name="connisteX87" fmla="*/ 4093139 w 4707310"/>
              <a:gd name="connsiteY87" fmla="*/ 71613 h 1307394"/>
              <a:gd name="connisteX88" fmla="*/ 4022654 w 4707310"/>
              <a:gd name="connsiteY88" fmla="*/ 48118 h 1307394"/>
              <a:gd name="connisteX89" fmla="*/ 3952169 w 4707310"/>
              <a:gd name="connsiteY89" fmla="*/ 36053 h 1307394"/>
              <a:gd name="connisteX90" fmla="*/ 3881684 w 4707310"/>
              <a:gd name="connsiteY90" fmla="*/ 24623 h 1307394"/>
              <a:gd name="connisteX91" fmla="*/ 3811199 w 4707310"/>
              <a:gd name="connsiteY91" fmla="*/ 24623 h 1307394"/>
              <a:gd name="connisteX92" fmla="*/ 3740714 w 4707310"/>
              <a:gd name="connsiteY92" fmla="*/ 12558 h 1307394"/>
              <a:gd name="connisteX93" fmla="*/ 3670229 w 4707310"/>
              <a:gd name="connsiteY93" fmla="*/ 12558 h 1307394"/>
              <a:gd name="connisteX94" fmla="*/ 3599744 w 4707310"/>
              <a:gd name="connsiteY94" fmla="*/ 1128 h 1307394"/>
              <a:gd name="connisteX95" fmla="*/ 3529259 w 4707310"/>
              <a:gd name="connsiteY95" fmla="*/ 1128 h 1307394"/>
              <a:gd name="connisteX96" fmla="*/ 3458774 w 4707310"/>
              <a:gd name="connsiteY96" fmla="*/ 1128 h 1307394"/>
              <a:gd name="connisteX97" fmla="*/ 3376224 w 4707310"/>
              <a:gd name="connsiteY97" fmla="*/ 1128 h 1307394"/>
              <a:gd name="connisteX98" fmla="*/ 3305739 w 4707310"/>
              <a:gd name="connsiteY98" fmla="*/ 1128 h 1307394"/>
              <a:gd name="connisteX99" fmla="*/ 3235254 w 4707310"/>
              <a:gd name="connsiteY99" fmla="*/ 12558 h 1307394"/>
              <a:gd name="connisteX100" fmla="*/ 3153339 w 4707310"/>
              <a:gd name="connsiteY100" fmla="*/ 12558 h 1307394"/>
              <a:gd name="connisteX101" fmla="*/ 3082854 w 4707310"/>
              <a:gd name="connsiteY101" fmla="*/ 12558 h 1307394"/>
              <a:gd name="connisteX102" fmla="*/ 3012369 w 4707310"/>
              <a:gd name="connsiteY102" fmla="*/ 24623 h 1307394"/>
              <a:gd name="connisteX103" fmla="*/ 2941249 w 4707310"/>
              <a:gd name="connsiteY103" fmla="*/ 24623 h 1307394"/>
              <a:gd name="connisteX104" fmla="*/ 2870764 w 4707310"/>
              <a:gd name="connsiteY104" fmla="*/ 24623 h 1307394"/>
              <a:gd name="connisteX105" fmla="*/ 2800279 w 4707310"/>
              <a:gd name="connsiteY105" fmla="*/ 36053 h 1307394"/>
              <a:gd name="connisteX106" fmla="*/ 2729794 w 4707310"/>
              <a:gd name="connsiteY106" fmla="*/ 36053 h 1307394"/>
              <a:gd name="connisteX107" fmla="*/ 2647879 w 4707310"/>
              <a:gd name="connsiteY107" fmla="*/ 48118 h 1307394"/>
              <a:gd name="connisteX108" fmla="*/ 2565329 w 4707310"/>
              <a:gd name="connsiteY108" fmla="*/ 48118 h 1307394"/>
              <a:gd name="connisteX109" fmla="*/ 2494844 w 4707310"/>
              <a:gd name="connsiteY109" fmla="*/ 48118 h 1307394"/>
              <a:gd name="connisteX110" fmla="*/ 2424359 w 4707310"/>
              <a:gd name="connsiteY110" fmla="*/ 48118 h 1307394"/>
              <a:gd name="connisteX111" fmla="*/ 2342444 w 4707310"/>
              <a:gd name="connsiteY111" fmla="*/ 48118 h 1307394"/>
              <a:gd name="connisteX112" fmla="*/ 2271324 w 4707310"/>
              <a:gd name="connsiteY112" fmla="*/ 48118 h 1307394"/>
              <a:gd name="connisteX113" fmla="*/ 2200839 w 4707310"/>
              <a:gd name="connsiteY113" fmla="*/ 59548 h 1307394"/>
              <a:gd name="connisteX114" fmla="*/ 2118924 w 4707310"/>
              <a:gd name="connsiteY114" fmla="*/ 71613 h 1307394"/>
              <a:gd name="connisteX115" fmla="*/ 2048439 w 4707310"/>
              <a:gd name="connsiteY115" fmla="*/ 83043 h 1307394"/>
              <a:gd name="connisteX116" fmla="*/ 1977954 w 4707310"/>
              <a:gd name="connsiteY116" fmla="*/ 95108 h 1307394"/>
              <a:gd name="connisteX117" fmla="*/ 1907469 w 4707310"/>
              <a:gd name="connsiteY117" fmla="*/ 95108 h 1307394"/>
              <a:gd name="connisteX118" fmla="*/ 1836984 w 4707310"/>
              <a:gd name="connsiteY118" fmla="*/ 95108 h 1307394"/>
              <a:gd name="connisteX119" fmla="*/ 1754434 w 4707310"/>
              <a:gd name="connsiteY119" fmla="*/ 83043 h 1307394"/>
              <a:gd name="connisteX120" fmla="*/ 1683949 w 4707310"/>
              <a:gd name="connsiteY120" fmla="*/ 59548 h 1307394"/>
              <a:gd name="connisteX121" fmla="*/ 1613464 w 4707310"/>
              <a:gd name="connsiteY121" fmla="*/ 48118 h 1307394"/>
              <a:gd name="connisteX122" fmla="*/ 1542979 w 4707310"/>
              <a:gd name="connsiteY122" fmla="*/ 36053 h 1307394"/>
              <a:gd name="connisteX123" fmla="*/ 1460429 w 4707310"/>
              <a:gd name="connsiteY123" fmla="*/ 36053 h 1307394"/>
              <a:gd name="connisteX124" fmla="*/ 1389944 w 4707310"/>
              <a:gd name="connsiteY124" fmla="*/ 24623 h 1307394"/>
              <a:gd name="connisteX125" fmla="*/ 1319459 w 4707310"/>
              <a:gd name="connsiteY125" fmla="*/ 24623 h 1307394"/>
              <a:gd name="connisteX126" fmla="*/ 1248974 w 4707310"/>
              <a:gd name="connsiteY126" fmla="*/ 24623 h 1307394"/>
              <a:gd name="connisteX127" fmla="*/ 1178489 w 4707310"/>
              <a:gd name="connsiteY127" fmla="*/ 24623 h 1307394"/>
              <a:gd name="connisteX128" fmla="*/ 1108004 w 4707310"/>
              <a:gd name="connsiteY128" fmla="*/ 24623 h 1307394"/>
              <a:gd name="connisteX129" fmla="*/ 1037519 w 4707310"/>
              <a:gd name="connsiteY129" fmla="*/ 24623 h 1307394"/>
              <a:gd name="connisteX130" fmla="*/ 967034 w 4707310"/>
              <a:gd name="connsiteY130" fmla="*/ 24623 h 1307394"/>
              <a:gd name="connisteX131" fmla="*/ 896549 w 4707310"/>
              <a:gd name="connsiteY131" fmla="*/ 24623 h 1307394"/>
              <a:gd name="connisteX132" fmla="*/ 826064 w 4707310"/>
              <a:gd name="connsiteY132" fmla="*/ 36053 h 1307394"/>
              <a:gd name="connisteX133" fmla="*/ 755579 w 4707310"/>
              <a:gd name="connsiteY133" fmla="*/ 36053 h 1307394"/>
              <a:gd name="connisteX134" fmla="*/ 685094 w 4707310"/>
              <a:gd name="connsiteY134" fmla="*/ 36053 h 1307394"/>
              <a:gd name="connisteX135" fmla="*/ 614609 w 4707310"/>
              <a:gd name="connsiteY135" fmla="*/ 36053 h 1307394"/>
              <a:gd name="connisteX136" fmla="*/ 544124 w 4707310"/>
              <a:gd name="connsiteY136" fmla="*/ 36053 h 1307394"/>
              <a:gd name="connisteX137" fmla="*/ 473639 w 4707310"/>
              <a:gd name="connsiteY137" fmla="*/ 36053 h 130739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  <a:cxn ang="0">
                <a:pos x="connisteX71" y="connsiteY71"/>
              </a:cxn>
              <a:cxn ang="0">
                <a:pos x="connisteX72" y="connsiteY72"/>
              </a:cxn>
              <a:cxn ang="0">
                <a:pos x="connisteX73" y="connsiteY73"/>
              </a:cxn>
              <a:cxn ang="0">
                <a:pos x="connisteX74" y="connsiteY74"/>
              </a:cxn>
              <a:cxn ang="0">
                <a:pos x="connisteX75" y="connsiteY75"/>
              </a:cxn>
              <a:cxn ang="0">
                <a:pos x="connisteX76" y="connsiteY76"/>
              </a:cxn>
              <a:cxn ang="0">
                <a:pos x="connisteX77" y="connsiteY77"/>
              </a:cxn>
              <a:cxn ang="0">
                <a:pos x="connisteX78" y="connsiteY78"/>
              </a:cxn>
              <a:cxn ang="0">
                <a:pos x="connisteX79" y="connsiteY79"/>
              </a:cxn>
              <a:cxn ang="0">
                <a:pos x="connisteX80" y="connsiteY80"/>
              </a:cxn>
              <a:cxn ang="0">
                <a:pos x="connisteX81" y="connsiteY81"/>
              </a:cxn>
              <a:cxn ang="0">
                <a:pos x="connisteX82" y="connsiteY82"/>
              </a:cxn>
              <a:cxn ang="0">
                <a:pos x="connisteX83" y="connsiteY83"/>
              </a:cxn>
              <a:cxn ang="0">
                <a:pos x="connisteX84" y="connsiteY84"/>
              </a:cxn>
              <a:cxn ang="0">
                <a:pos x="connisteX85" y="connsiteY85"/>
              </a:cxn>
              <a:cxn ang="0">
                <a:pos x="connisteX86" y="connsiteY86"/>
              </a:cxn>
              <a:cxn ang="0">
                <a:pos x="connisteX87" y="connsiteY87"/>
              </a:cxn>
              <a:cxn ang="0">
                <a:pos x="connisteX88" y="connsiteY88"/>
              </a:cxn>
              <a:cxn ang="0">
                <a:pos x="connisteX89" y="connsiteY89"/>
              </a:cxn>
              <a:cxn ang="0">
                <a:pos x="connisteX90" y="connsiteY90"/>
              </a:cxn>
              <a:cxn ang="0">
                <a:pos x="connisteX91" y="connsiteY91"/>
              </a:cxn>
              <a:cxn ang="0">
                <a:pos x="connisteX92" y="connsiteY92"/>
              </a:cxn>
              <a:cxn ang="0">
                <a:pos x="connisteX93" y="connsiteY93"/>
              </a:cxn>
              <a:cxn ang="0">
                <a:pos x="connisteX94" y="connsiteY94"/>
              </a:cxn>
              <a:cxn ang="0">
                <a:pos x="connisteX95" y="connsiteY95"/>
              </a:cxn>
              <a:cxn ang="0">
                <a:pos x="connisteX96" y="connsiteY96"/>
              </a:cxn>
              <a:cxn ang="0">
                <a:pos x="connisteX97" y="connsiteY97"/>
              </a:cxn>
              <a:cxn ang="0">
                <a:pos x="connisteX98" y="connsiteY98"/>
              </a:cxn>
              <a:cxn ang="0">
                <a:pos x="connisteX99" y="connsiteY99"/>
              </a:cxn>
              <a:cxn ang="0">
                <a:pos x="connisteX100" y="connsiteY100"/>
              </a:cxn>
              <a:cxn ang="0">
                <a:pos x="connisteX101" y="connsiteY101"/>
              </a:cxn>
              <a:cxn ang="0">
                <a:pos x="connisteX102" y="connsiteY102"/>
              </a:cxn>
              <a:cxn ang="0">
                <a:pos x="connisteX103" y="connsiteY103"/>
              </a:cxn>
              <a:cxn ang="0">
                <a:pos x="connisteX104" y="connsiteY104"/>
              </a:cxn>
              <a:cxn ang="0">
                <a:pos x="connisteX105" y="connsiteY105"/>
              </a:cxn>
              <a:cxn ang="0">
                <a:pos x="connisteX106" y="connsiteY106"/>
              </a:cxn>
              <a:cxn ang="0">
                <a:pos x="connisteX107" y="connsiteY107"/>
              </a:cxn>
              <a:cxn ang="0">
                <a:pos x="connisteX108" y="connsiteY108"/>
              </a:cxn>
              <a:cxn ang="0">
                <a:pos x="connisteX109" y="connsiteY109"/>
              </a:cxn>
              <a:cxn ang="0">
                <a:pos x="connisteX110" y="connsiteY110"/>
              </a:cxn>
              <a:cxn ang="0">
                <a:pos x="connisteX111" y="connsiteY111"/>
              </a:cxn>
              <a:cxn ang="0">
                <a:pos x="connisteX112" y="connsiteY112"/>
              </a:cxn>
              <a:cxn ang="0">
                <a:pos x="connisteX113" y="connsiteY113"/>
              </a:cxn>
              <a:cxn ang="0">
                <a:pos x="connisteX114" y="connsiteY114"/>
              </a:cxn>
              <a:cxn ang="0">
                <a:pos x="connisteX115" y="connsiteY115"/>
              </a:cxn>
              <a:cxn ang="0">
                <a:pos x="connisteX116" y="connsiteY116"/>
              </a:cxn>
              <a:cxn ang="0">
                <a:pos x="connisteX117" y="connsiteY117"/>
              </a:cxn>
              <a:cxn ang="0">
                <a:pos x="connisteX118" y="connsiteY118"/>
              </a:cxn>
              <a:cxn ang="0">
                <a:pos x="connisteX119" y="connsiteY119"/>
              </a:cxn>
              <a:cxn ang="0">
                <a:pos x="connisteX120" y="connsiteY120"/>
              </a:cxn>
              <a:cxn ang="0">
                <a:pos x="connisteX121" y="connsiteY121"/>
              </a:cxn>
              <a:cxn ang="0">
                <a:pos x="connisteX122" y="connsiteY122"/>
              </a:cxn>
              <a:cxn ang="0">
                <a:pos x="connisteX123" y="connsiteY123"/>
              </a:cxn>
              <a:cxn ang="0">
                <a:pos x="connisteX124" y="connsiteY124"/>
              </a:cxn>
              <a:cxn ang="0">
                <a:pos x="connisteX125" y="connsiteY125"/>
              </a:cxn>
              <a:cxn ang="0">
                <a:pos x="connisteX126" y="connsiteY126"/>
              </a:cxn>
              <a:cxn ang="0">
                <a:pos x="connisteX127" y="connsiteY127"/>
              </a:cxn>
              <a:cxn ang="0">
                <a:pos x="connisteX128" y="connsiteY128"/>
              </a:cxn>
              <a:cxn ang="0">
                <a:pos x="connisteX129" y="connsiteY129"/>
              </a:cxn>
              <a:cxn ang="0">
                <a:pos x="connisteX130" y="connsiteY130"/>
              </a:cxn>
              <a:cxn ang="0">
                <a:pos x="connisteX131" y="connsiteY131"/>
              </a:cxn>
              <a:cxn ang="0">
                <a:pos x="connisteX132" y="connsiteY132"/>
              </a:cxn>
              <a:cxn ang="0">
                <a:pos x="connisteX133" y="connsiteY133"/>
              </a:cxn>
              <a:cxn ang="0">
                <a:pos x="connisteX134" y="connsiteY134"/>
              </a:cxn>
              <a:cxn ang="0">
                <a:pos x="connisteX135" y="connsiteY135"/>
              </a:cxn>
              <a:cxn ang="0">
                <a:pos x="connisteX136" y="connsiteY136"/>
              </a:cxn>
              <a:cxn ang="0">
                <a:pos x="connisteX137" y="connsiteY137"/>
              </a:cxn>
            </a:cxnLst>
            <a:rect l="l" t="t" r="r" b="b"/>
            <a:pathLst>
              <a:path w="4707311" h="1307394">
                <a:moveTo>
                  <a:pt x="356164" y="83044"/>
                </a:moveTo>
                <a:cubicBezTo>
                  <a:pt x="343464" y="84314"/>
                  <a:pt x="313619" y="81139"/>
                  <a:pt x="285044" y="95109"/>
                </a:cubicBezTo>
                <a:cubicBezTo>
                  <a:pt x="256469" y="109079"/>
                  <a:pt x="242499" y="132574"/>
                  <a:pt x="214559" y="153529"/>
                </a:cubicBezTo>
                <a:cubicBezTo>
                  <a:pt x="186619" y="174484"/>
                  <a:pt x="172014" y="177024"/>
                  <a:pt x="144074" y="200519"/>
                </a:cubicBezTo>
                <a:cubicBezTo>
                  <a:pt x="116134" y="224014"/>
                  <a:pt x="94544" y="243064"/>
                  <a:pt x="73589" y="271004"/>
                </a:cubicBezTo>
                <a:cubicBezTo>
                  <a:pt x="52634" y="298944"/>
                  <a:pt x="52634" y="313549"/>
                  <a:pt x="38664" y="341489"/>
                </a:cubicBezTo>
                <a:cubicBezTo>
                  <a:pt x="24694" y="369429"/>
                  <a:pt x="10089" y="384034"/>
                  <a:pt x="3104" y="411974"/>
                </a:cubicBezTo>
                <a:cubicBezTo>
                  <a:pt x="-3881" y="439914"/>
                  <a:pt x="3104" y="453884"/>
                  <a:pt x="3104" y="482459"/>
                </a:cubicBezTo>
                <a:cubicBezTo>
                  <a:pt x="3104" y="511034"/>
                  <a:pt x="564" y="525004"/>
                  <a:pt x="3104" y="553579"/>
                </a:cubicBezTo>
                <a:cubicBezTo>
                  <a:pt x="5644" y="582154"/>
                  <a:pt x="10724" y="596124"/>
                  <a:pt x="15169" y="624064"/>
                </a:cubicBezTo>
                <a:cubicBezTo>
                  <a:pt x="19614" y="652004"/>
                  <a:pt x="17074" y="666609"/>
                  <a:pt x="26599" y="694549"/>
                </a:cubicBezTo>
                <a:cubicBezTo>
                  <a:pt x="36124" y="722489"/>
                  <a:pt x="43109" y="737094"/>
                  <a:pt x="62159" y="765034"/>
                </a:cubicBezTo>
                <a:cubicBezTo>
                  <a:pt x="81209" y="792974"/>
                  <a:pt x="94544" y="812024"/>
                  <a:pt x="120579" y="835519"/>
                </a:cubicBezTo>
                <a:cubicBezTo>
                  <a:pt x="146614" y="859014"/>
                  <a:pt x="160584" y="865999"/>
                  <a:pt x="191064" y="882509"/>
                </a:cubicBezTo>
                <a:cubicBezTo>
                  <a:pt x="221544" y="899019"/>
                  <a:pt x="243134" y="900924"/>
                  <a:pt x="273614" y="917434"/>
                </a:cubicBezTo>
                <a:cubicBezTo>
                  <a:pt x="304094" y="933944"/>
                  <a:pt x="316159" y="950454"/>
                  <a:pt x="344099" y="964424"/>
                </a:cubicBezTo>
                <a:cubicBezTo>
                  <a:pt x="372039" y="978394"/>
                  <a:pt x="384104" y="978394"/>
                  <a:pt x="414584" y="987919"/>
                </a:cubicBezTo>
                <a:cubicBezTo>
                  <a:pt x="445064" y="997444"/>
                  <a:pt x="464114" y="1001889"/>
                  <a:pt x="497134" y="1011414"/>
                </a:cubicBezTo>
                <a:cubicBezTo>
                  <a:pt x="530154" y="1020939"/>
                  <a:pt x="548569" y="1030464"/>
                  <a:pt x="579049" y="1034909"/>
                </a:cubicBezTo>
                <a:cubicBezTo>
                  <a:pt x="609529" y="1039354"/>
                  <a:pt x="621594" y="1034909"/>
                  <a:pt x="649534" y="1034909"/>
                </a:cubicBezTo>
                <a:cubicBezTo>
                  <a:pt x="677474" y="1034909"/>
                  <a:pt x="692079" y="1034909"/>
                  <a:pt x="720019" y="1034909"/>
                </a:cubicBezTo>
                <a:cubicBezTo>
                  <a:pt x="747959" y="1034909"/>
                  <a:pt x="762564" y="1032369"/>
                  <a:pt x="790504" y="1034909"/>
                </a:cubicBezTo>
                <a:cubicBezTo>
                  <a:pt x="818444" y="1037449"/>
                  <a:pt x="833049" y="1044434"/>
                  <a:pt x="860989" y="1046974"/>
                </a:cubicBezTo>
                <a:cubicBezTo>
                  <a:pt x="888929" y="1049514"/>
                  <a:pt x="903534" y="1044434"/>
                  <a:pt x="931474" y="1046974"/>
                </a:cubicBezTo>
                <a:cubicBezTo>
                  <a:pt x="959414" y="1049514"/>
                  <a:pt x="973384" y="1046974"/>
                  <a:pt x="1001959" y="1058404"/>
                </a:cubicBezTo>
                <a:cubicBezTo>
                  <a:pt x="1030534" y="1069834"/>
                  <a:pt x="1044504" y="1091424"/>
                  <a:pt x="1073079" y="1105394"/>
                </a:cubicBezTo>
                <a:cubicBezTo>
                  <a:pt x="1101654" y="1119364"/>
                  <a:pt x="1115624" y="1121904"/>
                  <a:pt x="1143564" y="1128889"/>
                </a:cubicBezTo>
                <a:cubicBezTo>
                  <a:pt x="1171504" y="1135874"/>
                  <a:pt x="1186109" y="1136509"/>
                  <a:pt x="1214049" y="1140954"/>
                </a:cubicBezTo>
                <a:cubicBezTo>
                  <a:pt x="1241989" y="1145399"/>
                  <a:pt x="1256594" y="1149844"/>
                  <a:pt x="1284534" y="1152384"/>
                </a:cubicBezTo>
                <a:cubicBezTo>
                  <a:pt x="1312474" y="1154924"/>
                  <a:pt x="1327079" y="1152384"/>
                  <a:pt x="1355019" y="1152384"/>
                </a:cubicBezTo>
                <a:cubicBezTo>
                  <a:pt x="1382959" y="1152384"/>
                  <a:pt x="1397564" y="1149844"/>
                  <a:pt x="1425504" y="1152384"/>
                </a:cubicBezTo>
                <a:cubicBezTo>
                  <a:pt x="1453444" y="1154924"/>
                  <a:pt x="1468049" y="1157464"/>
                  <a:pt x="1495989" y="1164449"/>
                </a:cubicBezTo>
                <a:cubicBezTo>
                  <a:pt x="1523929" y="1171434"/>
                  <a:pt x="1538534" y="1180959"/>
                  <a:pt x="1566474" y="1187944"/>
                </a:cubicBezTo>
                <a:cubicBezTo>
                  <a:pt x="1594414" y="1194929"/>
                  <a:pt x="1609019" y="1193024"/>
                  <a:pt x="1636959" y="1200009"/>
                </a:cubicBezTo>
                <a:cubicBezTo>
                  <a:pt x="1664899" y="1206994"/>
                  <a:pt x="1676964" y="1213979"/>
                  <a:pt x="1707444" y="1223504"/>
                </a:cubicBezTo>
                <a:cubicBezTo>
                  <a:pt x="1737924" y="1233029"/>
                  <a:pt x="1756974" y="1240014"/>
                  <a:pt x="1789994" y="1246999"/>
                </a:cubicBezTo>
                <a:cubicBezTo>
                  <a:pt x="1823014" y="1253984"/>
                  <a:pt x="1838889" y="1251444"/>
                  <a:pt x="1871909" y="1258429"/>
                </a:cubicBezTo>
                <a:cubicBezTo>
                  <a:pt x="1904929" y="1265414"/>
                  <a:pt x="1921439" y="1277479"/>
                  <a:pt x="1954459" y="1281924"/>
                </a:cubicBezTo>
                <a:cubicBezTo>
                  <a:pt x="1987479" y="1286369"/>
                  <a:pt x="2005894" y="1281924"/>
                  <a:pt x="2036374" y="1281924"/>
                </a:cubicBezTo>
                <a:cubicBezTo>
                  <a:pt x="2066854" y="1281924"/>
                  <a:pt x="2076379" y="1281924"/>
                  <a:pt x="2106859" y="1281924"/>
                </a:cubicBezTo>
                <a:cubicBezTo>
                  <a:pt x="2137339" y="1281924"/>
                  <a:pt x="2158929" y="1284464"/>
                  <a:pt x="2189409" y="1281924"/>
                </a:cubicBezTo>
                <a:cubicBezTo>
                  <a:pt x="2219889" y="1279384"/>
                  <a:pt x="2229414" y="1274939"/>
                  <a:pt x="2259894" y="1270494"/>
                </a:cubicBezTo>
                <a:cubicBezTo>
                  <a:pt x="2290374" y="1266049"/>
                  <a:pt x="2311964" y="1265414"/>
                  <a:pt x="2342444" y="1258429"/>
                </a:cubicBezTo>
                <a:cubicBezTo>
                  <a:pt x="2372924" y="1251444"/>
                  <a:pt x="2382449" y="1241919"/>
                  <a:pt x="2412929" y="1234934"/>
                </a:cubicBezTo>
                <a:cubicBezTo>
                  <a:pt x="2443409" y="1227949"/>
                  <a:pt x="2464364" y="1227949"/>
                  <a:pt x="2494844" y="1223504"/>
                </a:cubicBezTo>
                <a:cubicBezTo>
                  <a:pt x="2525324" y="1219059"/>
                  <a:pt x="2537389" y="1213979"/>
                  <a:pt x="2565329" y="1211439"/>
                </a:cubicBezTo>
                <a:cubicBezTo>
                  <a:pt x="2593269" y="1208899"/>
                  <a:pt x="2607874" y="1211439"/>
                  <a:pt x="2635814" y="1211439"/>
                </a:cubicBezTo>
                <a:cubicBezTo>
                  <a:pt x="2663754" y="1211439"/>
                  <a:pt x="2678359" y="1211439"/>
                  <a:pt x="2706299" y="1211439"/>
                </a:cubicBezTo>
                <a:cubicBezTo>
                  <a:pt x="2734239" y="1211439"/>
                  <a:pt x="2746304" y="1208899"/>
                  <a:pt x="2776784" y="1211439"/>
                </a:cubicBezTo>
                <a:cubicBezTo>
                  <a:pt x="2807264" y="1213979"/>
                  <a:pt x="2828854" y="1220964"/>
                  <a:pt x="2859334" y="1223504"/>
                </a:cubicBezTo>
                <a:cubicBezTo>
                  <a:pt x="2889814" y="1226044"/>
                  <a:pt x="2901879" y="1220964"/>
                  <a:pt x="2929819" y="1223504"/>
                </a:cubicBezTo>
                <a:cubicBezTo>
                  <a:pt x="2957759" y="1226044"/>
                  <a:pt x="2972364" y="1227949"/>
                  <a:pt x="3000304" y="1234934"/>
                </a:cubicBezTo>
                <a:cubicBezTo>
                  <a:pt x="3028244" y="1241919"/>
                  <a:pt x="3042849" y="1251444"/>
                  <a:pt x="3070789" y="1258429"/>
                </a:cubicBezTo>
                <a:cubicBezTo>
                  <a:pt x="3098729" y="1265414"/>
                  <a:pt x="3113334" y="1266049"/>
                  <a:pt x="3141274" y="1270494"/>
                </a:cubicBezTo>
                <a:cubicBezTo>
                  <a:pt x="3169214" y="1274939"/>
                  <a:pt x="3183819" y="1274939"/>
                  <a:pt x="3211759" y="1281924"/>
                </a:cubicBezTo>
                <a:cubicBezTo>
                  <a:pt x="3239699" y="1288909"/>
                  <a:pt x="3254304" y="1300974"/>
                  <a:pt x="3282244" y="1305419"/>
                </a:cubicBezTo>
                <a:cubicBezTo>
                  <a:pt x="3310184" y="1309864"/>
                  <a:pt x="3324789" y="1305419"/>
                  <a:pt x="3352729" y="1305419"/>
                </a:cubicBezTo>
                <a:cubicBezTo>
                  <a:pt x="3380669" y="1305419"/>
                  <a:pt x="3392734" y="1305419"/>
                  <a:pt x="3423214" y="1305419"/>
                </a:cubicBezTo>
                <a:cubicBezTo>
                  <a:pt x="3453694" y="1305419"/>
                  <a:pt x="3475284" y="1305419"/>
                  <a:pt x="3505764" y="1305419"/>
                </a:cubicBezTo>
                <a:cubicBezTo>
                  <a:pt x="3536244" y="1305419"/>
                  <a:pt x="3548309" y="1305419"/>
                  <a:pt x="3576249" y="1305419"/>
                </a:cubicBezTo>
                <a:cubicBezTo>
                  <a:pt x="3604189" y="1305419"/>
                  <a:pt x="3618794" y="1307959"/>
                  <a:pt x="3646734" y="1305419"/>
                </a:cubicBezTo>
                <a:cubicBezTo>
                  <a:pt x="3674674" y="1302879"/>
                  <a:pt x="3689279" y="1298434"/>
                  <a:pt x="3717219" y="1293989"/>
                </a:cubicBezTo>
                <a:cubicBezTo>
                  <a:pt x="3745159" y="1289544"/>
                  <a:pt x="3759764" y="1286369"/>
                  <a:pt x="3787704" y="1281924"/>
                </a:cubicBezTo>
                <a:cubicBezTo>
                  <a:pt x="3815644" y="1277479"/>
                  <a:pt x="3830249" y="1277479"/>
                  <a:pt x="3858189" y="1270494"/>
                </a:cubicBezTo>
                <a:cubicBezTo>
                  <a:pt x="3886129" y="1263509"/>
                  <a:pt x="3900734" y="1253984"/>
                  <a:pt x="3928674" y="1246999"/>
                </a:cubicBezTo>
                <a:cubicBezTo>
                  <a:pt x="3956614" y="1240014"/>
                  <a:pt x="3968679" y="1246999"/>
                  <a:pt x="3999159" y="1234934"/>
                </a:cubicBezTo>
                <a:cubicBezTo>
                  <a:pt x="4029639" y="1222869"/>
                  <a:pt x="4051229" y="1204454"/>
                  <a:pt x="4081709" y="1187944"/>
                </a:cubicBezTo>
                <a:cubicBezTo>
                  <a:pt x="4112189" y="1171434"/>
                  <a:pt x="4124254" y="1161909"/>
                  <a:pt x="4152194" y="1152384"/>
                </a:cubicBezTo>
                <a:cubicBezTo>
                  <a:pt x="4180134" y="1142859"/>
                  <a:pt x="4194739" y="1150479"/>
                  <a:pt x="4222679" y="1140954"/>
                </a:cubicBezTo>
                <a:cubicBezTo>
                  <a:pt x="4250619" y="1131429"/>
                  <a:pt x="4265224" y="1121904"/>
                  <a:pt x="4293164" y="1105394"/>
                </a:cubicBezTo>
                <a:cubicBezTo>
                  <a:pt x="4321104" y="1088884"/>
                  <a:pt x="4335709" y="1081899"/>
                  <a:pt x="4363649" y="1058404"/>
                </a:cubicBezTo>
                <a:cubicBezTo>
                  <a:pt x="4391589" y="1034909"/>
                  <a:pt x="4406194" y="1015859"/>
                  <a:pt x="4434134" y="987919"/>
                </a:cubicBezTo>
                <a:cubicBezTo>
                  <a:pt x="4462074" y="959979"/>
                  <a:pt x="4476679" y="945374"/>
                  <a:pt x="4504619" y="917434"/>
                </a:cubicBezTo>
                <a:cubicBezTo>
                  <a:pt x="4532559" y="889494"/>
                  <a:pt x="4551609" y="877429"/>
                  <a:pt x="4575104" y="846949"/>
                </a:cubicBezTo>
                <a:cubicBezTo>
                  <a:pt x="4598599" y="816469"/>
                  <a:pt x="4603044" y="795514"/>
                  <a:pt x="4622094" y="765034"/>
                </a:cubicBezTo>
                <a:cubicBezTo>
                  <a:pt x="4641144" y="734554"/>
                  <a:pt x="4655114" y="722489"/>
                  <a:pt x="4669084" y="694549"/>
                </a:cubicBezTo>
                <a:cubicBezTo>
                  <a:pt x="4683054" y="666609"/>
                  <a:pt x="4685594" y="654544"/>
                  <a:pt x="4692579" y="624064"/>
                </a:cubicBezTo>
                <a:cubicBezTo>
                  <a:pt x="4699564" y="593584"/>
                  <a:pt x="4702104" y="571994"/>
                  <a:pt x="4704644" y="541514"/>
                </a:cubicBezTo>
                <a:cubicBezTo>
                  <a:pt x="4707184" y="511034"/>
                  <a:pt x="4709089" y="498969"/>
                  <a:pt x="4704644" y="471029"/>
                </a:cubicBezTo>
                <a:cubicBezTo>
                  <a:pt x="4700199" y="443089"/>
                  <a:pt x="4702104" y="431024"/>
                  <a:pt x="4681149" y="400544"/>
                </a:cubicBezTo>
                <a:cubicBezTo>
                  <a:pt x="4660194" y="370064"/>
                  <a:pt x="4629079" y="344029"/>
                  <a:pt x="4598599" y="317994"/>
                </a:cubicBezTo>
                <a:cubicBezTo>
                  <a:pt x="4568119" y="291959"/>
                  <a:pt x="4556054" y="291959"/>
                  <a:pt x="4528114" y="271004"/>
                </a:cubicBezTo>
                <a:cubicBezTo>
                  <a:pt x="4500174" y="250049"/>
                  <a:pt x="4488109" y="231634"/>
                  <a:pt x="4457629" y="212584"/>
                </a:cubicBezTo>
                <a:cubicBezTo>
                  <a:pt x="4427149" y="193534"/>
                  <a:pt x="4406194" y="189089"/>
                  <a:pt x="4375714" y="177024"/>
                </a:cubicBezTo>
                <a:cubicBezTo>
                  <a:pt x="4345234" y="164959"/>
                  <a:pt x="4333804" y="163054"/>
                  <a:pt x="4305229" y="153529"/>
                </a:cubicBezTo>
                <a:cubicBezTo>
                  <a:pt x="4276654" y="144004"/>
                  <a:pt x="4262684" y="139559"/>
                  <a:pt x="4234109" y="130034"/>
                </a:cubicBezTo>
                <a:cubicBezTo>
                  <a:pt x="4205534" y="120509"/>
                  <a:pt x="4191564" y="117969"/>
                  <a:pt x="4163624" y="106539"/>
                </a:cubicBezTo>
                <a:cubicBezTo>
                  <a:pt x="4135684" y="95109"/>
                  <a:pt x="4121079" y="83044"/>
                  <a:pt x="4093139" y="71614"/>
                </a:cubicBezTo>
                <a:cubicBezTo>
                  <a:pt x="4065199" y="60184"/>
                  <a:pt x="4050594" y="55104"/>
                  <a:pt x="4022654" y="48119"/>
                </a:cubicBezTo>
                <a:cubicBezTo>
                  <a:pt x="3994714" y="41134"/>
                  <a:pt x="3980109" y="40499"/>
                  <a:pt x="3952169" y="36054"/>
                </a:cubicBezTo>
                <a:cubicBezTo>
                  <a:pt x="3924229" y="31609"/>
                  <a:pt x="3909624" y="27164"/>
                  <a:pt x="3881684" y="24624"/>
                </a:cubicBezTo>
                <a:cubicBezTo>
                  <a:pt x="3853744" y="22084"/>
                  <a:pt x="3839139" y="27164"/>
                  <a:pt x="3811199" y="24624"/>
                </a:cubicBezTo>
                <a:cubicBezTo>
                  <a:pt x="3783259" y="22084"/>
                  <a:pt x="3768654" y="15099"/>
                  <a:pt x="3740714" y="12559"/>
                </a:cubicBezTo>
                <a:cubicBezTo>
                  <a:pt x="3712774" y="10019"/>
                  <a:pt x="3698169" y="15099"/>
                  <a:pt x="3670229" y="12559"/>
                </a:cubicBezTo>
                <a:cubicBezTo>
                  <a:pt x="3642289" y="10019"/>
                  <a:pt x="3627684" y="3669"/>
                  <a:pt x="3599744" y="1129"/>
                </a:cubicBezTo>
                <a:cubicBezTo>
                  <a:pt x="3571804" y="-1411"/>
                  <a:pt x="3557199" y="1129"/>
                  <a:pt x="3529259" y="1129"/>
                </a:cubicBezTo>
                <a:cubicBezTo>
                  <a:pt x="3501319" y="1129"/>
                  <a:pt x="3489254" y="1129"/>
                  <a:pt x="3458774" y="1129"/>
                </a:cubicBezTo>
                <a:cubicBezTo>
                  <a:pt x="3428294" y="1129"/>
                  <a:pt x="3406704" y="1129"/>
                  <a:pt x="3376224" y="1129"/>
                </a:cubicBezTo>
                <a:cubicBezTo>
                  <a:pt x="3345744" y="1129"/>
                  <a:pt x="3333679" y="-1411"/>
                  <a:pt x="3305739" y="1129"/>
                </a:cubicBezTo>
                <a:cubicBezTo>
                  <a:pt x="3277799" y="3669"/>
                  <a:pt x="3265734" y="10019"/>
                  <a:pt x="3235254" y="12559"/>
                </a:cubicBezTo>
                <a:cubicBezTo>
                  <a:pt x="3204774" y="15099"/>
                  <a:pt x="3183819" y="12559"/>
                  <a:pt x="3153339" y="12559"/>
                </a:cubicBezTo>
                <a:cubicBezTo>
                  <a:pt x="3122859" y="12559"/>
                  <a:pt x="3110794" y="10019"/>
                  <a:pt x="3082854" y="12559"/>
                </a:cubicBezTo>
                <a:cubicBezTo>
                  <a:pt x="3054914" y="15099"/>
                  <a:pt x="3040944" y="22084"/>
                  <a:pt x="3012369" y="24624"/>
                </a:cubicBezTo>
                <a:cubicBezTo>
                  <a:pt x="2983794" y="27164"/>
                  <a:pt x="2969824" y="24624"/>
                  <a:pt x="2941249" y="24624"/>
                </a:cubicBezTo>
                <a:cubicBezTo>
                  <a:pt x="2912674" y="24624"/>
                  <a:pt x="2898704" y="22084"/>
                  <a:pt x="2870764" y="24624"/>
                </a:cubicBezTo>
                <a:cubicBezTo>
                  <a:pt x="2842824" y="27164"/>
                  <a:pt x="2828219" y="33514"/>
                  <a:pt x="2800279" y="36054"/>
                </a:cubicBezTo>
                <a:cubicBezTo>
                  <a:pt x="2772339" y="38594"/>
                  <a:pt x="2760274" y="33514"/>
                  <a:pt x="2729794" y="36054"/>
                </a:cubicBezTo>
                <a:cubicBezTo>
                  <a:pt x="2699314" y="38594"/>
                  <a:pt x="2680899" y="45579"/>
                  <a:pt x="2647879" y="48119"/>
                </a:cubicBezTo>
                <a:cubicBezTo>
                  <a:pt x="2614859" y="50659"/>
                  <a:pt x="2595809" y="48119"/>
                  <a:pt x="2565329" y="48119"/>
                </a:cubicBezTo>
                <a:cubicBezTo>
                  <a:pt x="2534849" y="48119"/>
                  <a:pt x="2522784" y="48119"/>
                  <a:pt x="2494844" y="48119"/>
                </a:cubicBezTo>
                <a:cubicBezTo>
                  <a:pt x="2466904" y="48119"/>
                  <a:pt x="2454839" y="48119"/>
                  <a:pt x="2424359" y="48119"/>
                </a:cubicBezTo>
                <a:cubicBezTo>
                  <a:pt x="2393879" y="48119"/>
                  <a:pt x="2372924" y="48119"/>
                  <a:pt x="2342444" y="48119"/>
                </a:cubicBezTo>
                <a:cubicBezTo>
                  <a:pt x="2311964" y="48119"/>
                  <a:pt x="2299899" y="45579"/>
                  <a:pt x="2271324" y="48119"/>
                </a:cubicBezTo>
                <a:cubicBezTo>
                  <a:pt x="2242749" y="50659"/>
                  <a:pt x="2231319" y="55104"/>
                  <a:pt x="2200839" y="59549"/>
                </a:cubicBezTo>
                <a:cubicBezTo>
                  <a:pt x="2170359" y="63994"/>
                  <a:pt x="2149404" y="67169"/>
                  <a:pt x="2118924" y="71614"/>
                </a:cubicBezTo>
                <a:cubicBezTo>
                  <a:pt x="2088444" y="76059"/>
                  <a:pt x="2076379" y="78599"/>
                  <a:pt x="2048439" y="83044"/>
                </a:cubicBezTo>
                <a:cubicBezTo>
                  <a:pt x="2020499" y="87489"/>
                  <a:pt x="2005894" y="92569"/>
                  <a:pt x="1977954" y="95109"/>
                </a:cubicBezTo>
                <a:cubicBezTo>
                  <a:pt x="1950014" y="97649"/>
                  <a:pt x="1935409" y="95109"/>
                  <a:pt x="1907469" y="95109"/>
                </a:cubicBezTo>
                <a:cubicBezTo>
                  <a:pt x="1879529" y="95109"/>
                  <a:pt x="1867464" y="97649"/>
                  <a:pt x="1836984" y="95109"/>
                </a:cubicBezTo>
                <a:cubicBezTo>
                  <a:pt x="1806504" y="92569"/>
                  <a:pt x="1784914" y="90029"/>
                  <a:pt x="1754434" y="83044"/>
                </a:cubicBezTo>
                <a:cubicBezTo>
                  <a:pt x="1723954" y="76059"/>
                  <a:pt x="1711889" y="66534"/>
                  <a:pt x="1683949" y="59549"/>
                </a:cubicBezTo>
                <a:cubicBezTo>
                  <a:pt x="1656009" y="52564"/>
                  <a:pt x="1641404" y="52564"/>
                  <a:pt x="1613464" y="48119"/>
                </a:cubicBezTo>
                <a:cubicBezTo>
                  <a:pt x="1585524" y="43674"/>
                  <a:pt x="1573459" y="38594"/>
                  <a:pt x="1542979" y="36054"/>
                </a:cubicBezTo>
                <a:cubicBezTo>
                  <a:pt x="1512499" y="33514"/>
                  <a:pt x="1490909" y="38594"/>
                  <a:pt x="1460429" y="36054"/>
                </a:cubicBezTo>
                <a:cubicBezTo>
                  <a:pt x="1429949" y="33514"/>
                  <a:pt x="1417884" y="27164"/>
                  <a:pt x="1389944" y="24624"/>
                </a:cubicBezTo>
                <a:cubicBezTo>
                  <a:pt x="1362004" y="22084"/>
                  <a:pt x="1347399" y="24624"/>
                  <a:pt x="1319459" y="24624"/>
                </a:cubicBezTo>
                <a:cubicBezTo>
                  <a:pt x="1291519" y="24624"/>
                  <a:pt x="1276914" y="24624"/>
                  <a:pt x="1248974" y="24624"/>
                </a:cubicBezTo>
                <a:cubicBezTo>
                  <a:pt x="1221034" y="24624"/>
                  <a:pt x="1206429" y="24624"/>
                  <a:pt x="1178489" y="24624"/>
                </a:cubicBezTo>
                <a:cubicBezTo>
                  <a:pt x="1150549" y="24624"/>
                  <a:pt x="1135944" y="24624"/>
                  <a:pt x="1108004" y="24624"/>
                </a:cubicBezTo>
                <a:cubicBezTo>
                  <a:pt x="1080064" y="24624"/>
                  <a:pt x="1065459" y="24624"/>
                  <a:pt x="1037519" y="24624"/>
                </a:cubicBezTo>
                <a:cubicBezTo>
                  <a:pt x="1009579" y="24624"/>
                  <a:pt x="994974" y="24624"/>
                  <a:pt x="967034" y="24624"/>
                </a:cubicBezTo>
                <a:cubicBezTo>
                  <a:pt x="939094" y="24624"/>
                  <a:pt x="924489" y="22084"/>
                  <a:pt x="896549" y="24624"/>
                </a:cubicBezTo>
                <a:cubicBezTo>
                  <a:pt x="868609" y="27164"/>
                  <a:pt x="854004" y="33514"/>
                  <a:pt x="826064" y="36054"/>
                </a:cubicBezTo>
                <a:cubicBezTo>
                  <a:pt x="798124" y="38594"/>
                  <a:pt x="783519" y="36054"/>
                  <a:pt x="755579" y="36054"/>
                </a:cubicBezTo>
                <a:cubicBezTo>
                  <a:pt x="727639" y="36054"/>
                  <a:pt x="713034" y="36054"/>
                  <a:pt x="685094" y="36054"/>
                </a:cubicBezTo>
                <a:cubicBezTo>
                  <a:pt x="657154" y="36054"/>
                  <a:pt x="642549" y="36054"/>
                  <a:pt x="614609" y="36054"/>
                </a:cubicBezTo>
                <a:cubicBezTo>
                  <a:pt x="586669" y="36054"/>
                  <a:pt x="572064" y="36054"/>
                  <a:pt x="544124" y="36054"/>
                </a:cubicBezTo>
                <a:cubicBezTo>
                  <a:pt x="516184" y="36054"/>
                  <a:pt x="486339" y="36054"/>
                  <a:pt x="473639" y="36054"/>
                </a:cubicBezTo>
              </a:path>
            </a:pathLst>
          </a:cu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6749852" y="1409655"/>
            <a:ext cx="1955800" cy="1226185"/>
          </a:xfrm>
          <a:custGeom>
            <a:avLst/>
            <a:gdLst>
              <a:gd name="connisteX0" fmla="*/ 436511 w 1816154"/>
              <a:gd name="connsiteY0" fmla="*/ 107315 h 1226255"/>
              <a:gd name="connisteX1" fmla="*/ 366026 w 1816154"/>
              <a:gd name="connsiteY1" fmla="*/ 107315 h 1226255"/>
              <a:gd name="connisteX2" fmla="*/ 295541 w 1816154"/>
              <a:gd name="connsiteY2" fmla="*/ 107315 h 1226255"/>
              <a:gd name="connisteX3" fmla="*/ 212991 w 1816154"/>
              <a:gd name="connsiteY3" fmla="*/ 107315 h 1226255"/>
              <a:gd name="connisteX4" fmla="*/ 142506 w 1816154"/>
              <a:gd name="connsiteY4" fmla="*/ 107315 h 1226255"/>
              <a:gd name="connisteX5" fmla="*/ 60591 w 1816154"/>
              <a:gd name="connsiteY5" fmla="*/ 154305 h 1226255"/>
              <a:gd name="connisteX6" fmla="*/ 1536 w 1816154"/>
              <a:gd name="connsiteY6" fmla="*/ 224790 h 1226255"/>
              <a:gd name="connisteX7" fmla="*/ 25031 w 1816154"/>
              <a:gd name="connsiteY7" fmla="*/ 518795 h 1226255"/>
              <a:gd name="connisteX8" fmla="*/ 60591 w 1816154"/>
              <a:gd name="connsiteY8" fmla="*/ 589280 h 1226255"/>
              <a:gd name="connisteX9" fmla="*/ 107581 w 1816154"/>
              <a:gd name="connsiteY9" fmla="*/ 659765 h 1226255"/>
              <a:gd name="connisteX10" fmla="*/ 131076 w 1816154"/>
              <a:gd name="connsiteY10" fmla="*/ 730250 h 1226255"/>
              <a:gd name="connisteX11" fmla="*/ 142506 w 1816154"/>
              <a:gd name="connsiteY11" fmla="*/ 800735 h 1226255"/>
              <a:gd name="connisteX12" fmla="*/ 166001 w 1816154"/>
              <a:gd name="connsiteY12" fmla="*/ 871220 h 1226255"/>
              <a:gd name="connisteX13" fmla="*/ 189496 w 1816154"/>
              <a:gd name="connsiteY13" fmla="*/ 941705 h 1226255"/>
              <a:gd name="connisteX14" fmla="*/ 236486 w 1816154"/>
              <a:gd name="connsiteY14" fmla="*/ 1012190 h 1226255"/>
              <a:gd name="connisteX15" fmla="*/ 306971 w 1816154"/>
              <a:gd name="connsiteY15" fmla="*/ 1071245 h 1226255"/>
              <a:gd name="connisteX16" fmla="*/ 377456 w 1816154"/>
              <a:gd name="connsiteY16" fmla="*/ 1106170 h 1226255"/>
              <a:gd name="connisteX17" fmla="*/ 447941 w 1816154"/>
              <a:gd name="connsiteY17" fmla="*/ 1141730 h 1226255"/>
              <a:gd name="connisteX18" fmla="*/ 519061 w 1816154"/>
              <a:gd name="connsiteY18" fmla="*/ 1177290 h 1226255"/>
              <a:gd name="connisteX19" fmla="*/ 589546 w 1816154"/>
              <a:gd name="connsiteY19" fmla="*/ 1188720 h 1226255"/>
              <a:gd name="connisteX20" fmla="*/ 660031 w 1816154"/>
              <a:gd name="connsiteY20" fmla="*/ 1188720 h 1226255"/>
              <a:gd name="connisteX21" fmla="*/ 730516 w 1816154"/>
              <a:gd name="connsiteY21" fmla="*/ 1200785 h 1226255"/>
              <a:gd name="connisteX22" fmla="*/ 801001 w 1816154"/>
              <a:gd name="connsiteY22" fmla="*/ 1200785 h 1226255"/>
              <a:gd name="connisteX23" fmla="*/ 871486 w 1816154"/>
              <a:gd name="connsiteY23" fmla="*/ 1200785 h 1226255"/>
              <a:gd name="connisteX24" fmla="*/ 941971 w 1816154"/>
              <a:gd name="connsiteY24" fmla="*/ 1200785 h 1226255"/>
              <a:gd name="connisteX25" fmla="*/ 1012456 w 1816154"/>
              <a:gd name="connsiteY25" fmla="*/ 1224280 h 1226255"/>
              <a:gd name="connisteX26" fmla="*/ 1082941 w 1816154"/>
              <a:gd name="connsiteY26" fmla="*/ 1224280 h 1226255"/>
              <a:gd name="connisteX27" fmla="*/ 1153426 w 1816154"/>
              <a:gd name="connsiteY27" fmla="*/ 1224280 h 1226255"/>
              <a:gd name="connisteX28" fmla="*/ 1223911 w 1816154"/>
              <a:gd name="connsiteY28" fmla="*/ 1212215 h 1226255"/>
              <a:gd name="connisteX29" fmla="*/ 1294396 w 1816154"/>
              <a:gd name="connsiteY29" fmla="*/ 1200785 h 1226255"/>
              <a:gd name="connisteX30" fmla="*/ 1364881 w 1816154"/>
              <a:gd name="connsiteY30" fmla="*/ 1177290 h 1226255"/>
              <a:gd name="connisteX31" fmla="*/ 1435366 w 1816154"/>
              <a:gd name="connsiteY31" fmla="*/ 1129665 h 1226255"/>
              <a:gd name="connisteX32" fmla="*/ 1505851 w 1816154"/>
              <a:gd name="connsiteY32" fmla="*/ 1106170 h 1226255"/>
              <a:gd name="connisteX33" fmla="*/ 1564906 w 1816154"/>
              <a:gd name="connsiteY33" fmla="*/ 1035685 h 1226255"/>
              <a:gd name="connisteX34" fmla="*/ 1635391 w 1816154"/>
              <a:gd name="connsiteY34" fmla="*/ 977265 h 1226255"/>
              <a:gd name="connisteX35" fmla="*/ 1693811 w 1816154"/>
              <a:gd name="connsiteY35" fmla="*/ 906780 h 1226255"/>
              <a:gd name="connisteX36" fmla="*/ 1740801 w 1816154"/>
              <a:gd name="connsiteY36" fmla="*/ 824230 h 1226255"/>
              <a:gd name="connisteX37" fmla="*/ 1776361 w 1816154"/>
              <a:gd name="connsiteY37" fmla="*/ 753745 h 1226255"/>
              <a:gd name="connisteX38" fmla="*/ 1799856 w 1816154"/>
              <a:gd name="connsiteY38" fmla="*/ 683260 h 1226255"/>
              <a:gd name="connisteX39" fmla="*/ 1811921 w 1816154"/>
              <a:gd name="connsiteY39" fmla="*/ 601345 h 1226255"/>
              <a:gd name="connisteX40" fmla="*/ 1811921 w 1816154"/>
              <a:gd name="connsiteY40" fmla="*/ 530860 h 1226255"/>
              <a:gd name="connisteX41" fmla="*/ 1811921 w 1816154"/>
              <a:gd name="connsiteY41" fmla="*/ 459740 h 1226255"/>
              <a:gd name="connisteX42" fmla="*/ 1764296 w 1816154"/>
              <a:gd name="connsiteY42" fmla="*/ 377825 h 1226255"/>
              <a:gd name="connisteX43" fmla="*/ 1693811 w 1816154"/>
              <a:gd name="connsiteY43" fmla="*/ 330835 h 1226255"/>
              <a:gd name="connisteX44" fmla="*/ 1623326 w 1816154"/>
              <a:gd name="connsiteY44" fmla="*/ 283845 h 1226255"/>
              <a:gd name="connisteX45" fmla="*/ 1541411 w 1816154"/>
              <a:gd name="connsiteY45" fmla="*/ 236855 h 1226255"/>
              <a:gd name="connisteX46" fmla="*/ 1458861 w 1816154"/>
              <a:gd name="connsiteY46" fmla="*/ 213360 h 1226255"/>
              <a:gd name="connisteX47" fmla="*/ 1388376 w 1816154"/>
              <a:gd name="connsiteY47" fmla="*/ 189865 h 1226255"/>
              <a:gd name="connisteX48" fmla="*/ 1317891 w 1816154"/>
              <a:gd name="connsiteY48" fmla="*/ 189865 h 1226255"/>
              <a:gd name="connisteX49" fmla="*/ 1247406 w 1816154"/>
              <a:gd name="connsiteY49" fmla="*/ 166370 h 1226255"/>
              <a:gd name="connisteX50" fmla="*/ 1176921 w 1816154"/>
              <a:gd name="connsiteY50" fmla="*/ 154305 h 1226255"/>
              <a:gd name="connisteX51" fmla="*/ 1094371 w 1816154"/>
              <a:gd name="connsiteY51" fmla="*/ 130810 h 1226255"/>
              <a:gd name="connisteX52" fmla="*/ 1023886 w 1816154"/>
              <a:gd name="connsiteY52" fmla="*/ 107315 h 1226255"/>
              <a:gd name="connisteX53" fmla="*/ 953401 w 1816154"/>
              <a:gd name="connsiteY53" fmla="*/ 95885 h 1226255"/>
              <a:gd name="connisteX54" fmla="*/ 882916 w 1816154"/>
              <a:gd name="connsiteY54" fmla="*/ 72390 h 1226255"/>
              <a:gd name="connisteX55" fmla="*/ 812431 w 1816154"/>
              <a:gd name="connsiteY55" fmla="*/ 60325 h 1226255"/>
              <a:gd name="connisteX56" fmla="*/ 741946 w 1816154"/>
              <a:gd name="connsiteY56" fmla="*/ 36830 h 1226255"/>
              <a:gd name="connisteX57" fmla="*/ 671461 w 1816154"/>
              <a:gd name="connsiteY57" fmla="*/ 13335 h 1226255"/>
              <a:gd name="connisteX58" fmla="*/ 600976 w 1816154"/>
              <a:gd name="connsiteY58" fmla="*/ 1905 h 1226255"/>
              <a:gd name="connisteX59" fmla="*/ 530491 w 1816154"/>
              <a:gd name="connsiteY59" fmla="*/ 1905 h 1226255"/>
              <a:gd name="connisteX60" fmla="*/ 460006 w 1816154"/>
              <a:gd name="connsiteY60" fmla="*/ 13335 h 1226255"/>
              <a:gd name="connisteX61" fmla="*/ 389521 w 1816154"/>
              <a:gd name="connsiteY61" fmla="*/ 60325 h 1226255"/>
              <a:gd name="connisteX62" fmla="*/ 330466 w 1816154"/>
              <a:gd name="connsiteY62" fmla="*/ 130810 h 122625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</a:cxnLst>
            <a:rect l="l" t="t" r="r" b="b"/>
            <a:pathLst>
              <a:path w="1816154" h="1226256">
                <a:moveTo>
                  <a:pt x="436511" y="107315"/>
                </a:moveTo>
                <a:cubicBezTo>
                  <a:pt x="423811" y="107315"/>
                  <a:pt x="393966" y="107315"/>
                  <a:pt x="366026" y="107315"/>
                </a:cubicBezTo>
                <a:cubicBezTo>
                  <a:pt x="338086" y="107315"/>
                  <a:pt x="326021" y="107315"/>
                  <a:pt x="295541" y="107315"/>
                </a:cubicBezTo>
                <a:cubicBezTo>
                  <a:pt x="265061" y="107315"/>
                  <a:pt x="243471" y="107315"/>
                  <a:pt x="212991" y="107315"/>
                </a:cubicBezTo>
                <a:cubicBezTo>
                  <a:pt x="182511" y="107315"/>
                  <a:pt x="172986" y="97790"/>
                  <a:pt x="142506" y="107315"/>
                </a:cubicBezTo>
                <a:cubicBezTo>
                  <a:pt x="112026" y="116840"/>
                  <a:pt x="88531" y="130810"/>
                  <a:pt x="60591" y="154305"/>
                </a:cubicBezTo>
                <a:cubicBezTo>
                  <a:pt x="32651" y="177800"/>
                  <a:pt x="8521" y="151765"/>
                  <a:pt x="1536" y="224790"/>
                </a:cubicBezTo>
                <a:cubicBezTo>
                  <a:pt x="-5449" y="297815"/>
                  <a:pt x="12966" y="445770"/>
                  <a:pt x="25031" y="518795"/>
                </a:cubicBezTo>
                <a:cubicBezTo>
                  <a:pt x="37096" y="591820"/>
                  <a:pt x="44081" y="561340"/>
                  <a:pt x="60591" y="589280"/>
                </a:cubicBezTo>
                <a:cubicBezTo>
                  <a:pt x="77101" y="617220"/>
                  <a:pt x="93611" y="631825"/>
                  <a:pt x="107581" y="659765"/>
                </a:cubicBezTo>
                <a:cubicBezTo>
                  <a:pt x="121551" y="687705"/>
                  <a:pt x="124091" y="702310"/>
                  <a:pt x="131076" y="730250"/>
                </a:cubicBezTo>
                <a:cubicBezTo>
                  <a:pt x="138061" y="758190"/>
                  <a:pt x="135521" y="772795"/>
                  <a:pt x="142506" y="800735"/>
                </a:cubicBezTo>
                <a:cubicBezTo>
                  <a:pt x="149491" y="828675"/>
                  <a:pt x="156476" y="843280"/>
                  <a:pt x="166001" y="871220"/>
                </a:cubicBezTo>
                <a:cubicBezTo>
                  <a:pt x="175526" y="899160"/>
                  <a:pt x="175526" y="913765"/>
                  <a:pt x="189496" y="941705"/>
                </a:cubicBezTo>
                <a:cubicBezTo>
                  <a:pt x="203466" y="969645"/>
                  <a:pt x="212991" y="986155"/>
                  <a:pt x="236486" y="1012190"/>
                </a:cubicBezTo>
                <a:cubicBezTo>
                  <a:pt x="259981" y="1038225"/>
                  <a:pt x="279031" y="1052195"/>
                  <a:pt x="306971" y="1071245"/>
                </a:cubicBezTo>
                <a:cubicBezTo>
                  <a:pt x="334911" y="1090295"/>
                  <a:pt x="349516" y="1092200"/>
                  <a:pt x="377456" y="1106170"/>
                </a:cubicBezTo>
                <a:cubicBezTo>
                  <a:pt x="405396" y="1120140"/>
                  <a:pt x="419366" y="1127760"/>
                  <a:pt x="447941" y="1141730"/>
                </a:cubicBezTo>
                <a:cubicBezTo>
                  <a:pt x="476516" y="1155700"/>
                  <a:pt x="490486" y="1167765"/>
                  <a:pt x="519061" y="1177290"/>
                </a:cubicBezTo>
                <a:cubicBezTo>
                  <a:pt x="547636" y="1186815"/>
                  <a:pt x="561606" y="1186180"/>
                  <a:pt x="589546" y="1188720"/>
                </a:cubicBezTo>
                <a:cubicBezTo>
                  <a:pt x="617486" y="1191260"/>
                  <a:pt x="632091" y="1186180"/>
                  <a:pt x="660031" y="1188720"/>
                </a:cubicBezTo>
                <a:cubicBezTo>
                  <a:pt x="687971" y="1191260"/>
                  <a:pt x="702576" y="1198245"/>
                  <a:pt x="730516" y="1200785"/>
                </a:cubicBezTo>
                <a:cubicBezTo>
                  <a:pt x="758456" y="1203325"/>
                  <a:pt x="773061" y="1200785"/>
                  <a:pt x="801001" y="1200785"/>
                </a:cubicBezTo>
                <a:cubicBezTo>
                  <a:pt x="828941" y="1200785"/>
                  <a:pt x="843546" y="1200785"/>
                  <a:pt x="871486" y="1200785"/>
                </a:cubicBezTo>
                <a:cubicBezTo>
                  <a:pt x="899426" y="1200785"/>
                  <a:pt x="914031" y="1196340"/>
                  <a:pt x="941971" y="1200785"/>
                </a:cubicBezTo>
                <a:cubicBezTo>
                  <a:pt x="969911" y="1205230"/>
                  <a:pt x="984516" y="1219835"/>
                  <a:pt x="1012456" y="1224280"/>
                </a:cubicBezTo>
                <a:cubicBezTo>
                  <a:pt x="1040396" y="1228725"/>
                  <a:pt x="1055001" y="1224280"/>
                  <a:pt x="1082941" y="1224280"/>
                </a:cubicBezTo>
                <a:cubicBezTo>
                  <a:pt x="1110881" y="1224280"/>
                  <a:pt x="1125486" y="1226820"/>
                  <a:pt x="1153426" y="1224280"/>
                </a:cubicBezTo>
                <a:cubicBezTo>
                  <a:pt x="1181366" y="1221740"/>
                  <a:pt x="1195971" y="1216660"/>
                  <a:pt x="1223911" y="1212215"/>
                </a:cubicBezTo>
                <a:cubicBezTo>
                  <a:pt x="1251851" y="1207770"/>
                  <a:pt x="1266456" y="1207770"/>
                  <a:pt x="1294396" y="1200785"/>
                </a:cubicBezTo>
                <a:cubicBezTo>
                  <a:pt x="1322336" y="1193800"/>
                  <a:pt x="1336941" y="1191260"/>
                  <a:pt x="1364881" y="1177290"/>
                </a:cubicBezTo>
                <a:cubicBezTo>
                  <a:pt x="1392821" y="1163320"/>
                  <a:pt x="1407426" y="1143635"/>
                  <a:pt x="1435366" y="1129665"/>
                </a:cubicBezTo>
                <a:cubicBezTo>
                  <a:pt x="1463306" y="1115695"/>
                  <a:pt x="1479816" y="1125220"/>
                  <a:pt x="1505851" y="1106170"/>
                </a:cubicBezTo>
                <a:cubicBezTo>
                  <a:pt x="1531886" y="1087120"/>
                  <a:pt x="1538871" y="1061720"/>
                  <a:pt x="1564906" y="1035685"/>
                </a:cubicBezTo>
                <a:cubicBezTo>
                  <a:pt x="1590941" y="1009650"/>
                  <a:pt x="1609356" y="1003300"/>
                  <a:pt x="1635391" y="977265"/>
                </a:cubicBezTo>
                <a:cubicBezTo>
                  <a:pt x="1661426" y="951230"/>
                  <a:pt x="1672856" y="937260"/>
                  <a:pt x="1693811" y="906780"/>
                </a:cubicBezTo>
                <a:cubicBezTo>
                  <a:pt x="1714766" y="876300"/>
                  <a:pt x="1724291" y="854710"/>
                  <a:pt x="1740801" y="824230"/>
                </a:cubicBezTo>
                <a:cubicBezTo>
                  <a:pt x="1757311" y="793750"/>
                  <a:pt x="1764296" y="781685"/>
                  <a:pt x="1776361" y="753745"/>
                </a:cubicBezTo>
                <a:cubicBezTo>
                  <a:pt x="1788426" y="725805"/>
                  <a:pt x="1792871" y="713740"/>
                  <a:pt x="1799856" y="683260"/>
                </a:cubicBezTo>
                <a:cubicBezTo>
                  <a:pt x="1806841" y="652780"/>
                  <a:pt x="1809381" y="631825"/>
                  <a:pt x="1811921" y="601345"/>
                </a:cubicBezTo>
                <a:cubicBezTo>
                  <a:pt x="1814461" y="570865"/>
                  <a:pt x="1811921" y="559435"/>
                  <a:pt x="1811921" y="530860"/>
                </a:cubicBezTo>
                <a:cubicBezTo>
                  <a:pt x="1811921" y="502285"/>
                  <a:pt x="1821446" y="490220"/>
                  <a:pt x="1811921" y="459740"/>
                </a:cubicBezTo>
                <a:cubicBezTo>
                  <a:pt x="1802396" y="429260"/>
                  <a:pt x="1787791" y="403860"/>
                  <a:pt x="1764296" y="377825"/>
                </a:cubicBezTo>
                <a:cubicBezTo>
                  <a:pt x="1740801" y="351790"/>
                  <a:pt x="1721751" y="349885"/>
                  <a:pt x="1693811" y="330835"/>
                </a:cubicBezTo>
                <a:cubicBezTo>
                  <a:pt x="1665871" y="311785"/>
                  <a:pt x="1653806" y="302895"/>
                  <a:pt x="1623326" y="283845"/>
                </a:cubicBezTo>
                <a:cubicBezTo>
                  <a:pt x="1592846" y="264795"/>
                  <a:pt x="1574431" y="250825"/>
                  <a:pt x="1541411" y="236855"/>
                </a:cubicBezTo>
                <a:cubicBezTo>
                  <a:pt x="1508391" y="222885"/>
                  <a:pt x="1489341" y="222885"/>
                  <a:pt x="1458861" y="213360"/>
                </a:cubicBezTo>
                <a:cubicBezTo>
                  <a:pt x="1428381" y="203835"/>
                  <a:pt x="1416316" y="194310"/>
                  <a:pt x="1388376" y="189865"/>
                </a:cubicBezTo>
                <a:cubicBezTo>
                  <a:pt x="1360436" y="185420"/>
                  <a:pt x="1345831" y="194310"/>
                  <a:pt x="1317891" y="189865"/>
                </a:cubicBezTo>
                <a:cubicBezTo>
                  <a:pt x="1289951" y="185420"/>
                  <a:pt x="1275346" y="173355"/>
                  <a:pt x="1247406" y="166370"/>
                </a:cubicBezTo>
                <a:cubicBezTo>
                  <a:pt x="1219466" y="159385"/>
                  <a:pt x="1207401" y="161290"/>
                  <a:pt x="1176921" y="154305"/>
                </a:cubicBezTo>
                <a:cubicBezTo>
                  <a:pt x="1146441" y="147320"/>
                  <a:pt x="1124851" y="140335"/>
                  <a:pt x="1094371" y="130810"/>
                </a:cubicBezTo>
                <a:cubicBezTo>
                  <a:pt x="1063891" y="121285"/>
                  <a:pt x="1051826" y="114300"/>
                  <a:pt x="1023886" y="107315"/>
                </a:cubicBezTo>
                <a:cubicBezTo>
                  <a:pt x="995946" y="100330"/>
                  <a:pt x="981341" y="102870"/>
                  <a:pt x="953401" y="95885"/>
                </a:cubicBezTo>
                <a:cubicBezTo>
                  <a:pt x="925461" y="88900"/>
                  <a:pt x="910856" y="79375"/>
                  <a:pt x="882916" y="72390"/>
                </a:cubicBezTo>
                <a:cubicBezTo>
                  <a:pt x="854976" y="65405"/>
                  <a:pt x="840371" y="67310"/>
                  <a:pt x="812431" y="60325"/>
                </a:cubicBezTo>
                <a:cubicBezTo>
                  <a:pt x="784491" y="53340"/>
                  <a:pt x="769886" y="46355"/>
                  <a:pt x="741946" y="36830"/>
                </a:cubicBezTo>
                <a:cubicBezTo>
                  <a:pt x="714006" y="27305"/>
                  <a:pt x="699401" y="20320"/>
                  <a:pt x="671461" y="13335"/>
                </a:cubicBezTo>
                <a:cubicBezTo>
                  <a:pt x="643521" y="6350"/>
                  <a:pt x="628916" y="4445"/>
                  <a:pt x="600976" y="1905"/>
                </a:cubicBezTo>
                <a:cubicBezTo>
                  <a:pt x="573036" y="-635"/>
                  <a:pt x="558431" y="-635"/>
                  <a:pt x="530491" y="1905"/>
                </a:cubicBezTo>
                <a:cubicBezTo>
                  <a:pt x="502551" y="4445"/>
                  <a:pt x="487946" y="1905"/>
                  <a:pt x="460006" y="13335"/>
                </a:cubicBezTo>
                <a:cubicBezTo>
                  <a:pt x="432066" y="24765"/>
                  <a:pt x="415556" y="36830"/>
                  <a:pt x="389521" y="60325"/>
                </a:cubicBezTo>
                <a:cubicBezTo>
                  <a:pt x="363486" y="83820"/>
                  <a:pt x="340626" y="117475"/>
                  <a:pt x="330466" y="130810"/>
                </a:cubicBezTo>
              </a:path>
            </a:pathLst>
          </a:cu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1" name="组合 10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2" name="图片 10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377014 -0.001481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458889 0.010988 " pathEditMode="relative" rAng="0" ptsTypes=""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" y="-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22 0.000778 C -0.037122 -0.037827 -0.150123 -0.154971 -0.184390 -0.191253 C -0.218657 -0.227535 -0.177671 -0.186519 -0.171384 -0.180544 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" y="-10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860 -0.021313 C 0.005999 -0.017881 0.035592 0.016588 0.001813 -0.021313 C -0.031966 -0.059216 -0.132491 -0.176384 -0.166096 -0.214288 C -0.199702 -0.252189 -0.169468 -0.217719 -0.166096 -0.214288 " pathEditMode="relative" rAng="0" ptsTypes="">
                                      <p:cBhvr>
                                        <p:cTn id="1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" y="-9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50486 0.011975 " pathEditMode="relative" rAng="0" ptsTypes="">
                                      <p:cBhvr>
                                        <p:cTn id="1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" y="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188542 0.232346 " pathEditMode="relative" rAng="0" ptsTypes="">
                                      <p:cBhvr>
                                        <p:cTn id="1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11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008148 L 0.392014 0.243704 " pathEditMode="relative" rAng="0" ptsTypes="">
                                      <p:cBhvr>
                                        <p:cTn id="1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1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1"/>
      <p:bldP spid="39" grpId="1"/>
      <p:bldP spid="41" grpId="0" animBg="1"/>
      <p:bldP spid="42" grpId="0" bldLvl="0" animBg="1"/>
      <p:bldP spid="4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立方体 2"/>
          <p:cNvSpPr/>
          <p:nvPr/>
        </p:nvSpPr>
        <p:spPr>
          <a:xfrm>
            <a:off x="6948264" y="2643758"/>
            <a:ext cx="1313180" cy="1332000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dirty="0">
              <a:latin typeface="Times New Roman" panose="02020603050405020304" pitchFamily="18" charset="0"/>
            </a:endParaRPr>
          </a:p>
        </p:txBody>
      </p:sp>
      <p:sp>
        <p:nvSpPr>
          <p:cNvPr id="88069" name="TextBox 29"/>
          <p:cNvSpPr txBox="1"/>
          <p:nvPr/>
        </p:nvSpPr>
        <p:spPr>
          <a:xfrm>
            <a:off x="251520" y="195486"/>
            <a:ext cx="8113971" cy="83099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将一个正方体纸盒剪开，看看它的展开图。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28040" y="987445"/>
            <a:ext cx="6501765" cy="1121410"/>
            <a:chOff x="1304" y="2908"/>
            <a:chExt cx="10239" cy="1766"/>
          </a:xfrm>
          <a:noFill/>
        </p:grpSpPr>
        <p:grpSp>
          <p:nvGrpSpPr>
            <p:cNvPr id="5" name="组合 4"/>
            <p:cNvGrpSpPr/>
            <p:nvPr/>
          </p:nvGrpSpPr>
          <p:grpSpPr>
            <a:xfrm>
              <a:off x="3231" y="2993"/>
              <a:ext cx="8312" cy="1503"/>
              <a:chOff x="3231" y="2993"/>
              <a:chExt cx="8312" cy="1503"/>
            </a:xfrm>
            <a:grpFill/>
          </p:grpSpPr>
          <p:sp>
            <p:nvSpPr>
              <p:cNvPr id="4" name="圆角矩形标注 3"/>
              <p:cNvSpPr/>
              <p:nvPr/>
            </p:nvSpPr>
            <p:spPr>
              <a:xfrm>
                <a:off x="3258" y="3135"/>
                <a:ext cx="7825" cy="1361"/>
              </a:xfrm>
              <a:prstGeom prst="wedgeRoundRectCallout">
                <a:avLst>
                  <a:gd name="adj1" fmla="val -58677"/>
                  <a:gd name="adj2" fmla="val -9588"/>
                  <a:gd name="adj3" fmla="val 16667"/>
                </a:avLst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3231" y="2993"/>
                <a:ext cx="8312" cy="150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找一找相对的面，将原来</a:t>
                </a:r>
                <a:r>
                  <a:rPr lang="zh-CN" altLang="en-US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相对</a:t>
                </a:r>
                <a:endPara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zh-CN" altLang="en-US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的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面涂上相同的颜色。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6627" name="Picture 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1173"/>
            <a:stretch>
              <a:fillRect/>
            </a:stretch>
          </p:blipFill>
          <p:spPr>
            <a:xfrm flipH="1">
              <a:off x="1304" y="2908"/>
              <a:ext cx="1218" cy="1766"/>
            </a:xfrm>
            <a:prstGeom prst="rect">
              <a:avLst/>
            </a:prstGeom>
            <a:grpFill/>
            <a:ln w="9525">
              <a:noFill/>
            </a:ln>
          </p:spPr>
        </p:pic>
      </p:grp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55576" y="2626915"/>
            <a:ext cx="59046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小组内讨论一下，正方体的展开图都一样吗，如果不一样尝试着总结一下，并分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分类。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34031" y="915566"/>
            <a:ext cx="5918289" cy="344889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TextBox 29"/>
          <p:cNvSpPr txBox="1"/>
          <p:nvPr/>
        </p:nvSpPr>
        <p:spPr>
          <a:xfrm>
            <a:off x="251520" y="195486"/>
            <a:ext cx="8113971" cy="83099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将一个正方体纸盒剪开，看看它的展开图。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736</Words>
  <Application>WPS 演示</Application>
  <PresentationFormat>全屏显示(16:9)</PresentationFormat>
  <Paragraphs>174</Paragraphs>
  <Slides>17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黑体</vt:lpstr>
      <vt:lpstr>等线</vt:lpstr>
      <vt:lpstr>楷体</vt:lpstr>
      <vt:lpstr>幼圆</vt:lpstr>
      <vt:lpstr>Times New Roman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慢慢来</cp:lastModifiedBy>
  <cp:revision>34</cp:revision>
  <dcterms:created xsi:type="dcterms:W3CDTF">2017-03-17T02:28:00Z</dcterms:created>
  <dcterms:modified xsi:type="dcterms:W3CDTF">2021-02-25T01:25:50Z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