
<file path=[Content_Types].xml><?xml version="1.0" encoding="utf-8"?>
<Types xmlns="http://schemas.openxmlformats.org/package/2006/content-types">
  <Default Extension="wav" ContentType="audio/x-wav"/>
  <Default Extension="png" ContentType="image/png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74" r:id="rId3"/>
  </p:sldMasterIdLst>
  <p:notesMasterIdLst>
    <p:notesMasterId r:id="rId24"/>
  </p:notesMasterIdLst>
  <p:sldIdLst>
    <p:sldId id="587" r:id="rId4"/>
    <p:sldId id="573" r:id="rId5"/>
    <p:sldId id="565" r:id="rId6"/>
    <p:sldId id="538" r:id="rId7"/>
    <p:sldId id="574" r:id="rId8"/>
    <p:sldId id="572" r:id="rId9"/>
    <p:sldId id="575" r:id="rId10"/>
    <p:sldId id="576" r:id="rId11"/>
    <p:sldId id="579" r:id="rId12"/>
    <p:sldId id="571" r:id="rId13"/>
    <p:sldId id="580" r:id="rId14"/>
    <p:sldId id="581" r:id="rId15"/>
    <p:sldId id="582" r:id="rId16"/>
    <p:sldId id="583" r:id="rId17"/>
    <p:sldId id="586" r:id="rId18"/>
    <p:sldId id="507" r:id="rId19"/>
    <p:sldId id="568" r:id="rId20"/>
    <p:sldId id="569" r:id="rId21"/>
    <p:sldId id="585" r:id="rId22"/>
    <p:sldId id="588" r:id="rId23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8"/>
    </p:embeddedFont>
    <p:embeddedFont>
      <p:font typeface="楷体" panose="02010609060101010101" pitchFamily="49" charset="-122"/>
      <p:regular r:id="rId29"/>
    </p:embeddedFont>
    <p:embeddedFont>
      <p:font typeface="幼圆" panose="02010509060101010101" pitchFamily="49" charset="-122"/>
      <p:regular r:id="rId30"/>
    </p:embeddedFont>
    <p:embeddedFont>
      <p:font typeface="微软雅黑" panose="020B0503020204020204" pitchFamily="34" charset="-122"/>
      <p:regular r:id="rId31"/>
    </p:embeddedFont>
    <p:embeddedFont>
      <p:font typeface="Calibri" panose="020F0502020204030204" charset="0"/>
      <p:regular r:id="rId32"/>
      <p:bold r:id="rId33"/>
      <p:italic r:id="rId34"/>
      <p:boldItalic r:id="rId35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0076"/>
    <a:srgbClr val="0000FF"/>
    <a:srgbClr val="FB9E00"/>
    <a:srgbClr val="00ABBB"/>
    <a:srgbClr val="F37543"/>
    <a:srgbClr val="C0E9F6"/>
    <a:srgbClr val="065A78"/>
    <a:srgbClr val="FF9933"/>
    <a:srgbClr val="FF00FF"/>
    <a:srgbClr val="FFC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>
        <p:scale>
          <a:sx n="70" d="100"/>
          <a:sy n="70" d="100"/>
        </p:scale>
        <p:origin x="-667" y="-77"/>
      </p:cViewPr>
      <p:guideLst>
        <p:guide orient="horz" pos="2436"/>
        <p:guide orient="horz" pos="2300"/>
        <p:guide pos="3833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5" Type="http://schemas.openxmlformats.org/officeDocument/2006/relationships/font" Target="fonts/font8.fntdata"/><Relationship Id="rId34" Type="http://schemas.openxmlformats.org/officeDocument/2006/relationships/font" Target="fonts/font7.fntdata"/><Relationship Id="rId33" Type="http://schemas.openxmlformats.org/officeDocument/2006/relationships/font" Target="fonts/font6.fntdata"/><Relationship Id="rId32" Type="http://schemas.openxmlformats.org/officeDocument/2006/relationships/font" Target="fonts/font5.fntdata"/><Relationship Id="rId31" Type="http://schemas.openxmlformats.org/officeDocument/2006/relationships/font" Target="fonts/font4.fntdata"/><Relationship Id="rId30" Type="http://schemas.openxmlformats.org/officeDocument/2006/relationships/font" Target="fonts/font3.fntdata"/><Relationship Id="rId3" Type="http://schemas.openxmlformats.org/officeDocument/2006/relationships/slideMaster" Target="slideMasters/slideMaster2.xml"/><Relationship Id="rId29" Type="http://schemas.openxmlformats.org/officeDocument/2006/relationships/font" Target="fonts/font2.fntdata"/><Relationship Id="rId28" Type="http://schemas.openxmlformats.org/officeDocument/2006/relationships/font" Target="fonts/font1.fntdata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8" Type="http://schemas.openxmlformats.org/officeDocument/2006/relationships/theme" Target="../theme/theme1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4.xml"/><Relationship Id="rId8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1.xml"/><Relationship Id="rId5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8.xml"/><Relationship Id="rId28" Type="http://schemas.openxmlformats.org/officeDocument/2006/relationships/theme" Target="../theme/theme2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50.xml"/><Relationship Id="rId24" Type="http://schemas.openxmlformats.org/officeDocument/2006/relationships/slideLayout" Target="../slideLayouts/slideLayout49.xml"/><Relationship Id="rId23" Type="http://schemas.openxmlformats.org/officeDocument/2006/relationships/slideLayout" Target="../slideLayouts/slideLayout48.xml"/><Relationship Id="rId22" Type="http://schemas.openxmlformats.org/officeDocument/2006/relationships/slideLayout" Target="../slideLayouts/slideLayout47.xml"/><Relationship Id="rId21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45.xml"/><Relationship Id="rId2" Type="http://schemas.openxmlformats.org/officeDocument/2006/relationships/slideLayout" Target="../slideLayouts/slideLayout27.xml"/><Relationship Id="rId19" Type="http://schemas.openxmlformats.org/officeDocument/2006/relationships/slideLayout" Target="../slideLayouts/slideLayout44.xml"/><Relationship Id="rId18" Type="http://schemas.openxmlformats.org/officeDocument/2006/relationships/slideLayout" Target="../slideLayouts/slideLayout43.xml"/><Relationship Id="rId17" Type="http://schemas.openxmlformats.org/officeDocument/2006/relationships/slideLayout" Target="../slideLayouts/slideLayout42.xml"/><Relationship Id="rId16" Type="http://schemas.openxmlformats.org/officeDocument/2006/relationships/slideLayout" Target="../slideLayouts/slideLayout41.xml"/><Relationship Id="rId15" Type="http://schemas.openxmlformats.org/officeDocument/2006/relationships/slideLayout" Target="../slideLayouts/slideLayout40.xml"/><Relationship Id="rId14" Type="http://schemas.openxmlformats.org/officeDocument/2006/relationships/slideLayout" Target="../slideLayouts/slideLayout39.xml"/><Relationship Id="rId13" Type="http://schemas.openxmlformats.org/officeDocument/2006/relationships/slideLayout" Target="../slideLayouts/slideLayout38.xml"/><Relationship Id="rId12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35.xml"/><Relationship Id="rId1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486003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34563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图形的运动（二） 画旋转图形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193237" y="92978"/>
            <a:ext cx="14927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百分数（二） 折扣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  <p:sldLayoutId id="2147483691" r:id="rId17"/>
    <p:sldLayoutId id="2147483692" r:id="rId18"/>
    <p:sldLayoutId id="2147483693" r:id="rId19"/>
    <p:sldLayoutId id="2147483694" r:id="rId20"/>
    <p:sldLayoutId id="2147483695" r:id="rId21"/>
    <p:sldLayoutId id="2147483696" r:id="rId22"/>
    <p:sldLayoutId id="2147483697" r:id="rId23"/>
    <p:sldLayoutId id="2147483698" r:id="rId24"/>
    <p:sldLayoutId id="2147483699" r:id="rId2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6" Type="http://schemas.openxmlformats.org/officeDocument/2006/relationships/slide" Target="slide9.xml"/><Relationship Id="rId5" Type="http://schemas.openxmlformats.org/officeDocument/2006/relationships/slide" Target="slide20.xml"/><Relationship Id="rId4" Type="http://schemas.openxmlformats.org/officeDocument/2006/relationships/slide" Target="slide6.xml"/><Relationship Id="rId3" Type="http://schemas.openxmlformats.org/officeDocument/2006/relationships/slide" Target="slide2.xml"/><Relationship Id="rId2" Type="http://schemas.openxmlformats.org/officeDocument/2006/relationships/image" Target="../media/image3.emf"/><Relationship Id="rId1" Type="http://schemas.openxmlformats.org/officeDocument/2006/relationships/slide" Target="slide1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tags" Target="../tags/tag6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tags" Target="../tags/tag7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tags" Target="../tags/tag8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tags" Target="../tags/tag9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19.png"/><Relationship Id="rId1" Type="http://schemas.openxmlformats.org/officeDocument/2006/relationships/image" Target="../media/image18.emf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18.emf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18.emf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18.emf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microsoft.com/office/2007/relationships/hdphoto" Target="../media/image9.wdp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microsoft.com/office/2007/relationships/hdphoto" Target="../media/image9.wdp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slide" Target="slide1.xml"/><Relationship Id="rId3" Type="http://schemas.microsoft.com/office/2007/relationships/hdphoto" Target="../media/image12.wdp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slide" Target="slide1.xml"/><Relationship Id="rId3" Type="http://schemas.microsoft.com/office/2007/relationships/hdphoto" Target="../media/image12.wdp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microsoft.com/office/2007/relationships/hdphoto" Target="../media/image15.wdp"/><Relationship Id="rId4" Type="http://schemas.openxmlformats.org/officeDocument/2006/relationships/image" Target="../media/image14.png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" Target="slide7.xml"/><Relationship Id="rId8" Type="http://schemas.openxmlformats.org/officeDocument/2006/relationships/slide" Target="slide6.xml"/><Relationship Id="rId7" Type="http://schemas.openxmlformats.org/officeDocument/2006/relationships/slide" Target="slide4.xml"/><Relationship Id="rId6" Type="http://schemas.openxmlformats.org/officeDocument/2006/relationships/slide" Target="slide14.xml"/><Relationship Id="rId5" Type="http://schemas.openxmlformats.org/officeDocument/2006/relationships/slide" Target="slide13.xml"/><Relationship Id="rId4" Type="http://schemas.openxmlformats.org/officeDocument/2006/relationships/slide" Target="slide8.xml"/><Relationship Id="rId3" Type="http://schemas.openxmlformats.org/officeDocument/2006/relationships/slide" Target="slide5.xml"/><Relationship Id="rId2" Type="http://schemas.openxmlformats.org/officeDocument/2006/relationships/slide" Target="slide3.xml"/><Relationship Id="rId18" Type="http://schemas.openxmlformats.org/officeDocument/2006/relationships/slideLayout" Target="../slideLayouts/slideLayout1.xml"/><Relationship Id="rId17" Type="http://schemas.openxmlformats.org/officeDocument/2006/relationships/image" Target="../media/image7.png"/><Relationship Id="rId16" Type="http://schemas.openxmlformats.org/officeDocument/2006/relationships/slide" Target="slide1.xml"/><Relationship Id="rId15" Type="http://schemas.openxmlformats.org/officeDocument/2006/relationships/tags" Target="../tags/tag5.xml"/><Relationship Id="rId14" Type="http://schemas.openxmlformats.org/officeDocument/2006/relationships/image" Target="../media/image16.png"/><Relationship Id="rId13" Type="http://schemas.openxmlformats.org/officeDocument/2006/relationships/tags" Target="../tags/tag4.xml"/><Relationship Id="rId12" Type="http://schemas.openxmlformats.org/officeDocument/2006/relationships/tags" Target="../tags/tag3.xml"/><Relationship Id="rId11" Type="http://schemas.openxmlformats.org/officeDocument/2006/relationships/tags" Target="../tags/tag2.xml"/><Relationship Id="rId10" Type="http://schemas.openxmlformats.org/officeDocument/2006/relationships/tags" Target="../tags/tag1.xml"/><Relationship Id="rId1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slide" Target="slide1.xml"/><Relationship Id="rId3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audio" Target="../media/audio1.wav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五年级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>
            <a:hlinkClick r:id="rId1" action="ppaction://hlinksldjump"/>
          </p:cNvPr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273526" y="1435155"/>
            <a:ext cx="4386457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画旋转图形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2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3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情境导入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4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1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4255011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 smtClean="0">
                <a:solidFill>
                  <a:srgbClr val="0050AA"/>
                </a:solidFill>
                <a:latin typeface="+mj-ea"/>
                <a:ea typeface="+mj-ea"/>
              </a:rPr>
              <a:t>图形的运动（</a:t>
            </a:r>
            <a:r>
              <a:rPr lang="zh-CN" altLang="en-US" sz="4000" b="1" dirty="0">
                <a:solidFill>
                  <a:srgbClr val="0050AA"/>
                </a:solidFill>
                <a:latin typeface="+mj-ea"/>
                <a:ea typeface="+mj-ea"/>
              </a:rPr>
              <a:t>二）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2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1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244592" y="75201"/>
            <a:ext cx="1378190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907704" y="1546242"/>
          <a:ext cx="5238756" cy="2537676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291042"/>
                <a:gridCol w="291042"/>
                <a:gridCol w="291042"/>
                <a:gridCol w="291042"/>
                <a:gridCol w="291042"/>
                <a:gridCol w="291042"/>
                <a:gridCol w="291042"/>
                <a:gridCol w="291042"/>
                <a:gridCol w="291042"/>
                <a:gridCol w="291042"/>
                <a:gridCol w="291042"/>
                <a:gridCol w="291042"/>
                <a:gridCol w="291042"/>
                <a:gridCol w="291042"/>
                <a:gridCol w="291042"/>
                <a:gridCol w="291042"/>
                <a:gridCol w="291042"/>
                <a:gridCol w="291042"/>
              </a:tblGrid>
              <a:tr h="274373"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4373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4373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4373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4373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4373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4373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4373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4373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9" marR="68579" marT="34302" marB="34302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23528" y="346962"/>
            <a:ext cx="8845691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．画出长方形绕点</a:t>
            </a:r>
            <a:r>
              <a:rPr lang="zh-CN" altLang="zh-CN" sz="2800" b="1" i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逆时针旋转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90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°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后的图形。</a:t>
            </a:r>
            <a:b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</a:b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．画出平行四边形绕点</a:t>
            </a:r>
            <a:r>
              <a:rPr lang="zh-CN" altLang="zh-CN" sz="2800" b="1" i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顺时针旋转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90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°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后的图形。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流程图: 过程 3"/>
          <p:cNvSpPr/>
          <p:nvPr/>
        </p:nvSpPr>
        <p:spPr>
          <a:xfrm>
            <a:off x="2772975" y="2952621"/>
            <a:ext cx="1140619" cy="540544"/>
          </a:xfrm>
          <a:prstGeom prst="flowChartProcess">
            <a:avLst/>
          </a:prstGeom>
          <a:solidFill>
            <a:srgbClr val="C0E9F6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050"/>
          </a:p>
        </p:txBody>
      </p:sp>
      <p:sp>
        <p:nvSpPr>
          <p:cNvPr id="5" name="平行四边形 4"/>
          <p:cNvSpPr/>
          <p:nvPr/>
        </p:nvSpPr>
        <p:spPr>
          <a:xfrm>
            <a:off x="5147395" y="2656155"/>
            <a:ext cx="1393031" cy="837010"/>
          </a:xfrm>
          <a:prstGeom prst="parallelogram">
            <a:avLst>
              <a:gd name="adj" fmla="val 32872"/>
            </a:avLst>
          </a:prstGeom>
          <a:solidFill>
            <a:srgbClr val="C0E9F6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050"/>
          </a:p>
        </p:txBody>
      </p:sp>
      <p:sp>
        <p:nvSpPr>
          <p:cNvPr id="21" name="流程图: 过程 20"/>
          <p:cNvSpPr/>
          <p:nvPr/>
        </p:nvSpPr>
        <p:spPr>
          <a:xfrm rot="16200000">
            <a:off x="2534255" y="2085877"/>
            <a:ext cx="1079897" cy="597694"/>
          </a:xfrm>
          <a:prstGeom prst="flowChartProcess">
            <a:avLst/>
          </a:prstGeom>
          <a:solidFill>
            <a:srgbClr val="C0E9F6"/>
          </a:solidFill>
          <a:ln>
            <a:solidFill>
              <a:srgbClr val="00B0F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050"/>
          </a:p>
        </p:txBody>
      </p:sp>
      <p:grpSp>
        <p:nvGrpSpPr>
          <p:cNvPr id="3271" name="组合 13"/>
          <p:cNvGrpSpPr/>
          <p:nvPr/>
        </p:nvGrpSpPr>
        <p:grpSpPr bwMode="auto">
          <a:xfrm>
            <a:off x="2447057" y="2592802"/>
            <a:ext cx="535781" cy="546467"/>
            <a:chOff x="2056897" y="2027669"/>
            <a:chExt cx="714903" cy="728504"/>
          </a:xfrm>
        </p:grpSpPr>
        <p:sp>
          <p:nvSpPr>
            <p:cNvPr id="15" name="矩形 1"/>
            <p:cNvSpPr>
              <a:spLocks noChangeArrowheads="1"/>
            </p:cNvSpPr>
            <p:nvPr/>
          </p:nvSpPr>
          <p:spPr bwMode="auto">
            <a:xfrm>
              <a:off x="2056897" y="2202266"/>
              <a:ext cx="495666" cy="5539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defRPr/>
              </a:pPr>
              <a:r>
                <a:rPr lang="zh-CN" altLang="zh-CN" sz="21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endParaRPr lang="zh-CN" altLang="zh-CN" sz="21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矩形 1"/>
            <p:cNvSpPr>
              <a:spLocks noChangeArrowheads="1"/>
            </p:cNvSpPr>
            <p:nvPr/>
          </p:nvSpPr>
          <p:spPr bwMode="auto">
            <a:xfrm>
              <a:off x="2333327" y="2027669"/>
              <a:ext cx="438473" cy="676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defRPr/>
              </a:pPr>
              <a:r>
                <a:rPr lang="en-US" altLang="zh-CN" sz="27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zh-CN" altLang="zh-CN" sz="27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2" name="平行四边形 21"/>
          <p:cNvSpPr/>
          <p:nvPr/>
        </p:nvSpPr>
        <p:spPr>
          <a:xfrm rot="5400000">
            <a:off x="4257998" y="2617805"/>
            <a:ext cx="1390650" cy="907256"/>
          </a:xfrm>
          <a:prstGeom prst="parallelogram">
            <a:avLst>
              <a:gd name="adj" fmla="val 30081"/>
            </a:avLst>
          </a:prstGeom>
          <a:solidFill>
            <a:srgbClr val="C0E9F6"/>
          </a:solidFill>
          <a:ln>
            <a:solidFill>
              <a:srgbClr val="00B0F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050"/>
          </a:p>
        </p:txBody>
      </p:sp>
      <p:grpSp>
        <p:nvGrpSpPr>
          <p:cNvPr id="3273" name="组合 17"/>
          <p:cNvGrpSpPr/>
          <p:nvPr/>
        </p:nvGrpSpPr>
        <p:grpSpPr bwMode="auto">
          <a:xfrm>
            <a:off x="5202163" y="2214183"/>
            <a:ext cx="423863" cy="613529"/>
            <a:chOff x="2264760" y="1900650"/>
            <a:chExt cx="564768" cy="817823"/>
          </a:xfrm>
        </p:grpSpPr>
        <p:sp>
          <p:nvSpPr>
            <p:cNvPr id="19" name="矩形 1"/>
            <p:cNvSpPr>
              <a:spLocks noChangeArrowheads="1"/>
            </p:cNvSpPr>
            <p:nvPr/>
          </p:nvSpPr>
          <p:spPr bwMode="auto">
            <a:xfrm>
              <a:off x="2264760" y="1900650"/>
              <a:ext cx="496552" cy="5538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defRPr/>
              </a:pPr>
              <a:r>
                <a:rPr lang="en-US" altLang="zh-CN" sz="21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B</a:t>
              </a:r>
              <a:endParaRPr lang="zh-CN" altLang="zh-CN" sz="2100" b="1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" name="矩形 1"/>
            <p:cNvSpPr>
              <a:spLocks noChangeArrowheads="1"/>
            </p:cNvSpPr>
            <p:nvPr/>
          </p:nvSpPr>
          <p:spPr bwMode="auto">
            <a:xfrm>
              <a:off x="2390088" y="1980004"/>
              <a:ext cx="439440" cy="7384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defRPr/>
              </a:pPr>
              <a:r>
                <a:rPr lang="en-US" altLang="zh-CN" sz="30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zh-CN" altLang="zh-CN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9" name="空心弧 13"/>
          <p:cNvSpPr/>
          <p:nvPr/>
        </p:nvSpPr>
        <p:spPr bwMode="auto">
          <a:xfrm rot="3335886" flipH="1">
            <a:off x="3422621" y="2150882"/>
            <a:ext cx="741427" cy="498355"/>
          </a:xfrm>
          <a:custGeom>
            <a:avLst/>
            <a:gdLst/>
            <a:ahLst/>
            <a:cxnLst/>
            <a:rect l="l" t="t" r="r" b="b"/>
            <a:pathLst>
              <a:path w="5022717" h="2854509">
                <a:moveTo>
                  <a:pt x="5022717" y="1184507"/>
                </a:moveTo>
                <a:lnTo>
                  <a:pt x="4714007" y="2854509"/>
                </a:lnTo>
                <a:lnTo>
                  <a:pt x="3299038" y="1915323"/>
                </a:lnTo>
                <a:lnTo>
                  <a:pt x="3803232" y="1701552"/>
                </a:lnTo>
                <a:cubicBezTo>
                  <a:pt x="3562338" y="1134599"/>
                  <a:pt x="3066325" y="693643"/>
                  <a:pt x="2428573" y="554079"/>
                </a:cubicBezTo>
                <a:cubicBezTo>
                  <a:pt x="1363729" y="321052"/>
                  <a:pt x="306971" y="1016504"/>
                  <a:pt x="68241" y="2107414"/>
                </a:cubicBezTo>
                <a:cubicBezTo>
                  <a:pt x="18868" y="2333024"/>
                  <a:pt x="8351" y="2557878"/>
                  <a:pt x="34176" y="2774480"/>
                </a:cubicBezTo>
                <a:cubicBezTo>
                  <a:pt x="-73420" y="2148278"/>
                  <a:pt x="74250" y="1495420"/>
                  <a:pt x="460103" y="969762"/>
                </a:cubicBezTo>
                <a:cubicBezTo>
                  <a:pt x="966350" y="280089"/>
                  <a:pt x="1804377" y="-84044"/>
                  <a:pt x="2653981" y="16495"/>
                </a:cubicBezTo>
                <a:cubicBezTo>
                  <a:pt x="3480110" y="114255"/>
                  <a:pt x="4193051" y="636675"/>
                  <a:pt x="4535198" y="1391208"/>
                </a:cubicBezTo>
                <a:close/>
              </a:path>
            </a:pathLst>
          </a:custGeom>
          <a:gradFill flip="none" rotWithShape="1">
            <a:gsLst>
              <a:gs pos="0">
                <a:srgbClr val="BE1247"/>
              </a:gs>
              <a:gs pos="27000">
                <a:srgbClr val="D2144F"/>
              </a:gs>
              <a:gs pos="66000">
                <a:srgbClr val="F87477"/>
              </a:gs>
              <a:gs pos="100000">
                <a:srgbClr val="FA9496"/>
              </a:gs>
            </a:gsLst>
            <a:path path="circle">
              <a:fillToRect l="100000" b="100000"/>
            </a:path>
            <a:tileRect t="-100000" r="-100000"/>
          </a:gradFill>
          <a:ln w="31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30" name="空心弧 13"/>
          <p:cNvSpPr/>
          <p:nvPr/>
        </p:nvSpPr>
        <p:spPr bwMode="auto">
          <a:xfrm rot="497656">
            <a:off x="5806922" y="1965005"/>
            <a:ext cx="741427" cy="498355"/>
          </a:xfrm>
          <a:custGeom>
            <a:avLst/>
            <a:gdLst/>
            <a:ahLst/>
            <a:cxnLst/>
            <a:rect l="l" t="t" r="r" b="b"/>
            <a:pathLst>
              <a:path w="5022717" h="2854509">
                <a:moveTo>
                  <a:pt x="5022717" y="1184507"/>
                </a:moveTo>
                <a:lnTo>
                  <a:pt x="4714007" y="2854509"/>
                </a:lnTo>
                <a:lnTo>
                  <a:pt x="3299038" y="1915323"/>
                </a:lnTo>
                <a:lnTo>
                  <a:pt x="3803232" y="1701552"/>
                </a:lnTo>
                <a:cubicBezTo>
                  <a:pt x="3562338" y="1134599"/>
                  <a:pt x="3066325" y="693643"/>
                  <a:pt x="2428573" y="554079"/>
                </a:cubicBezTo>
                <a:cubicBezTo>
                  <a:pt x="1363729" y="321052"/>
                  <a:pt x="306971" y="1016504"/>
                  <a:pt x="68241" y="2107414"/>
                </a:cubicBezTo>
                <a:cubicBezTo>
                  <a:pt x="18868" y="2333024"/>
                  <a:pt x="8351" y="2557878"/>
                  <a:pt x="34176" y="2774480"/>
                </a:cubicBezTo>
                <a:cubicBezTo>
                  <a:pt x="-73420" y="2148278"/>
                  <a:pt x="74250" y="1495420"/>
                  <a:pt x="460103" y="969762"/>
                </a:cubicBezTo>
                <a:cubicBezTo>
                  <a:pt x="966350" y="280089"/>
                  <a:pt x="1804377" y="-84044"/>
                  <a:pt x="2653981" y="16495"/>
                </a:cubicBezTo>
                <a:cubicBezTo>
                  <a:pt x="3480110" y="114255"/>
                  <a:pt x="4193051" y="636675"/>
                  <a:pt x="4535198" y="1391208"/>
                </a:cubicBezTo>
                <a:close/>
              </a:path>
            </a:pathLst>
          </a:custGeom>
          <a:gradFill flip="none" rotWithShape="1">
            <a:gsLst>
              <a:gs pos="0">
                <a:srgbClr val="BE1247"/>
              </a:gs>
              <a:gs pos="27000">
                <a:srgbClr val="D2144F"/>
              </a:gs>
              <a:gs pos="66000">
                <a:srgbClr val="F87477"/>
              </a:gs>
              <a:gs pos="100000">
                <a:srgbClr val="FA9496"/>
              </a:gs>
            </a:gsLst>
            <a:path path="circle">
              <a:fillToRect l="100000" b="100000"/>
            </a:path>
            <a:tileRect t="-100000" r="-100000"/>
          </a:gradFill>
          <a:ln w="31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>
              <a:solidFill>
                <a:prstClr val="white"/>
              </a:solidFill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1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9" grpId="0" animBg="1"/>
      <p:bldP spid="30" grpId="0" animBg="1"/>
      <p:bldP spid="30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Line 2"/>
          <p:cNvSpPr>
            <a:spLocks noChangeShapeType="1"/>
          </p:cNvSpPr>
          <p:nvPr/>
        </p:nvSpPr>
        <p:spPr bwMode="auto">
          <a:xfrm>
            <a:off x="1079253" y="2788543"/>
            <a:ext cx="2689622" cy="0"/>
          </a:xfrm>
          <a:prstGeom prst="line">
            <a:avLst/>
          </a:prstGeom>
          <a:noFill/>
          <a:ln w="38100" cmpd="dbl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31747" name="Line 3"/>
          <p:cNvSpPr>
            <a:spLocks noChangeShapeType="1"/>
          </p:cNvSpPr>
          <p:nvPr/>
        </p:nvSpPr>
        <p:spPr bwMode="auto">
          <a:xfrm>
            <a:off x="2418706" y="2745681"/>
            <a:ext cx="0" cy="1350169"/>
          </a:xfrm>
          <a:prstGeom prst="line">
            <a:avLst/>
          </a:prstGeom>
          <a:noFill/>
          <a:ln w="38100" cmpd="dbl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31748" name="Line 4"/>
          <p:cNvSpPr>
            <a:spLocks noChangeShapeType="1"/>
          </p:cNvSpPr>
          <p:nvPr/>
        </p:nvSpPr>
        <p:spPr bwMode="auto">
          <a:xfrm flipH="1" flipV="1">
            <a:off x="2407991" y="1395512"/>
            <a:ext cx="10715" cy="1371600"/>
          </a:xfrm>
          <a:prstGeom prst="line">
            <a:avLst/>
          </a:prstGeom>
          <a:noFill/>
          <a:ln w="38100" cmpd="dbl">
            <a:solidFill>
              <a:srgbClr val="80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31749" name="Line 5"/>
          <p:cNvSpPr>
            <a:spLocks noChangeShapeType="1"/>
          </p:cNvSpPr>
          <p:nvPr/>
        </p:nvSpPr>
        <p:spPr bwMode="auto">
          <a:xfrm>
            <a:off x="1668612" y="1856284"/>
            <a:ext cx="0" cy="0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grpSp>
        <p:nvGrpSpPr>
          <p:cNvPr id="31750" name="Group 6"/>
          <p:cNvGrpSpPr/>
          <p:nvPr/>
        </p:nvGrpSpPr>
        <p:grpSpPr bwMode="auto">
          <a:xfrm>
            <a:off x="2204393" y="1395512"/>
            <a:ext cx="445294" cy="2727722"/>
            <a:chOff x="0" y="0"/>
            <a:chExt cx="374" cy="2291"/>
          </a:xfrm>
        </p:grpSpPr>
        <p:grpSp>
          <p:nvGrpSpPr>
            <p:cNvPr id="31751" name="Group 7"/>
            <p:cNvGrpSpPr/>
            <p:nvPr/>
          </p:nvGrpSpPr>
          <p:grpSpPr bwMode="auto">
            <a:xfrm>
              <a:off x="0" y="0"/>
              <a:ext cx="369" cy="1071"/>
              <a:chOff x="0" y="0"/>
              <a:chExt cx="369" cy="1071"/>
            </a:xfrm>
          </p:grpSpPr>
          <p:sp>
            <p:nvSpPr>
              <p:cNvPr id="31752" name="Line 8"/>
              <p:cNvSpPr>
                <a:spLocks noChangeShapeType="1"/>
              </p:cNvSpPr>
              <p:nvPr/>
            </p:nvSpPr>
            <p:spPr bwMode="auto">
              <a:xfrm flipV="1">
                <a:off x="0" y="0"/>
                <a:ext cx="369" cy="0"/>
              </a:xfrm>
              <a:prstGeom prst="line">
                <a:avLst/>
              </a:prstGeom>
              <a:noFill/>
              <a:ln w="31750" cmpd="sng">
                <a:solidFill>
                  <a:srgbClr val="00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050"/>
              </a:p>
            </p:txBody>
          </p:sp>
          <p:sp>
            <p:nvSpPr>
              <p:cNvPr id="31753" name="Line 9"/>
              <p:cNvSpPr>
                <a:spLocks noChangeShapeType="1"/>
              </p:cNvSpPr>
              <p:nvPr/>
            </p:nvSpPr>
            <p:spPr bwMode="auto">
              <a:xfrm>
                <a:off x="108" y="1071"/>
                <a:ext cx="144" cy="0"/>
              </a:xfrm>
              <a:prstGeom prst="line">
                <a:avLst/>
              </a:prstGeom>
              <a:noFill/>
              <a:ln w="31750" cmpd="sng">
                <a:solidFill>
                  <a:srgbClr val="00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050"/>
              </a:p>
            </p:txBody>
          </p:sp>
          <p:sp>
            <p:nvSpPr>
              <p:cNvPr id="31754" name="Line 10"/>
              <p:cNvSpPr>
                <a:spLocks noChangeShapeType="1"/>
              </p:cNvSpPr>
              <p:nvPr/>
            </p:nvSpPr>
            <p:spPr bwMode="auto">
              <a:xfrm flipH="1">
                <a:off x="252" y="9"/>
                <a:ext cx="117" cy="1062"/>
              </a:xfrm>
              <a:prstGeom prst="line">
                <a:avLst/>
              </a:prstGeom>
              <a:noFill/>
              <a:ln w="31750" cmpd="sng">
                <a:solidFill>
                  <a:srgbClr val="00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050"/>
              </a:p>
            </p:txBody>
          </p:sp>
          <p:sp>
            <p:nvSpPr>
              <p:cNvPr id="31755" name="Line 11"/>
              <p:cNvSpPr>
                <a:spLocks noChangeShapeType="1"/>
              </p:cNvSpPr>
              <p:nvPr/>
            </p:nvSpPr>
            <p:spPr bwMode="auto">
              <a:xfrm>
                <a:off x="9" y="0"/>
                <a:ext cx="108" cy="1071"/>
              </a:xfrm>
              <a:prstGeom prst="line">
                <a:avLst/>
              </a:prstGeom>
              <a:noFill/>
              <a:ln w="31750" cmpd="sng">
                <a:solidFill>
                  <a:srgbClr val="00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050"/>
              </a:p>
            </p:txBody>
          </p:sp>
        </p:grpSp>
        <p:grpSp>
          <p:nvGrpSpPr>
            <p:cNvPr id="31756" name="Group 12"/>
            <p:cNvGrpSpPr/>
            <p:nvPr/>
          </p:nvGrpSpPr>
          <p:grpSpPr bwMode="auto">
            <a:xfrm rot="10800000">
              <a:off x="5" y="1220"/>
              <a:ext cx="369" cy="1071"/>
              <a:chOff x="0" y="0"/>
              <a:chExt cx="369" cy="1071"/>
            </a:xfrm>
          </p:grpSpPr>
          <p:sp>
            <p:nvSpPr>
              <p:cNvPr id="31757" name="Line 13"/>
              <p:cNvSpPr>
                <a:spLocks noChangeShapeType="1"/>
              </p:cNvSpPr>
              <p:nvPr/>
            </p:nvSpPr>
            <p:spPr bwMode="auto">
              <a:xfrm flipV="1">
                <a:off x="0" y="0"/>
                <a:ext cx="369" cy="0"/>
              </a:xfrm>
              <a:prstGeom prst="line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050"/>
              </a:p>
            </p:txBody>
          </p:sp>
          <p:sp>
            <p:nvSpPr>
              <p:cNvPr id="31758" name="Line 14"/>
              <p:cNvSpPr>
                <a:spLocks noChangeShapeType="1"/>
              </p:cNvSpPr>
              <p:nvPr/>
            </p:nvSpPr>
            <p:spPr bwMode="auto">
              <a:xfrm>
                <a:off x="108" y="1071"/>
                <a:ext cx="144" cy="0"/>
              </a:xfrm>
              <a:prstGeom prst="line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050"/>
              </a:p>
            </p:txBody>
          </p:sp>
          <p:sp>
            <p:nvSpPr>
              <p:cNvPr id="31759" name="Line 15"/>
              <p:cNvSpPr>
                <a:spLocks noChangeShapeType="1"/>
              </p:cNvSpPr>
              <p:nvPr/>
            </p:nvSpPr>
            <p:spPr bwMode="auto">
              <a:xfrm flipH="1">
                <a:off x="252" y="9"/>
                <a:ext cx="117" cy="1062"/>
              </a:xfrm>
              <a:prstGeom prst="line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050"/>
              </a:p>
            </p:txBody>
          </p:sp>
          <p:sp>
            <p:nvSpPr>
              <p:cNvPr id="31760" name="Line 16"/>
              <p:cNvSpPr>
                <a:spLocks noChangeShapeType="1"/>
              </p:cNvSpPr>
              <p:nvPr/>
            </p:nvSpPr>
            <p:spPr bwMode="auto">
              <a:xfrm>
                <a:off x="9" y="0"/>
                <a:ext cx="108" cy="1071"/>
              </a:xfrm>
              <a:prstGeom prst="line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050"/>
              </a:p>
            </p:txBody>
          </p:sp>
        </p:grpSp>
      </p:grpSp>
      <p:grpSp>
        <p:nvGrpSpPr>
          <p:cNvPr id="31761" name="Group 17"/>
          <p:cNvGrpSpPr/>
          <p:nvPr/>
        </p:nvGrpSpPr>
        <p:grpSpPr bwMode="auto">
          <a:xfrm>
            <a:off x="2199631" y="1412181"/>
            <a:ext cx="445294" cy="2727722"/>
            <a:chOff x="0" y="0"/>
            <a:chExt cx="374" cy="2291"/>
          </a:xfrm>
        </p:grpSpPr>
        <p:grpSp>
          <p:nvGrpSpPr>
            <p:cNvPr id="31762" name="Group 18"/>
            <p:cNvGrpSpPr/>
            <p:nvPr/>
          </p:nvGrpSpPr>
          <p:grpSpPr bwMode="auto">
            <a:xfrm>
              <a:off x="0" y="0"/>
              <a:ext cx="369" cy="1071"/>
              <a:chOff x="0" y="0"/>
              <a:chExt cx="369" cy="1071"/>
            </a:xfrm>
          </p:grpSpPr>
          <p:sp>
            <p:nvSpPr>
              <p:cNvPr id="31763" name="Line 19"/>
              <p:cNvSpPr>
                <a:spLocks noChangeShapeType="1"/>
              </p:cNvSpPr>
              <p:nvPr/>
            </p:nvSpPr>
            <p:spPr bwMode="auto">
              <a:xfrm flipV="1">
                <a:off x="0" y="0"/>
                <a:ext cx="369" cy="0"/>
              </a:xfrm>
              <a:prstGeom prst="line">
                <a:avLst/>
              </a:prstGeom>
              <a:noFill/>
              <a:ln w="31750" cmpd="sng">
                <a:solidFill>
                  <a:srgbClr val="00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050"/>
              </a:p>
            </p:txBody>
          </p:sp>
          <p:sp>
            <p:nvSpPr>
              <p:cNvPr id="31764" name="Line 20"/>
              <p:cNvSpPr>
                <a:spLocks noChangeShapeType="1"/>
              </p:cNvSpPr>
              <p:nvPr/>
            </p:nvSpPr>
            <p:spPr bwMode="auto">
              <a:xfrm>
                <a:off x="108" y="1071"/>
                <a:ext cx="144" cy="0"/>
              </a:xfrm>
              <a:prstGeom prst="line">
                <a:avLst/>
              </a:prstGeom>
              <a:noFill/>
              <a:ln w="31750" cmpd="sng">
                <a:solidFill>
                  <a:srgbClr val="00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050"/>
              </a:p>
            </p:txBody>
          </p:sp>
          <p:sp>
            <p:nvSpPr>
              <p:cNvPr id="31765" name="Line 21"/>
              <p:cNvSpPr>
                <a:spLocks noChangeShapeType="1"/>
              </p:cNvSpPr>
              <p:nvPr/>
            </p:nvSpPr>
            <p:spPr bwMode="auto">
              <a:xfrm flipH="1">
                <a:off x="252" y="9"/>
                <a:ext cx="117" cy="1062"/>
              </a:xfrm>
              <a:prstGeom prst="line">
                <a:avLst/>
              </a:prstGeom>
              <a:noFill/>
              <a:ln w="31750" cmpd="sng">
                <a:solidFill>
                  <a:srgbClr val="00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050"/>
              </a:p>
            </p:txBody>
          </p:sp>
          <p:sp>
            <p:nvSpPr>
              <p:cNvPr id="31766" name="Line 22"/>
              <p:cNvSpPr>
                <a:spLocks noChangeShapeType="1"/>
              </p:cNvSpPr>
              <p:nvPr/>
            </p:nvSpPr>
            <p:spPr bwMode="auto">
              <a:xfrm>
                <a:off x="9" y="0"/>
                <a:ext cx="108" cy="1071"/>
              </a:xfrm>
              <a:prstGeom prst="line">
                <a:avLst/>
              </a:prstGeom>
              <a:noFill/>
              <a:ln w="31750" cmpd="sng">
                <a:solidFill>
                  <a:srgbClr val="00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050"/>
              </a:p>
            </p:txBody>
          </p:sp>
        </p:grpSp>
        <p:grpSp>
          <p:nvGrpSpPr>
            <p:cNvPr id="31767" name="Group 23"/>
            <p:cNvGrpSpPr/>
            <p:nvPr/>
          </p:nvGrpSpPr>
          <p:grpSpPr bwMode="auto">
            <a:xfrm rot="10800000">
              <a:off x="5" y="1220"/>
              <a:ext cx="369" cy="1071"/>
              <a:chOff x="0" y="0"/>
              <a:chExt cx="369" cy="1071"/>
            </a:xfrm>
          </p:grpSpPr>
          <p:sp>
            <p:nvSpPr>
              <p:cNvPr id="31768" name="Line 24"/>
              <p:cNvSpPr>
                <a:spLocks noChangeShapeType="1"/>
              </p:cNvSpPr>
              <p:nvPr/>
            </p:nvSpPr>
            <p:spPr bwMode="auto">
              <a:xfrm flipV="1">
                <a:off x="0" y="0"/>
                <a:ext cx="369" cy="0"/>
              </a:xfrm>
              <a:prstGeom prst="line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050"/>
              </a:p>
            </p:txBody>
          </p:sp>
          <p:sp>
            <p:nvSpPr>
              <p:cNvPr id="31769" name="Line 25"/>
              <p:cNvSpPr>
                <a:spLocks noChangeShapeType="1"/>
              </p:cNvSpPr>
              <p:nvPr/>
            </p:nvSpPr>
            <p:spPr bwMode="auto">
              <a:xfrm>
                <a:off x="108" y="1071"/>
                <a:ext cx="144" cy="0"/>
              </a:xfrm>
              <a:prstGeom prst="line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050"/>
              </a:p>
            </p:txBody>
          </p:sp>
          <p:sp>
            <p:nvSpPr>
              <p:cNvPr id="31770" name="Line 26"/>
              <p:cNvSpPr>
                <a:spLocks noChangeShapeType="1"/>
              </p:cNvSpPr>
              <p:nvPr/>
            </p:nvSpPr>
            <p:spPr bwMode="auto">
              <a:xfrm flipH="1">
                <a:off x="252" y="9"/>
                <a:ext cx="117" cy="1062"/>
              </a:xfrm>
              <a:prstGeom prst="line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050"/>
              </a:p>
            </p:txBody>
          </p:sp>
          <p:sp>
            <p:nvSpPr>
              <p:cNvPr id="31771" name="Line 27"/>
              <p:cNvSpPr>
                <a:spLocks noChangeShapeType="1"/>
              </p:cNvSpPr>
              <p:nvPr/>
            </p:nvSpPr>
            <p:spPr bwMode="auto">
              <a:xfrm>
                <a:off x="9" y="0"/>
                <a:ext cx="108" cy="1071"/>
              </a:xfrm>
              <a:prstGeom prst="line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050"/>
              </a:p>
            </p:txBody>
          </p:sp>
        </p:grpSp>
      </p:grpSp>
      <p:sp>
        <p:nvSpPr>
          <p:cNvPr id="31772" name="Text Box 28"/>
          <p:cNvSpPr txBox="1">
            <a:spLocks noChangeArrowheads="1"/>
          </p:cNvSpPr>
          <p:nvPr/>
        </p:nvSpPr>
        <p:spPr bwMode="auto">
          <a:xfrm>
            <a:off x="2252018" y="990121"/>
            <a:ext cx="56792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endParaRPr lang="zh-CN" altLang="zh-CN" sz="2400" b="1" i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773" name="Text Box 29"/>
          <p:cNvSpPr txBox="1">
            <a:spLocks noChangeArrowheads="1"/>
          </p:cNvSpPr>
          <p:nvPr/>
        </p:nvSpPr>
        <p:spPr bwMode="auto">
          <a:xfrm>
            <a:off x="3665910" y="2656532"/>
            <a:ext cx="64293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zh-CN" altLang="zh-CN" sz="2400" b="1" i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774" name="Text Box 30"/>
          <p:cNvSpPr txBox="1">
            <a:spLocks noChangeArrowheads="1"/>
          </p:cNvSpPr>
          <p:nvPr/>
        </p:nvSpPr>
        <p:spPr bwMode="auto">
          <a:xfrm>
            <a:off x="2101999" y="3910285"/>
            <a:ext cx="86796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 i="1"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endParaRPr lang="zh-CN" altLang="zh-CN" sz="2400" b="1" i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775" name="Text Box 31"/>
          <p:cNvSpPr txBox="1">
            <a:spLocks noChangeArrowheads="1"/>
          </p:cNvSpPr>
          <p:nvPr/>
        </p:nvSpPr>
        <p:spPr bwMode="auto">
          <a:xfrm>
            <a:off x="755576" y="2656532"/>
            <a:ext cx="75009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endParaRPr lang="zh-CN" altLang="zh-CN" sz="2400" b="1" i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1776" name="Group 32"/>
          <p:cNvGrpSpPr/>
          <p:nvPr/>
        </p:nvGrpSpPr>
        <p:grpSpPr bwMode="auto">
          <a:xfrm>
            <a:off x="2718743" y="2242047"/>
            <a:ext cx="332185" cy="321469"/>
            <a:chOff x="0" y="0"/>
            <a:chExt cx="279" cy="270"/>
          </a:xfrm>
        </p:grpSpPr>
        <p:sp>
          <p:nvSpPr>
            <p:cNvPr id="31777" name="Arc 33"/>
            <p:cNvSpPr/>
            <p:nvPr/>
          </p:nvSpPr>
          <p:spPr bwMode="auto">
            <a:xfrm>
              <a:off x="0" y="0"/>
              <a:ext cx="252" cy="270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9525" cmpd="sng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1050"/>
            </a:p>
          </p:txBody>
        </p:sp>
        <p:sp>
          <p:nvSpPr>
            <p:cNvPr id="31778" name="Line 34"/>
            <p:cNvSpPr>
              <a:spLocks noChangeShapeType="1"/>
            </p:cNvSpPr>
            <p:nvPr/>
          </p:nvSpPr>
          <p:spPr bwMode="auto">
            <a:xfrm flipV="1">
              <a:off x="252" y="180"/>
              <a:ext cx="27" cy="81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1050"/>
            </a:p>
          </p:txBody>
        </p:sp>
        <p:sp>
          <p:nvSpPr>
            <p:cNvPr id="31779" name="Line 35"/>
            <p:cNvSpPr>
              <a:spLocks noChangeShapeType="1"/>
            </p:cNvSpPr>
            <p:nvPr/>
          </p:nvSpPr>
          <p:spPr bwMode="auto">
            <a:xfrm flipH="1" flipV="1">
              <a:off x="198" y="225"/>
              <a:ext cx="54" cy="36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1050"/>
            </a:p>
          </p:txBody>
        </p:sp>
      </p:grpSp>
      <p:sp>
        <p:nvSpPr>
          <p:cNvPr id="31780" name="Text Box 36"/>
          <p:cNvSpPr txBox="1">
            <a:spLocks noChangeArrowheads="1"/>
          </p:cNvSpPr>
          <p:nvPr/>
        </p:nvSpPr>
        <p:spPr bwMode="auto">
          <a:xfrm>
            <a:off x="2843808" y="1923678"/>
            <a:ext cx="110398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90°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781" name="Text Box 37"/>
          <p:cNvSpPr txBox="1">
            <a:spLocks noChangeArrowheads="1"/>
          </p:cNvSpPr>
          <p:nvPr/>
        </p:nvSpPr>
        <p:spPr bwMode="auto">
          <a:xfrm>
            <a:off x="2081734" y="2719486"/>
            <a:ext cx="33218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zh-CN" sz="2400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O</a:t>
            </a:r>
            <a:endParaRPr lang="zh-CN" altLang="zh-CN" sz="2400" b="1" i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799" name="Text Box 55"/>
          <p:cNvSpPr txBox="1">
            <a:spLocks noChangeArrowheads="1"/>
          </p:cNvSpPr>
          <p:nvPr/>
        </p:nvSpPr>
        <p:spPr bwMode="auto">
          <a:xfrm>
            <a:off x="4499782" y="2050684"/>
            <a:ext cx="3822167" cy="1384974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zh-CN" altLang="zh-CN" sz="2800" b="1" dirty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从位置</a:t>
            </a:r>
            <a:r>
              <a:rPr lang="zh-CN" altLang="zh-CN" sz="2800" b="1" i="1" dirty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zh-CN" sz="2800" b="1" dirty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绕点</a:t>
            </a:r>
            <a:r>
              <a:rPr lang="zh-CN" altLang="zh-CN" sz="2800" b="1" dirty="0" smtClean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800" b="1" dirty="0" smtClean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2800" b="1" dirty="0" smtClean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2800" b="1" dirty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)( </a:t>
            </a:r>
            <a:r>
              <a:rPr lang="en-US" altLang="zh-CN" sz="2800" b="1" dirty="0" smtClean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2800" b="1" dirty="0" smtClean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2800" b="1" dirty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)时针方向旋转( </a:t>
            </a:r>
            <a:r>
              <a:rPr lang="en-US" altLang="zh-CN" sz="2800" b="1" dirty="0" smtClean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2800" b="1" dirty="0" smtClean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2800" b="1" dirty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)°到位置</a:t>
            </a:r>
            <a:r>
              <a:rPr lang="zh-CN" altLang="zh-CN" sz="2800" b="1" i="1" dirty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zh-CN" sz="2800" b="1" dirty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b="1" dirty="0">
              <a:solidFill>
                <a:srgbClr val="CC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800" name="Rectangle 56"/>
          <p:cNvSpPr>
            <a:spLocks noChangeArrowheads="1"/>
          </p:cNvSpPr>
          <p:nvPr/>
        </p:nvSpPr>
        <p:spPr bwMode="auto">
          <a:xfrm>
            <a:off x="251520" y="339502"/>
            <a:ext cx="346761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说一说，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填一填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801" name="Text Box 57"/>
          <p:cNvSpPr txBox="1">
            <a:spLocks noChangeArrowheads="1"/>
          </p:cNvSpPr>
          <p:nvPr/>
        </p:nvSpPr>
        <p:spPr bwMode="auto">
          <a:xfrm>
            <a:off x="6804248" y="1923678"/>
            <a:ext cx="376237" cy="637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spcBef>
                <a:spcPct val="50000"/>
              </a:spcBef>
            </a:pPr>
            <a:r>
              <a:rPr lang="zh-CN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O</a:t>
            </a:r>
            <a:endParaRPr lang="zh-CN" altLang="zh-CN" sz="2800" b="1" i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802" name="Text Box 58"/>
          <p:cNvSpPr txBox="1">
            <a:spLocks noChangeArrowheads="1"/>
          </p:cNvSpPr>
          <p:nvPr/>
        </p:nvSpPr>
        <p:spPr bwMode="auto">
          <a:xfrm>
            <a:off x="7578278" y="1934075"/>
            <a:ext cx="594122" cy="637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  <a:spcBef>
                <a:spcPct val="50000"/>
              </a:spcBef>
            </a:pP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顺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803" name="Text Box 59"/>
          <p:cNvSpPr txBox="1">
            <a:spLocks noChangeArrowheads="1"/>
          </p:cNvSpPr>
          <p:nvPr/>
        </p:nvSpPr>
        <p:spPr bwMode="auto">
          <a:xfrm>
            <a:off x="6948636" y="2366123"/>
            <a:ext cx="647700" cy="637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  <a:spcBef>
                <a:spcPct val="50000"/>
              </a:spcBef>
            </a:pP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90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MH_Other_7"/>
          <p:cNvSpPr/>
          <p:nvPr>
            <p:custDataLst>
              <p:tags r:id="rId1"/>
            </p:custDataLst>
          </p:nvPr>
        </p:nvSpPr>
        <p:spPr>
          <a:xfrm>
            <a:off x="5940152" y="1382023"/>
            <a:ext cx="544790" cy="469647"/>
          </a:xfrm>
          <a:prstGeom prst="hexagon">
            <a:avLst/>
          </a:prstGeom>
          <a:solidFill>
            <a:srgbClr val="FB9E00"/>
          </a:solidFill>
          <a:ln w="12700" cap="flat" cmpd="sng" algn="ctr">
            <a:noFill/>
            <a:prstDash val="solid"/>
            <a:miter lim="800000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CN" sz="2000" kern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000" kern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7" name="图片 66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8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6" dur="2000" fill="hold"/>
                                        <p:tgtEl>
                                          <p:spTgt spid="317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1761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17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7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7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7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1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31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/>
                                        <p:tgtEl>
                                          <p:spTgt spid="31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4" dur="500"/>
                                        <p:tgtEl>
                                          <p:spTgt spid="31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80" grpId="0" autoUpdateAnimBg="0"/>
      <p:bldP spid="31801" grpId="0" autoUpdateAnimBg="0"/>
      <p:bldP spid="31802" grpId="0" autoUpdateAnimBg="0"/>
      <p:bldP spid="31803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Line 2"/>
          <p:cNvSpPr>
            <a:spLocks noChangeShapeType="1"/>
          </p:cNvSpPr>
          <p:nvPr/>
        </p:nvSpPr>
        <p:spPr bwMode="auto">
          <a:xfrm>
            <a:off x="1139007" y="2638400"/>
            <a:ext cx="2689622" cy="0"/>
          </a:xfrm>
          <a:prstGeom prst="line">
            <a:avLst/>
          </a:prstGeom>
          <a:noFill/>
          <a:ln w="38100" cmpd="dbl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32771" name="Line 3"/>
          <p:cNvSpPr>
            <a:spLocks noChangeShapeType="1"/>
          </p:cNvSpPr>
          <p:nvPr/>
        </p:nvSpPr>
        <p:spPr bwMode="auto">
          <a:xfrm>
            <a:off x="2478460" y="2595538"/>
            <a:ext cx="0" cy="1350169"/>
          </a:xfrm>
          <a:prstGeom prst="line">
            <a:avLst/>
          </a:prstGeom>
          <a:noFill/>
          <a:ln w="38100" cmpd="dbl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32772" name="Line 4"/>
          <p:cNvSpPr>
            <a:spLocks noChangeShapeType="1"/>
          </p:cNvSpPr>
          <p:nvPr/>
        </p:nvSpPr>
        <p:spPr bwMode="auto">
          <a:xfrm flipH="1" flipV="1">
            <a:off x="2467744" y="1245369"/>
            <a:ext cx="10716" cy="1371600"/>
          </a:xfrm>
          <a:prstGeom prst="line">
            <a:avLst/>
          </a:prstGeom>
          <a:noFill/>
          <a:ln w="38100" cmpd="dbl">
            <a:solidFill>
              <a:srgbClr val="80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32773" name="Line 5"/>
          <p:cNvSpPr>
            <a:spLocks noChangeShapeType="1"/>
          </p:cNvSpPr>
          <p:nvPr/>
        </p:nvSpPr>
        <p:spPr bwMode="auto">
          <a:xfrm>
            <a:off x="1728366" y="1706141"/>
            <a:ext cx="0" cy="0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grpSp>
        <p:nvGrpSpPr>
          <p:cNvPr id="32774" name="Group 6"/>
          <p:cNvGrpSpPr/>
          <p:nvPr/>
        </p:nvGrpSpPr>
        <p:grpSpPr bwMode="auto">
          <a:xfrm>
            <a:off x="2264148" y="1245369"/>
            <a:ext cx="445294" cy="2727722"/>
            <a:chOff x="0" y="0"/>
            <a:chExt cx="374" cy="2291"/>
          </a:xfrm>
        </p:grpSpPr>
        <p:grpSp>
          <p:nvGrpSpPr>
            <p:cNvPr id="32775" name="Group 7"/>
            <p:cNvGrpSpPr/>
            <p:nvPr/>
          </p:nvGrpSpPr>
          <p:grpSpPr bwMode="auto">
            <a:xfrm>
              <a:off x="0" y="0"/>
              <a:ext cx="369" cy="1071"/>
              <a:chOff x="0" y="0"/>
              <a:chExt cx="369" cy="1071"/>
            </a:xfrm>
          </p:grpSpPr>
          <p:sp>
            <p:nvSpPr>
              <p:cNvPr id="32776" name="Line 8"/>
              <p:cNvSpPr>
                <a:spLocks noChangeShapeType="1"/>
              </p:cNvSpPr>
              <p:nvPr/>
            </p:nvSpPr>
            <p:spPr bwMode="auto">
              <a:xfrm flipV="1">
                <a:off x="0" y="0"/>
                <a:ext cx="369" cy="0"/>
              </a:xfrm>
              <a:prstGeom prst="line">
                <a:avLst/>
              </a:prstGeom>
              <a:noFill/>
              <a:ln w="31750" cmpd="sng">
                <a:solidFill>
                  <a:srgbClr val="00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050"/>
              </a:p>
            </p:txBody>
          </p:sp>
          <p:sp>
            <p:nvSpPr>
              <p:cNvPr id="32777" name="Line 9"/>
              <p:cNvSpPr>
                <a:spLocks noChangeShapeType="1"/>
              </p:cNvSpPr>
              <p:nvPr/>
            </p:nvSpPr>
            <p:spPr bwMode="auto">
              <a:xfrm>
                <a:off x="108" y="1071"/>
                <a:ext cx="144" cy="0"/>
              </a:xfrm>
              <a:prstGeom prst="line">
                <a:avLst/>
              </a:prstGeom>
              <a:noFill/>
              <a:ln w="31750" cmpd="sng">
                <a:solidFill>
                  <a:srgbClr val="00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050"/>
              </a:p>
            </p:txBody>
          </p:sp>
          <p:sp>
            <p:nvSpPr>
              <p:cNvPr id="32778" name="Line 10"/>
              <p:cNvSpPr>
                <a:spLocks noChangeShapeType="1"/>
              </p:cNvSpPr>
              <p:nvPr/>
            </p:nvSpPr>
            <p:spPr bwMode="auto">
              <a:xfrm flipH="1">
                <a:off x="252" y="9"/>
                <a:ext cx="117" cy="1062"/>
              </a:xfrm>
              <a:prstGeom prst="line">
                <a:avLst/>
              </a:prstGeom>
              <a:noFill/>
              <a:ln w="31750" cmpd="sng">
                <a:solidFill>
                  <a:srgbClr val="00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050"/>
              </a:p>
            </p:txBody>
          </p:sp>
          <p:sp>
            <p:nvSpPr>
              <p:cNvPr id="32779" name="Line 11"/>
              <p:cNvSpPr>
                <a:spLocks noChangeShapeType="1"/>
              </p:cNvSpPr>
              <p:nvPr/>
            </p:nvSpPr>
            <p:spPr bwMode="auto">
              <a:xfrm>
                <a:off x="9" y="0"/>
                <a:ext cx="108" cy="1071"/>
              </a:xfrm>
              <a:prstGeom prst="line">
                <a:avLst/>
              </a:prstGeom>
              <a:noFill/>
              <a:ln w="31750" cmpd="sng">
                <a:solidFill>
                  <a:srgbClr val="00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050"/>
              </a:p>
            </p:txBody>
          </p:sp>
        </p:grpSp>
        <p:grpSp>
          <p:nvGrpSpPr>
            <p:cNvPr id="32780" name="Group 12"/>
            <p:cNvGrpSpPr/>
            <p:nvPr/>
          </p:nvGrpSpPr>
          <p:grpSpPr bwMode="auto">
            <a:xfrm rot="10800000">
              <a:off x="5" y="1220"/>
              <a:ext cx="369" cy="1071"/>
              <a:chOff x="0" y="0"/>
              <a:chExt cx="369" cy="1071"/>
            </a:xfrm>
          </p:grpSpPr>
          <p:sp>
            <p:nvSpPr>
              <p:cNvPr id="32781" name="Line 13"/>
              <p:cNvSpPr>
                <a:spLocks noChangeShapeType="1"/>
              </p:cNvSpPr>
              <p:nvPr/>
            </p:nvSpPr>
            <p:spPr bwMode="auto">
              <a:xfrm flipV="1">
                <a:off x="0" y="0"/>
                <a:ext cx="369" cy="0"/>
              </a:xfrm>
              <a:prstGeom prst="line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050"/>
              </a:p>
            </p:txBody>
          </p:sp>
          <p:sp>
            <p:nvSpPr>
              <p:cNvPr id="32782" name="Line 14"/>
              <p:cNvSpPr>
                <a:spLocks noChangeShapeType="1"/>
              </p:cNvSpPr>
              <p:nvPr/>
            </p:nvSpPr>
            <p:spPr bwMode="auto">
              <a:xfrm>
                <a:off x="108" y="1071"/>
                <a:ext cx="144" cy="0"/>
              </a:xfrm>
              <a:prstGeom prst="line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050"/>
              </a:p>
            </p:txBody>
          </p:sp>
          <p:sp>
            <p:nvSpPr>
              <p:cNvPr id="32783" name="Line 15"/>
              <p:cNvSpPr>
                <a:spLocks noChangeShapeType="1"/>
              </p:cNvSpPr>
              <p:nvPr/>
            </p:nvSpPr>
            <p:spPr bwMode="auto">
              <a:xfrm flipH="1">
                <a:off x="252" y="9"/>
                <a:ext cx="117" cy="1062"/>
              </a:xfrm>
              <a:prstGeom prst="line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050"/>
              </a:p>
            </p:txBody>
          </p:sp>
          <p:sp>
            <p:nvSpPr>
              <p:cNvPr id="32784" name="Line 16"/>
              <p:cNvSpPr>
                <a:spLocks noChangeShapeType="1"/>
              </p:cNvSpPr>
              <p:nvPr/>
            </p:nvSpPr>
            <p:spPr bwMode="auto">
              <a:xfrm>
                <a:off x="9" y="0"/>
                <a:ext cx="108" cy="1071"/>
              </a:xfrm>
              <a:prstGeom prst="line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050"/>
              </a:p>
            </p:txBody>
          </p:sp>
        </p:grpSp>
      </p:grpSp>
      <p:grpSp>
        <p:nvGrpSpPr>
          <p:cNvPr id="32785" name="Group 17"/>
          <p:cNvGrpSpPr/>
          <p:nvPr/>
        </p:nvGrpSpPr>
        <p:grpSpPr bwMode="auto">
          <a:xfrm>
            <a:off x="1117576" y="2403847"/>
            <a:ext cx="2727722" cy="445294"/>
            <a:chOff x="0" y="0"/>
            <a:chExt cx="2291" cy="374"/>
          </a:xfrm>
        </p:grpSpPr>
        <p:grpSp>
          <p:nvGrpSpPr>
            <p:cNvPr id="32786" name="Group 18"/>
            <p:cNvGrpSpPr/>
            <p:nvPr/>
          </p:nvGrpSpPr>
          <p:grpSpPr bwMode="auto">
            <a:xfrm rot="5400000">
              <a:off x="1569" y="-351"/>
              <a:ext cx="369" cy="1071"/>
              <a:chOff x="0" y="0"/>
              <a:chExt cx="369" cy="1071"/>
            </a:xfrm>
          </p:grpSpPr>
          <p:sp>
            <p:nvSpPr>
              <p:cNvPr id="32787" name="Line 19"/>
              <p:cNvSpPr>
                <a:spLocks noChangeShapeType="1"/>
              </p:cNvSpPr>
              <p:nvPr/>
            </p:nvSpPr>
            <p:spPr bwMode="auto">
              <a:xfrm flipV="1">
                <a:off x="0" y="0"/>
                <a:ext cx="369" cy="0"/>
              </a:xfrm>
              <a:prstGeom prst="line">
                <a:avLst/>
              </a:prstGeom>
              <a:noFill/>
              <a:ln w="31750" cmpd="sng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050"/>
              </a:p>
            </p:txBody>
          </p:sp>
          <p:sp>
            <p:nvSpPr>
              <p:cNvPr id="32788" name="Line 20"/>
              <p:cNvSpPr>
                <a:spLocks noChangeShapeType="1"/>
              </p:cNvSpPr>
              <p:nvPr/>
            </p:nvSpPr>
            <p:spPr bwMode="auto">
              <a:xfrm>
                <a:off x="108" y="1071"/>
                <a:ext cx="144" cy="0"/>
              </a:xfrm>
              <a:prstGeom prst="line">
                <a:avLst/>
              </a:prstGeom>
              <a:noFill/>
              <a:ln w="31750" cmpd="sng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050"/>
              </a:p>
            </p:txBody>
          </p:sp>
          <p:sp>
            <p:nvSpPr>
              <p:cNvPr id="32789" name="Line 21"/>
              <p:cNvSpPr>
                <a:spLocks noChangeShapeType="1"/>
              </p:cNvSpPr>
              <p:nvPr/>
            </p:nvSpPr>
            <p:spPr bwMode="auto">
              <a:xfrm flipH="1">
                <a:off x="252" y="9"/>
                <a:ext cx="117" cy="1062"/>
              </a:xfrm>
              <a:prstGeom prst="line">
                <a:avLst/>
              </a:prstGeom>
              <a:noFill/>
              <a:ln w="31750" cmpd="sng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050"/>
              </a:p>
            </p:txBody>
          </p:sp>
          <p:sp>
            <p:nvSpPr>
              <p:cNvPr id="32790" name="Line 22"/>
              <p:cNvSpPr>
                <a:spLocks noChangeShapeType="1"/>
              </p:cNvSpPr>
              <p:nvPr/>
            </p:nvSpPr>
            <p:spPr bwMode="auto">
              <a:xfrm>
                <a:off x="9" y="0"/>
                <a:ext cx="108" cy="1071"/>
              </a:xfrm>
              <a:prstGeom prst="line">
                <a:avLst/>
              </a:prstGeom>
              <a:noFill/>
              <a:ln w="31750" cmpd="sng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050"/>
              </a:p>
            </p:txBody>
          </p:sp>
        </p:grpSp>
        <p:grpSp>
          <p:nvGrpSpPr>
            <p:cNvPr id="32791" name="Group 23"/>
            <p:cNvGrpSpPr/>
            <p:nvPr/>
          </p:nvGrpSpPr>
          <p:grpSpPr bwMode="auto">
            <a:xfrm rot="16200000">
              <a:off x="351" y="-348"/>
              <a:ext cx="369" cy="1071"/>
              <a:chOff x="0" y="0"/>
              <a:chExt cx="369" cy="1071"/>
            </a:xfrm>
          </p:grpSpPr>
          <p:sp>
            <p:nvSpPr>
              <p:cNvPr id="32792" name="Line 24"/>
              <p:cNvSpPr>
                <a:spLocks noChangeShapeType="1"/>
              </p:cNvSpPr>
              <p:nvPr/>
            </p:nvSpPr>
            <p:spPr bwMode="auto">
              <a:xfrm flipV="1">
                <a:off x="0" y="0"/>
                <a:ext cx="369" cy="0"/>
              </a:xfrm>
              <a:prstGeom prst="line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050"/>
              </a:p>
            </p:txBody>
          </p:sp>
          <p:sp>
            <p:nvSpPr>
              <p:cNvPr id="32793" name="Line 25"/>
              <p:cNvSpPr>
                <a:spLocks noChangeShapeType="1"/>
              </p:cNvSpPr>
              <p:nvPr/>
            </p:nvSpPr>
            <p:spPr bwMode="auto">
              <a:xfrm>
                <a:off x="108" y="1071"/>
                <a:ext cx="144" cy="0"/>
              </a:xfrm>
              <a:prstGeom prst="line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050"/>
              </a:p>
            </p:txBody>
          </p:sp>
          <p:sp>
            <p:nvSpPr>
              <p:cNvPr id="32794" name="Line 26"/>
              <p:cNvSpPr>
                <a:spLocks noChangeShapeType="1"/>
              </p:cNvSpPr>
              <p:nvPr/>
            </p:nvSpPr>
            <p:spPr bwMode="auto">
              <a:xfrm flipH="1">
                <a:off x="252" y="9"/>
                <a:ext cx="117" cy="1062"/>
              </a:xfrm>
              <a:prstGeom prst="line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050"/>
              </a:p>
            </p:txBody>
          </p:sp>
          <p:sp>
            <p:nvSpPr>
              <p:cNvPr id="32795" name="Line 27"/>
              <p:cNvSpPr>
                <a:spLocks noChangeShapeType="1"/>
              </p:cNvSpPr>
              <p:nvPr/>
            </p:nvSpPr>
            <p:spPr bwMode="auto">
              <a:xfrm>
                <a:off x="9" y="0"/>
                <a:ext cx="108" cy="1071"/>
              </a:xfrm>
              <a:prstGeom prst="line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050"/>
              </a:p>
            </p:txBody>
          </p:sp>
        </p:grpSp>
      </p:grpSp>
      <p:sp>
        <p:nvSpPr>
          <p:cNvPr id="32796" name="Text Box 28"/>
          <p:cNvSpPr txBox="1">
            <a:spLocks noChangeArrowheads="1"/>
          </p:cNvSpPr>
          <p:nvPr/>
        </p:nvSpPr>
        <p:spPr bwMode="auto">
          <a:xfrm>
            <a:off x="2274292" y="771550"/>
            <a:ext cx="56792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endParaRPr lang="zh-CN" altLang="zh-CN" sz="2800" b="1" i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797" name="Text Box 29"/>
          <p:cNvSpPr txBox="1">
            <a:spLocks noChangeArrowheads="1"/>
          </p:cNvSpPr>
          <p:nvPr/>
        </p:nvSpPr>
        <p:spPr bwMode="auto">
          <a:xfrm>
            <a:off x="3779912" y="2542133"/>
            <a:ext cx="64293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zh-CN" altLang="zh-CN" sz="2800" b="1" i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798" name="Text Box 30"/>
          <p:cNvSpPr txBox="1">
            <a:spLocks noChangeArrowheads="1"/>
          </p:cNvSpPr>
          <p:nvPr/>
        </p:nvSpPr>
        <p:spPr bwMode="auto">
          <a:xfrm>
            <a:off x="2093788" y="3723878"/>
            <a:ext cx="86796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 i="1"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endParaRPr lang="zh-CN" altLang="zh-CN" sz="2800" b="1" i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799" name="Text Box 31"/>
          <p:cNvSpPr txBox="1">
            <a:spLocks noChangeArrowheads="1"/>
          </p:cNvSpPr>
          <p:nvPr/>
        </p:nvSpPr>
        <p:spPr bwMode="auto">
          <a:xfrm>
            <a:off x="869578" y="2542133"/>
            <a:ext cx="75009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endParaRPr lang="zh-CN" altLang="zh-CN" sz="2800" b="1" i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2800" name="Group 32"/>
          <p:cNvGrpSpPr/>
          <p:nvPr/>
        </p:nvGrpSpPr>
        <p:grpSpPr bwMode="auto">
          <a:xfrm>
            <a:off x="2778497" y="2091903"/>
            <a:ext cx="332184" cy="321469"/>
            <a:chOff x="0" y="0"/>
            <a:chExt cx="279" cy="270"/>
          </a:xfrm>
        </p:grpSpPr>
        <p:sp>
          <p:nvSpPr>
            <p:cNvPr id="32801" name="Arc 33"/>
            <p:cNvSpPr/>
            <p:nvPr/>
          </p:nvSpPr>
          <p:spPr bwMode="auto">
            <a:xfrm>
              <a:off x="0" y="0"/>
              <a:ext cx="252" cy="270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5400" cmpd="sng">
              <a:solidFill>
                <a:srgbClr val="3333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1050"/>
            </a:p>
          </p:txBody>
        </p:sp>
        <p:sp>
          <p:nvSpPr>
            <p:cNvPr id="32802" name="Line 34"/>
            <p:cNvSpPr>
              <a:spLocks noChangeShapeType="1"/>
            </p:cNvSpPr>
            <p:nvPr/>
          </p:nvSpPr>
          <p:spPr bwMode="auto">
            <a:xfrm flipV="1">
              <a:off x="252" y="180"/>
              <a:ext cx="27" cy="81"/>
            </a:xfrm>
            <a:prstGeom prst="line">
              <a:avLst/>
            </a:prstGeom>
            <a:noFill/>
            <a:ln w="25400" cmpd="sng">
              <a:solidFill>
                <a:srgbClr val="3333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1050"/>
            </a:p>
          </p:txBody>
        </p:sp>
        <p:sp>
          <p:nvSpPr>
            <p:cNvPr id="32803" name="Line 35"/>
            <p:cNvSpPr>
              <a:spLocks noChangeShapeType="1"/>
            </p:cNvSpPr>
            <p:nvPr/>
          </p:nvSpPr>
          <p:spPr bwMode="auto">
            <a:xfrm flipH="1" flipV="1">
              <a:off x="198" y="225"/>
              <a:ext cx="54" cy="36"/>
            </a:xfrm>
            <a:prstGeom prst="line">
              <a:avLst/>
            </a:prstGeom>
            <a:noFill/>
            <a:ln w="25400" cmpd="sng">
              <a:solidFill>
                <a:srgbClr val="3333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1050"/>
            </a:p>
          </p:txBody>
        </p:sp>
      </p:grpSp>
      <p:sp>
        <p:nvSpPr>
          <p:cNvPr id="32804" name="Text Box 36"/>
          <p:cNvSpPr txBox="1">
            <a:spLocks noChangeArrowheads="1"/>
          </p:cNvSpPr>
          <p:nvPr/>
        </p:nvSpPr>
        <p:spPr bwMode="auto">
          <a:xfrm>
            <a:off x="2879701" y="1833538"/>
            <a:ext cx="88939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90°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2805" name="Group 37"/>
          <p:cNvGrpSpPr/>
          <p:nvPr/>
        </p:nvGrpSpPr>
        <p:grpSpPr bwMode="auto">
          <a:xfrm rot="5400000">
            <a:off x="2774330" y="3008089"/>
            <a:ext cx="332184" cy="321469"/>
            <a:chOff x="0" y="0"/>
            <a:chExt cx="279" cy="270"/>
          </a:xfrm>
        </p:grpSpPr>
        <p:sp>
          <p:nvSpPr>
            <p:cNvPr id="32806" name="Arc 38"/>
            <p:cNvSpPr/>
            <p:nvPr/>
          </p:nvSpPr>
          <p:spPr bwMode="auto">
            <a:xfrm>
              <a:off x="0" y="0"/>
              <a:ext cx="252" cy="270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5400" cmpd="sng">
              <a:solidFill>
                <a:srgbClr val="3333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1050"/>
            </a:p>
          </p:txBody>
        </p:sp>
        <p:sp>
          <p:nvSpPr>
            <p:cNvPr id="32807" name="Line 39"/>
            <p:cNvSpPr>
              <a:spLocks noChangeShapeType="1"/>
            </p:cNvSpPr>
            <p:nvPr/>
          </p:nvSpPr>
          <p:spPr bwMode="auto">
            <a:xfrm flipV="1">
              <a:off x="252" y="180"/>
              <a:ext cx="27" cy="81"/>
            </a:xfrm>
            <a:prstGeom prst="line">
              <a:avLst/>
            </a:prstGeom>
            <a:noFill/>
            <a:ln w="25400" cmpd="sng">
              <a:solidFill>
                <a:srgbClr val="3333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1050"/>
            </a:p>
          </p:txBody>
        </p:sp>
        <p:sp>
          <p:nvSpPr>
            <p:cNvPr id="32808" name="Line 40"/>
            <p:cNvSpPr>
              <a:spLocks noChangeShapeType="1"/>
            </p:cNvSpPr>
            <p:nvPr/>
          </p:nvSpPr>
          <p:spPr bwMode="auto">
            <a:xfrm flipH="1" flipV="1">
              <a:off x="198" y="225"/>
              <a:ext cx="54" cy="36"/>
            </a:xfrm>
            <a:prstGeom prst="line">
              <a:avLst/>
            </a:prstGeom>
            <a:noFill/>
            <a:ln w="25400" cmpd="sng">
              <a:solidFill>
                <a:srgbClr val="3333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1050"/>
            </a:p>
          </p:txBody>
        </p:sp>
      </p:grpSp>
      <p:sp>
        <p:nvSpPr>
          <p:cNvPr id="32809" name="Text Box 41"/>
          <p:cNvSpPr txBox="1">
            <a:spLocks noChangeArrowheads="1"/>
          </p:cNvSpPr>
          <p:nvPr/>
        </p:nvSpPr>
        <p:spPr bwMode="auto">
          <a:xfrm>
            <a:off x="2919661" y="3075806"/>
            <a:ext cx="93225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90°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2810" name="Group 42"/>
          <p:cNvGrpSpPr/>
          <p:nvPr/>
        </p:nvGrpSpPr>
        <p:grpSpPr bwMode="auto">
          <a:xfrm>
            <a:off x="1112813" y="2388369"/>
            <a:ext cx="2727722" cy="445294"/>
            <a:chOff x="0" y="0"/>
            <a:chExt cx="2291" cy="374"/>
          </a:xfrm>
        </p:grpSpPr>
        <p:grpSp>
          <p:nvGrpSpPr>
            <p:cNvPr id="32811" name="Group 43"/>
            <p:cNvGrpSpPr/>
            <p:nvPr/>
          </p:nvGrpSpPr>
          <p:grpSpPr bwMode="auto">
            <a:xfrm rot="5400000">
              <a:off x="1569" y="-351"/>
              <a:ext cx="369" cy="1071"/>
              <a:chOff x="0" y="0"/>
              <a:chExt cx="369" cy="1071"/>
            </a:xfrm>
          </p:grpSpPr>
          <p:sp>
            <p:nvSpPr>
              <p:cNvPr id="32812" name="Line 44"/>
              <p:cNvSpPr>
                <a:spLocks noChangeShapeType="1"/>
              </p:cNvSpPr>
              <p:nvPr/>
            </p:nvSpPr>
            <p:spPr bwMode="auto">
              <a:xfrm flipV="1">
                <a:off x="0" y="0"/>
                <a:ext cx="369" cy="0"/>
              </a:xfrm>
              <a:prstGeom prst="line">
                <a:avLst/>
              </a:prstGeom>
              <a:noFill/>
              <a:ln w="31750" cmpd="sng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050"/>
              </a:p>
            </p:txBody>
          </p:sp>
          <p:sp>
            <p:nvSpPr>
              <p:cNvPr id="32813" name="Line 45"/>
              <p:cNvSpPr>
                <a:spLocks noChangeShapeType="1"/>
              </p:cNvSpPr>
              <p:nvPr/>
            </p:nvSpPr>
            <p:spPr bwMode="auto">
              <a:xfrm>
                <a:off x="108" y="1071"/>
                <a:ext cx="144" cy="0"/>
              </a:xfrm>
              <a:prstGeom prst="line">
                <a:avLst/>
              </a:prstGeom>
              <a:noFill/>
              <a:ln w="31750" cmpd="sng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050"/>
              </a:p>
            </p:txBody>
          </p:sp>
          <p:sp>
            <p:nvSpPr>
              <p:cNvPr id="32814" name="Line 46"/>
              <p:cNvSpPr>
                <a:spLocks noChangeShapeType="1"/>
              </p:cNvSpPr>
              <p:nvPr/>
            </p:nvSpPr>
            <p:spPr bwMode="auto">
              <a:xfrm flipH="1">
                <a:off x="252" y="9"/>
                <a:ext cx="117" cy="1062"/>
              </a:xfrm>
              <a:prstGeom prst="line">
                <a:avLst/>
              </a:prstGeom>
              <a:noFill/>
              <a:ln w="31750" cmpd="sng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050"/>
              </a:p>
            </p:txBody>
          </p:sp>
          <p:sp>
            <p:nvSpPr>
              <p:cNvPr id="32815" name="Line 47"/>
              <p:cNvSpPr>
                <a:spLocks noChangeShapeType="1"/>
              </p:cNvSpPr>
              <p:nvPr/>
            </p:nvSpPr>
            <p:spPr bwMode="auto">
              <a:xfrm>
                <a:off x="9" y="0"/>
                <a:ext cx="108" cy="1071"/>
              </a:xfrm>
              <a:prstGeom prst="line">
                <a:avLst/>
              </a:prstGeom>
              <a:noFill/>
              <a:ln w="31750" cmpd="sng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050"/>
              </a:p>
            </p:txBody>
          </p:sp>
        </p:grpSp>
        <p:grpSp>
          <p:nvGrpSpPr>
            <p:cNvPr id="32816" name="Group 48"/>
            <p:cNvGrpSpPr/>
            <p:nvPr/>
          </p:nvGrpSpPr>
          <p:grpSpPr bwMode="auto">
            <a:xfrm rot="16200000">
              <a:off x="351" y="-348"/>
              <a:ext cx="369" cy="1071"/>
              <a:chOff x="0" y="0"/>
              <a:chExt cx="369" cy="1071"/>
            </a:xfrm>
          </p:grpSpPr>
          <p:sp>
            <p:nvSpPr>
              <p:cNvPr id="32817" name="Line 49"/>
              <p:cNvSpPr>
                <a:spLocks noChangeShapeType="1"/>
              </p:cNvSpPr>
              <p:nvPr/>
            </p:nvSpPr>
            <p:spPr bwMode="auto">
              <a:xfrm flipV="1">
                <a:off x="0" y="0"/>
                <a:ext cx="369" cy="0"/>
              </a:xfrm>
              <a:prstGeom prst="line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050"/>
              </a:p>
            </p:txBody>
          </p:sp>
          <p:sp>
            <p:nvSpPr>
              <p:cNvPr id="32818" name="Line 50"/>
              <p:cNvSpPr>
                <a:spLocks noChangeShapeType="1"/>
              </p:cNvSpPr>
              <p:nvPr/>
            </p:nvSpPr>
            <p:spPr bwMode="auto">
              <a:xfrm>
                <a:off x="108" y="1071"/>
                <a:ext cx="144" cy="0"/>
              </a:xfrm>
              <a:prstGeom prst="line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050"/>
              </a:p>
            </p:txBody>
          </p:sp>
          <p:sp>
            <p:nvSpPr>
              <p:cNvPr id="32819" name="Line 51"/>
              <p:cNvSpPr>
                <a:spLocks noChangeShapeType="1"/>
              </p:cNvSpPr>
              <p:nvPr/>
            </p:nvSpPr>
            <p:spPr bwMode="auto">
              <a:xfrm flipH="1">
                <a:off x="252" y="9"/>
                <a:ext cx="117" cy="1062"/>
              </a:xfrm>
              <a:prstGeom prst="line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050"/>
              </a:p>
            </p:txBody>
          </p:sp>
          <p:sp>
            <p:nvSpPr>
              <p:cNvPr id="32820" name="Line 52"/>
              <p:cNvSpPr>
                <a:spLocks noChangeShapeType="1"/>
              </p:cNvSpPr>
              <p:nvPr/>
            </p:nvSpPr>
            <p:spPr bwMode="auto">
              <a:xfrm>
                <a:off x="9" y="0"/>
                <a:ext cx="108" cy="1071"/>
              </a:xfrm>
              <a:prstGeom prst="line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050"/>
              </a:p>
            </p:txBody>
          </p:sp>
        </p:grpSp>
      </p:grpSp>
      <p:sp>
        <p:nvSpPr>
          <p:cNvPr id="32821" name="Text Box 53"/>
          <p:cNvSpPr txBox="1">
            <a:spLocks noChangeArrowheads="1"/>
          </p:cNvSpPr>
          <p:nvPr/>
        </p:nvSpPr>
        <p:spPr bwMode="auto">
          <a:xfrm>
            <a:off x="2123728" y="2571750"/>
            <a:ext cx="33218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zh-CN" sz="2800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O</a:t>
            </a:r>
            <a:endParaRPr lang="zh-CN" altLang="zh-CN" sz="2800" b="1" i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839" name="Text Box 71"/>
          <p:cNvSpPr txBox="1">
            <a:spLocks noChangeArrowheads="1"/>
          </p:cNvSpPr>
          <p:nvPr/>
        </p:nvSpPr>
        <p:spPr bwMode="auto">
          <a:xfrm>
            <a:off x="4788024" y="1401619"/>
            <a:ext cx="3941306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zh-CN" altLang="zh-CN" sz="2800" b="1" dirty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从位置</a:t>
            </a:r>
            <a:r>
              <a:rPr lang="zh-CN" altLang="zh-CN" sz="2800" b="1" i="1" dirty="0" smtClean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en-US" altLang="zh-CN" sz="2800" b="1" i="1" dirty="0" smtClean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2800" b="1" dirty="0" smtClean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绕</a:t>
            </a:r>
            <a:r>
              <a:rPr lang="zh-CN" altLang="zh-CN" sz="2800" b="1" dirty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</a:t>
            </a:r>
            <a:r>
              <a:rPr lang="zh-CN" altLang="zh-CN" sz="2800" b="1" i="1" dirty="0" smtClean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O</a:t>
            </a:r>
            <a:r>
              <a:rPr lang="en-US" altLang="zh-CN" sz="2800" b="1" i="1" dirty="0" smtClean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2800" b="1" dirty="0" smtClean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顺时针</a:t>
            </a:r>
            <a:r>
              <a:rPr lang="zh-CN" altLang="zh-CN" sz="2800" b="1" dirty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方向旋转90°到位置</a:t>
            </a:r>
            <a:r>
              <a:rPr lang="zh-CN" altLang="zh-CN" sz="2800" b="1" i="1" dirty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zh-CN" sz="2800" b="1" dirty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b="1" dirty="0">
              <a:solidFill>
                <a:srgbClr val="CC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840" name="Rectangle 72"/>
          <p:cNvSpPr>
            <a:spLocks noChangeArrowheads="1"/>
          </p:cNvSpPr>
          <p:nvPr/>
        </p:nvSpPr>
        <p:spPr bwMode="auto">
          <a:xfrm>
            <a:off x="4824780" y="2355726"/>
            <a:ext cx="3707660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zh-CN" altLang="zh-CN" sz="2800" b="1" dirty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再从位置</a:t>
            </a:r>
            <a:r>
              <a:rPr lang="zh-CN" altLang="zh-CN" sz="2800" b="1" i="1" dirty="0" smtClean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en-US" altLang="zh-CN" sz="2800" b="1" i="1" dirty="0" smtClean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2800" b="1" dirty="0" smtClean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绕</a:t>
            </a:r>
            <a:r>
              <a:rPr lang="zh-CN" altLang="zh-CN" sz="2800" b="1" dirty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</a:t>
            </a:r>
            <a:r>
              <a:rPr lang="zh-CN" altLang="zh-CN" sz="2800" b="1" i="1" dirty="0" smtClean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O</a:t>
            </a:r>
            <a:r>
              <a:rPr lang="en-US" altLang="zh-CN" sz="2800" b="1" i="1" dirty="0" smtClean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 smtClean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 smtClean="0">
              <a:solidFill>
                <a:srgbClr val="CC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r>
              <a:rPr lang="zh-CN" altLang="zh-CN" sz="2800" b="1" dirty="0" smtClean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  </a:t>
            </a:r>
            <a:r>
              <a:rPr lang="en-US" altLang="zh-CN" sz="2800" b="1" dirty="0" smtClean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2800" b="1" dirty="0" smtClean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2800" b="1" dirty="0" smtClean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2800" b="1" dirty="0" smtClean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)方向</a:t>
            </a:r>
            <a:r>
              <a:rPr lang="zh-CN" altLang="zh-CN" sz="2800" b="1" dirty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旋转</a:t>
            </a:r>
            <a:r>
              <a:rPr lang="zh-CN" altLang="zh-CN" sz="2800" b="1" dirty="0" smtClean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 smtClean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2800" b="1" dirty="0" smtClean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2800" b="1" dirty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）到位置</a:t>
            </a:r>
            <a:r>
              <a:rPr lang="zh-CN" altLang="zh-CN" sz="2800" b="1" i="1" dirty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zh-CN" sz="2800" b="1" dirty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b="1" dirty="0">
              <a:solidFill>
                <a:srgbClr val="CC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841" name="Text Box 73"/>
          <p:cNvSpPr txBox="1">
            <a:spLocks noChangeArrowheads="1"/>
          </p:cNvSpPr>
          <p:nvPr/>
        </p:nvSpPr>
        <p:spPr bwMode="auto">
          <a:xfrm>
            <a:off x="5219089" y="2768610"/>
            <a:ext cx="165716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顺时针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842" name="Text Box 74"/>
          <p:cNvSpPr txBox="1">
            <a:spLocks noChangeArrowheads="1"/>
          </p:cNvSpPr>
          <p:nvPr/>
        </p:nvSpPr>
        <p:spPr bwMode="auto">
          <a:xfrm>
            <a:off x="5292080" y="3200658"/>
            <a:ext cx="100872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90°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" name="MH_Other_8"/>
          <p:cNvSpPr/>
          <p:nvPr>
            <p:custDataLst>
              <p:tags r:id="rId1"/>
            </p:custDataLst>
          </p:nvPr>
        </p:nvSpPr>
        <p:spPr>
          <a:xfrm>
            <a:off x="6335265" y="873483"/>
            <a:ext cx="544790" cy="469647"/>
          </a:xfrm>
          <a:prstGeom prst="hexagon">
            <a:avLst/>
          </a:prstGeom>
          <a:solidFill>
            <a:srgbClr val="A3D800"/>
          </a:solidFill>
          <a:ln w="12700" cap="flat" cmpd="sng" algn="ctr">
            <a:noFill/>
            <a:prstDash val="solid"/>
            <a:miter lim="800000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CN" sz="2000" kern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000" kern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3" name="组合 8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84" name="图片 8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85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7" name="Rectangle 56"/>
          <p:cNvSpPr>
            <a:spLocks noChangeArrowheads="1"/>
          </p:cNvSpPr>
          <p:nvPr/>
        </p:nvSpPr>
        <p:spPr bwMode="auto">
          <a:xfrm>
            <a:off x="251520" y="339502"/>
            <a:ext cx="346761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说一说，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填一填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6" dur="2000" fill="hold"/>
                                        <p:tgtEl>
                                          <p:spTgt spid="327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278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0080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2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28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28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28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32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32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840" grpId="0" autoUpdateAnimBg="0"/>
      <p:bldP spid="32841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Line 2"/>
          <p:cNvSpPr>
            <a:spLocks noChangeShapeType="1"/>
          </p:cNvSpPr>
          <p:nvPr/>
        </p:nvSpPr>
        <p:spPr bwMode="auto">
          <a:xfrm>
            <a:off x="1050099" y="2673897"/>
            <a:ext cx="2689622" cy="0"/>
          </a:xfrm>
          <a:prstGeom prst="line">
            <a:avLst/>
          </a:prstGeom>
          <a:noFill/>
          <a:ln w="38100" cmpd="dbl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33795" name="Line 3"/>
          <p:cNvSpPr>
            <a:spLocks noChangeShapeType="1"/>
          </p:cNvSpPr>
          <p:nvPr/>
        </p:nvSpPr>
        <p:spPr bwMode="auto">
          <a:xfrm>
            <a:off x="2389552" y="2631035"/>
            <a:ext cx="0" cy="1350169"/>
          </a:xfrm>
          <a:prstGeom prst="line">
            <a:avLst/>
          </a:prstGeom>
          <a:noFill/>
          <a:ln w="38100" cmpd="dbl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33796" name="Line 4"/>
          <p:cNvSpPr>
            <a:spLocks noChangeShapeType="1"/>
          </p:cNvSpPr>
          <p:nvPr/>
        </p:nvSpPr>
        <p:spPr bwMode="auto">
          <a:xfrm flipH="1" flipV="1">
            <a:off x="2378836" y="1280866"/>
            <a:ext cx="10716" cy="1371600"/>
          </a:xfrm>
          <a:prstGeom prst="line">
            <a:avLst/>
          </a:prstGeom>
          <a:noFill/>
          <a:ln w="38100" cmpd="dbl">
            <a:solidFill>
              <a:srgbClr val="80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grpSp>
        <p:nvGrpSpPr>
          <p:cNvPr id="33797" name="Group 5"/>
          <p:cNvGrpSpPr/>
          <p:nvPr/>
        </p:nvGrpSpPr>
        <p:grpSpPr bwMode="auto">
          <a:xfrm>
            <a:off x="2175240" y="1280867"/>
            <a:ext cx="445294" cy="2727722"/>
            <a:chOff x="0" y="0"/>
            <a:chExt cx="374" cy="2291"/>
          </a:xfrm>
        </p:grpSpPr>
        <p:grpSp>
          <p:nvGrpSpPr>
            <p:cNvPr id="33798" name="Group 6"/>
            <p:cNvGrpSpPr/>
            <p:nvPr/>
          </p:nvGrpSpPr>
          <p:grpSpPr bwMode="auto">
            <a:xfrm>
              <a:off x="0" y="0"/>
              <a:ext cx="369" cy="1071"/>
              <a:chOff x="0" y="0"/>
              <a:chExt cx="369" cy="1071"/>
            </a:xfrm>
          </p:grpSpPr>
          <p:sp>
            <p:nvSpPr>
              <p:cNvPr id="33799" name="Line 7"/>
              <p:cNvSpPr>
                <a:spLocks noChangeShapeType="1"/>
              </p:cNvSpPr>
              <p:nvPr/>
            </p:nvSpPr>
            <p:spPr bwMode="auto">
              <a:xfrm flipV="1">
                <a:off x="0" y="0"/>
                <a:ext cx="369" cy="0"/>
              </a:xfrm>
              <a:prstGeom prst="line">
                <a:avLst/>
              </a:prstGeom>
              <a:noFill/>
              <a:ln w="31750" cmpd="sng">
                <a:solidFill>
                  <a:srgbClr val="00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050"/>
              </a:p>
            </p:txBody>
          </p:sp>
          <p:sp>
            <p:nvSpPr>
              <p:cNvPr id="33800" name="Line 8"/>
              <p:cNvSpPr>
                <a:spLocks noChangeShapeType="1"/>
              </p:cNvSpPr>
              <p:nvPr/>
            </p:nvSpPr>
            <p:spPr bwMode="auto">
              <a:xfrm>
                <a:off x="108" y="1071"/>
                <a:ext cx="144" cy="0"/>
              </a:xfrm>
              <a:prstGeom prst="line">
                <a:avLst/>
              </a:prstGeom>
              <a:noFill/>
              <a:ln w="31750" cmpd="sng">
                <a:solidFill>
                  <a:srgbClr val="00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050"/>
              </a:p>
            </p:txBody>
          </p:sp>
          <p:sp>
            <p:nvSpPr>
              <p:cNvPr id="33801" name="Line 9"/>
              <p:cNvSpPr>
                <a:spLocks noChangeShapeType="1"/>
              </p:cNvSpPr>
              <p:nvPr/>
            </p:nvSpPr>
            <p:spPr bwMode="auto">
              <a:xfrm flipH="1">
                <a:off x="252" y="9"/>
                <a:ext cx="117" cy="1062"/>
              </a:xfrm>
              <a:prstGeom prst="line">
                <a:avLst/>
              </a:prstGeom>
              <a:noFill/>
              <a:ln w="31750" cmpd="sng">
                <a:solidFill>
                  <a:srgbClr val="00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050"/>
              </a:p>
            </p:txBody>
          </p:sp>
          <p:sp>
            <p:nvSpPr>
              <p:cNvPr id="33802" name="Line 10"/>
              <p:cNvSpPr>
                <a:spLocks noChangeShapeType="1"/>
              </p:cNvSpPr>
              <p:nvPr/>
            </p:nvSpPr>
            <p:spPr bwMode="auto">
              <a:xfrm>
                <a:off x="9" y="0"/>
                <a:ext cx="108" cy="1071"/>
              </a:xfrm>
              <a:prstGeom prst="line">
                <a:avLst/>
              </a:prstGeom>
              <a:noFill/>
              <a:ln w="31750" cmpd="sng">
                <a:solidFill>
                  <a:srgbClr val="00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050"/>
              </a:p>
            </p:txBody>
          </p:sp>
        </p:grpSp>
        <p:grpSp>
          <p:nvGrpSpPr>
            <p:cNvPr id="33803" name="Group 11"/>
            <p:cNvGrpSpPr/>
            <p:nvPr/>
          </p:nvGrpSpPr>
          <p:grpSpPr bwMode="auto">
            <a:xfrm rot="10800000">
              <a:off x="5" y="1220"/>
              <a:ext cx="369" cy="1071"/>
              <a:chOff x="0" y="0"/>
              <a:chExt cx="369" cy="1071"/>
            </a:xfrm>
          </p:grpSpPr>
          <p:sp>
            <p:nvSpPr>
              <p:cNvPr id="33804" name="Line 12"/>
              <p:cNvSpPr>
                <a:spLocks noChangeShapeType="1"/>
              </p:cNvSpPr>
              <p:nvPr/>
            </p:nvSpPr>
            <p:spPr bwMode="auto">
              <a:xfrm flipV="1">
                <a:off x="0" y="0"/>
                <a:ext cx="369" cy="0"/>
              </a:xfrm>
              <a:prstGeom prst="line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050"/>
              </a:p>
            </p:txBody>
          </p:sp>
          <p:sp>
            <p:nvSpPr>
              <p:cNvPr id="33805" name="Line 13"/>
              <p:cNvSpPr>
                <a:spLocks noChangeShapeType="1"/>
              </p:cNvSpPr>
              <p:nvPr/>
            </p:nvSpPr>
            <p:spPr bwMode="auto">
              <a:xfrm>
                <a:off x="108" y="1071"/>
                <a:ext cx="144" cy="0"/>
              </a:xfrm>
              <a:prstGeom prst="line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050"/>
              </a:p>
            </p:txBody>
          </p:sp>
          <p:sp>
            <p:nvSpPr>
              <p:cNvPr id="33806" name="Line 14"/>
              <p:cNvSpPr>
                <a:spLocks noChangeShapeType="1"/>
              </p:cNvSpPr>
              <p:nvPr/>
            </p:nvSpPr>
            <p:spPr bwMode="auto">
              <a:xfrm flipH="1">
                <a:off x="252" y="9"/>
                <a:ext cx="117" cy="1062"/>
              </a:xfrm>
              <a:prstGeom prst="line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050"/>
              </a:p>
            </p:txBody>
          </p:sp>
          <p:sp>
            <p:nvSpPr>
              <p:cNvPr id="33807" name="Line 15"/>
              <p:cNvSpPr>
                <a:spLocks noChangeShapeType="1"/>
              </p:cNvSpPr>
              <p:nvPr/>
            </p:nvSpPr>
            <p:spPr bwMode="auto">
              <a:xfrm>
                <a:off x="9" y="0"/>
                <a:ext cx="108" cy="1071"/>
              </a:xfrm>
              <a:prstGeom prst="line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050"/>
              </a:p>
            </p:txBody>
          </p:sp>
        </p:grpSp>
      </p:grpSp>
      <p:grpSp>
        <p:nvGrpSpPr>
          <p:cNvPr id="33808" name="Group 16"/>
          <p:cNvGrpSpPr/>
          <p:nvPr/>
        </p:nvGrpSpPr>
        <p:grpSpPr bwMode="auto">
          <a:xfrm>
            <a:off x="2170477" y="1297535"/>
            <a:ext cx="445294" cy="2727722"/>
            <a:chOff x="0" y="0"/>
            <a:chExt cx="374" cy="2291"/>
          </a:xfrm>
        </p:grpSpPr>
        <p:grpSp>
          <p:nvGrpSpPr>
            <p:cNvPr id="33809" name="Group 17"/>
            <p:cNvGrpSpPr/>
            <p:nvPr/>
          </p:nvGrpSpPr>
          <p:grpSpPr bwMode="auto">
            <a:xfrm>
              <a:off x="0" y="0"/>
              <a:ext cx="369" cy="1071"/>
              <a:chOff x="0" y="0"/>
              <a:chExt cx="369" cy="1071"/>
            </a:xfrm>
          </p:grpSpPr>
          <p:sp>
            <p:nvSpPr>
              <p:cNvPr id="33810" name="Line 18"/>
              <p:cNvSpPr>
                <a:spLocks noChangeShapeType="1"/>
              </p:cNvSpPr>
              <p:nvPr/>
            </p:nvSpPr>
            <p:spPr bwMode="auto">
              <a:xfrm flipV="1">
                <a:off x="0" y="0"/>
                <a:ext cx="369" cy="0"/>
              </a:xfrm>
              <a:prstGeom prst="line">
                <a:avLst/>
              </a:prstGeom>
              <a:noFill/>
              <a:ln w="31750" cmpd="sng">
                <a:solidFill>
                  <a:srgbClr val="00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050"/>
              </a:p>
            </p:txBody>
          </p:sp>
          <p:sp>
            <p:nvSpPr>
              <p:cNvPr id="33811" name="Line 19"/>
              <p:cNvSpPr>
                <a:spLocks noChangeShapeType="1"/>
              </p:cNvSpPr>
              <p:nvPr/>
            </p:nvSpPr>
            <p:spPr bwMode="auto">
              <a:xfrm>
                <a:off x="108" y="1071"/>
                <a:ext cx="144" cy="0"/>
              </a:xfrm>
              <a:prstGeom prst="line">
                <a:avLst/>
              </a:prstGeom>
              <a:noFill/>
              <a:ln w="31750" cmpd="sng">
                <a:solidFill>
                  <a:srgbClr val="00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050"/>
              </a:p>
            </p:txBody>
          </p:sp>
          <p:sp>
            <p:nvSpPr>
              <p:cNvPr id="33812" name="Line 20"/>
              <p:cNvSpPr>
                <a:spLocks noChangeShapeType="1"/>
              </p:cNvSpPr>
              <p:nvPr/>
            </p:nvSpPr>
            <p:spPr bwMode="auto">
              <a:xfrm flipH="1">
                <a:off x="252" y="9"/>
                <a:ext cx="117" cy="1062"/>
              </a:xfrm>
              <a:prstGeom prst="line">
                <a:avLst/>
              </a:prstGeom>
              <a:noFill/>
              <a:ln w="31750" cmpd="sng">
                <a:solidFill>
                  <a:srgbClr val="00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050"/>
              </a:p>
            </p:txBody>
          </p:sp>
          <p:sp>
            <p:nvSpPr>
              <p:cNvPr id="33813" name="Line 21"/>
              <p:cNvSpPr>
                <a:spLocks noChangeShapeType="1"/>
              </p:cNvSpPr>
              <p:nvPr/>
            </p:nvSpPr>
            <p:spPr bwMode="auto">
              <a:xfrm>
                <a:off x="9" y="0"/>
                <a:ext cx="108" cy="1071"/>
              </a:xfrm>
              <a:prstGeom prst="line">
                <a:avLst/>
              </a:prstGeom>
              <a:noFill/>
              <a:ln w="31750" cmpd="sng">
                <a:solidFill>
                  <a:srgbClr val="00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050"/>
              </a:p>
            </p:txBody>
          </p:sp>
        </p:grpSp>
        <p:grpSp>
          <p:nvGrpSpPr>
            <p:cNvPr id="33814" name="Group 22"/>
            <p:cNvGrpSpPr/>
            <p:nvPr/>
          </p:nvGrpSpPr>
          <p:grpSpPr bwMode="auto">
            <a:xfrm rot="10800000">
              <a:off x="5" y="1220"/>
              <a:ext cx="369" cy="1071"/>
              <a:chOff x="0" y="0"/>
              <a:chExt cx="369" cy="1071"/>
            </a:xfrm>
          </p:grpSpPr>
          <p:sp>
            <p:nvSpPr>
              <p:cNvPr id="33815" name="Line 23"/>
              <p:cNvSpPr>
                <a:spLocks noChangeShapeType="1"/>
              </p:cNvSpPr>
              <p:nvPr/>
            </p:nvSpPr>
            <p:spPr bwMode="auto">
              <a:xfrm flipV="1">
                <a:off x="0" y="0"/>
                <a:ext cx="369" cy="0"/>
              </a:xfrm>
              <a:prstGeom prst="line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050"/>
              </a:p>
            </p:txBody>
          </p:sp>
          <p:sp>
            <p:nvSpPr>
              <p:cNvPr id="33816" name="Line 24"/>
              <p:cNvSpPr>
                <a:spLocks noChangeShapeType="1"/>
              </p:cNvSpPr>
              <p:nvPr/>
            </p:nvSpPr>
            <p:spPr bwMode="auto">
              <a:xfrm>
                <a:off x="108" y="1071"/>
                <a:ext cx="144" cy="0"/>
              </a:xfrm>
              <a:prstGeom prst="line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050"/>
              </a:p>
            </p:txBody>
          </p:sp>
          <p:sp>
            <p:nvSpPr>
              <p:cNvPr id="33817" name="Line 25"/>
              <p:cNvSpPr>
                <a:spLocks noChangeShapeType="1"/>
              </p:cNvSpPr>
              <p:nvPr/>
            </p:nvSpPr>
            <p:spPr bwMode="auto">
              <a:xfrm flipH="1">
                <a:off x="252" y="9"/>
                <a:ext cx="117" cy="1062"/>
              </a:xfrm>
              <a:prstGeom prst="line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050"/>
              </a:p>
            </p:txBody>
          </p:sp>
          <p:sp>
            <p:nvSpPr>
              <p:cNvPr id="33818" name="Line 26"/>
              <p:cNvSpPr>
                <a:spLocks noChangeShapeType="1"/>
              </p:cNvSpPr>
              <p:nvPr/>
            </p:nvSpPr>
            <p:spPr bwMode="auto">
              <a:xfrm>
                <a:off x="9" y="0"/>
                <a:ext cx="108" cy="1071"/>
              </a:xfrm>
              <a:prstGeom prst="line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050"/>
              </a:p>
            </p:txBody>
          </p:sp>
        </p:grpSp>
      </p:grpSp>
      <p:sp>
        <p:nvSpPr>
          <p:cNvPr id="33819" name="Text Box 27"/>
          <p:cNvSpPr txBox="1">
            <a:spLocks noChangeArrowheads="1"/>
          </p:cNvSpPr>
          <p:nvPr/>
        </p:nvSpPr>
        <p:spPr bwMode="auto">
          <a:xfrm>
            <a:off x="2256201" y="843558"/>
            <a:ext cx="56792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endParaRPr lang="zh-CN" altLang="zh-CN" sz="2800" b="1" i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820" name="Text Box 28"/>
          <p:cNvSpPr txBox="1">
            <a:spLocks noChangeArrowheads="1"/>
          </p:cNvSpPr>
          <p:nvPr/>
        </p:nvSpPr>
        <p:spPr bwMode="auto">
          <a:xfrm>
            <a:off x="3682570" y="2531022"/>
            <a:ext cx="64293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 i="1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zh-CN" altLang="zh-CN" sz="2800" b="1" i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821" name="Text Box 29"/>
          <p:cNvSpPr txBox="1">
            <a:spLocks noChangeArrowheads="1"/>
          </p:cNvSpPr>
          <p:nvPr/>
        </p:nvSpPr>
        <p:spPr bwMode="auto">
          <a:xfrm>
            <a:off x="2051720" y="3795886"/>
            <a:ext cx="86796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 i="1"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endParaRPr lang="zh-CN" altLang="zh-CN" sz="2800" b="1" i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822" name="Text Box 30"/>
          <p:cNvSpPr txBox="1">
            <a:spLocks noChangeArrowheads="1"/>
          </p:cNvSpPr>
          <p:nvPr/>
        </p:nvSpPr>
        <p:spPr bwMode="auto">
          <a:xfrm>
            <a:off x="725562" y="2571750"/>
            <a:ext cx="75009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 i="1"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endParaRPr lang="zh-CN" altLang="zh-CN" sz="2800" b="1" i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3823" name="Group 31"/>
          <p:cNvGrpSpPr/>
          <p:nvPr/>
        </p:nvGrpSpPr>
        <p:grpSpPr bwMode="auto">
          <a:xfrm>
            <a:off x="1639459" y="1741639"/>
            <a:ext cx="439340" cy="610790"/>
            <a:chOff x="0" y="0"/>
            <a:chExt cx="369" cy="513"/>
          </a:xfrm>
        </p:grpSpPr>
        <p:sp>
          <p:nvSpPr>
            <p:cNvPr id="33824" name="Line 32"/>
            <p:cNvSpPr>
              <a:spLocks noChangeShapeType="1"/>
            </p:cNvSpPr>
            <p:nvPr/>
          </p:nvSpPr>
          <p:spPr bwMode="auto">
            <a:xfrm>
              <a:off x="0" y="0"/>
              <a:ext cx="0" cy="0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1050"/>
            </a:p>
          </p:txBody>
        </p:sp>
        <p:sp>
          <p:nvSpPr>
            <p:cNvPr id="33825" name="Arc 33"/>
            <p:cNvSpPr/>
            <p:nvPr/>
          </p:nvSpPr>
          <p:spPr bwMode="auto">
            <a:xfrm flipH="1">
              <a:off x="63" y="189"/>
              <a:ext cx="306" cy="324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9525" cmpd="sng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1050"/>
            </a:p>
          </p:txBody>
        </p:sp>
        <p:sp>
          <p:nvSpPr>
            <p:cNvPr id="33826" name="Line 34"/>
            <p:cNvSpPr>
              <a:spLocks noChangeShapeType="1"/>
            </p:cNvSpPr>
            <p:nvPr/>
          </p:nvSpPr>
          <p:spPr bwMode="auto">
            <a:xfrm flipV="1">
              <a:off x="63" y="468"/>
              <a:ext cx="36" cy="45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1050"/>
            </a:p>
          </p:txBody>
        </p:sp>
        <p:sp>
          <p:nvSpPr>
            <p:cNvPr id="33827" name="Line 35"/>
            <p:cNvSpPr>
              <a:spLocks noChangeShapeType="1"/>
            </p:cNvSpPr>
            <p:nvPr/>
          </p:nvSpPr>
          <p:spPr bwMode="auto">
            <a:xfrm flipH="1" flipV="1">
              <a:off x="27" y="459"/>
              <a:ext cx="27" cy="54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1050"/>
            </a:p>
          </p:txBody>
        </p:sp>
      </p:grpSp>
      <p:sp>
        <p:nvSpPr>
          <p:cNvPr id="33828" name="Text Box 36"/>
          <p:cNvSpPr txBox="1">
            <a:spLocks noChangeArrowheads="1"/>
          </p:cNvSpPr>
          <p:nvPr/>
        </p:nvSpPr>
        <p:spPr bwMode="auto">
          <a:xfrm>
            <a:off x="1318817" y="1750045"/>
            <a:ext cx="94892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90°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829" name="Text Box 37"/>
          <p:cNvSpPr txBox="1">
            <a:spLocks noChangeArrowheads="1"/>
          </p:cNvSpPr>
          <p:nvPr/>
        </p:nvSpPr>
        <p:spPr bwMode="auto">
          <a:xfrm>
            <a:off x="1979712" y="2614141"/>
            <a:ext cx="33218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zh-CN" sz="2400" b="1" i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O</a:t>
            </a:r>
            <a:endParaRPr lang="zh-CN" altLang="zh-CN" sz="2400" b="1" i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863" name="Text Box 71"/>
          <p:cNvSpPr txBox="1">
            <a:spLocks noChangeArrowheads="1"/>
          </p:cNvSpPr>
          <p:nvPr/>
        </p:nvSpPr>
        <p:spPr bwMode="auto">
          <a:xfrm>
            <a:off x="4325508" y="2121699"/>
            <a:ext cx="4494964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zh-CN" altLang="zh-CN" sz="2800" b="1" dirty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从位置</a:t>
            </a:r>
            <a:r>
              <a:rPr lang="zh-CN" altLang="zh-CN" sz="2800" b="1" i="1" dirty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zh-CN" sz="2800" b="1" dirty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绕点</a:t>
            </a:r>
            <a:r>
              <a:rPr lang="zh-CN" altLang="zh-CN" sz="2800" b="1" i="1" dirty="0" smtClean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O</a:t>
            </a:r>
            <a:r>
              <a:rPr lang="zh-CN" altLang="en-US" sz="2800" b="1" dirty="0" smtClean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     ）</a:t>
            </a:r>
            <a:r>
              <a:rPr lang="zh-CN" altLang="zh-CN" sz="2800" b="1" dirty="0" smtClean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方向旋转</a:t>
            </a:r>
            <a:r>
              <a:rPr lang="zh-CN" altLang="en-US" sz="2800" b="1" dirty="0" smtClean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 smtClean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b="1" dirty="0" smtClean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zh-CN" sz="2800" b="1" dirty="0" smtClean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到</a:t>
            </a:r>
            <a:r>
              <a:rPr lang="zh-CN" altLang="zh-CN" sz="2800" b="1" dirty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位置</a:t>
            </a:r>
            <a:r>
              <a:rPr lang="zh-CN" altLang="zh-CN" sz="2800" b="1" i="1" dirty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r>
              <a:rPr lang="zh-CN" altLang="zh-CN" sz="2800" b="1" dirty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b="1" dirty="0">
              <a:solidFill>
                <a:srgbClr val="CC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919527" y="1995686"/>
            <a:ext cx="154090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逆时针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6300192" y="2409150"/>
            <a:ext cx="93367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90°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9" name="MH_Other_9"/>
          <p:cNvSpPr/>
          <p:nvPr>
            <p:custDataLst>
              <p:tags r:id="rId1"/>
            </p:custDataLst>
          </p:nvPr>
        </p:nvSpPr>
        <p:spPr>
          <a:xfrm>
            <a:off x="6043434" y="1413587"/>
            <a:ext cx="544790" cy="469647"/>
          </a:xfrm>
          <a:prstGeom prst="hexagon">
            <a:avLst/>
          </a:prstGeom>
          <a:solidFill>
            <a:srgbClr val="29ABE2"/>
          </a:solidFill>
          <a:ln w="12700" cap="flat" cmpd="sng" algn="ctr">
            <a:noFill/>
            <a:prstDash val="solid"/>
            <a:miter lim="800000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CN" sz="2000" kern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000" kern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3" name="图片 6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4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61" name="Rectangle 56"/>
          <p:cNvSpPr>
            <a:spLocks noChangeArrowheads="1"/>
          </p:cNvSpPr>
          <p:nvPr/>
        </p:nvSpPr>
        <p:spPr bwMode="auto">
          <a:xfrm>
            <a:off x="251520" y="339502"/>
            <a:ext cx="346761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说一说，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填一填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5399880">
                                      <p:cBhvr>
                                        <p:cTn id="6" dur="2000" fill="hold"/>
                                        <p:tgtEl>
                                          <p:spTgt spid="338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3808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33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33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28" grpId="0" autoUpdateAnimBg="0"/>
      <p:bldP spid="2" grpId="0"/>
      <p:bldP spid="7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Line 2"/>
          <p:cNvSpPr>
            <a:spLocks noChangeShapeType="1"/>
          </p:cNvSpPr>
          <p:nvPr/>
        </p:nvSpPr>
        <p:spPr bwMode="auto">
          <a:xfrm>
            <a:off x="1124694" y="2661052"/>
            <a:ext cx="2689622" cy="0"/>
          </a:xfrm>
          <a:prstGeom prst="line">
            <a:avLst/>
          </a:prstGeom>
          <a:noFill/>
          <a:ln w="38100" cmpd="dbl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34819" name="Line 3"/>
          <p:cNvSpPr>
            <a:spLocks noChangeShapeType="1"/>
          </p:cNvSpPr>
          <p:nvPr/>
        </p:nvSpPr>
        <p:spPr bwMode="auto">
          <a:xfrm>
            <a:off x="2464147" y="2618190"/>
            <a:ext cx="0" cy="1350169"/>
          </a:xfrm>
          <a:prstGeom prst="line">
            <a:avLst/>
          </a:prstGeom>
          <a:noFill/>
          <a:ln w="38100" cmpd="dbl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34820" name="Line 4"/>
          <p:cNvSpPr>
            <a:spLocks noChangeShapeType="1"/>
          </p:cNvSpPr>
          <p:nvPr/>
        </p:nvSpPr>
        <p:spPr bwMode="auto">
          <a:xfrm flipH="1" flipV="1">
            <a:off x="2453431" y="1268021"/>
            <a:ext cx="10716" cy="1371600"/>
          </a:xfrm>
          <a:prstGeom prst="line">
            <a:avLst/>
          </a:prstGeom>
          <a:noFill/>
          <a:ln w="38100" cmpd="dbl">
            <a:solidFill>
              <a:srgbClr val="80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34821" name="Line 5"/>
          <p:cNvSpPr>
            <a:spLocks noChangeShapeType="1"/>
          </p:cNvSpPr>
          <p:nvPr/>
        </p:nvSpPr>
        <p:spPr bwMode="auto">
          <a:xfrm>
            <a:off x="1714053" y="1728793"/>
            <a:ext cx="0" cy="0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grpSp>
        <p:nvGrpSpPr>
          <p:cNvPr id="34822" name="Group 6"/>
          <p:cNvGrpSpPr/>
          <p:nvPr/>
        </p:nvGrpSpPr>
        <p:grpSpPr bwMode="auto">
          <a:xfrm>
            <a:off x="2239119" y="1268021"/>
            <a:ext cx="445294" cy="2727722"/>
            <a:chOff x="0" y="0"/>
            <a:chExt cx="374" cy="2291"/>
          </a:xfrm>
        </p:grpSpPr>
        <p:grpSp>
          <p:nvGrpSpPr>
            <p:cNvPr id="34823" name="Group 7"/>
            <p:cNvGrpSpPr/>
            <p:nvPr/>
          </p:nvGrpSpPr>
          <p:grpSpPr bwMode="auto">
            <a:xfrm>
              <a:off x="0" y="0"/>
              <a:ext cx="369" cy="1071"/>
              <a:chOff x="0" y="0"/>
              <a:chExt cx="369" cy="1071"/>
            </a:xfrm>
          </p:grpSpPr>
          <p:sp>
            <p:nvSpPr>
              <p:cNvPr id="34824" name="Line 8"/>
              <p:cNvSpPr>
                <a:spLocks noChangeShapeType="1"/>
              </p:cNvSpPr>
              <p:nvPr/>
            </p:nvSpPr>
            <p:spPr bwMode="auto">
              <a:xfrm flipV="1">
                <a:off x="0" y="0"/>
                <a:ext cx="369" cy="0"/>
              </a:xfrm>
              <a:prstGeom prst="line">
                <a:avLst/>
              </a:prstGeom>
              <a:noFill/>
              <a:ln w="31750" cmpd="sng">
                <a:solidFill>
                  <a:srgbClr val="00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050"/>
              </a:p>
            </p:txBody>
          </p:sp>
          <p:sp>
            <p:nvSpPr>
              <p:cNvPr id="34825" name="Line 9"/>
              <p:cNvSpPr>
                <a:spLocks noChangeShapeType="1"/>
              </p:cNvSpPr>
              <p:nvPr/>
            </p:nvSpPr>
            <p:spPr bwMode="auto">
              <a:xfrm>
                <a:off x="108" y="1071"/>
                <a:ext cx="144" cy="0"/>
              </a:xfrm>
              <a:prstGeom prst="line">
                <a:avLst/>
              </a:prstGeom>
              <a:noFill/>
              <a:ln w="31750" cmpd="sng">
                <a:solidFill>
                  <a:srgbClr val="00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050"/>
              </a:p>
            </p:txBody>
          </p:sp>
          <p:sp>
            <p:nvSpPr>
              <p:cNvPr id="34826" name="Line 10"/>
              <p:cNvSpPr>
                <a:spLocks noChangeShapeType="1"/>
              </p:cNvSpPr>
              <p:nvPr/>
            </p:nvSpPr>
            <p:spPr bwMode="auto">
              <a:xfrm flipH="1">
                <a:off x="252" y="9"/>
                <a:ext cx="117" cy="1062"/>
              </a:xfrm>
              <a:prstGeom prst="line">
                <a:avLst/>
              </a:prstGeom>
              <a:noFill/>
              <a:ln w="31750" cmpd="sng">
                <a:solidFill>
                  <a:srgbClr val="00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050"/>
              </a:p>
            </p:txBody>
          </p:sp>
          <p:sp>
            <p:nvSpPr>
              <p:cNvPr id="34827" name="Line 11"/>
              <p:cNvSpPr>
                <a:spLocks noChangeShapeType="1"/>
              </p:cNvSpPr>
              <p:nvPr/>
            </p:nvSpPr>
            <p:spPr bwMode="auto">
              <a:xfrm>
                <a:off x="9" y="0"/>
                <a:ext cx="108" cy="1071"/>
              </a:xfrm>
              <a:prstGeom prst="line">
                <a:avLst/>
              </a:prstGeom>
              <a:noFill/>
              <a:ln w="31750" cmpd="sng">
                <a:solidFill>
                  <a:srgbClr val="00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050"/>
              </a:p>
            </p:txBody>
          </p:sp>
        </p:grpSp>
        <p:grpSp>
          <p:nvGrpSpPr>
            <p:cNvPr id="34828" name="Group 12"/>
            <p:cNvGrpSpPr/>
            <p:nvPr/>
          </p:nvGrpSpPr>
          <p:grpSpPr bwMode="auto">
            <a:xfrm rot="10800000">
              <a:off x="5" y="1220"/>
              <a:ext cx="369" cy="1071"/>
              <a:chOff x="0" y="0"/>
              <a:chExt cx="369" cy="1071"/>
            </a:xfrm>
          </p:grpSpPr>
          <p:sp>
            <p:nvSpPr>
              <p:cNvPr id="34829" name="Line 13"/>
              <p:cNvSpPr>
                <a:spLocks noChangeShapeType="1"/>
              </p:cNvSpPr>
              <p:nvPr/>
            </p:nvSpPr>
            <p:spPr bwMode="auto">
              <a:xfrm flipV="1">
                <a:off x="0" y="0"/>
                <a:ext cx="369" cy="0"/>
              </a:xfrm>
              <a:prstGeom prst="line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050"/>
              </a:p>
            </p:txBody>
          </p:sp>
          <p:sp>
            <p:nvSpPr>
              <p:cNvPr id="34830" name="Line 14"/>
              <p:cNvSpPr>
                <a:spLocks noChangeShapeType="1"/>
              </p:cNvSpPr>
              <p:nvPr/>
            </p:nvSpPr>
            <p:spPr bwMode="auto">
              <a:xfrm>
                <a:off x="108" y="1071"/>
                <a:ext cx="144" cy="0"/>
              </a:xfrm>
              <a:prstGeom prst="line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050"/>
              </a:p>
            </p:txBody>
          </p:sp>
          <p:sp>
            <p:nvSpPr>
              <p:cNvPr id="34831" name="Line 15"/>
              <p:cNvSpPr>
                <a:spLocks noChangeShapeType="1"/>
              </p:cNvSpPr>
              <p:nvPr/>
            </p:nvSpPr>
            <p:spPr bwMode="auto">
              <a:xfrm flipH="1">
                <a:off x="252" y="9"/>
                <a:ext cx="117" cy="1062"/>
              </a:xfrm>
              <a:prstGeom prst="line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050"/>
              </a:p>
            </p:txBody>
          </p:sp>
          <p:sp>
            <p:nvSpPr>
              <p:cNvPr id="34832" name="Line 16"/>
              <p:cNvSpPr>
                <a:spLocks noChangeShapeType="1"/>
              </p:cNvSpPr>
              <p:nvPr/>
            </p:nvSpPr>
            <p:spPr bwMode="auto">
              <a:xfrm>
                <a:off x="9" y="0"/>
                <a:ext cx="108" cy="1071"/>
              </a:xfrm>
              <a:prstGeom prst="line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050"/>
              </a:p>
            </p:txBody>
          </p:sp>
        </p:grpSp>
      </p:grpSp>
      <p:grpSp>
        <p:nvGrpSpPr>
          <p:cNvPr id="34833" name="Group 17"/>
          <p:cNvGrpSpPr/>
          <p:nvPr/>
        </p:nvGrpSpPr>
        <p:grpSpPr bwMode="auto">
          <a:xfrm>
            <a:off x="2245072" y="1284690"/>
            <a:ext cx="445294" cy="2727722"/>
            <a:chOff x="0" y="0"/>
            <a:chExt cx="374" cy="2291"/>
          </a:xfrm>
        </p:grpSpPr>
        <p:grpSp>
          <p:nvGrpSpPr>
            <p:cNvPr id="34834" name="Group 18"/>
            <p:cNvGrpSpPr/>
            <p:nvPr/>
          </p:nvGrpSpPr>
          <p:grpSpPr bwMode="auto">
            <a:xfrm>
              <a:off x="0" y="0"/>
              <a:ext cx="369" cy="1071"/>
              <a:chOff x="0" y="0"/>
              <a:chExt cx="369" cy="1071"/>
            </a:xfrm>
          </p:grpSpPr>
          <p:sp>
            <p:nvSpPr>
              <p:cNvPr id="34835" name="Line 19"/>
              <p:cNvSpPr>
                <a:spLocks noChangeShapeType="1"/>
              </p:cNvSpPr>
              <p:nvPr/>
            </p:nvSpPr>
            <p:spPr bwMode="auto">
              <a:xfrm flipV="1">
                <a:off x="0" y="0"/>
                <a:ext cx="369" cy="0"/>
              </a:xfrm>
              <a:prstGeom prst="line">
                <a:avLst/>
              </a:prstGeom>
              <a:noFill/>
              <a:ln w="31750" cmpd="sng">
                <a:solidFill>
                  <a:srgbClr val="00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050"/>
              </a:p>
            </p:txBody>
          </p:sp>
          <p:sp>
            <p:nvSpPr>
              <p:cNvPr id="34836" name="Line 20"/>
              <p:cNvSpPr>
                <a:spLocks noChangeShapeType="1"/>
              </p:cNvSpPr>
              <p:nvPr/>
            </p:nvSpPr>
            <p:spPr bwMode="auto">
              <a:xfrm>
                <a:off x="108" y="1071"/>
                <a:ext cx="144" cy="0"/>
              </a:xfrm>
              <a:prstGeom prst="line">
                <a:avLst/>
              </a:prstGeom>
              <a:noFill/>
              <a:ln w="31750" cmpd="sng">
                <a:solidFill>
                  <a:srgbClr val="00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050"/>
              </a:p>
            </p:txBody>
          </p:sp>
          <p:sp>
            <p:nvSpPr>
              <p:cNvPr id="34837" name="Line 21"/>
              <p:cNvSpPr>
                <a:spLocks noChangeShapeType="1"/>
              </p:cNvSpPr>
              <p:nvPr/>
            </p:nvSpPr>
            <p:spPr bwMode="auto">
              <a:xfrm flipH="1">
                <a:off x="252" y="9"/>
                <a:ext cx="117" cy="1062"/>
              </a:xfrm>
              <a:prstGeom prst="line">
                <a:avLst/>
              </a:prstGeom>
              <a:noFill/>
              <a:ln w="31750" cmpd="sng">
                <a:solidFill>
                  <a:srgbClr val="00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050"/>
              </a:p>
            </p:txBody>
          </p:sp>
          <p:sp>
            <p:nvSpPr>
              <p:cNvPr id="34838" name="Line 22"/>
              <p:cNvSpPr>
                <a:spLocks noChangeShapeType="1"/>
              </p:cNvSpPr>
              <p:nvPr/>
            </p:nvSpPr>
            <p:spPr bwMode="auto">
              <a:xfrm>
                <a:off x="9" y="0"/>
                <a:ext cx="108" cy="1071"/>
              </a:xfrm>
              <a:prstGeom prst="line">
                <a:avLst/>
              </a:prstGeom>
              <a:noFill/>
              <a:ln w="31750" cmpd="sng">
                <a:solidFill>
                  <a:srgbClr val="00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050"/>
              </a:p>
            </p:txBody>
          </p:sp>
        </p:grpSp>
        <p:grpSp>
          <p:nvGrpSpPr>
            <p:cNvPr id="34839" name="Group 23"/>
            <p:cNvGrpSpPr/>
            <p:nvPr/>
          </p:nvGrpSpPr>
          <p:grpSpPr bwMode="auto">
            <a:xfrm rot="10800000">
              <a:off x="5" y="1220"/>
              <a:ext cx="369" cy="1071"/>
              <a:chOff x="0" y="0"/>
              <a:chExt cx="369" cy="1071"/>
            </a:xfrm>
          </p:grpSpPr>
          <p:sp>
            <p:nvSpPr>
              <p:cNvPr id="34840" name="Line 24"/>
              <p:cNvSpPr>
                <a:spLocks noChangeShapeType="1"/>
              </p:cNvSpPr>
              <p:nvPr/>
            </p:nvSpPr>
            <p:spPr bwMode="auto">
              <a:xfrm flipV="1">
                <a:off x="0" y="0"/>
                <a:ext cx="369" cy="0"/>
              </a:xfrm>
              <a:prstGeom prst="line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050"/>
              </a:p>
            </p:txBody>
          </p:sp>
          <p:sp>
            <p:nvSpPr>
              <p:cNvPr id="34841" name="Line 25"/>
              <p:cNvSpPr>
                <a:spLocks noChangeShapeType="1"/>
              </p:cNvSpPr>
              <p:nvPr/>
            </p:nvSpPr>
            <p:spPr bwMode="auto">
              <a:xfrm>
                <a:off x="108" y="1071"/>
                <a:ext cx="144" cy="0"/>
              </a:xfrm>
              <a:prstGeom prst="line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050"/>
              </a:p>
            </p:txBody>
          </p:sp>
          <p:sp>
            <p:nvSpPr>
              <p:cNvPr id="34842" name="Line 26"/>
              <p:cNvSpPr>
                <a:spLocks noChangeShapeType="1"/>
              </p:cNvSpPr>
              <p:nvPr/>
            </p:nvSpPr>
            <p:spPr bwMode="auto">
              <a:xfrm flipH="1">
                <a:off x="252" y="9"/>
                <a:ext cx="117" cy="1062"/>
              </a:xfrm>
              <a:prstGeom prst="line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050"/>
              </a:p>
            </p:txBody>
          </p:sp>
          <p:sp>
            <p:nvSpPr>
              <p:cNvPr id="34843" name="Line 27"/>
              <p:cNvSpPr>
                <a:spLocks noChangeShapeType="1"/>
              </p:cNvSpPr>
              <p:nvPr/>
            </p:nvSpPr>
            <p:spPr bwMode="auto">
              <a:xfrm>
                <a:off x="9" y="0"/>
                <a:ext cx="108" cy="1071"/>
              </a:xfrm>
              <a:prstGeom prst="line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050"/>
              </a:p>
            </p:txBody>
          </p:sp>
        </p:grpSp>
      </p:grpSp>
      <p:sp>
        <p:nvSpPr>
          <p:cNvPr id="34844" name="Text Box 28"/>
          <p:cNvSpPr txBox="1">
            <a:spLocks noChangeArrowheads="1"/>
          </p:cNvSpPr>
          <p:nvPr/>
        </p:nvSpPr>
        <p:spPr bwMode="auto">
          <a:xfrm>
            <a:off x="2267744" y="771550"/>
            <a:ext cx="56792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endParaRPr lang="zh-CN" altLang="zh-CN" sz="2800" b="1" i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845" name="Text Box 29"/>
          <p:cNvSpPr txBox="1">
            <a:spLocks noChangeArrowheads="1"/>
          </p:cNvSpPr>
          <p:nvPr/>
        </p:nvSpPr>
        <p:spPr bwMode="auto">
          <a:xfrm>
            <a:off x="3707904" y="2542133"/>
            <a:ext cx="64293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 i="1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zh-CN" altLang="zh-CN" sz="2800" b="1" i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846" name="Text Box 30"/>
          <p:cNvSpPr txBox="1">
            <a:spLocks noChangeArrowheads="1"/>
          </p:cNvSpPr>
          <p:nvPr/>
        </p:nvSpPr>
        <p:spPr bwMode="auto">
          <a:xfrm>
            <a:off x="2051720" y="3723878"/>
            <a:ext cx="86796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endParaRPr lang="zh-CN" altLang="zh-CN" sz="2800" b="1" i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847" name="Text Box 31"/>
          <p:cNvSpPr txBox="1">
            <a:spLocks noChangeArrowheads="1"/>
          </p:cNvSpPr>
          <p:nvPr/>
        </p:nvSpPr>
        <p:spPr bwMode="auto">
          <a:xfrm>
            <a:off x="683568" y="2405092"/>
            <a:ext cx="75009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 i="1"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endParaRPr lang="zh-CN" altLang="zh-CN" sz="2800" b="1" i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4848" name="Group 32"/>
          <p:cNvGrpSpPr/>
          <p:nvPr/>
        </p:nvGrpSpPr>
        <p:grpSpPr bwMode="auto">
          <a:xfrm>
            <a:off x="1098500" y="2408640"/>
            <a:ext cx="2727722" cy="445294"/>
            <a:chOff x="0" y="0"/>
            <a:chExt cx="2291" cy="374"/>
          </a:xfrm>
        </p:grpSpPr>
        <p:grpSp>
          <p:nvGrpSpPr>
            <p:cNvPr id="34849" name="Group 33"/>
            <p:cNvGrpSpPr/>
            <p:nvPr/>
          </p:nvGrpSpPr>
          <p:grpSpPr bwMode="auto">
            <a:xfrm rot="16200000">
              <a:off x="351" y="-348"/>
              <a:ext cx="369" cy="1071"/>
              <a:chOff x="0" y="0"/>
              <a:chExt cx="369" cy="1071"/>
            </a:xfrm>
          </p:grpSpPr>
          <p:sp>
            <p:nvSpPr>
              <p:cNvPr id="34850" name="Line 34"/>
              <p:cNvSpPr>
                <a:spLocks noChangeShapeType="1"/>
              </p:cNvSpPr>
              <p:nvPr/>
            </p:nvSpPr>
            <p:spPr bwMode="auto">
              <a:xfrm flipV="1">
                <a:off x="0" y="0"/>
                <a:ext cx="369" cy="0"/>
              </a:xfrm>
              <a:prstGeom prst="line">
                <a:avLst/>
              </a:prstGeom>
              <a:noFill/>
              <a:ln w="31750" cmpd="sng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050"/>
              </a:p>
            </p:txBody>
          </p:sp>
          <p:sp>
            <p:nvSpPr>
              <p:cNvPr id="34851" name="Line 35"/>
              <p:cNvSpPr>
                <a:spLocks noChangeShapeType="1"/>
              </p:cNvSpPr>
              <p:nvPr/>
            </p:nvSpPr>
            <p:spPr bwMode="auto">
              <a:xfrm>
                <a:off x="108" y="1071"/>
                <a:ext cx="144" cy="0"/>
              </a:xfrm>
              <a:prstGeom prst="line">
                <a:avLst/>
              </a:prstGeom>
              <a:noFill/>
              <a:ln w="31750" cmpd="sng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050"/>
              </a:p>
            </p:txBody>
          </p:sp>
          <p:sp>
            <p:nvSpPr>
              <p:cNvPr id="34852" name="Line 36"/>
              <p:cNvSpPr>
                <a:spLocks noChangeShapeType="1"/>
              </p:cNvSpPr>
              <p:nvPr/>
            </p:nvSpPr>
            <p:spPr bwMode="auto">
              <a:xfrm flipH="1">
                <a:off x="252" y="9"/>
                <a:ext cx="117" cy="1062"/>
              </a:xfrm>
              <a:prstGeom prst="line">
                <a:avLst/>
              </a:prstGeom>
              <a:noFill/>
              <a:ln w="31750" cmpd="sng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050"/>
              </a:p>
            </p:txBody>
          </p:sp>
          <p:sp>
            <p:nvSpPr>
              <p:cNvPr id="34853" name="Line 37"/>
              <p:cNvSpPr>
                <a:spLocks noChangeShapeType="1"/>
              </p:cNvSpPr>
              <p:nvPr/>
            </p:nvSpPr>
            <p:spPr bwMode="auto">
              <a:xfrm>
                <a:off x="9" y="0"/>
                <a:ext cx="108" cy="1071"/>
              </a:xfrm>
              <a:prstGeom prst="line">
                <a:avLst/>
              </a:prstGeom>
              <a:noFill/>
              <a:ln w="31750" cmpd="sng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050"/>
              </a:p>
            </p:txBody>
          </p:sp>
        </p:grpSp>
        <p:grpSp>
          <p:nvGrpSpPr>
            <p:cNvPr id="34854" name="Group 38"/>
            <p:cNvGrpSpPr/>
            <p:nvPr/>
          </p:nvGrpSpPr>
          <p:grpSpPr bwMode="auto">
            <a:xfrm rot="27000000">
              <a:off x="1569" y="-351"/>
              <a:ext cx="369" cy="1071"/>
              <a:chOff x="0" y="0"/>
              <a:chExt cx="369" cy="1071"/>
            </a:xfrm>
          </p:grpSpPr>
          <p:sp>
            <p:nvSpPr>
              <p:cNvPr id="34855" name="Line 39"/>
              <p:cNvSpPr>
                <a:spLocks noChangeShapeType="1"/>
              </p:cNvSpPr>
              <p:nvPr/>
            </p:nvSpPr>
            <p:spPr bwMode="auto">
              <a:xfrm flipV="1">
                <a:off x="0" y="0"/>
                <a:ext cx="369" cy="0"/>
              </a:xfrm>
              <a:prstGeom prst="line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050"/>
              </a:p>
            </p:txBody>
          </p:sp>
          <p:sp>
            <p:nvSpPr>
              <p:cNvPr id="34856" name="Line 40"/>
              <p:cNvSpPr>
                <a:spLocks noChangeShapeType="1"/>
              </p:cNvSpPr>
              <p:nvPr/>
            </p:nvSpPr>
            <p:spPr bwMode="auto">
              <a:xfrm>
                <a:off x="108" y="1071"/>
                <a:ext cx="144" cy="0"/>
              </a:xfrm>
              <a:prstGeom prst="line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050"/>
              </a:p>
            </p:txBody>
          </p:sp>
          <p:sp>
            <p:nvSpPr>
              <p:cNvPr id="34857" name="Line 41"/>
              <p:cNvSpPr>
                <a:spLocks noChangeShapeType="1"/>
              </p:cNvSpPr>
              <p:nvPr/>
            </p:nvSpPr>
            <p:spPr bwMode="auto">
              <a:xfrm flipH="1">
                <a:off x="252" y="9"/>
                <a:ext cx="117" cy="1062"/>
              </a:xfrm>
              <a:prstGeom prst="line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050"/>
              </a:p>
            </p:txBody>
          </p:sp>
          <p:sp>
            <p:nvSpPr>
              <p:cNvPr id="34858" name="Line 42"/>
              <p:cNvSpPr>
                <a:spLocks noChangeShapeType="1"/>
              </p:cNvSpPr>
              <p:nvPr/>
            </p:nvSpPr>
            <p:spPr bwMode="auto">
              <a:xfrm>
                <a:off x="9" y="0"/>
                <a:ext cx="108" cy="1071"/>
              </a:xfrm>
              <a:prstGeom prst="line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050"/>
              </a:p>
            </p:txBody>
          </p:sp>
        </p:grpSp>
      </p:grpSp>
      <p:grpSp>
        <p:nvGrpSpPr>
          <p:cNvPr id="34859" name="Group 43"/>
          <p:cNvGrpSpPr/>
          <p:nvPr/>
        </p:nvGrpSpPr>
        <p:grpSpPr bwMode="auto">
          <a:xfrm>
            <a:off x="1714054" y="1728793"/>
            <a:ext cx="439340" cy="610790"/>
            <a:chOff x="0" y="0"/>
            <a:chExt cx="369" cy="513"/>
          </a:xfrm>
        </p:grpSpPr>
        <p:sp>
          <p:nvSpPr>
            <p:cNvPr id="34860" name="Line 44"/>
            <p:cNvSpPr>
              <a:spLocks noChangeShapeType="1"/>
            </p:cNvSpPr>
            <p:nvPr/>
          </p:nvSpPr>
          <p:spPr bwMode="auto">
            <a:xfrm>
              <a:off x="0" y="0"/>
              <a:ext cx="0" cy="0"/>
            </a:xfrm>
            <a:prstGeom prst="line">
              <a:avLst/>
            </a:prstGeom>
            <a:noFill/>
            <a:ln w="25400" cmpd="sng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1050"/>
            </a:p>
          </p:txBody>
        </p:sp>
        <p:sp>
          <p:nvSpPr>
            <p:cNvPr id="34861" name="Arc 45"/>
            <p:cNvSpPr/>
            <p:nvPr/>
          </p:nvSpPr>
          <p:spPr bwMode="auto">
            <a:xfrm flipH="1">
              <a:off x="63" y="189"/>
              <a:ext cx="306" cy="324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5400" cmpd="sng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1050"/>
            </a:p>
          </p:txBody>
        </p:sp>
        <p:sp>
          <p:nvSpPr>
            <p:cNvPr id="34862" name="Line 46"/>
            <p:cNvSpPr>
              <a:spLocks noChangeShapeType="1"/>
            </p:cNvSpPr>
            <p:nvPr/>
          </p:nvSpPr>
          <p:spPr bwMode="auto">
            <a:xfrm flipV="1">
              <a:off x="63" y="468"/>
              <a:ext cx="36" cy="45"/>
            </a:xfrm>
            <a:prstGeom prst="line">
              <a:avLst/>
            </a:prstGeom>
            <a:noFill/>
            <a:ln w="25400" cmpd="sng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1050"/>
            </a:p>
          </p:txBody>
        </p:sp>
        <p:sp>
          <p:nvSpPr>
            <p:cNvPr id="34863" name="Line 47"/>
            <p:cNvSpPr>
              <a:spLocks noChangeShapeType="1"/>
            </p:cNvSpPr>
            <p:nvPr/>
          </p:nvSpPr>
          <p:spPr bwMode="auto">
            <a:xfrm flipH="1" flipV="1">
              <a:off x="27" y="459"/>
              <a:ext cx="27" cy="54"/>
            </a:xfrm>
            <a:prstGeom prst="line">
              <a:avLst/>
            </a:prstGeom>
            <a:noFill/>
            <a:ln w="25400" cmpd="sng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1050"/>
            </a:p>
          </p:txBody>
        </p:sp>
      </p:grpSp>
      <p:sp>
        <p:nvSpPr>
          <p:cNvPr id="34864" name="Text Box 48"/>
          <p:cNvSpPr txBox="1">
            <a:spLocks noChangeArrowheads="1"/>
          </p:cNvSpPr>
          <p:nvPr/>
        </p:nvSpPr>
        <p:spPr bwMode="auto">
          <a:xfrm>
            <a:off x="1340718" y="1724204"/>
            <a:ext cx="99903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90°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4865" name="Group 49"/>
          <p:cNvGrpSpPr/>
          <p:nvPr/>
        </p:nvGrpSpPr>
        <p:grpSpPr bwMode="auto">
          <a:xfrm rot="16200000">
            <a:off x="1666428" y="2999190"/>
            <a:ext cx="439341" cy="610790"/>
            <a:chOff x="0" y="0"/>
            <a:chExt cx="369" cy="513"/>
          </a:xfrm>
        </p:grpSpPr>
        <p:sp>
          <p:nvSpPr>
            <p:cNvPr id="34866" name="Line 50"/>
            <p:cNvSpPr>
              <a:spLocks noChangeShapeType="1"/>
            </p:cNvSpPr>
            <p:nvPr/>
          </p:nvSpPr>
          <p:spPr bwMode="auto">
            <a:xfrm>
              <a:off x="0" y="0"/>
              <a:ext cx="0" cy="0"/>
            </a:xfrm>
            <a:prstGeom prst="line">
              <a:avLst/>
            </a:prstGeom>
            <a:noFill/>
            <a:ln w="25400" cmpd="sng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1050"/>
            </a:p>
          </p:txBody>
        </p:sp>
        <p:sp>
          <p:nvSpPr>
            <p:cNvPr id="34867" name="Arc 51"/>
            <p:cNvSpPr/>
            <p:nvPr/>
          </p:nvSpPr>
          <p:spPr bwMode="auto">
            <a:xfrm flipH="1">
              <a:off x="63" y="189"/>
              <a:ext cx="306" cy="324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5400" cmpd="sng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1050"/>
            </a:p>
          </p:txBody>
        </p:sp>
        <p:sp>
          <p:nvSpPr>
            <p:cNvPr id="34868" name="Line 52"/>
            <p:cNvSpPr>
              <a:spLocks noChangeShapeType="1"/>
            </p:cNvSpPr>
            <p:nvPr/>
          </p:nvSpPr>
          <p:spPr bwMode="auto">
            <a:xfrm flipV="1">
              <a:off x="63" y="468"/>
              <a:ext cx="36" cy="45"/>
            </a:xfrm>
            <a:prstGeom prst="line">
              <a:avLst/>
            </a:prstGeom>
            <a:noFill/>
            <a:ln w="25400" cmpd="sng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1050"/>
            </a:p>
          </p:txBody>
        </p:sp>
        <p:sp>
          <p:nvSpPr>
            <p:cNvPr id="34869" name="Line 53"/>
            <p:cNvSpPr>
              <a:spLocks noChangeShapeType="1"/>
            </p:cNvSpPr>
            <p:nvPr/>
          </p:nvSpPr>
          <p:spPr bwMode="auto">
            <a:xfrm flipH="1" flipV="1">
              <a:off x="27" y="459"/>
              <a:ext cx="27" cy="54"/>
            </a:xfrm>
            <a:prstGeom prst="line">
              <a:avLst/>
            </a:prstGeom>
            <a:noFill/>
            <a:ln w="25400" cmpd="sng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1050"/>
            </a:p>
          </p:txBody>
        </p:sp>
      </p:grpSp>
      <p:sp>
        <p:nvSpPr>
          <p:cNvPr id="34870" name="Text Box 54"/>
          <p:cNvSpPr txBox="1">
            <a:spLocks noChangeArrowheads="1"/>
          </p:cNvSpPr>
          <p:nvPr/>
        </p:nvSpPr>
        <p:spPr bwMode="auto">
          <a:xfrm>
            <a:off x="1259632" y="3219822"/>
            <a:ext cx="93186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90°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4871" name="Group 55"/>
          <p:cNvGrpSpPr/>
          <p:nvPr/>
        </p:nvGrpSpPr>
        <p:grpSpPr bwMode="auto">
          <a:xfrm>
            <a:off x="1104453" y="2403877"/>
            <a:ext cx="2727722" cy="445294"/>
            <a:chOff x="0" y="0"/>
            <a:chExt cx="2291" cy="374"/>
          </a:xfrm>
        </p:grpSpPr>
        <p:grpSp>
          <p:nvGrpSpPr>
            <p:cNvPr id="34872" name="Group 56"/>
            <p:cNvGrpSpPr/>
            <p:nvPr/>
          </p:nvGrpSpPr>
          <p:grpSpPr bwMode="auto">
            <a:xfrm rot="16200000">
              <a:off x="351" y="-348"/>
              <a:ext cx="369" cy="1071"/>
              <a:chOff x="0" y="0"/>
              <a:chExt cx="369" cy="1071"/>
            </a:xfrm>
          </p:grpSpPr>
          <p:sp>
            <p:nvSpPr>
              <p:cNvPr id="34873" name="Line 57"/>
              <p:cNvSpPr>
                <a:spLocks noChangeShapeType="1"/>
              </p:cNvSpPr>
              <p:nvPr/>
            </p:nvSpPr>
            <p:spPr bwMode="auto">
              <a:xfrm flipV="1">
                <a:off x="0" y="0"/>
                <a:ext cx="369" cy="0"/>
              </a:xfrm>
              <a:prstGeom prst="line">
                <a:avLst/>
              </a:prstGeom>
              <a:noFill/>
              <a:ln w="31750" cmpd="sng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050"/>
              </a:p>
            </p:txBody>
          </p:sp>
          <p:sp>
            <p:nvSpPr>
              <p:cNvPr id="34874" name="Line 58"/>
              <p:cNvSpPr>
                <a:spLocks noChangeShapeType="1"/>
              </p:cNvSpPr>
              <p:nvPr/>
            </p:nvSpPr>
            <p:spPr bwMode="auto">
              <a:xfrm>
                <a:off x="108" y="1071"/>
                <a:ext cx="144" cy="0"/>
              </a:xfrm>
              <a:prstGeom prst="line">
                <a:avLst/>
              </a:prstGeom>
              <a:noFill/>
              <a:ln w="31750" cmpd="sng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050"/>
              </a:p>
            </p:txBody>
          </p:sp>
          <p:sp>
            <p:nvSpPr>
              <p:cNvPr id="34875" name="Line 59"/>
              <p:cNvSpPr>
                <a:spLocks noChangeShapeType="1"/>
              </p:cNvSpPr>
              <p:nvPr/>
            </p:nvSpPr>
            <p:spPr bwMode="auto">
              <a:xfrm flipH="1">
                <a:off x="252" y="9"/>
                <a:ext cx="117" cy="1062"/>
              </a:xfrm>
              <a:prstGeom prst="line">
                <a:avLst/>
              </a:prstGeom>
              <a:noFill/>
              <a:ln w="31750" cmpd="sng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050"/>
              </a:p>
            </p:txBody>
          </p:sp>
          <p:sp>
            <p:nvSpPr>
              <p:cNvPr id="34876" name="Line 60"/>
              <p:cNvSpPr>
                <a:spLocks noChangeShapeType="1"/>
              </p:cNvSpPr>
              <p:nvPr/>
            </p:nvSpPr>
            <p:spPr bwMode="auto">
              <a:xfrm>
                <a:off x="9" y="0"/>
                <a:ext cx="108" cy="1071"/>
              </a:xfrm>
              <a:prstGeom prst="line">
                <a:avLst/>
              </a:prstGeom>
              <a:noFill/>
              <a:ln w="31750" cmpd="sng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050"/>
              </a:p>
            </p:txBody>
          </p:sp>
        </p:grpSp>
        <p:grpSp>
          <p:nvGrpSpPr>
            <p:cNvPr id="34877" name="Group 61"/>
            <p:cNvGrpSpPr/>
            <p:nvPr/>
          </p:nvGrpSpPr>
          <p:grpSpPr bwMode="auto">
            <a:xfrm rot="27000000">
              <a:off x="1569" y="-351"/>
              <a:ext cx="369" cy="1071"/>
              <a:chOff x="0" y="0"/>
              <a:chExt cx="369" cy="1071"/>
            </a:xfrm>
          </p:grpSpPr>
          <p:sp>
            <p:nvSpPr>
              <p:cNvPr id="34878" name="Line 62"/>
              <p:cNvSpPr>
                <a:spLocks noChangeShapeType="1"/>
              </p:cNvSpPr>
              <p:nvPr/>
            </p:nvSpPr>
            <p:spPr bwMode="auto">
              <a:xfrm flipV="1">
                <a:off x="0" y="0"/>
                <a:ext cx="369" cy="0"/>
              </a:xfrm>
              <a:prstGeom prst="line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050"/>
              </a:p>
            </p:txBody>
          </p:sp>
          <p:sp>
            <p:nvSpPr>
              <p:cNvPr id="34879" name="Line 63"/>
              <p:cNvSpPr>
                <a:spLocks noChangeShapeType="1"/>
              </p:cNvSpPr>
              <p:nvPr/>
            </p:nvSpPr>
            <p:spPr bwMode="auto">
              <a:xfrm>
                <a:off x="108" y="1071"/>
                <a:ext cx="144" cy="0"/>
              </a:xfrm>
              <a:prstGeom prst="line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050"/>
              </a:p>
            </p:txBody>
          </p:sp>
          <p:sp>
            <p:nvSpPr>
              <p:cNvPr id="34880" name="Line 64"/>
              <p:cNvSpPr>
                <a:spLocks noChangeShapeType="1"/>
              </p:cNvSpPr>
              <p:nvPr/>
            </p:nvSpPr>
            <p:spPr bwMode="auto">
              <a:xfrm flipH="1">
                <a:off x="252" y="9"/>
                <a:ext cx="117" cy="1062"/>
              </a:xfrm>
              <a:prstGeom prst="line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050"/>
              </a:p>
            </p:txBody>
          </p:sp>
          <p:sp>
            <p:nvSpPr>
              <p:cNvPr id="34881" name="Line 65"/>
              <p:cNvSpPr>
                <a:spLocks noChangeShapeType="1"/>
              </p:cNvSpPr>
              <p:nvPr/>
            </p:nvSpPr>
            <p:spPr bwMode="auto">
              <a:xfrm>
                <a:off x="9" y="0"/>
                <a:ext cx="108" cy="1071"/>
              </a:xfrm>
              <a:prstGeom prst="line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050"/>
              </a:p>
            </p:txBody>
          </p:sp>
        </p:grpSp>
      </p:grpSp>
      <p:sp>
        <p:nvSpPr>
          <p:cNvPr id="34882" name="Text Box 66"/>
          <p:cNvSpPr txBox="1">
            <a:spLocks noChangeArrowheads="1"/>
          </p:cNvSpPr>
          <p:nvPr/>
        </p:nvSpPr>
        <p:spPr bwMode="auto">
          <a:xfrm>
            <a:off x="2051720" y="2643758"/>
            <a:ext cx="33218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zh-CN" sz="2800" b="1" i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O</a:t>
            </a:r>
            <a:endParaRPr lang="zh-CN" altLang="zh-CN" sz="2800" b="1" i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886" name="Text Box 70"/>
          <p:cNvSpPr txBox="1">
            <a:spLocks noChangeArrowheads="1"/>
          </p:cNvSpPr>
          <p:nvPr/>
        </p:nvSpPr>
        <p:spPr bwMode="auto">
          <a:xfrm>
            <a:off x="4211960" y="2769771"/>
            <a:ext cx="4664907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zh-CN" altLang="zh-CN" sz="2800" b="1" dirty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从位置D绕点</a:t>
            </a:r>
            <a:r>
              <a:rPr lang="zh-CN" altLang="zh-CN" sz="2800" b="1" dirty="0" smtClean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O</a:t>
            </a:r>
            <a:r>
              <a:rPr lang="en-US" altLang="zh-CN" sz="2800" b="1" dirty="0" smtClean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       )</a:t>
            </a:r>
            <a:r>
              <a:rPr lang="zh-CN" altLang="zh-CN" sz="2800" b="1" dirty="0" smtClean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方向旋转</a:t>
            </a:r>
            <a:r>
              <a:rPr lang="en-US" altLang="zh-CN" sz="2800" b="1" dirty="0" smtClean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   </a:t>
            </a:r>
            <a:r>
              <a:rPr lang="zh-CN" altLang="en-US" sz="2800" b="1" dirty="0" smtClean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zh-CN" sz="2800" b="1" dirty="0" smtClean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到</a:t>
            </a:r>
            <a:r>
              <a:rPr lang="zh-CN" altLang="zh-CN" sz="2800" b="1" dirty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位置C。</a:t>
            </a:r>
            <a:endParaRPr lang="zh-CN" altLang="zh-CN" sz="2800" b="1" dirty="0">
              <a:solidFill>
                <a:srgbClr val="CC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901" name="Text Box 85"/>
          <p:cNvSpPr txBox="1">
            <a:spLocks noChangeArrowheads="1"/>
          </p:cNvSpPr>
          <p:nvPr/>
        </p:nvSpPr>
        <p:spPr bwMode="auto">
          <a:xfrm>
            <a:off x="4211961" y="1761659"/>
            <a:ext cx="4706052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zh-CN" altLang="zh-CN" sz="2800" b="1" dirty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从位置</a:t>
            </a:r>
            <a:r>
              <a:rPr lang="zh-CN" altLang="zh-CN" sz="2800" b="1" i="1" dirty="0" smtClean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en-US" altLang="zh-CN" sz="2800" b="1" i="1" dirty="0" smtClean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2800" b="1" dirty="0" smtClean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绕</a:t>
            </a:r>
            <a:r>
              <a:rPr lang="zh-CN" altLang="zh-CN" sz="2800" b="1" dirty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</a:t>
            </a:r>
            <a:r>
              <a:rPr lang="zh-CN" altLang="zh-CN" sz="2800" b="1" i="1" dirty="0" smtClean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O</a:t>
            </a:r>
            <a:r>
              <a:rPr lang="en-US" altLang="zh-CN" sz="2800" b="1" i="1" dirty="0" smtClean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2800" b="1" dirty="0" smtClean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逆时针</a:t>
            </a:r>
            <a:r>
              <a:rPr lang="zh-CN" altLang="zh-CN" sz="2800" b="1" dirty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方向旋转90°到位置</a:t>
            </a:r>
            <a:r>
              <a:rPr lang="zh-CN" altLang="zh-CN" sz="2800" b="1" i="1" dirty="0" smtClean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r>
              <a:rPr lang="en-US" altLang="zh-CN" sz="2800" b="1" i="1" dirty="0" smtClean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2800" b="1" dirty="0" smtClean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b="1" dirty="0">
              <a:solidFill>
                <a:srgbClr val="CC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" name="MH_Other_9"/>
          <p:cNvSpPr/>
          <p:nvPr>
            <p:custDataLst>
              <p:tags r:id="rId1"/>
            </p:custDataLst>
          </p:nvPr>
        </p:nvSpPr>
        <p:spPr>
          <a:xfrm>
            <a:off x="6043434" y="1158053"/>
            <a:ext cx="544790" cy="469647"/>
          </a:xfrm>
          <a:prstGeom prst="hexagon">
            <a:avLst/>
          </a:prstGeom>
          <a:solidFill>
            <a:srgbClr val="7030A0"/>
          </a:solidFill>
          <a:ln w="12700" cap="flat" cmpd="sng" algn="ctr">
            <a:noFill/>
            <a:prstDash val="solid"/>
            <a:miter lim="800000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CN" sz="2000" b="1" kern="0" dirty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000" b="1" kern="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6639037" y="2643758"/>
            <a:ext cx="196541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逆时针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5181309" y="3075806"/>
            <a:ext cx="119089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90°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6" name="组合 9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97" name="图片 96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98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90" name="Rectangle 56"/>
          <p:cNvSpPr>
            <a:spLocks noChangeArrowheads="1"/>
          </p:cNvSpPr>
          <p:nvPr/>
        </p:nvSpPr>
        <p:spPr bwMode="auto">
          <a:xfrm>
            <a:off x="251520" y="339502"/>
            <a:ext cx="346761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说一说，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填一填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5399880">
                                      <p:cBhvr>
                                        <p:cTn id="6" dur="2000" fill="hold"/>
                                        <p:tgtEl>
                                          <p:spTgt spid="348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4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70" grpId="0" autoUpdateAnimBg="0"/>
      <p:bldP spid="93" grpId="0"/>
      <p:bldP spid="9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Text Box 2"/>
          <p:cNvSpPr txBox="1">
            <a:spLocks noChangeArrowheads="1"/>
          </p:cNvSpPr>
          <p:nvPr/>
        </p:nvSpPr>
        <p:spPr bwMode="auto">
          <a:xfrm>
            <a:off x="179512" y="339502"/>
            <a:ext cx="4907805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按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要求在方格纸上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画图。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圆角矩形 56"/>
          <p:cNvSpPr/>
          <p:nvPr/>
        </p:nvSpPr>
        <p:spPr>
          <a:xfrm>
            <a:off x="1198880" y="3165816"/>
            <a:ext cx="6181432" cy="486054"/>
          </a:xfrm>
          <a:prstGeom prst="roundRect">
            <a:avLst/>
          </a:prstGeom>
          <a:noFill/>
          <a:ln w="2857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）画出上面轴对称图形的另一半。</a:t>
            </a:r>
            <a:endParaRPr lang="en-US" altLang="zh-CN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3095835" y="987574"/>
            <a:ext cx="2322258" cy="2160240"/>
            <a:chOff x="2627784" y="2492896"/>
            <a:chExt cx="3096344" cy="2880320"/>
          </a:xfrm>
        </p:grpSpPr>
        <p:grpSp>
          <p:nvGrpSpPr>
            <p:cNvPr id="35" name="组合 32"/>
            <p:cNvGrpSpPr/>
            <p:nvPr/>
          </p:nvGrpSpPr>
          <p:grpSpPr>
            <a:xfrm>
              <a:off x="2627784" y="2492896"/>
              <a:ext cx="3096344" cy="2880320"/>
              <a:chOff x="1619672" y="2924944"/>
              <a:chExt cx="2496504" cy="2520280"/>
            </a:xfrm>
          </p:grpSpPr>
          <p:pic>
            <p:nvPicPr>
              <p:cNvPr id="48" name="Picture 12" descr="C:\Users\Administrator.QH-20160315URKP\AppData\Roaming\Tencent\Users\598826011\QQ\WinTemp\RichOle\9A(RM2_B61~}OPLER4W%B9M.png"/>
              <p:cNvPicPr>
                <a:picLocks noChangeAspect="1" noChangeArrowheads="1"/>
              </p:cNvPicPr>
              <p:nvPr/>
            </p:nvPicPr>
            <p:blipFill>
              <a:blip r:embed="rId1" cstate="print"/>
              <a:srcRect/>
              <a:stretch>
                <a:fillRect/>
              </a:stretch>
            </p:blipFill>
            <p:spPr bwMode="auto">
              <a:xfrm>
                <a:off x="1619672" y="2924944"/>
                <a:ext cx="2496504" cy="2520280"/>
              </a:xfrm>
              <a:prstGeom prst="rect">
                <a:avLst/>
              </a:prstGeom>
              <a:noFill/>
            </p:spPr>
          </p:pic>
          <p:sp>
            <p:nvSpPr>
              <p:cNvPr id="54" name="Text Box 5"/>
              <p:cNvSpPr txBox="1">
                <a:spLocks noChangeArrowheads="1"/>
              </p:cNvSpPr>
              <p:nvPr/>
            </p:nvSpPr>
            <p:spPr bwMode="auto">
              <a:xfrm>
                <a:off x="2780837" y="3176972"/>
                <a:ext cx="648072" cy="67326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100" b="1" dirty="0">
                    <a:solidFill>
                      <a:schemeClr val="accent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o</a:t>
                </a:r>
                <a:endParaRPr lang="zh-CN" altLang="en-US" sz="2100" b="1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0" name="组合 59"/>
            <p:cNvGrpSpPr/>
            <p:nvPr/>
          </p:nvGrpSpPr>
          <p:grpSpPr>
            <a:xfrm>
              <a:off x="3851920" y="3356992"/>
              <a:ext cx="324000" cy="1368064"/>
              <a:chOff x="3851920" y="3356992"/>
              <a:chExt cx="324000" cy="1368064"/>
            </a:xfrm>
          </p:grpSpPr>
          <p:sp>
            <p:nvSpPr>
              <p:cNvPr id="58" name="直角三角形 57"/>
              <p:cNvSpPr/>
              <p:nvPr/>
            </p:nvSpPr>
            <p:spPr>
              <a:xfrm flipH="1">
                <a:off x="3851920" y="3356992"/>
                <a:ext cx="324000" cy="576000"/>
              </a:xfrm>
              <a:prstGeom prst="rtTriangle">
                <a:avLst/>
              </a:prstGeom>
              <a:solidFill>
                <a:srgbClr val="FF66FF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59" name="矩形 58"/>
              <p:cNvSpPr/>
              <p:nvPr/>
            </p:nvSpPr>
            <p:spPr>
              <a:xfrm>
                <a:off x="3851920" y="3933056"/>
                <a:ext cx="324000" cy="792000"/>
              </a:xfrm>
              <a:prstGeom prst="rect">
                <a:avLst/>
              </a:prstGeom>
              <a:solidFill>
                <a:srgbClr val="FFFF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/>
              </a:p>
            </p:txBody>
          </p:sp>
        </p:grpSp>
      </p:grpSp>
      <p:grpSp>
        <p:nvGrpSpPr>
          <p:cNvPr id="61" name="组合 60"/>
          <p:cNvGrpSpPr/>
          <p:nvPr/>
        </p:nvGrpSpPr>
        <p:grpSpPr>
          <a:xfrm>
            <a:off x="4256997" y="1635646"/>
            <a:ext cx="243156" cy="1026048"/>
            <a:chOff x="4175784" y="3356992"/>
            <a:chExt cx="324208" cy="1368064"/>
          </a:xfrm>
        </p:grpSpPr>
        <p:sp>
          <p:nvSpPr>
            <p:cNvPr id="62" name="直角三角形 61"/>
            <p:cNvSpPr/>
            <p:nvPr/>
          </p:nvSpPr>
          <p:spPr>
            <a:xfrm>
              <a:off x="4175920" y="3356992"/>
              <a:ext cx="324072" cy="576000"/>
            </a:xfrm>
            <a:prstGeom prst="rtTriangle">
              <a:avLst/>
            </a:prstGeom>
            <a:solidFill>
              <a:srgbClr val="FF66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63" name="矩形 62"/>
            <p:cNvSpPr/>
            <p:nvPr/>
          </p:nvSpPr>
          <p:spPr>
            <a:xfrm>
              <a:off x="4175784" y="3933056"/>
              <a:ext cx="324000" cy="792000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</p:grpSp>
      <p:sp>
        <p:nvSpPr>
          <p:cNvPr id="65" name="圆角矩形标注 64"/>
          <p:cNvSpPr/>
          <p:nvPr/>
        </p:nvSpPr>
        <p:spPr>
          <a:xfrm>
            <a:off x="897324" y="3795886"/>
            <a:ext cx="6843028" cy="486054"/>
          </a:xfrm>
          <a:prstGeom prst="wedgeRoundRectCallout">
            <a:avLst>
              <a:gd name="adj1" fmla="val 49956"/>
              <a:gd name="adj2" fmla="val -14735"/>
              <a:gd name="adj3" fmla="val 16667"/>
            </a:avLst>
          </a:prstGeom>
          <a:noFill/>
          <a:ln w="2857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）将画好的图形绕点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o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逆时针旋转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90°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2" name="组合 71"/>
          <p:cNvGrpSpPr/>
          <p:nvPr/>
        </p:nvGrpSpPr>
        <p:grpSpPr>
          <a:xfrm rot="5400000">
            <a:off x="3487340" y="1136130"/>
            <a:ext cx="486378" cy="1053363"/>
            <a:chOff x="6912000" y="3140968"/>
            <a:chExt cx="648504" cy="1404484"/>
          </a:xfrm>
        </p:grpSpPr>
        <p:grpSp>
          <p:nvGrpSpPr>
            <p:cNvPr id="66" name="组合 65"/>
            <p:cNvGrpSpPr/>
            <p:nvPr/>
          </p:nvGrpSpPr>
          <p:grpSpPr>
            <a:xfrm>
              <a:off x="7236296" y="3140968"/>
              <a:ext cx="324208" cy="1404484"/>
              <a:chOff x="4175784" y="3356992"/>
              <a:chExt cx="324208" cy="1404484"/>
            </a:xfrm>
          </p:grpSpPr>
          <p:sp>
            <p:nvSpPr>
              <p:cNvPr id="67" name="直角三角形 66"/>
              <p:cNvSpPr/>
              <p:nvPr/>
            </p:nvSpPr>
            <p:spPr>
              <a:xfrm>
                <a:off x="4175920" y="3356992"/>
                <a:ext cx="324072" cy="576000"/>
              </a:xfrm>
              <a:prstGeom prst="rtTriangle">
                <a:avLst/>
              </a:prstGeom>
              <a:solidFill>
                <a:srgbClr val="FF66FF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68" name="矩形 67"/>
              <p:cNvSpPr/>
              <p:nvPr/>
            </p:nvSpPr>
            <p:spPr>
              <a:xfrm>
                <a:off x="4175784" y="3933056"/>
                <a:ext cx="324000" cy="828420"/>
              </a:xfrm>
              <a:prstGeom prst="rect">
                <a:avLst/>
              </a:prstGeom>
              <a:solidFill>
                <a:srgbClr val="FFFF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/>
              </a:p>
            </p:txBody>
          </p:sp>
        </p:grpSp>
        <p:grpSp>
          <p:nvGrpSpPr>
            <p:cNvPr id="69" name="组合 68"/>
            <p:cNvGrpSpPr/>
            <p:nvPr/>
          </p:nvGrpSpPr>
          <p:grpSpPr>
            <a:xfrm>
              <a:off x="6912000" y="3140968"/>
              <a:ext cx="324000" cy="1404484"/>
              <a:chOff x="3491448" y="3356992"/>
              <a:chExt cx="324000" cy="1404484"/>
            </a:xfrm>
          </p:grpSpPr>
          <p:sp>
            <p:nvSpPr>
              <p:cNvPr id="70" name="直角三角形 69"/>
              <p:cNvSpPr/>
              <p:nvPr/>
            </p:nvSpPr>
            <p:spPr>
              <a:xfrm flipH="1">
                <a:off x="3491448" y="3356992"/>
                <a:ext cx="324000" cy="576000"/>
              </a:xfrm>
              <a:prstGeom prst="rtTriangle">
                <a:avLst/>
              </a:prstGeom>
              <a:solidFill>
                <a:srgbClr val="FF66FF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71" name="矩形 70"/>
              <p:cNvSpPr/>
              <p:nvPr/>
            </p:nvSpPr>
            <p:spPr>
              <a:xfrm>
                <a:off x="3491448" y="3933056"/>
                <a:ext cx="324000" cy="828420"/>
              </a:xfrm>
              <a:prstGeom prst="rect">
                <a:avLst/>
              </a:prstGeom>
              <a:solidFill>
                <a:srgbClr val="FFFF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/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8" name="图片 27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9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animBg="1"/>
      <p:bldP spid="57" grpId="1" animBg="1"/>
      <p:bldP spid="6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724510" y="2841779"/>
            <a:ext cx="6015842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2.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画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旋转图形</a:t>
            </a:r>
            <a:r>
              <a:rPr lang="zh-CN" altLang="en-US" sz="2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先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找到各点经过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旋转</a:t>
            </a:r>
            <a:endParaRPr lang="en-US" altLang="zh-CN" sz="28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/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变换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的</a:t>
            </a:r>
            <a:r>
              <a:rPr lang="zh-CN" altLang="en-US" sz="2800" b="1" dirty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对应点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，</a:t>
            </a:r>
            <a:r>
              <a:rPr lang="zh-CN" altLang="en-US" sz="28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再依次连接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/>
            </a:endParaRPr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1691680" y="2264554"/>
            <a:ext cx="513427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1.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图形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旋转后</a:t>
            </a:r>
            <a:r>
              <a:rPr lang="zh-CN" altLang="en-US" sz="28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大小和形状不变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/>
            </a:endParaRPr>
          </a:p>
        </p:txBody>
      </p: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20" name="矩形 4"/>
          <p:cNvSpPr>
            <a:spLocks noChangeArrowheads="1"/>
          </p:cNvSpPr>
          <p:nvPr/>
        </p:nvSpPr>
        <p:spPr bwMode="auto">
          <a:xfrm>
            <a:off x="1691680" y="2226226"/>
            <a:ext cx="5760640" cy="156966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物体在旋转的过程中，</a:t>
            </a:r>
            <a:r>
              <a:rPr lang="zh-CN" altLang="en-US" sz="3200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大小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3200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形状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都没有发生变化，只是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位置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方向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发生了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改变。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7" name="图片 26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1691680" y="2427734"/>
            <a:ext cx="5616624" cy="10772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旋转</a:t>
            </a:r>
            <a:r>
              <a:rPr lang="zh-CN" altLang="en-US" sz="3200" b="1" dirty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过程中，图形的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旋转点的位置</a:t>
            </a:r>
            <a:r>
              <a:rPr lang="zh-CN" altLang="en-US" sz="3200" b="1" dirty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始终保持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不变</a:t>
            </a:r>
            <a:r>
              <a:rPr lang="zh-CN" altLang="en-US" sz="3200" b="1" dirty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22" name="Text Box 5"/>
          <p:cNvSpPr txBox="1">
            <a:spLocks noChangeArrowheads="1"/>
          </p:cNvSpPr>
          <p:nvPr/>
        </p:nvSpPr>
        <p:spPr bwMode="auto">
          <a:xfrm>
            <a:off x="1930637" y="2499742"/>
            <a:ext cx="5233651" cy="10772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图形</a:t>
            </a:r>
            <a:r>
              <a:rPr lang="zh-CN" altLang="en-US" sz="3200" b="1" dirty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上的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每一点和每条边的旋转方向和旋转角度都相同</a:t>
            </a:r>
            <a:r>
              <a:rPr lang="zh-CN" altLang="en-US" sz="3200" b="1" dirty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 Box 5"/>
          <p:cNvSpPr txBox="1">
            <a:spLocks noChangeArrowheads="1"/>
          </p:cNvSpPr>
          <p:nvPr/>
        </p:nvSpPr>
        <p:spPr bwMode="auto">
          <a:xfrm>
            <a:off x="3923928" y="1330771"/>
            <a:ext cx="4896544" cy="13849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从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”12”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到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”3”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，指针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绕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点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o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按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顺时针方向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旋转（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" name="Picture 10" descr="u5jx01_3_2345看图王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971600" y="1117914"/>
            <a:ext cx="2806072" cy="2749980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3995936" y="2175106"/>
            <a:ext cx="612000" cy="396644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/>
          </a:p>
        </p:txBody>
      </p:sp>
      <p:sp>
        <p:nvSpPr>
          <p:cNvPr id="17" name="Text Box 5"/>
          <p:cNvSpPr txBox="1">
            <a:spLocks noChangeArrowheads="1"/>
          </p:cNvSpPr>
          <p:nvPr/>
        </p:nvSpPr>
        <p:spPr bwMode="auto">
          <a:xfrm>
            <a:off x="3635896" y="3003798"/>
            <a:ext cx="1323148" cy="7386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旋转点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" name="直接箭头连接符 4"/>
          <p:cNvCxnSpPr/>
          <p:nvPr/>
        </p:nvCxnSpPr>
        <p:spPr>
          <a:xfrm>
            <a:off x="4283968" y="2698363"/>
            <a:ext cx="0" cy="521459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/>
        </p:nvSpPr>
        <p:spPr>
          <a:xfrm>
            <a:off x="4896160" y="2139702"/>
            <a:ext cx="1116000" cy="396644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/>
          </a:p>
        </p:txBody>
      </p:sp>
      <p:sp>
        <p:nvSpPr>
          <p:cNvPr id="31" name="Text Box 5"/>
          <p:cNvSpPr txBox="1">
            <a:spLocks noChangeArrowheads="1"/>
          </p:cNvSpPr>
          <p:nvPr/>
        </p:nvSpPr>
        <p:spPr bwMode="auto">
          <a:xfrm>
            <a:off x="4860032" y="3003798"/>
            <a:ext cx="1727397" cy="637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旋转方向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2" name="直接箭头连接符 31"/>
          <p:cNvCxnSpPr/>
          <p:nvPr/>
        </p:nvCxnSpPr>
        <p:spPr>
          <a:xfrm>
            <a:off x="5508104" y="2685499"/>
            <a:ext cx="0" cy="521459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矩形 32"/>
          <p:cNvSpPr/>
          <p:nvPr/>
        </p:nvSpPr>
        <p:spPr>
          <a:xfrm>
            <a:off x="7605064" y="2139702"/>
            <a:ext cx="855368" cy="396644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/>
          </a:p>
        </p:txBody>
      </p:sp>
      <p:sp>
        <p:nvSpPr>
          <p:cNvPr id="34" name="Text Box 5"/>
          <p:cNvSpPr txBox="1">
            <a:spLocks noChangeArrowheads="1"/>
          </p:cNvSpPr>
          <p:nvPr/>
        </p:nvSpPr>
        <p:spPr bwMode="auto">
          <a:xfrm>
            <a:off x="7217141" y="3003798"/>
            <a:ext cx="1819355" cy="637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旋转角度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5" name="直接箭头连接符 34"/>
          <p:cNvCxnSpPr/>
          <p:nvPr/>
        </p:nvCxnSpPr>
        <p:spPr>
          <a:xfrm>
            <a:off x="8028384" y="2689317"/>
            <a:ext cx="0" cy="521459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矩形 4"/>
          <p:cNvSpPr>
            <a:spLocks noChangeArrowheads="1"/>
          </p:cNvSpPr>
          <p:nvPr/>
        </p:nvSpPr>
        <p:spPr bwMode="auto">
          <a:xfrm>
            <a:off x="3203848" y="555526"/>
            <a:ext cx="3456384" cy="58477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想一想，填一填。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701637" y="212053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90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°</a:t>
            </a:r>
            <a:endParaRPr lang="zh-CN" altLang="en-US" sz="2800" b="1" dirty="0"/>
          </a:p>
        </p:txBody>
      </p:sp>
      <p:sp>
        <p:nvSpPr>
          <p:cNvPr id="28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44" name="组合 4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5" name="图片 44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6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129302" y="3435846"/>
            <a:ext cx="5530929" cy="1365187"/>
            <a:chOff x="1129302" y="3435846"/>
            <a:chExt cx="5530929" cy="1365187"/>
          </a:xfrm>
        </p:grpSpPr>
        <p:grpSp>
          <p:nvGrpSpPr>
            <p:cNvPr id="6" name="组合 5"/>
            <p:cNvGrpSpPr/>
            <p:nvPr/>
          </p:nvGrpSpPr>
          <p:grpSpPr>
            <a:xfrm>
              <a:off x="1129302" y="3435846"/>
              <a:ext cx="5530929" cy="1365187"/>
              <a:chOff x="1104784" y="3367257"/>
              <a:chExt cx="4656863" cy="1365187"/>
            </a:xfrm>
          </p:grpSpPr>
          <p:sp>
            <p:nvSpPr>
              <p:cNvPr id="37" name="云形标注 36"/>
              <p:cNvSpPr/>
              <p:nvPr/>
            </p:nvSpPr>
            <p:spPr>
              <a:xfrm>
                <a:off x="2503841" y="3664643"/>
                <a:ext cx="3257806" cy="638718"/>
              </a:xfrm>
              <a:prstGeom prst="cloudCallout">
                <a:avLst>
                  <a:gd name="adj1" fmla="val -61627"/>
                  <a:gd name="adj2" fmla="val 1145"/>
                </a:avLst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50000"/>
                  </a:lnSpc>
                </a:pPr>
                <a:endParaRPr lang="en-US" altLang="zh-CN" sz="2200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pic>
            <p:nvPicPr>
              <p:cNvPr id="43" name="Picture 2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ackgroundRemoval t="0" b="100000" l="0" r="100000">
                            <a14:foregroundMark x1="21485" y1="45149" x2="24403" y2="50099"/>
                            <a14:foregroundMark x1="43767" y1="44752" x2="45093" y2="51881"/>
                            <a14:foregroundMark x1="49867" y1="45545" x2="46154" y2="52673"/>
                            <a14:foregroundMark x1="27851" y1="58416" x2="40849" y2="59406"/>
                            <a14:foregroundMark x1="28912" y1="8515" x2="34483" y2="22178"/>
                            <a14:foregroundMark x1="37931" y1="22970" x2="36605" y2="23168"/>
                            <a14:foregroundMark x1="45623" y1="11683" x2="47480" y2="11683"/>
                            <a14:foregroundMark x1="39523" y1="2376" x2="37931" y2="4158"/>
                            <a14:foregroundMark x1="24138" y1="1386" x2="25464" y2="4158"/>
                            <a14:foregroundMark x1="14854" y1="7525" x2="16711" y2="8515"/>
                            <a14:foregroundMark x1="14324" y1="17228" x2="17241" y2="16436"/>
                            <a14:foregroundMark x1="2918" y1="44356" x2="1326" y2="47723"/>
                            <a14:foregroundMark x1="96552" y1="67723" x2="96021" y2="70495"/>
                            <a14:foregroundMark x1="97878" y1="67723" x2="97878" y2="70297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H="1">
                <a:off x="1104784" y="3367257"/>
                <a:ext cx="1019160" cy="136518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7" name="TextBox 6"/>
            <p:cNvSpPr txBox="1"/>
            <p:nvPr/>
          </p:nvSpPr>
          <p:spPr>
            <a:xfrm>
              <a:off x="3164669" y="3766269"/>
              <a:ext cx="347640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这是旋转的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三要素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哦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！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" grpId="0" animBg="1"/>
      <p:bldP spid="17" grpId="0"/>
      <p:bldP spid="29" grpId="0" animBg="1"/>
      <p:bldP spid="31" grpId="0"/>
      <p:bldP spid="33" grpId="0" animBg="1"/>
      <p:bldP spid="34" grpId="0"/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987824" y="1563638"/>
            <a:ext cx="338437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 defTabSz="91440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91440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11</a:t>
            </a:r>
            <a:r>
              <a:rPr lang="zh-CN" altLang="en-US" sz="3200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914400"/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683568" y="843558"/>
            <a:ext cx="8136904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画出线段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AB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绕点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逆时针旋转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90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°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和顺时针旋转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0°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图形。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Picture 12" descr="C:\Users\Administrator.QH-20160315URKP\AppData\Roaming\Tencent\Users\598826011\QQ\WinTemp\RichOle\9A(RM2_B61~}OPLER4W%B9M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563888" y="1836997"/>
            <a:ext cx="1872378" cy="1890210"/>
          </a:xfrm>
          <a:prstGeom prst="rect">
            <a:avLst/>
          </a:prstGeom>
          <a:noFill/>
        </p:spPr>
      </p:pic>
      <p:grpSp>
        <p:nvGrpSpPr>
          <p:cNvPr id="21" name="组合 20"/>
          <p:cNvGrpSpPr/>
          <p:nvPr/>
        </p:nvGrpSpPr>
        <p:grpSpPr>
          <a:xfrm>
            <a:off x="4053717" y="2211712"/>
            <a:ext cx="1802539" cy="865817"/>
            <a:chOff x="3837559" y="3189019"/>
            <a:chExt cx="2403385" cy="1154421"/>
          </a:xfrm>
        </p:grpSpPr>
        <p:cxnSp>
          <p:nvCxnSpPr>
            <p:cNvPr id="22" name="直接连接符 21"/>
            <p:cNvCxnSpPr/>
            <p:nvPr/>
          </p:nvCxnSpPr>
          <p:spPr>
            <a:xfrm flipV="1">
              <a:off x="4159695" y="3933056"/>
              <a:ext cx="936000" cy="4545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3" name="组合 22"/>
            <p:cNvGrpSpPr/>
            <p:nvPr/>
          </p:nvGrpSpPr>
          <p:grpSpPr>
            <a:xfrm>
              <a:off x="3837559" y="3189019"/>
              <a:ext cx="2403385" cy="1154421"/>
              <a:chOff x="2740543" y="3387473"/>
              <a:chExt cx="2403385" cy="1154421"/>
            </a:xfrm>
          </p:grpSpPr>
          <p:sp>
            <p:nvSpPr>
              <p:cNvPr id="24" name="Text Box 5"/>
              <p:cNvSpPr txBox="1">
                <a:spLocks noChangeArrowheads="1"/>
              </p:cNvSpPr>
              <p:nvPr/>
            </p:nvSpPr>
            <p:spPr bwMode="auto">
              <a:xfrm>
                <a:off x="2740543" y="3803231"/>
                <a:ext cx="1209437" cy="73866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000" b="1" i="1" dirty="0">
                    <a:solidFill>
                      <a:schemeClr val="accent4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A</a:t>
                </a:r>
                <a:endParaRPr lang="zh-CN" altLang="en-US" sz="2000" b="1" i="1" dirty="0">
                  <a:solidFill>
                    <a:schemeClr val="accent4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0" name="Text Box 5"/>
              <p:cNvSpPr txBox="1">
                <a:spLocks noChangeArrowheads="1"/>
              </p:cNvSpPr>
              <p:nvPr/>
            </p:nvSpPr>
            <p:spPr bwMode="auto">
              <a:xfrm>
                <a:off x="3934491" y="3867522"/>
                <a:ext cx="1209437" cy="64248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000" i="1" dirty="0">
                    <a:solidFill>
                      <a:schemeClr val="accent4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B</a:t>
                </a:r>
                <a:endParaRPr lang="zh-CN" altLang="en-US" sz="2000" i="1" dirty="0">
                  <a:solidFill>
                    <a:schemeClr val="accent4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3" name="Text Box 5"/>
              <p:cNvSpPr txBox="1">
                <a:spLocks noChangeArrowheads="1"/>
              </p:cNvSpPr>
              <p:nvPr/>
            </p:nvSpPr>
            <p:spPr bwMode="auto">
              <a:xfrm>
                <a:off x="2894224" y="3397147"/>
                <a:ext cx="1209437" cy="104643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3000" b="1" i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.</a:t>
                </a:r>
                <a:endParaRPr lang="zh-CN" altLang="en-US" sz="3000" b="1" i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4" name="Text Box 5"/>
              <p:cNvSpPr txBox="1">
                <a:spLocks noChangeArrowheads="1"/>
              </p:cNvSpPr>
              <p:nvPr/>
            </p:nvSpPr>
            <p:spPr bwMode="auto">
              <a:xfrm>
                <a:off x="3815630" y="3387473"/>
                <a:ext cx="1209437" cy="104644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3000" b="1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.</a:t>
                </a:r>
                <a:endParaRPr lang="zh-CN" altLang="en-US" sz="30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4176749" y="1563637"/>
            <a:ext cx="1021782" cy="1254002"/>
            <a:chOff x="3968502" y="2343754"/>
            <a:chExt cx="1362375" cy="1672002"/>
          </a:xfrm>
        </p:grpSpPr>
        <p:cxnSp>
          <p:nvCxnSpPr>
            <p:cNvPr id="36" name="直接连接符 35"/>
            <p:cNvCxnSpPr/>
            <p:nvPr/>
          </p:nvCxnSpPr>
          <p:spPr>
            <a:xfrm flipV="1">
              <a:off x="4154830" y="3060632"/>
              <a:ext cx="0" cy="955124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7" name="组合 36"/>
            <p:cNvGrpSpPr/>
            <p:nvPr/>
          </p:nvGrpSpPr>
          <p:grpSpPr>
            <a:xfrm>
              <a:off x="3968502" y="2343754"/>
              <a:ext cx="1362375" cy="941394"/>
              <a:chOff x="2871486" y="2542208"/>
              <a:chExt cx="1362375" cy="941394"/>
            </a:xfrm>
          </p:grpSpPr>
          <p:sp>
            <p:nvSpPr>
              <p:cNvPr id="38" name="Text Box 5"/>
              <p:cNvSpPr txBox="1">
                <a:spLocks noChangeArrowheads="1"/>
              </p:cNvSpPr>
              <p:nvPr/>
            </p:nvSpPr>
            <p:spPr bwMode="auto">
              <a:xfrm>
                <a:off x="3024425" y="2841119"/>
                <a:ext cx="1209436" cy="64248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000" b="1" smtClean="0">
                    <a:solidFill>
                      <a:schemeClr val="accent4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B′</a:t>
                </a:r>
                <a:endParaRPr lang="zh-CN" altLang="en-US" sz="2000" b="1" dirty="0">
                  <a:solidFill>
                    <a:schemeClr val="accent4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0" name="Text Box 5"/>
              <p:cNvSpPr txBox="1">
                <a:spLocks noChangeArrowheads="1"/>
              </p:cNvSpPr>
              <p:nvPr/>
            </p:nvSpPr>
            <p:spPr bwMode="auto">
              <a:xfrm>
                <a:off x="2871486" y="2542208"/>
                <a:ext cx="1209436" cy="93760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3000" b="1" i="1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.</a:t>
                </a:r>
                <a:endParaRPr lang="zh-CN" altLang="en-US" sz="3000" b="1" i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4163534" y="2796123"/>
            <a:ext cx="907075" cy="927754"/>
            <a:chOff x="1554303" y="4044745"/>
            <a:chExt cx="1209434" cy="1237005"/>
          </a:xfrm>
        </p:grpSpPr>
        <p:grpSp>
          <p:nvGrpSpPr>
            <p:cNvPr id="46" name="组合 45"/>
            <p:cNvGrpSpPr/>
            <p:nvPr/>
          </p:nvGrpSpPr>
          <p:grpSpPr>
            <a:xfrm>
              <a:off x="1554303" y="4044745"/>
              <a:ext cx="1209434" cy="1227482"/>
              <a:chOff x="2659858" y="3842271"/>
              <a:chExt cx="1209434" cy="1227482"/>
            </a:xfrm>
          </p:grpSpPr>
          <p:cxnSp>
            <p:nvCxnSpPr>
              <p:cNvPr id="48" name="直接连接符 47"/>
              <p:cNvCxnSpPr/>
              <p:nvPr/>
            </p:nvCxnSpPr>
            <p:spPr>
              <a:xfrm flipH="1">
                <a:off x="2861698" y="3842271"/>
                <a:ext cx="2108" cy="908552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2" name="Text Box 5"/>
              <p:cNvSpPr txBox="1">
                <a:spLocks noChangeArrowheads="1"/>
              </p:cNvSpPr>
              <p:nvPr/>
            </p:nvSpPr>
            <p:spPr bwMode="auto">
              <a:xfrm>
                <a:off x="2659858" y="4023312"/>
                <a:ext cx="1209434" cy="104644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3000" b="1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.</a:t>
                </a:r>
                <a:endParaRPr lang="zh-CN" altLang="en-US" sz="30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7" name="矩形 46"/>
            <p:cNvSpPr/>
            <p:nvPr/>
          </p:nvSpPr>
          <p:spPr>
            <a:xfrm>
              <a:off x="1618871" y="4639266"/>
              <a:ext cx="759183" cy="64248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b="1" i="1" dirty="0" smtClean="0">
                  <a:solidFill>
                    <a:schemeClr val="accent4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B″</a:t>
              </a:r>
              <a:endParaRPr lang="zh-CN" altLang="en-US" sz="2000" b="1" i="1" dirty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3" name="圆角矩形标注 52"/>
          <p:cNvSpPr/>
          <p:nvPr/>
        </p:nvSpPr>
        <p:spPr>
          <a:xfrm>
            <a:off x="5652120" y="1923678"/>
            <a:ext cx="2861013" cy="1081550"/>
          </a:xfrm>
          <a:prstGeom prst="wedgeRoundRectCallout">
            <a:avLst>
              <a:gd name="adj1" fmla="val 23421"/>
              <a:gd name="adj2" fmla="val 68813"/>
              <a:gd name="adj3" fmla="val 16667"/>
            </a:avLst>
          </a:prstGeom>
          <a:noFill/>
          <a:ln w="2857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线段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AB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绕点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逆时针旋转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90°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后的图形是线段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AB′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圆角矩形标注 54"/>
          <p:cNvSpPr/>
          <p:nvPr/>
        </p:nvSpPr>
        <p:spPr>
          <a:xfrm>
            <a:off x="539552" y="1923678"/>
            <a:ext cx="2736304" cy="1081550"/>
          </a:xfrm>
          <a:prstGeom prst="wedgeRoundRectCallout">
            <a:avLst>
              <a:gd name="adj1" fmla="val -22398"/>
              <a:gd name="adj2" fmla="val 78030"/>
              <a:gd name="adj3" fmla="val 16667"/>
            </a:avLst>
          </a:prstGeom>
          <a:noFill/>
          <a:ln w="2857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线段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AB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绕点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顺时针</a:t>
            </a:r>
            <a:r>
              <a:rPr lang="zh-CN" altLang="en-US" sz="24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旋转</a:t>
            </a:r>
            <a:r>
              <a:rPr lang="en-US" altLang="zh-CN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en-US" altLang="zh-CN" sz="24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°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后的图形是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线段</a:t>
            </a:r>
            <a:r>
              <a:rPr lang="en-US" altLang="zh-CN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AB″</a:t>
            </a:r>
            <a:r>
              <a:rPr lang="zh-CN" altLang="en-US" sz="24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8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63920" y1="36889" x2="58352" y2="45778"/>
                        <a14:foregroundMark x1="42094" y1="33111" x2="34744" y2="34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380312" y="3075806"/>
            <a:ext cx="1277617" cy="1280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9" name="组合 3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9" name="图片 48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0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1" name="矩形 4"/>
          <p:cNvSpPr>
            <a:spLocks noChangeArrowheads="1"/>
          </p:cNvSpPr>
          <p:nvPr/>
        </p:nvSpPr>
        <p:spPr bwMode="auto">
          <a:xfrm>
            <a:off x="251520" y="330791"/>
            <a:ext cx="3456384" cy="58477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想一想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画一画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2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foregroundMark x1="21485" y1="45149" x2="24403" y2="50099"/>
                        <a14:foregroundMark x1="43767" y1="44752" x2="45093" y2="51881"/>
                        <a14:foregroundMark x1="49867" y1="45545" x2="46154" y2="52673"/>
                        <a14:foregroundMark x1="27851" y1="58416" x2="40849" y2="59406"/>
                        <a14:foregroundMark x1="28912" y1="8515" x2="34483" y2="22178"/>
                        <a14:foregroundMark x1="37931" y1="22970" x2="36605" y2="23168"/>
                        <a14:foregroundMark x1="45623" y1="11683" x2="47480" y2="11683"/>
                        <a14:foregroundMark x1="39523" y1="2376" x2="37931" y2="4158"/>
                        <a14:foregroundMark x1="24138" y1="1386" x2="25464" y2="4158"/>
                        <a14:foregroundMark x1="14854" y1="7525" x2="16711" y2="8515"/>
                        <a14:foregroundMark x1="14324" y1="17228" x2="17241" y2="16436"/>
                        <a14:foregroundMark x1="2918" y1="44356" x2="1326" y2="47723"/>
                        <a14:foregroundMark x1="96552" y1="67723" x2="96021" y2="70495"/>
                        <a14:foregroundMark x1="97878" y1="67723" x2="97878" y2="7029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11560" y="3147814"/>
            <a:ext cx="1210450" cy="1365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5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 Box 5"/>
          <p:cNvSpPr txBox="1">
            <a:spLocks noChangeArrowheads="1"/>
          </p:cNvSpPr>
          <p:nvPr/>
        </p:nvSpPr>
        <p:spPr bwMode="auto">
          <a:xfrm>
            <a:off x="683568" y="968410"/>
            <a:ext cx="734481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画出∠</a:t>
            </a:r>
            <a:r>
              <a:rPr lang="en-US" altLang="zh-CN" sz="2800" b="1" i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AOB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绕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点</a:t>
            </a:r>
            <a:r>
              <a:rPr lang="en-US" altLang="zh-CN" sz="2800" b="1" i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O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顺时针旋转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90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°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后的图形。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" name="Picture 12" descr="C:\Users\Administrator.QH-20160315URKP\AppData\Roaming\Tencent\Users\598826011\QQ\WinTemp\RichOle\9A(RM2_B61~}OPLER4W%B9M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700467" y="1575069"/>
            <a:ext cx="2434040" cy="2457221"/>
          </a:xfrm>
          <a:prstGeom prst="rect">
            <a:avLst/>
          </a:prstGeom>
          <a:noFill/>
        </p:spPr>
      </p:pic>
      <p:grpSp>
        <p:nvGrpSpPr>
          <p:cNvPr id="31" name="组合 30"/>
          <p:cNvGrpSpPr/>
          <p:nvPr/>
        </p:nvGrpSpPr>
        <p:grpSpPr>
          <a:xfrm>
            <a:off x="2379458" y="1563637"/>
            <a:ext cx="1537577" cy="1221072"/>
            <a:chOff x="2411760" y="2412881"/>
            <a:chExt cx="2050103" cy="1628095"/>
          </a:xfrm>
        </p:grpSpPr>
        <p:sp>
          <p:nvSpPr>
            <p:cNvPr id="32" name="Text Box 5"/>
            <p:cNvSpPr txBox="1">
              <a:spLocks noChangeArrowheads="1"/>
            </p:cNvSpPr>
            <p:nvPr/>
          </p:nvSpPr>
          <p:spPr bwMode="auto">
            <a:xfrm>
              <a:off x="3252425" y="2412881"/>
              <a:ext cx="1209438" cy="73866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i="1" dirty="0">
                  <a:solidFill>
                    <a:schemeClr val="accent4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A</a:t>
              </a:r>
              <a:endParaRPr lang="zh-CN" altLang="en-US" sz="2000" i="1" dirty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" name="Text Box 5"/>
            <p:cNvSpPr txBox="1">
              <a:spLocks noChangeArrowheads="1"/>
            </p:cNvSpPr>
            <p:nvPr/>
          </p:nvSpPr>
          <p:spPr bwMode="auto">
            <a:xfrm>
              <a:off x="2411760" y="3315959"/>
              <a:ext cx="1209438" cy="64248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i="1" dirty="0">
                  <a:solidFill>
                    <a:schemeClr val="accent4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o</a:t>
              </a:r>
              <a:endParaRPr lang="zh-CN" altLang="en-US" sz="2000" i="1" dirty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2771800" y="2852936"/>
              <a:ext cx="936001" cy="931234"/>
              <a:chOff x="2934159" y="2705878"/>
              <a:chExt cx="936001" cy="931234"/>
            </a:xfrm>
          </p:grpSpPr>
          <p:cxnSp>
            <p:nvCxnSpPr>
              <p:cNvPr id="36" name="直接连接符 35"/>
              <p:cNvCxnSpPr/>
              <p:nvPr/>
            </p:nvCxnSpPr>
            <p:spPr>
              <a:xfrm flipV="1">
                <a:off x="2934160" y="3618857"/>
                <a:ext cx="936000" cy="4545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 flipV="1">
                <a:off x="2934159" y="2705878"/>
                <a:ext cx="936001" cy="931234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5" name="矩形 34"/>
            <p:cNvSpPr/>
            <p:nvPr/>
          </p:nvSpPr>
          <p:spPr>
            <a:xfrm>
              <a:off x="3707802" y="3507496"/>
              <a:ext cx="404384" cy="53348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i="1" kern="100" spc="-75" dirty="0">
                  <a:solidFill>
                    <a:schemeClr val="accent4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B</a:t>
              </a:r>
              <a:endParaRPr lang="zh-CN" altLang="en-US" sz="2000" i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463947" y="2590555"/>
            <a:ext cx="1676005" cy="1117818"/>
            <a:chOff x="2493629" y="3770460"/>
            <a:chExt cx="2234673" cy="1490424"/>
          </a:xfrm>
        </p:grpSpPr>
        <p:sp>
          <p:nvSpPr>
            <p:cNvPr id="39" name="Text Box 5"/>
            <p:cNvSpPr txBox="1">
              <a:spLocks noChangeArrowheads="1"/>
            </p:cNvSpPr>
            <p:nvPr/>
          </p:nvSpPr>
          <p:spPr bwMode="auto">
            <a:xfrm>
              <a:off x="2493629" y="4522220"/>
              <a:ext cx="1209437" cy="73866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i="1" smtClean="0">
                  <a:solidFill>
                    <a:schemeClr val="accent4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B′</a:t>
              </a:r>
              <a:endParaRPr lang="zh-CN" altLang="en-US" sz="2000" i="1" dirty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2771803" y="3770460"/>
              <a:ext cx="935999" cy="882676"/>
              <a:chOff x="3054825" y="2766415"/>
              <a:chExt cx="784239" cy="882676"/>
            </a:xfrm>
          </p:grpSpPr>
          <p:cxnSp>
            <p:nvCxnSpPr>
              <p:cNvPr id="65" name="直接连接符 64"/>
              <p:cNvCxnSpPr/>
              <p:nvPr/>
            </p:nvCxnSpPr>
            <p:spPr>
              <a:xfrm flipV="1">
                <a:off x="3054825" y="2766415"/>
                <a:ext cx="0" cy="882676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直接连接符 65"/>
              <p:cNvCxnSpPr/>
              <p:nvPr/>
            </p:nvCxnSpPr>
            <p:spPr>
              <a:xfrm>
                <a:off x="3054825" y="2797786"/>
                <a:ext cx="784239" cy="851305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4" name="Text Box 5"/>
            <p:cNvSpPr txBox="1">
              <a:spLocks noChangeArrowheads="1"/>
            </p:cNvSpPr>
            <p:nvPr/>
          </p:nvSpPr>
          <p:spPr bwMode="auto">
            <a:xfrm>
              <a:off x="3518865" y="4500375"/>
              <a:ext cx="1209437" cy="64248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i="1" smtClean="0">
                  <a:solidFill>
                    <a:schemeClr val="accent4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A′</a:t>
              </a:r>
              <a:endParaRPr lang="zh-CN" altLang="en-US" sz="2000" i="1" dirty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4992200" y="1870680"/>
            <a:ext cx="2820770" cy="1222394"/>
            <a:chOff x="5292080" y="2564903"/>
            <a:chExt cx="3761027" cy="1629859"/>
          </a:xfrm>
        </p:grpSpPr>
        <p:sp>
          <p:nvSpPr>
            <p:cNvPr id="68" name="圆角矩形标注 67"/>
            <p:cNvSpPr/>
            <p:nvPr/>
          </p:nvSpPr>
          <p:spPr>
            <a:xfrm>
              <a:off x="5292080" y="2564903"/>
              <a:ext cx="3761027" cy="1442067"/>
            </a:xfrm>
            <a:prstGeom prst="wedgeRoundRectCallout">
              <a:avLst>
                <a:gd name="adj1" fmla="val 22954"/>
                <a:gd name="adj2" fmla="val 69979"/>
                <a:gd name="adj3" fmla="val 16667"/>
              </a:avLst>
            </a:prstGeom>
            <a:no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∠</a:t>
              </a:r>
              <a:r>
                <a:rPr lang="en-US" altLang="zh-CN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AOB</a:t>
              </a:r>
              <a:r>
                <a:rPr lang="zh-CN" altLang="en-US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绕点</a:t>
              </a:r>
              <a:r>
                <a:rPr lang="en-US" altLang="zh-CN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O</a:t>
              </a:r>
              <a:r>
                <a:rPr lang="zh-CN" altLang="en-US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顺时针旋转</a:t>
              </a:r>
              <a:r>
                <a:rPr lang="en-US" altLang="zh-CN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90°</a:t>
              </a:r>
              <a:r>
                <a:rPr lang="zh-CN" altLang="en-US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后的图形是∠   </a:t>
              </a:r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OB</a:t>
              </a:r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′</a:t>
              </a:r>
              <a:r>
                <a:rPr lang="zh-CN" altLang="en-US" sz="24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9" name="Text Box 5"/>
            <p:cNvSpPr txBox="1">
              <a:spLocks noChangeArrowheads="1"/>
            </p:cNvSpPr>
            <p:nvPr/>
          </p:nvSpPr>
          <p:spPr bwMode="auto">
            <a:xfrm>
              <a:off x="6204181" y="3332987"/>
              <a:ext cx="1152128" cy="8617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A′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0" name="弧形 69"/>
          <p:cNvSpPr/>
          <p:nvPr/>
        </p:nvSpPr>
        <p:spPr>
          <a:xfrm rot="4327936">
            <a:off x="2679779" y="2684831"/>
            <a:ext cx="139022" cy="147305"/>
          </a:xfrm>
          <a:prstGeom prst="arc">
            <a:avLst>
              <a:gd name="adj1" fmla="val 16200000"/>
              <a:gd name="adj2" fmla="val 4295628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050" i="1"/>
          </a:p>
        </p:txBody>
      </p:sp>
      <p:sp>
        <p:nvSpPr>
          <p:cNvPr id="71" name="弧形 70"/>
          <p:cNvSpPr/>
          <p:nvPr/>
        </p:nvSpPr>
        <p:spPr>
          <a:xfrm rot="20493908">
            <a:off x="2859143" y="2388235"/>
            <a:ext cx="145664" cy="202223"/>
          </a:xfrm>
          <a:prstGeom prst="arc">
            <a:avLst>
              <a:gd name="adj1" fmla="val 16200000"/>
              <a:gd name="adj2" fmla="val 4295628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050" i="1"/>
          </a:p>
        </p:txBody>
      </p:sp>
      <p:pic>
        <p:nvPicPr>
          <p:cNvPr id="72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63920" y1="36889" x2="58352" y2="45778"/>
                        <a14:foregroundMark x1="42094" y1="33111" x2="34744" y2="34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246711" y="3075806"/>
            <a:ext cx="1277617" cy="1280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6" name="组合 4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7" name="图片 46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8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41" name="矩形 4"/>
          <p:cNvSpPr>
            <a:spLocks noChangeArrowheads="1"/>
          </p:cNvSpPr>
          <p:nvPr/>
        </p:nvSpPr>
        <p:spPr bwMode="auto">
          <a:xfrm>
            <a:off x="251520" y="330791"/>
            <a:ext cx="3456384" cy="58477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想一想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画一画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 animBg="1"/>
      <p:bldP spid="7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37"/>
          <p:cNvSpPr>
            <a:spLocks noChangeArrowheads="1"/>
          </p:cNvSpPr>
          <p:nvPr/>
        </p:nvSpPr>
        <p:spPr bwMode="auto">
          <a:xfrm>
            <a:off x="225991" y="270396"/>
            <a:ext cx="8162433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想一想黄色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三角形的三边分别旋转到了哪里？点</a:t>
            </a:r>
            <a:r>
              <a:rPr lang="en-US" altLang="zh-CN" sz="3200" b="1" i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和点</a:t>
            </a:r>
            <a:r>
              <a:rPr lang="en-US" altLang="zh-CN" sz="3200" b="1" i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分别旋转到了哪里？ 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9" name="Group 36"/>
          <p:cNvGrpSpPr/>
          <p:nvPr/>
        </p:nvGrpSpPr>
        <p:grpSpPr bwMode="auto">
          <a:xfrm>
            <a:off x="2195736" y="1203598"/>
            <a:ext cx="3736658" cy="1987674"/>
            <a:chOff x="1424" y="864"/>
            <a:chExt cx="2752" cy="1488"/>
          </a:xfrm>
        </p:grpSpPr>
        <p:grpSp>
          <p:nvGrpSpPr>
            <p:cNvPr id="40" name="Group 22"/>
            <p:cNvGrpSpPr/>
            <p:nvPr/>
          </p:nvGrpSpPr>
          <p:grpSpPr bwMode="auto">
            <a:xfrm>
              <a:off x="1872" y="1008"/>
              <a:ext cx="2016" cy="1009"/>
              <a:chOff x="180" y="180"/>
              <a:chExt cx="3390" cy="1695"/>
            </a:xfrm>
          </p:grpSpPr>
          <p:sp>
            <p:nvSpPr>
              <p:cNvPr id="50" name="Freeform 23" descr="大棋盘"/>
              <p:cNvSpPr/>
              <p:nvPr/>
            </p:nvSpPr>
            <p:spPr bwMode="auto">
              <a:xfrm>
                <a:off x="180" y="180"/>
                <a:ext cx="1695" cy="1695"/>
              </a:xfrm>
              <a:custGeom>
                <a:avLst/>
                <a:gdLst>
                  <a:gd name="T0" fmla="*/ 0 w 1695"/>
                  <a:gd name="T1" fmla="*/ 0 h 1695"/>
                  <a:gd name="T2" fmla="*/ 0 w 1695"/>
                  <a:gd name="T3" fmla="*/ 1695 h 1695"/>
                  <a:gd name="T4" fmla="*/ 1695 w 1695"/>
                  <a:gd name="T5" fmla="*/ 1695 h 1695"/>
                  <a:gd name="T6" fmla="*/ 0 w 1695"/>
                  <a:gd name="T7" fmla="*/ 0 h 16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95" h="1695">
                    <a:moveTo>
                      <a:pt x="0" y="0"/>
                    </a:moveTo>
                    <a:lnTo>
                      <a:pt x="0" y="1695"/>
                    </a:lnTo>
                    <a:lnTo>
                      <a:pt x="1695" y="1695"/>
                    </a:lnTo>
                    <a:lnTo>
                      <a:pt x="0" y="0"/>
                    </a:lnTo>
                    <a:close/>
                  </a:path>
                </a:pathLst>
              </a:custGeom>
              <a:pattFill prst="lgCheck">
                <a:fgClr>
                  <a:srgbClr val="FFFF00"/>
                </a:fgClr>
                <a:bgClr>
                  <a:srgbClr val="FFFFFF"/>
                </a:bgClr>
              </a:pattFill>
              <a:ln w="25400">
                <a:solidFill>
                  <a:srgbClr val="FFFF00"/>
                </a:solidFill>
                <a:prstDash val="solid"/>
                <a:round/>
              </a:ln>
            </p:spPr>
            <p:txBody>
              <a:bodyPr/>
              <a:lstStyle/>
              <a:p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8" name="Freeform 24"/>
              <p:cNvSpPr/>
              <p:nvPr/>
            </p:nvSpPr>
            <p:spPr bwMode="auto">
              <a:xfrm>
                <a:off x="1875" y="180"/>
                <a:ext cx="1695" cy="1695"/>
              </a:xfrm>
              <a:custGeom>
                <a:avLst/>
                <a:gdLst>
                  <a:gd name="T0" fmla="*/ 0 w 1695"/>
                  <a:gd name="T1" fmla="*/ 1695 h 1695"/>
                  <a:gd name="T2" fmla="*/ 1695 w 1695"/>
                  <a:gd name="T3" fmla="*/ 0 h 1695"/>
                  <a:gd name="T4" fmla="*/ 0 w 1695"/>
                  <a:gd name="T5" fmla="*/ 0 h 1695"/>
                  <a:gd name="T6" fmla="*/ 0 w 1695"/>
                  <a:gd name="T7" fmla="*/ 1695 h 16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95" h="1695">
                    <a:moveTo>
                      <a:pt x="0" y="1695"/>
                    </a:moveTo>
                    <a:lnTo>
                      <a:pt x="1695" y="0"/>
                    </a:lnTo>
                    <a:lnTo>
                      <a:pt x="0" y="0"/>
                    </a:lnTo>
                    <a:lnTo>
                      <a:pt x="0" y="1695"/>
                    </a:lnTo>
                    <a:close/>
                  </a:path>
                </a:pathLst>
              </a:custGeom>
              <a:solidFill>
                <a:srgbClr val="FFFF00"/>
              </a:solidFill>
              <a:ln w="25400">
                <a:solidFill>
                  <a:srgbClr val="FFFF00"/>
                </a:solidFill>
                <a:prstDash val="solid"/>
                <a:round/>
              </a:ln>
            </p:spPr>
            <p:txBody>
              <a:bodyPr/>
              <a:lstStyle/>
              <a:p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9" name="Line 25"/>
              <p:cNvSpPr>
                <a:spLocks noChangeShapeType="1"/>
              </p:cNvSpPr>
              <p:nvPr/>
            </p:nvSpPr>
            <p:spPr bwMode="auto">
              <a:xfrm>
                <a:off x="1875" y="180"/>
                <a:ext cx="1695" cy="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0" name="Line 26"/>
              <p:cNvSpPr>
                <a:spLocks noChangeShapeType="1"/>
              </p:cNvSpPr>
              <p:nvPr/>
            </p:nvSpPr>
            <p:spPr bwMode="auto">
              <a:xfrm>
                <a:off x="1875" y="180"/>
                <a:ext cx="0" cy="1695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1" name="Line 27"/>
              <p:cNvSpPr>
                <a:spLocks noChangeShapeType="1"/>
              </p:cNvSpPr>
              <p:nvPr/>
            </p:nvSpPr>
            <p:spPr bwMode="auto">
              <a:xfrm flipH="1">
                <a:off x="1875" y="180"/>
                <a:ext cx="1695" cy="1695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2" name="Line 28"/>
              <p:cNvSpPr>
                <a:spLocks noChangeShapeType="1"/>
              </p:cNvSpPr>
              <p:nvPr/>
            </p:nvSpPr>
            <p:spPr bwMode="auto">
              <a:xfrm>
                <a:off x="180" y="180"/>
                <a:ext cx="0" cy="1695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3" name="Line 29"/>
              <p:cNvSpPr>
                <a:spLocks noChangeShapeType="1"/>
              </p:cNvSpPr>
              <p:nvPr/>
            </p:nvSpPr>
            <p:spPr bwMode="auto">
              <a:xfrm>
                <a:off x="180" y="1875"/>
                <a:ext cx="1695" cy="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4" name="Line 30"/>
              <p:cNvSpPr>
                <a:spLocks noChangeShapeType="1"/>
              </p:cNvSpPr>
              <p:nvPr/>
            </p:nvSpPr>
            <p:spPr bwMode="auto">
              <a:xfrm>
                <a:off x="180" y="180"/>
                <a:ext cx="1695" cy="1695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41" name="Text Box 31"/>
            <p:cNvSpPr txBox="1">
              <a:spLocks noChangeArrowheads="1"/>
            </p:cNvSpPr>
            <p:nvPr/>
          </p:nvSpPr>
          <p:spPr bwMode="auto">
            <a:xfrm>
              <a:off x="3888" y="864"/>
              <a:ext cx="288" cy="3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000">
                  <a:latin typeface="楷体" panose="02010609060101010101" pitchFamily="49" charset="-122"/>
                  <a:ea typeface="楷体" panose="02010609060101010101" pitchFamily="49" charset="-122"/>
                </a:rPr>
                <a:t>B</a:t>
              </a:r>
              <a:endParaRPr lang="en-US" altLang="zh-CN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3" name="Text Box 32"/>
            <p:cNvSpPr txBox="1">
              <a:spLocks noChangeArrowheads="1"/>
            </p:cNvSpPr>
            <p:nvPr/>
          </p:nvSpPr>
          <p:spPr bwMode="auto">
            <a:xfrm>
              <a:off x="2640" y="912"/>
              <a:ext cx="288" cy="3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000">
                  <a:latin typeface="楷体" panose="02010609060101010101" pitchFamily="49" charset="-122"/>
                  <a:ea typeface="楷体" panose="02010609060101010101" pitchFamily="49" charset="-122"/>
                </a:rPr>
                <a:t>A</a:t>
              </a:r>
              <a:endParaRPr lang="en-US" altLang="zh-CN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7" name="Text Box 33"/>
            <p:cNvSpPr txBox="1">
              <a:spLocks noChangeArrowheads="1"/>
            </p:cNvSpPr>
            <p:nvPr/>
          </p:nvSpPr>
          <p:spPr bwMode="auto">
            <a:xfrm>
              <a:off x="2880" y="2016"/>
              <a:ext cx="288" cy="3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000">
                  <a:latin typeface="楷体" panose="02010609060101010101" pitchFamily="49" charset="-122"/>
                  <a:ea typeface="楷体" panose="02010609060101010101" pitchFamily="49" charset="-122"/>
                </a:rPr>
                <a:t>O</a:t>
              </a:r>
              <a:endParaRPr lang="en-US" altLang="zh-CN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8" name="Text Box 34"/>
            <p:cNvSpPr txBox="1">
              <a:spLocks noChangeArrowheads="1"/>
            </p:cNvSpPr>
            <p:nvPr/>
          </p:nvSpPr>
          <p:spPr bwMode="auto">
            <a:xfrm>
              <a:off x="1424" y="875"/>
              <a:ext cx="768" cy="3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000" smtClean="0">
                  <a:latin typeface="楷体" panose="02010609060101010101" pitchFamily="49" charset="-122"/>
                  <a:ea typeface="楷体" panose="02010609060101010101" pitchFamily="49" charset="-122"/>
                </a:rPr>
                <a:t>B′</a:t>
              </a:r>
              <a:endParaRPr lang="en-US" altLang="zh-CN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9" name="Text Box 35"/>
            <p:cNvSpPr txBox="1">
              <a:spLocks noChangeArrowheads="1"/>
            </p:cNvSpPr>
            <p:nvPr/>
          </p:nvSpPr>
          <p:spPr bwMode="auto">
            <a:xfrm>
              <a:off x="1496" y="1945"/>
              <a:ext cx="608" cy="3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000" smtClean="0">
                  <a:latin typeface="楷体" panose="02010609060101010101" pitchFamily="49" charset="-122"/>
                  <a:ea typeface="楷体" panose="02010609060101010101" pitchFamily="49" charset="-122"/>
                </a:rPr>
                <a:t>A′</a:t>
              </a:r>
              <a:endParaRPr lang="en-US" altLang="zh-CN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5" name="Rectangle 38"/>
          <p:cNvSpPr>
            <a:spLocks noChangeArrowheads="1"/>
          </p:cNvSpPr>
          <p:nvPr/>
        </p:nvSpPr>
        <p:spPr bwMode="auto">
          <a:xfrm>
            <a:off x="515038" y="3003798"/>
            <a:ext cx="8233426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0099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 smtClean="0">
                <a:solidFill>
                  <a:srgbClr val="000099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 smtClean="0">
                <a:solidFill>
                  <a:srgbClr val="000099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′</a:t>
            </a:r>
            <a:r>
              <a:rPr lang="zh-CN" altLang="en-US" sz="2800" b="1" dirty="0" smtClean="0">
                <a:solidFill>
                  <a:srgbClr val="000099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zh-CN" altLang="en-US" sz="2800" b="1" dirty="0">
                <a:solidFill>
                  <a:srgbClr val="000099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dirty="0">
                <a:solidFill>
                  <a:srgbClr val="000099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800" b="1" dirty="0">
                <a:solidFill>
                  <a:srgbClr val="000099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经过旋转变换的对应点，线段</a:t>
            </a:r>
            <a:r>
              <a:rPr lang="en-US" altLang="zh-CN" sz="2800" b="1" i="1" dirty="0" smtClean="0">
                <a:solidFill>
                  <a:srgbClr val="000099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OA</a:t>
            </a:r>
            <a:r>
              <a:rPr lang="en-US" altLang="zh-CN" sz="2800" b="1" dirty="0" smtClean="0">
                <a:solidFill>
                  <a:srgbClr val="000099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′</a:t>
            </a:r>
            <a:r>
              <a:rPr lang="zh-CN" altLang="en-US" sz="2800" b="1" dirty="0" smtClean="0">
                <a:solidFill>
                  <a:srgbClr val="000099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zh-CN" altLang="en-US" sz="2800" b="1" dirty="0">
                <a:solidFill>
                  <a:srgbClr val="000099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线段</a:t>
            </a:r>
            <a:r>
              <a:rPr lang="en-US" altLang="zh-CN" sz="2800" b="1" i="1" dirty="0">
                <a:solidFill>
                  <a:srgbClr val="000099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OA</a:t>
            </a:r>
            <a:r>
              <a:rPr lang="zh-CN" altLang="en-US" sz="2800" b="1" dirty="0" smtClean="0">
                <a:solidFill>
                  <a:srgbClr val="000099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经过旋转变换</a:t>
            </a:r>
            <a:r>
              <a:rPr lang="zh-CN" altLang="en-US" sz="2800" b="1" dirty="0">
                <a:solidFill>
                  <a:srgbClr val="000099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的对应线段，它们的长度相等。 </a:t>
            </a:r>
            <a:endParaRPr lang="zh-CN" altLang="en-US" sz="2800" b="1" dirty="0">
              <a:solidFill>
                <a:srgbClr val="000099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6" name="Text Box 39"/>
          <p:cNvSpPr txBox="1">
            <a:spLocks noChangeArrowheads="1"/>
          </p:cNvSpPr>
          <p:nvPr/>
        </p:nvSpPr>
        <p:spPr bwMode="auto">
          <a:xfrm>
            <a:off x="5297810" y="2139702"/>
            <a:ext cx="251455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旋转角：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AOA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′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或  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BOB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′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7" name="Rectangle 40"/>
          <p:cNvSpPr>
            <a:spLocks noChangeArrowheads="1"/>
          </p:cNvSpPr>
          <p:nvPr/>
        </p:nvSpPr>
        <p:spPr bwMode="auto">
          <a:xfrm>
            <a:off x="1763688" y="3939902"/>
            <a:ext cx="550960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对应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线段之间的夹角就是旋转角。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1" name="图片 30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2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66" grpId="0"/>
      <p:bldP spid="6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圆角矩形 15"/>
          <p:cNvSpPr/>
          <p:nvPr/>
        </p:nvSpPr>
        <p:spPr>
          <a:xfrm>
            <a:off x="4860032" y="915566"/>
            <a:ext cx="699062" cy="557464"/>
          </a:xfrm>
          <a:prstGeom prst="roundRect">
            <a:avLst>
              <a:gd name="adj" fmla="val 36091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圆角矩形 54"/>
          <p:cNvSpPr/>
          <p:nvPr/>
        </p:nvSpPr>
        <p:spPr>
          <a:xfrm>
            <a:off x="6228184" y="934166"/>
            <a:ext cx="576064" cy="557464"/>
          </a:xfrm>
          <a:prstGeom prst="roundRect">
            <a:avLst>
              <a:gd name="adj" fmla="val 36091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24" name="表格 23"/>
          <p:cNvGraphicFramePr>
            <a:graphicFrameLocks noGrp="1"/>
          </p:cNvGraphicFramePr>
          <p:nvPr/>
        </p:nvGraphicFramePr>
        <p:xfrm>
          <a:off x="2255349" y="1433686"/>
          <a:ext cx="3082524" cy="236220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256877"/>
                <a:gridCol w="256877"/>
                <a:gridCol w="256877"/>
                <a:gridCol w="256877"/>
                <a:gridCol w="256877"/>
                <a:gridCol w="256877"/>
                <a:gridCol w="256877"/>
                <a:gridCol w="256877"/>
                <a:gridCol w="256877"/>
                <a:gridCol w="256877"/>
                <a:gridCol w="256877"/>
                <a:gridCol w="256877"/>
              </a:tblGrid>
              <a:tr h="228600"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8600"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8600"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8600"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8600"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8600"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8600"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8600"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8600"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827584" y="927180"/>
            <a:ext cx="812273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在方格纸上画出三角形绕点</a:t>
            </a:r>
            <a:r>
              <a:rPr lang="zh-CN" altLang="zh-CN" sz="2800" b="1" i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i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旋转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90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°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后的图形。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221" name="组合 27"/>
          <p:cNvGrpSpPr/>
          <p:nvPr/>
        </p:nvGrpSpPr>
        <p:grpSpPr bwMode="auto">
          <a:xfrm>
            <a:off x="3463834" y="2258397"/>
            <a:ext cx="1121569" cy="1033433"/>
            <a:chOff x="2216948" y="1700808"/>
            <a:chExt cx="1496067" cy="1376552"/>
          </a:xfrm>
        </p:grpSpPr>
        <p:sp>
          <p:nvSpPr>
            <p:cNvPr id="25" name="直角三角形 24"/>
            <p:cNvSpPr/>
            <p:nvPr/>
          </p:nvSpPr>
          <p:spPr>
            <a:xfrm>
              <a:off x="2633052" y="1700808"/>
              <a:ext cx="1079963" cy="1092709"/>
            </a:xfrm>
            <a:prstGeom prst="rtTriangle">
              <a:avLst/>
            </a:prstGeom>
            <a:solidFill>
              <a:srgbClr val="C0E9F6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sz="1050"/>
            </a:p>
          </p:txBody>
        </p:sp>
        <p:sp>
          <p:nvSpPr>
            <p:cNvPr id="26" name="矩形 1"/>
            <p:cNvSpPr>
              <a:spLocks noChangeArrowheads="1"/>
            </p:cNvSpPr>
            <p:nvPr/>
          </p:nvSpPr>
          <p:spPr bwMode="auto">
            <a:xfrm>
              <a:off x="2216948" y="2523909"/>
              <a:ext cx="495513" cy="5534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defRPr/>
              </a:pPr>
              <a:r>
                <a:rPr lang="zh-CN" altLang="zh-CN" sz="2000" i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A</a:t>
              </a:r>
              <a:endParaRPr lang="zh-CN" altLang="zh-CN" sz="2000" i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7" name="矩形 1"/>
            <p:cNvSpPr>
              <a:spLocks noChangeArrowheads="1"/>
            </p:cNvSpPr>
            <p:nvPr/>
          </p:nvSpPr>
          <p:spPr bwMode="auto">
            <a:xfrm>
              <a:off x="2493292" y="2349456"/>
              <a:ext cx="438337" cy="6149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defRPr/>
              </a:pP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zh-CN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8" name="圆角矩形标注 17"/>
          <p:cNvSpPr/>
          <p:nvPr/>
        </p:nvSpPr>
        <p:spPr>
          <a:xfrm>
            <a:off x="5436096" y="1779662"/>
            <a:ext cx="1152000" cy="468000"/>
          </a:xfrm>
          <a:prstGeom prst="wedgeRoundRectCallout">
            <a:avLst>
              <a:gd name="adj1" fmla="val -47738"/>
              <a:gd name="adj2" fmla="val -133428"/>
              <a:gd name="adj3" fmla="val 16667"/>
            </a:avLst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旋转点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圆角矩形标注 18"/>
          <p:cNvSpPr/>
          <p:nvPr/>
        </p:nvSpPr>
        <p:spPr>
          <a:xfrm>
            <a:off x="6840416" y="1743710"/>
            <a:ext cx="1476000" cy="468000"/>
          </a:xfrm>
          <a:prstGeom prst="wedgeRoundRectCallout">
            <a:avLst>
              <a:gd name="adj1" fmla="val -70143"/>
              <a:gd name="adj2" fmla="val -128169"/>
              <a:gd name="adj3" fmla="val 16667"/>
            </a:avLst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旋转度数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9" name="图片 5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60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2" name="图片 61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3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82201" y="3651870"/>
            <a:ext cx="7796960" cy="1038182"/>
            <a:chOff x="782201" y="3651870"/>
            <a:chExt cx="7796960" cy="1038182"/>
          </a:xfrm>
        </p:grpSpPr>
        <p:sp>
          <p:nvSpPr>
            <p:cNvPr id="3" name="矩形 2"/>
            <p:cNvSpPr/>
            <p:nvPr/>
          </p:nvSpPr>
          <p:spPr>
            <a:xfrm>
              <a:off x="1801341" y="3867894"/>
              <a:ext cx="664797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先确定按什么方向旋转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，再画出旋转后的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图形。</a:t>
              </a:r>
              <a:endParaRPr lang="zh-CN" altLang="en-US" sz="2400" b="1" dirty="0"/>
            </a:p>
          </p:txBody>
        </p:sp>
        <p:pic>
          <p:nvPicPr>
            <p:cNvPr id="54" name="Picture 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100000" l="0" r="100000">
                          <a14:foregroundMark x1="16418" y1="43274" x2="16418" y2="43274"/>
                          <a14:foregroundMark x1="10821" y1="42601" x2="10821" y2="42601"/>
                          <a14:foregroundMark x1="5224" y1="44395" x2="5224" y2="44395"/>
                          <a14:foregroundMark x1="56343" y1="59193" x2="56343" y2="59193"/>
                          <a14:foregroundMark x1="80970" y1="64798" x2="80970" y2="64798"/>
                          <a14:foregroundMark x1="81343" y1="63229" x2="81343" y2="63229"/>
                          <a14:foregroundMark x1="82836" y1="67489" x2="82836" y2="67489"/>
                          <a14:foregroundMark x1="82836" y1="67489" x2="82836" y2="67489"/>
                          <a14:foregroundMark x1="83209" y1="92601" x2="83209" y2="92601"/>
                          <a14:foregroundMark x1="51493" y1="87668" x2="51493" y2="87668"/>
                          <a14:foregroundMark x1="83582" y1="16592" x2="83582" y2="16592"/>
                          <a14:foregroundMark x1="6716" y1="36547" x2="6716" y2="3654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82201" y="3651870"/>
              <a:ext cx="623840" cy="10381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" name="云形标注 4"/>
            <p:cNvSpPr/>
            <p:nvPr/>
          </p:nvSpPr>
          <p:spPr>
            <a:xfrm>
              <a:off x="1406041" y="3723878"/>
              <a:ext cx="7173120" cy="779859"/>
            </a:xfrm>
            <a:prstGeom prst="cloudCallout">
              <a:avLst>
                <a:gd name="adj1" fmla="val -51336"/>
                <a:gd name="adj2" fmla="val 3874"/>
              </a:avLst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55" grpId="0" animBg="1"/>
      <p:bldP spid="18" grpId="0" animBg="1"/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2001441" y="130969"/>
            <a:ext cx="757238" cy="21669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20483" name="Rectangle 3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876550" y="130969"/>
            <a:ext cx="757238" cy="21669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20484" name="Rectangle 4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762375" y="134541"/>
            <a:ext cx="757238" cy="21669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20485" name="Rectangle 5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4614862" y="130969"/>
            <a:ext cx="757238" cy="21669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20486" name="Rectangle 6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5511403" y="130969"/>
            <a:ext cx="757238" cy="21669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20487" name="Rectangle 7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6375797" y="130969"/>
            <a:ext cx="757238" cy="21669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20489" name="Rectangle 9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871663" y="9526"/>
            <a:ext cx="971550" cy="440531"/>
          </a:xfrm>
          <a:prstGeom prst="rect">
            <a:avLst/>
          </a:prstGeom>
          <a:solidFill>
            <a:srgbClr val="FF0000">
              <a:alpha val="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20490" name="Rectangle 10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952750" y="9526"/>
            <a:ext cx="971550" cy="440531"/>
          </a:xfrm>
          <a:prstGeom prst="rect">
            <a:avLst/>
          </a:prstGeom>
          <a:solidFill>
            <a:srgbClr val="FF0000">
              <a:alpha val="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20491" name="Rectangle 1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139804" y="9526"/>
            <a:ext cx="971550" cy="440531"/>
          </a:xfrm>
          <a:prstGeom prst="rect">
            <a:avLst/>
          </a:prstGeom>
          <a:solidFill>
            <a:srgbClr val="FF0000">
              <a:alpha val="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20492" name="Rectangle 12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5274469" y="9526"/>
            <a:ext cx="971550" cy="440531"/>
          </a:xfrm>
          <a:prstGeom prst="rect">
            <a:avLst/>
          </a:prstGeom>
          <a:solidFill>
            <a:srgbClr val="FF0000">
              <a:alpha val="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20493" name="Rectangle 13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6407944" y="9526"/>
            <a:ext cx="971550" cy="440531"/>
          </a:xfrm>
          <a:prstGeom prst="rect">
            <a:avLst/>
          </a:prstGeom>
          <a:solidFill>
            <a:srgbClr val="FF0000">
              <a:alpha val="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45" name="Rectangle 1"/>
          <p:cNvSpPr>
            <a:spLocks noChangeArrowheads="1"/>
          </p:cNvSpPr>
          <p:nvPr/>
        </p:nvSpPr>
        <p:spPr bwMode="auto">
          <a:xfrm>
            <a:off x="179512" y="267494"/>
            <a:ext cx="885698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在方格纸上画出三角形绕点</a:t>
            </a:r>
            <a:r>
              <a:rPr lang="zh-CN" altLang="zh-CN" sz="3200" b="1" i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旋转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90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°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后的图形。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0" name="表格 49"/>
          <p:cNvGraphicFramePr>
            <a:graphicFrameLocks noGrp="1"/>
          </p:cNvGraphicFramePr>
          <p:nvPr/>
        </p:nvGraphicFramePr>
        <p:xfrm>
          <a:off x="539552" y="1504950"/>
          <a:ext cx="3082524" cy="236220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256877"/>
                <a:gridCol w="256877"/>
                <a:gridCol w="256877"/>
                <a:gridCol w="256877"/>
                <a:gridCol w="256877"/>
                <a:gridCol w="256877"/>
                <a:gridCol w="256877"/>
                <a:gridCol w="256877"/>
                <a:gridCol w="256877"/>
                <a:gridCol w="256877"/>
                <a:gridCol w="256877"/>
                <a:gridCol w="256877"/>
              </a:tblGrid>
              <a:tr h="228600"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8600"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8600"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8600"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8600"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8600"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8600"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8600"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8600"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68591" marR="68591" marT="34290" marB="3429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52" name="直角三角形 51"/>
          <p:cNvSpPr/>
          <p:nvPr/>
        </p:nvSpPr>
        <p:spPr bwMode="auto">
          <a:xfrm>
            <a:off x="2095509" y="1973060"/>
            <a:ext cx="780888" cy="729165"/>
          </a:xfrm>
          <a:prstGeom prst="rtTriangle">
            <a:avLst/>
          </a:prstGeom>
          <a:solidFill>
            <a:srgbClr val="C0E9F6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2000" i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矩形 1"/>
          <p:cNvSpPr>
            <a:spLocks noChangeArrowheads="1"/>
          </p:cNvSpPr>
          <p:nvPr/>
        </p:nvSpPr>
        <p:spPr bwMode="auto">
          <a:xfrm>
            <a:off x="1795617" y="2433926"/>
            <a:ext cx="36248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altLang="zh-CN" sz="2000" i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endParaRPr lang="zh-CN" altLang="zh-CN" sz="2000" i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4" name="矩形 1"/>
          <p:cNvSpPr>
            <a:spLocks noChangeArrowheads="1"/>
          </p:cNvSpPr>
          <p:nvPr/>
        </p:nvSpPr>
        <p:spPr bwMode="auto">
          <a:xfrm>
            <a:off x="1944429" y="2283298"/>
            <a:ext cx="32065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altLang="zh-CN" sz="2000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endParaRPr lang="zh-CN" altLang="zh-CN" sz="2000" b="1" i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779911" y="1495366"/>
            <a:ext cx="50332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①找到与点</a:t>
            </a:r>
            <a:r>
              <a:rPr lang="en-US" altLang="zh-CN" sz="20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0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有关的两条线段，并标上字母。</a:t>
            </a:r>
            <a:endParaRPr lang="zh-CN" altLang="en-US" sz="20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矩形 1"/>
          <p:cNvSpPr>
            <a:spLocks noChangeArrowheads="1"/>
          </p:cNvSpPr>
          <p:nvPr/>
        </p:nvSpPr>
        <p:spPr bwMode="auto">
          <a:xfrm>
            <a:off x="1895075" y="1601173"/>
            <a:ext cx="37147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altLang="zh-CN" sz="2000" i="1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endParaRPr lang="zh-CN" altLang="zh-CN" sz="2000" i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7" name="矩形 1"/>
          <p:cNvSpPr>
            <a:spLocks noChangeArrowheads="1"/>
          </p:cNvSpPr>
          <p:nvPr/>
        </p:nvSpPr>
        <p:spPr bwMode="auto">
          <a:xfrm>
            <a:off x="2788643" y="2482212"/>
            <a:ext cx="37147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altLang="zh-CN" sz="2000" i="1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endParaRPr lang="zh-CN" altLang="zh-CN" sz="2000" i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3804155" y="1923678"/>
            <a:ext cx="50332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②以</a:t>
            </a:r>
            <a:r>
              <a:rPr lang="zh-CN" altLang="en-US" sz="2000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</a:t>
            </a:r>
            <a:r>
              <a:rPr lang="en-US" altLang="zh-CN" sz="2000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000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</a:t>
            </a:r>
            <a:r>
              <a:rPr lang="zh-CN" altLang="en-US" sz="20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垂足，</a:t>
            </a:r>
            <a:r>
              <a:rPr lang="zh-CN" altLang="en-US" sz="2000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画</a:t>
            </a:r>
            <a:r>
              <a:rPr lang="en-US" altLang="zh-CN" sz="2000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AC</a:t>
            </a:r>
            <a:r>
              <a:rPr lang="zh-CN" altLang="en-US" sz="2000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的垂线段</a:t>
            </a:r>
            <a:r>
              <a:rPr lang="en-US" altLang="zh-CN" sz="2000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AC′</a:t>
            </a:r>
            <a:r>
              <a:rPr lang="zh-CN" altLang="en-US" sz="2000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0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垂线段的长度</a:t>
            </a:r>
            <a:r>
              <a:rPr lang="zh-CN" altLang="en-US" sz="2000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与</a:t>
            </a:r>
            <a:r>
              <a:rPr lang="en-US" altLang="zh-CN" sz="2000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AC</a:t>
            </a:r>
            <a:r>
              <a:rPr lang="zh-CN" altLang="en-US" sz="2000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0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长度相等，</a:t>
            </a:r>
            <a:r>
              <a:rPr lang="zh-CN" altLang="en-US" sz="2000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都是</a:t>
            </a:r>
            <a:r>
              <a:rPr lang="en-US" altLang="zh-CN" sz="2000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000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个方格。</a:t>
            </a:r>
            <a:endParaRPr lang="zh-CN" altLang="en-US" sz="20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087544" y="939517"/>
            <a:ext cx="4948952" cy="555849"/>
            <a:chOff x="1206745" y="847373"/>
            <a:chExt cx="4362192" cy="555849"/>
          </a:xfrm>
        </p:grpSpPr>
        <p:sp>
          <p:nvSpPr>
            <p:cNvPr id="59" name="MH_Other_6"/>
            <p:cNvSpPr txBox="1"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1206745" y="847373"/>
              <a:ext cx="484585" cy="4845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en-US" altLang="zh-CN" sz="2400" b="1">
                  <a:solidFill>
                    <a:srgbClr val="9C6A6A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(</a:t>
              </a:r>
              <a:r>
                <a:rPr lang="en-US" altLang="zh-CN" sz="2400" b="1" smtClean="0">
                  <a:solidFill>
                    <a:srgbClr val="9C6A6A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1)</a:t>
              </a:r>
              <a:endParaRPr lang="zh-CN" altLang="en-US" sz="2400" b="1">
                <a:solidFill>
                  <a:srgbClr val="9C6A6A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0" name="MH_Other_7"/>
            <p:cNvCxnSpPr>
              <a:cxnSpLocks noChangeShapeType="1"/>
            </p:cNvCxnSpPr>
            <p:nvPr>
              <p:custDataLst>
                <p:tags r:id="rId11"/>
              </p:custDataLst>
            </p:nvPr>
          </p:nvCxnSpPr>
          <p:spPr bwMode="auto">
            <a:xfrm>
              <a:off x="1698490" y="897020"/>
              <a:ext cx="0" cy="364331"/>
            </a:xfrm>
            <a:prstGeom prst="line">
              <a:avLst/>
            </a:prstGeom>
            <a:noFill/>
            <a:ln w="6350" algn="ctr">
              <a:solidFill>
                <a:srgbClr val="9C6A6A"/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" name="MH_SubTitle_1"/>
            <p:cNvSpPr txBox="1"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1593699" y="922947"/>
              <a:ext cx="3975238" cy="3298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pPr algn="ctr"/>
              <a:r>
                <a:rPr lang="zh-CN" altLang="en-US" sz="2400" b="1">
                  <a:solidFill>
                    <a:srgbClr val="E64823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把三角形</a:t>
              </a:r>
              <a:r>
                <a:rPr lang="zh-CN" altLang="en-US" sz="2400" b="1" smtClean="0">
                  <a:solidFill>
                    <a:srgbClr val="E64823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绕</a:t>
              </a:r>
              <a:r>
                <a:rPr lang="en-US" altLang="zh-CN" sz="2400" b="1" smtClean="0">
                  <a:solidFill>
                    <a:srgbClr val="E64823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A</a:t>
              </a:r>
              <a:r>
                <a:rPr lang="zh-CN" altLang="en-US" sz="2400" b="1">
                  <a:solidFill>
                    <a:srgbClr val="E64823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点</a:t>
              </a:r>
              <a:r>
                <a:rPr lang="zh-CN" altLang="en-US" sz="2400" b="1" smtClean="0">
                  <a:solidFill>
                    <a:srgbClr val="E64823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顺时针旋转</a:t>
              </a:r>
              <a:r>
                <a:rPr lang="en-US" altLang="zh-CN" sz="2400" b="1" smtClean="0">
                  <a:solidFill>
                    <a:srgbClr val="E64823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90°</a:t>
              </a:r>
              <a:endParaRPr lang="en-US" altLang="zh-CN" sz="2400" b="1">
                <a:solidFill>
                  <a:srgbClr val="E64823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62" name="MH_Other_131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 rotWithShape="1">
            <a:blip r:embed="rId14" cstate="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450" t="64938" r="17346" b="14547"/>
            <a:stretch>
              <a:fillRect/>
            </a:stretch>
          </p:blipFill>
          <p:spPr>
            <a:xfrm flipH="1">
              <a:off x="1691330" y="1079186"/>
              <a:ext cx="3680770" cy="324036"/>
            </a:xfrm>
            <a:prstGeom prst="rect">
              <a:avLst/>
            </a:prstGeom>
          </p:spPr>
        </p:pic>
      </p:grpSp>
      <p:sp>
        <p:nvSpPr>
          <p:cNvPr id="69" name="文本框 68"/>
          <p:cNvSpPr txBox="1"/>
          <p:nvPr/>
        </p:nvSpPr>
        <p:spPr>
          <a:xfrm>
            <a:off x="3841266" y="2643758"/>
            <a:ext cx="50332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3754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③画</a:t>
            </a:r>
            <a:r>
              <a:rPr lang="en-US" altLang="zh-CN" sz="2000" b="1" dirty="0" smtClean="0">
                <a:solidFill>
                  <a:srgbClr val="F3754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AB</a:t>
            </a:r>
            <a:r>
              <a:rPr lang="zh-CN" altLang="en-US" sz="2000" b="1" dirty="0" smtClean="0">
                <a:solidFill>
                  <a:srgbClr val="F3754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的垂线段</a:t>
            </a:r>
            <a:r>
              <a:rPr lang="en-US" altLang="zh-CN" sz="2000" b="1" dirty="0" smtClean="0">
                <a:solidFill>
                  <a:srgbClr val="F3754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AB′</a:t>
            </a:r>
            <a:r>
              <a:rPr lang="zh-CN" altLang="en-US" sz="2000" b="1" dirty="0" smtClean="0">
                <a:solidFill>
                  <a:srgbClr val="F3754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000" b="1" dirty="0" smtClean="0">
                <a:solidFill>
                  <a:srgbClr val="F3754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AB</a:t>
            </a:r>
            <a:r>
              <a:rPr lang="en-US" altLang="zh-CN" sz="2000" b="1" dirty="0" smtClean="0">
                <a:solidFill>
                  <a:srgbClr val="F3754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′</a:t>
            </a:r>
            <a:r>
              <a:rPr lang="zh-CN" altLang="en-US" sz="2000" b="1" dirty="0" smtClean="0">
                <a:solidFill>
                  <a:srgbClr val="F3754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与</a:t>
            </a:r>
            <a:r>
              <a:rPr lang="en-US" altLang="zh-CN" sz="2000" b="1" dirty="0" smtClean="0">
                <a:solidFill>
                  <a:srgbClr val="F3754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AC</a:t>
            </a:r>
            <a:r>
              <a:rPr lang="zh-CN" altLang="en-US" sz="2000" b="1" dirty="0" smtClean="0">
                <a:solidFill>
                  <a:srgbClr val="F3754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重合且长度相等。</a:t>
            </a:r>
            <a:endParaRPr lang="zh-CN" altLang="en-US" sz="2000" b="1" dirty="0">
              <a:solidFill>
                <a:srgbClr val="F3754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3841266" y="3363838"/>
            <a:ext cx="50332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065A7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④连接</a:t>
            </a:r>
            <a:r>
              <a:rPr lang="en-US" altLang="zh-CN" sz="2000" b="1" dirty="0" smtClean="0">
                <a:solidFill>
                  <a:srgbClr val="065A7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B′C</a:t>
            </a:r>
            <a:r>
              <a:rPr lang="en-US" altLang="zh-CN" sz="2000" b="1" dirty="0" smtClean="0">
                <a:solidFill>
                  <a:srgbClr val="065A7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′</a:t>
            </a:r>
            <a:r>
              <a:rPr lang="zh-CN" altLang="en-US" sz="2000" b="1" dirty="0">
                <a:solidFill>
                  <a:srgbClr val="065A7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000" b="1" dirty="0" smtClean="0">
                <a:solidFill>
                  <a:srgbClr val="065A7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即</a:t>
            </a:r>
            <a:r>
              <a:rPr lang="zh-CN" altLang="en-US" sz="2000" b="1" dirty="0">
                <a:solidFill>
                  <a:srgbClr val="065A7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</a:t>
            </a:r>
            <a:r>
              <a:rPr lang="zh-CN" altLang="en-US" sz="2000" b="1" dirty="0" smtClean="0">
                <a:solidFill>
                  <a:srgbClr val="065A7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得到三角形</a:t>
            </a:r>
            <a:r>
              <a:rPr lang="en-US" altLang="zh-CN" sz="2000" b="1" dirty="0" smtClean="0">
                <a:solidFill>
                  <a:srgbClr val="065A7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ABC</a:t>
            </a:r>
            <a:r>
              <a:rPr lang="zh-CN" altLang="en-US" sz="2000" b="1" dirty="0" smtClean="0">
                <a:solidFill>
                  <a:srgbClr val="065A7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绕点</a:t>
            </a:r>
            <a:r>
              <a:rPr lang="en-US" altLang="zh-CN" sz="2000" b="1" dirty="0" smtClean="0">
                <a:solidFill>
                  <a:srgbClr val="065A7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000" b="1" dirty="0" smtClean="0">
                <a:solidFill>
                  <a:srgbClr val="065A7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顺时针</a:t>
            </a:r>
            <a:r>
              <a:rPr lang="zh-CN" altLang="en-US" sz="2000" b="1" dirty="0">
                <a:solidFill>
                  <a:srgbClr val="065A7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旋转</a:t>
            </a:r>
            <a:r>
              <a:rPr lang="en-US" altLang="zh-CN" sz="2000" b="1" dirty="0">
                <a:solidFill>
                  <a:srgbClr val="065A7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90</a:t>
            </a:r>
            <a:r>
              <a:rPr lang="zh-CN" altLang="en-US" sz="2000" b="1" dirty="0">
                <a:solidFill>
                  <a:srgbClr val="065A7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度后的</a:t>
            </a:r>
            <a:r>
              <a:rPr lang="zh-CN" altLang="en-US" sz="2000" b="1" dirty="0" smtClean="0">
                <a:solidFill>
                  <a:srgbClr val="065A7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图形。</a:t>
            </a:r>
            <a:endParaRPr lang="zh-CN" altLang="en-US" sz="2000" b="1" dirty="0">
              <a:solidFill>
                <a:srgbClr val="065A78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H="1">
            <a:off x="2077083" y="1983018"/>
            <a:ext cx="14637" cy="740567"/>
          </a:xfrm>
          <a:prstGeom prst="line">
            <a:avLst/>
          </a:prstGeom>
          <a:ln w="254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>
            <a:off x="2080384" y="2700359"/>
            <a:ext cx="761046" cy="0"/>
          </a:xfrm>
          <a:prstGeom prst="line">
            <a:avLst/>
          </a:prstGeom>
          <a:ln w="254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/>
        </p:nvGrpSpPr>
        <p:grpSpPr>
          <a:xfrm>
            <a:off x="2007487" y="2684250"/>
            <a:ext cx="586979" cy="935882"/>
            <a:chOff x="2143527" y="2684250"/>
            <a:chExt cx="586979" cy="935882"/>
          </a:xfrm>
        </p:grpSpPr>
        <p:cxnSp>
          <p:nvCxnSpPr>
            <p:cNvPr id="78" name="直接连接符 77"/>
            <p:cNvCxnSpPr/>
            <p:nvPr/>
          </p:nvCxnSpPr>
          <p:spPr>
            <a:xfrm flipV="1">
              <a:off x="2216852" y="2684250"/>
              <a:ext cx="0" cy="698914"/>
            </a:xfrm>
            <a:prstGeom prst="line">
              <a:avLst/>
            </a:prstGeom>
            <a:ln w="254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矩形 1"/>
            <p:cNvSpPr>
              <a:spLocks noChangeArrowheads="1"/>
            </p:cNvSpPr>
            <p:nvPr/>
          </p:nvSpPr>
          <p:spPr bwMode="auto">
            <a:xfrm>
              <a:off x="2143527" y="3220022"/>
              <a:ext cx="58697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1" hangingPunct="1">
                <a:defRPr/>
              </a:pPr>
              <a:r>
                <a:rPr lang="en-US" altLang="zh-CN" sz="2000" i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C</a:t>
              </a: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′</a:t>
              </a:r>
              <a:endParaRPr lang="zh-CN" altLang="zh-CN" sz="2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066176" y="2474103"/>
            <a:ext cx="1677362" cy="400110"/>
            <a:chOff x="2195482" y="2419060"/>
            <a:chExt cx="1677362" cy="400110"/>
          </a:xfrm>
        </p:grpSpPr>
        <p:cxnSp>
          <p:nvCxnSpPr>
            <p:cNvPr id="85" name="直接连接符 84"/>
            <p:cNvCxnSpPr/>
            <p:nvPr/>
          </p:nvCxnSpPr>
          <p:spPr>
            <a:xfrm flipH="1">
              <a:off x="2195482" y="2643758"/>
              <a:ext cx="790029" cy="0"/>
            </a:xfrm>
            <a:prstGeom prst="line">
              <a:avLst/>
            </a:prstGeom>
            <a:ln w="254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矩形 1"/>
            <p:cNvSpPr>
              <a:spLocks noChangeArrowheads="1"/>
            </p:cNvSpPr>
            <p:nvPr/>
          </p:nvSpPr>
          <p:spPr bwMode="auto">
            <a:xfrm>
              <a:off x="2994560" y="2419060"/>
              <a:ext cx="87828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1" hangingPunct="1">
                <a:defRPr/>
              </a:pPr>
              <a:r>
                <a:rPr lang="en-US" altLang="zh-CN" sz="2000" i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( B</a:t>
              </a: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′</a:t>
              </a:r>
              <a:r>
                <a:rPr lang="en-US" altLang="zh-CN" sz="2000" i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)</a:t>
              </a:r>
              <a:endParaRPr lang="zh-CN" altLang="zh-CN" sz="2000" i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92" name="MH_Other_10"/>
          <p:cNvSpPr/>
          <p:nvPr>
            <p:custDataLst>
              <p:tags r:id="rId15"/>
            </p:custDataLst>
          </p:nvPr>
        </p:nvSpPr>
        <p:spPr>
          <a:xfrm rot="19833143">
            <a:off x="3937627" y="1045122"/>
            <a:ext cx="265510" cy="252413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gradFill flip="none" rotWithShape="1">
            <a:gsLst>
              <a:gs pos="83000">
                <a:srgbClr val="BDBDBD"/>
              </a:gs>
              <a:gs pos="64000">
                <a:srgbClr val="C7CACA"/>
              </a:gs>
              <a:gs pos="0">
                <a:srgbClr val="8A8F8F"/>
              </a:gs>
              <a:gs pos="35000">
                <a:srgbClr val="8A8F8F"/>
              </a:gs>
            </a:gsLst>
            <a:lin ang="2700000" scaled="1"/>
            <a:tileRect/>
          </a:gra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5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cxnSp>
        <p:nvCxnSpPr>
          <p:cNvPr id="96" name="直接连接符 95"/>
          <p:cNvCxnSpPr/>
          <p:nvPr/>
        </p:nvCxnSpPr>
        <p:spPr>
          <a:xfrm flipV="1">
            <a:off x="2066176" y="2693504"/>
            <a:ext cx="789462" cy="713358"/>
          </a:xfrm>
          <a:prstGeom prst="line">
            <a:avLst/>
          </a:prstGeom>
          <a:ln w="254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直角三角形 98"/>
          <p:cNvSpPr/>
          <p:nvPr/>
        </p:nvSpPr>
        <p:spPr bwMode="auto">
          <a:xfrm>
            <a:off x="2092676" y="1968903"/>
            <a:ext cx="790028" cy="729165"/>
          </a:xfrm>
          <a:prstGeom prst="rtTriangle">
            <a:avLst/>
          </a:prstGeom>
          <a:noFill/>
          <a:ln>
            <a:solidFill>
              <a:srgbClr val="00B0F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2000" i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直角三角形 23"/>
          <p:cNvSpPr/>
          <p:nvPr/>
        </p:nvSpPr>
        <p:spPr>
          <a:xfrm rot="5400000">
            <a:off x="2141825" y="2685529"/>
            <a:ext cx="621147" cy="696356"/>
          </a:xfrm>
          <a:prstGeom prst="rtTriangle">
            <a:avLst/>
          </a:prstGeom>
          <a:solidFill>
            <a:srgbClr val="C0E9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i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4" name="空心弧 13"/>
          <p:cNvSpPr/>
          <p:nvPr/>
        </p:nvSpPr>
        <p:spPr bwMode="auto">
          <a:xfrm rot="497656">
            <a:off x="2429809" y="1757589"/>
            <a:ext cx="741427" cy="498355"/>
          </a:xfrm>
          <a:custGeom>
            <a:avLst/>
            <a:gdLst/>
            <a:ahLst/>
            <a:cxnLst/>
            <a:rect l="l" t="t" r="r" b="b"/>
            <a:pathLst>
              <a:path w="5022717" h="2854509">
                <a:moveTo>
                  <a:pt x="5022717" y="1184507"/>
                </a:moveTo>
                <a:lnTo>
                  <a:pt x="4714007" y="2854509"/>
                </a:lnTo>
                <a:lnTo>
                  <a:pt x="3299038" y="1915323"/>
                </a:lnTo>
                <a:lnTo>
                  <a:pt x="3803232" y="1701552"/>
                </a:lnTo>
                <a:cubicBezTo>
                  <a:pt x="3562338" y="1134599"/>
                  <a:pt x="3066325" y="693643"/>
                  <a:pt x="2428573" y="554079"/>
                </a:cubicBezTo>
                <a:cubicBezTo>
                  <a:pt x="1363729" y="321052"/>
                  <a:pt x="306971" y="1016504"/>
                  <a:pt x="68241" y="2107414"/>
                </a:cubicBezTo>
                <a:cubicBezTo>
                  <a:pt x="18868" y="2333024"/>
                  <a:pt x="8351" y="2557878"/>
                  <a:pt x="34176" y="2774480"/>
                </a:cubicBezTo>
                <a:cubicBezTo>
                  <a:pt x="-73420" y="2148278"/>
                  <a:pt x="74250" y="1495420"/>
                  <a:pt x="460103" y="969762"/>
                </a:cubicBezTo>
                <a:cubicBezTo>
                  <a:pt x="966350" y="280089"/>
                  <a:pt x="1804377" y="-84044"/>
                  <a:pt x="2653981" y="16495"/>
                </a:cubicBezTo>
                <a:cubicBezTo>
                  <a:pt x="3480110" y="114255"/>
                  <a:pt x="4193051" y="636675"/>
                  <a:pt x="4535198" y="1391208"/>
                </a:cubicBezTo>
                <a:close/>
              </a:path>
            </a:pathLst>
          </a:custGeom>
          <a:gradFill flip="none" rotWithShape="1">
            <a:gsLst>
              <a:gs pos="0">
                <a:srgbClr val="BE1247"/>
              </a:gs>
              <a:gs pos="27000">
                <a:srgbClr val="D2144F"/>
              </a:gs>
              <a:gs pos="66000">
                <a:srgbClr val="F87477"/>
              </a:gs>
              <a:gs pos="100000">
                <a:srgbClr val="FA9496"/>
              </a:gs>
            </a:gsLst>
            <a:path path="circle">
              <a:fillToRect l="100000" b="100000"/>
            </a:path>
            <a:tileRect t="-100000" r="-100000"/>
          </a:gradFill>
          <a:ln w="31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 i="1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5" name="图片 54">
              <a:hlinkClick r:id="rId16" action="ppaction://hlinksldjump"/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3" name="文本框 26">
              <a:hlinkClick r:id="rId1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xit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0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2" grpId="0"/>
      <p:bldP spid="56" grpId="0"/>
      <p:bldP spid="57" grpId="0"/>
      <p:bldP spid="58" grpId="0"/>
      <p:bldP spid="69" grpId="0"/>
      <p:bldP spid="70" grpId="0"/>
      <p:bldP spid="92" grpId="0" animBg="1"/>
      <p:bldP spid="99" grpId="0" animBg="1"/>
      <p:bldP spid="24" grpId="0" animBg="1"/>
      <p:bldP spid="104" grpId="0" animBg="1"/>
      <p:bldP spid="10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2001441" y="130969"/>
            <a:ext cx="757238" cy="21669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20483" name="Rectangle 3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876550" y="130969"/>
            <a:ext cx="757238" cy="21669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20485" name="Rectangle 5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614862" y="130969"/>
            <a:ext cx="757238" cy="21669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20489" name="Rectangle 9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871663" y="9526"/>
            <a:ext cx="971550" cy="440531"/>
          </a:xfrm>
          <a:prstGeom prst="rect">
            <a:avLst/>
          </a:prstGeom>
          <a:solidFill>
            <a:srgbClr val="FF0000">
              <a:alpha val="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18" name="Rectangle 1"/>
          <p:cNvSpPr>
            <a:spLocks noChangeArrowheads="1"/>
          </p:cNvSpPr>
          <p:nvPr/>
        </p:nvSpPr>
        <p:spPr bwMode="auto">
          <a:xfrm>
            <a:off x="252355" y="267494"/>
            <a:ext cx="842410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观察三角形旋转前后的图形，你发现了什么？</a:t>
            </a:r>
            <a:endParaRPr lang="zh-CN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0" name="表格 19"/>
          <p:cNvGraphicFramePr>
            <a:graphicFrameLocks noGrp="1"/>
          </p:cNvGraphicFramePr>
          <p:nvPr/>
        </p:nvGraphicFramePr>
        <p:xfrm>
          <a:off x="827584" y="915566"/>
          <a:ext cx="3425030" cy="292608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342503"/>
                <a:gridCol w="342503"/>
                <a:gridCol w="342503"/>
                <a:gridCol w="342503"/>
                <a:gridCol w="342503"/>
                <a:gridCol w="342503"/>
                <a:gridCol w="342503"/>
                <a:gridCol w="342503"/>
                <a:gridCol w="342503"/>
                <a:gridCol w="342503"/>
              </a:tblGrid>
              <a:tr h="302532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2532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2532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2532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2532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2532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2532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2532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1" name="表格 20"/>
          <p:cNvGraphicFramePr>
            <a:graphicFrameLocks noGrp="1"/>
          </p:cNvGraphicFramePr>
          <p:nvPr/>
        </p:nvGraphicFramePr>
        <p:xfrm>
          <a:off x="4810744" y="957744"/>
          <a:ext cx="3423710" cy="292608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342371"/>
                <a:gridCol w="342371"/>
                <a:gridCol w="342371"/>
                <a:gridCol w="342371"/>
                <a:gridCol w="342371"/>
                <a:gridCol w="342371"/>
                <a:gridCol w="342371"/>
                <a:gridCol w="342371"/>
                <a:gridCol w="342371"/>
                <a:gridCol w="342371"/>
              </a:tblGrid>
              <a:tr h="302532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91420" marR="9142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0" marR="9142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0" marR="9142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0" marR="9142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0" marR="9142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0" marR="9142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0" marR="9142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0" marR="9142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0" marR="9142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0" marR="9142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2532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0" marR="9142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0" marR="9142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0" marR="9142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0" marR="9142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0" marR="9142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0" marR="9142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0" marR="9142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0" marR="9142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0" marR="9142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0" marR="9142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2532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0" marR="9142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0" marR="9142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0" marR="9142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0" marR="9142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0" marR="9142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0" marR="9142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0" marR="9142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0" marR="9142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0" marR="9142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0" marR="9142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2532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0" marR="9142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0" marR="9142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0" marR="9142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0" marR="9142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0" marR="9142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0" marR="9142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0" marR="9142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0" marR="9142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0" marR="9142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0" marR="9142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2532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0" marR="9142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0" marR="9142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0" marR="9142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0" marR="9142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0" marR="9142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0" marR="9142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0" marR="9142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0" marR="9142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0" marR="9142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0" marR="9142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2532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0" marR="9142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0" marR="9142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0" marR="9142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0" marR="9142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0" marR="9142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0" marR="9142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0" marR="9142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0" marR="9142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0" marR="9142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0" marR="9142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2532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0" marR="9142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0" marR="9142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0" marR="9142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0" marR="9142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91420" marR="9142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0" marR="9142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0" marR="9142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0" marR="9142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0" marR="9142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0" marR="9142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2532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0" marR="9142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0" marR="9142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0" marR="9142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0" marR="9142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0" marR="9142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0" marR="9142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0" marR="9142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0" marR="9142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0" marR="9142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91420" marR="9142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2" name="直角三角形 21"/>
          <p:cNvSpPr/>
          <p:nvPr/>
        </p:nvSpPr>
        <p:spPr>
          <a:xfrm>
            <a:off x="2205602" y="1199740"/>
            <a:ext cx="1001576" cy="938148"/>
          </a:xfrm>
          <a:prstGeom prst="rtTriangle">
            <a:avLst/>
          </a:prstGeom>
          <a:noFill/>
          <a:ln>
            <a:solidFill>
              <a:srgbClr val="00B0F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3" name="直角三角形 22"/>
          <p:cNvSpPr/>
          <p:nvPr/>
        </p:nvSpPr>
        <p:spPr>
          <a:xfrm>
            <a:off x="6515555" y="1883554"/>
            <a:ext cx="986575" cy="892820"/>
          </a:xfrm>
          <a:prstGeom prst="rtTriangle">
            <a:avLst/>
          </a:prstGeom>
          <a:noFill/>
          <a:ln>
            <a:solidFill>
              <a:srgbClr val="00B0F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4" name="直角三角形 23"/>
          <p:cNvSpPr/>
          <p:nvPr/>
        </p:nvSpPr>
        <p:spPr>
          <a:xfrm rot="16200000">
            <a:off x="5574821" y="1827276"/>
            <a:ext cx="860133" cy="1003022"/>
          </a:xfrm>
          <a:prstGeom prst="rtTriangle">
            <a:avLst/>
          </a:prstGeom>
          <a:solidFill>
            <a:srgbClr val="C0E9F6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grpSp>
        <p:nvGrpSpPr>
          <p:cNvPr id="25" name="组合 34"/>
          <p:cNvGrpSpPr/>
          <p:nvPr/>
        </p:nvGrpSpPr>
        <p:grpSpPr bwMode="auto">
          <a:xfrm>
            <a:off x="6320460" y="2373909"/>
            <a:ext cx="518529" cy="700002"/>
            <a:chOff x="6226976" y="1678259"/>
            <a:chExt cx="518912" cy="699888"/>
          </a:xfrm>
        </p:grpSpPr>
        <p:sp>
          <p:nvSpPr>
            <p:cNvPr id="26" name="矩形 1"/>
            <p:cNvSpPr>
              <a:spLocks noChangeArrowheads="1"/>
            </p:cNvSpPr>
            <p:nvPr/>
          </p:nvSpPr>
          <p:spPr bwMode="auto">
            <a:xfrm>
              <a:off x="6226976" y="1978102"/>
              <a:ext cx="495666" cy="4000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defRPr/>
              </a:pPr>
              <a:r>
                <a:rPr lang="zh-CN" altLang="zh-CN" sz="2000" b="1" i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A</a:t>
              </a:r>
              <a:endParaRPr lang="zh-CN" altLang="zh-CN" sz="2000" b="1" i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7" name="矩形 1"/>
            <p:cNvSpPr>
              <a:spLocks noChangeArrowheads="1"/>
            </p:cNvSpPr>
            <p:nvPr/>
          </p:nvSpPr>
          <p:spPr bwMode="auto">
            <a:xfrm>
              <a:off x="6307414" y="1678259"/>
              <a:ext cx="438474" cy="584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defRPr/>
              </a:pPr>
              <a:r>
                <a:rPr lang="en-US" altLang="zh-CN" sz="32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.</a:t>
              </a:r>
              <a:endPara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 bwMode="auto">
          <a:xfrm>
            <a:off x="2205602" y="1812784"/>
            <a:ext cx="971084" cy="1289304"/>
            <a:chOff x="1880298" y="2373649"/>
            <a:chExt cx="970581" cy="1289530"/>
          </a:xfrm>
        </p:grpSpPr>
        <p:sp>
          <p:nvSpPr>
            <p:cNvPr id="29" name="直角三角形 28"/>
            <p:cNvSpPr/>
            <p:nvPr/>
          </p:nvSpPr>
          <p:spPr>
            <a:xfrm rot="5400000">
              <a:off x="1889617" y="2701917"/>
              <a:ext cx="951943" cy="970581"/>
            </a:xfrm>
            <a:prstGeom prst="rtTriangle">
              <a:avLst/>
            </a:prstGeom>
            <a:solidFill>
              <a:srgbClr val="C0E9F6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30" name="上弧形箭头 29"/>
            <p:cNvSpPr/>
            <p:nvPr/>
          </p:nvSpPr>
          <p:spPr>
            <a:xfrm rot="3405262">
              <a:off x="1849226" y="2464193"/>
              <a:ext cx="298502" cy="117414"/>
            </a:xfrm>
            <a:prstGeom prst="curvedDown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1" name="下弧形箭头 30"/>
          <p:cNvSpPr/>
          <p:nvPr/>
        </p:nvSpPr>
        <p:spPr>
          <a:xfrm rot="13502083">
            <a:off x="6564801" y="2520316"/>
            <a:ext cx="314325" cy="149225"/>
          </a:xfrm>
          <a:prstGeom prst="curved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32" name="组合 35"/>
          <p:cNvGrpSpPr/>
          <p:nvPr/>
        </p:nvGrpSpPr>
        <p:grpSpPr bwMode="auto">
          <a:xfrm>
            <a:off x="1889385" y="1716727"/>
            <a:ext cx="636551" cy="664721"/>
            <a:chOff x="1489177" y="1062097"/>
            <a:chExt cx="635608" cy="664613"/>
          </a:xfrm>
        </p:grpSpPr>
        <p:sp>
          <p:nvSpPr>
            <p:cNvPr id="33" name="矩形 1"/>
            <p:cNvSpPr>
              <a:spLocks noChangeArrowheads="1"/>
            </p:cNvSpPr>
            <p:nvPr/>
          </p:nvSpPr>
          <p:spPr bwMode="auto">
            <a:xfrm>
              <a:off x="1489177" y="1326665"/>
              <a:ext cx="496152" cy="4000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defRPr/>
              </a:pPr>
              <a:r>
                <a:rPr lang="zh-CN" altLang="zh-CN" sz="2000" b="1" i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A</a:t>
              </a:r>
              <a:endParaRPr lang="zh-CN" altLang="zh-CN" sz="2000" b="1" i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4" name="矩形 1"/>
            <p:cNvSpPr>
              <a:spLocks noChangeArrowheads="1"/>
            </p:cNvSpPr>
            <p:nvPr/>
          </p:nvSpPr>
          <p:spPr bwMode="auto">
            <a:xfrm>
              <a:off x="1685698" y="1062097"/>
              <a:ext cx="439087" cy="584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defRPr/>
              </a:pPr>
              <a:r>
                <a:rPr lang="en-US" altLang="zh-CN" sz="32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.</a:t>
              </a:r>
              <a:endPara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122645" y="3939902"/>
            <a:ext cx="2873291" cy="830997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图形的大小和形状都没有发生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改变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254950" y="3973001"/>
            <a:ext cx="2341386" cy="830997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图形的位置和方向发生了改变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7" name="图片 36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8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31" grpId="0" animBg="1"/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3"/>
          <p:cNvSpPr>
            <a:spLocks noChangeArrowheads="1"/>
          </p:cNvSpPr>
          <p:nvPr/>
        </p:nvSpPr>
        <p:spPr bwMode="auto">
          <a:xfrm>
            <a:off x="827584" y="843558"/>
            <a:ext cx="7694478" cy="563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7500" tIns="35100" rIns="67500" bIns="35100">
            <a:spAutoFit/>
          </a:bodyPr>
          <a:lstStyle/>
          <a:p>
            <a:pPr>
              <a:spcBef>
                <a:spcPct val="30000"/>
              </a:spcBef>
            </a:pP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画出三角形</a:t>
            </a:r>
            <a:r>
              <a:rPr lang="zh-CN" altLang="zh-CN" sz="32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AOB 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顺时针旋转90</a:t>
            </a:r>
            <a:r>
              <a:rPr lang="zh-CN" altLang="zh-CN" sz="32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后的图形。</a:t>
            </a:r>
            <a:endParaRPr lang="zh-CN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5844" name="Group 4"/>
          <p:cNvGrpSpPr/>
          <p:nvPr/>
        </p:nvGrpSpPr>
        <p:grpSpPr bwMode="auto">
          <a:xfrm>
            <a:off x="3920728" y="1383507"/>
            <a:ext cx="3567113" cy="3240881"/>
            <a:chOff x="0" y="0"/>
            <a:chExt cx="2996" cy="2722"/>
          </a:xfrm>
        </p:grpSpPr>
        <p:grpSp>
          <p:nvGrpSpPr>
            <p:cNvPr id="35845" name="Group 5"/>
            <p:cNvGrpSpPr/>
            <p:nvPr/>
          </p:nvGrpSpPr>
          <p:grpSpPr bwMode="auto">
            <a:xfrm>
              <a:off x="1" y="0"/>
              <a:ext cx="2995" cy="546"/>
              <a:chOff x="0" y="0"/>
              <a:chExt cx="2995" cy="546"/>
            </a:xfrm>
          </p:grpSpPr>
          <p:grpSp>
            <p:nvGrpSpPr>
              <p:cNvPr id="35846" name="Group 6"/>
              <p:cNvGrpSpPr/>
              <p:nvPr/>
            </p:nvGrpSpPr>
            <p:grpSpPr bwMode="auto">
              <a:xfrm>
                <a:off x="0" y="0"/>
                <a:ext cx="2995" cy="273"/>
                <a:chOff x="0" y="0"/>
                <a:chExt cx="2995" cy="273"/>
              </a:xfrm>
            </p:grpSpPr>
            <p:sp>
              <p:nvSpPr>
                <p:cNvPr id="35847" name="Rectangle 7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 cmpd="sng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67500" tIns="35100" rIns="67500" bIns="35100" anchor="ctr"/>
                <a:lstStyle/>
                <a:p>
                  <a:endParaRPr lang="zh-CN" altLang="en-US" sz="1050" b="1"/>
                </a:p>
              </p:txBody>
            </p:sp>
            <p:sp>
              <p:nvSpPr>
                <p:cNvPr id="35848" name="Rectangle 8"/>
                <p:cNvSpPr>
                  <a:spLocks noChangeArrowheads="1"/>
                </p:cNvSpPr>
                <p:nvPr/>
              </p:nvSpPr>
              <p:spPr bwMode="auto">
                <a:xfrm>
                  <a:off x="272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 cmpd="sng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67500" tIns="35100" rIns="67500" bIns="35100" anchor="ctr"/>
                <a:lstStyle/>
                <a:p>
                  <a:endParaRPr lang="zh-CN" altLang="en-US" sz="1050" b="1"/>
                </a:p>
              </p:txBody>
            </p:sp>
            <p:sp>
              <p:nvSpPr>
                <p:cNvPr id="35849" name="Rectangle 9"/>
                <p:cNvSpPr>
                  <a:spLocks noChangeArrowheads="1"/>
                </p:cNvSpPr>
                <p:nvPr/>
              </p:nvSpPr>
              <p:spPr bwMode="auto">
                <a:xfrm>
                  <a:off x="544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 cmpd="sng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67500" tIns="35100" rIns="67500" bIns="35100" anchor="ctr"/>
                <a:lstStyle/>
                <a:p>
                  <a:endParaRPr lang="zh-CN" altLang="en-US" sz="1050" b="1"/>
                </a:p>
              </p:txBody>
            </p:sp>
            <p:sp>
              <p:nvSpPr>
                <p:cNvPr id="35850" name="Rectangle 10"/>
                <p:cNvSpPr>
                  <a:spLocks noChangeArrowheads="1"/>
                </p:cNvSpPr>
                <p:nvPr/>
              </p:nvSpPr>
              <p:spPr bwMode="auto">
                <a:xfrm>
                  <a:off x="816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 cmpd="sng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67500" tIns="35100" rIns="67500" bIns="35100" anchor="ctr"/>
                <a:lstStyle/>
                <a:p>
                  <a:endParaRPr lang="zh-CN" altLang="en-US" sz="1050" b="1"/>
                </a:p>
              </p:txBody>
            </p:sp>
            <p:sp>
              <p:nvSpPr>
                <p:cNvPr id="35851" name="Rectangle 11"/>
                <p:cNvSpPr>
                  <a:spLocks noChangeArrowheads="1"/>
                </p:cNvSpPr>
                <p:nvPr/>
              </p:nvSpPr>
              <p:spPr bwMode="auto">
                <a:xfrm>
                  <a:off x="1089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 cmpd="sng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67500" tIns="35100" rIns="67500" bIns="35100" anchor="ctr"/>
                <a:lstStyle/>
                <a:p>
                  <a:endParaRPr lang="zh-CN" altLang="en-US" sz="1050" b="1"/>
                </a:p>
              </p:txBody>
            </p:sp>
            <p:sp>
              <p:nvSpPr>
                <p:cNvPr id="35852" name="Rectangle 12"/>
                <p:cNvSpPr>
                  <a:spLocks noChangeArrowheads="1"/>
                </p:cNvSpPr>
                <p:nvPr/>
              </p:nvSpPr>
              <p:spPr bwMode="auto">
                <a:xfrm>
                  <a:off x="1361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 cmpd="sng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67500" tIns="35100" rIns="67500" bIns="35100" anchor="ctr"/>
                <a:lstStyle/>
                <a:p>
                  <a:endParaRPr lang="zh-CN" altLang="en-US" sz="1050" b="1"/>
                </a:p>
              </p:txBody>
            </p:sp>
            <p:sp>
              <p:nvSpPr>
                <p:cNvPr id="35853" name="Rectangle 13"/>
                <p:cNvSpPr>
                  <a:spLocks noChangeArrowheads="1"/>
                </p:cNvSpPr>
                <p:nvPr/>
              </p:nvSpPr>
              <p:spPr bwMode="auto">
                <a:xfrm>
                  <a:off x="1633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 cmpd="sng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67500" tIns="35100" rIns="67500" bIns="35100" anchor="ctr"/>
                <a:lstStyle/>
                <a:p>
                  <a:endParaRPr lang="zh-CN" altLang="en-US" sz="1050" b="1"/>
                </a:p>
              </p:txBody>
            </p:sp>
            <p:sp>
              <p:nvSpPr>
                <p:cNvPr id="35854" name="Rectangle 14"/>
                <p:cNvSpPr>
                  <a:spLocks noChangeArrowheads="1"/>
                </p:cNvSpPr>
                <p:nvPr/>
              </p:nvSpPr>
              <p:spPr bwMode="auto">
                <a:xfrm>
                  <a:off x="1905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 cmpd="sng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67500" tIns="35100" rIns="67500" bIns="35100" anchor="ctr"/>
                <a:lstStyle/>
                <a:p>
                  <a:endParaRPr lang="zh-CN" altLang="en-US" sz="1050" b="1"/>
                </a:p>
              </p:txBody>
            </p:sp>
            <p:sp>
              <p:nvSpPr>
                <p:cNvPr id="35855" name="Rectangle 15"/>
                <p:cNvSpPr>
                  <a:spLocks noChangeArrowheads="1"/>
                </p:cNvSpPr>
                <p:nvPr/>
              </p:nvSpPr>
              <p:spPr bwMode="auto">
                <a:xfrm>
                  <a:off x="2178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 cmpd="sng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67500" tIns="35100" rIns="67500" bIns="35100" anchor="ctr"/>
                <a:lstStyle/>
                <a:p>
                  <a:endParaRPr lang="zh-CN" altLang="en-US" sz="1050" b="1"/>
                </a:p>
              </p:txBody>
            </p:sp>
            <p:sp>
              <p:nvSpPr>
                <p:cNvPr id="35856" name="Rectangle 16"/>
                <p:cNvSpPr>
                  <a:spLocks noChangeArrowheads="1"/>
                </p:cNvSpPr>
                <p:nvPr/>
              </p:nvSpPr>
              <p:spPr bwMode="auto">
                <a:xfrm>
                  <a:off x="2450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 cmpd="sng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67500" tIns="35100" rIns="67500" bIns="35100" anchor="ctr"/>
                <a:lstStyle/>
                <a:p>
                  <a:endParaRPr lang="zh-CN" altLang="en-US" sz="1050" b="1"/>
                </a:p>
              </p:txBody>
            </p:sp>
            <p:sp>
              <p:nvSpPr>
                <p:cNvPr id="35857" name="Rectangle 17"/>
                <p:cNvSpPr>
                  <a:spLocks noChangeArrowheads="1"/>
                </p:cNvSpPr>
                <p:nvPr/>
              </p:nvSpPr>
              <p:spPr bwMode="auto">
                <a:xfrm>
                  <a:off x="2722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 cmpd="sng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67500" tIns="35100" rIns="67500" bIns="35100" anchor="ctr"/>
                <a:lstStyle/>
                <a:p>
                  <a:endParaRPr lang="zh-CN" altLang="en-US" sz="1050" b="1"/>
                </a:p>
              </p:txBody>
            </p:sp>
          </p:grpSp>
          <p:grpSp>
            <p:nvGrpSpPr>
              <p:cNvPr id="35858" name="Group 18"/>
              <p:cNvGrpSpPr/>
              <p:nvPr/>
            </p:nvGrpSpPr>
            <p:grpSpPr bwMode="auto">
              <a:xfrm>
                <a:off x="0" y="273"/>
                <a:ext cx="2995" cy="273"/>
                <a:chOff x="0" y="0"/>
                <a:chExt cx="2995" cy="273"/>
              </a:xfrm>
            </p:grpSpPr>
            <p:sp>
              <p:nvSpPr>
                <p:cNvPr id="35859" name="Rectangle 19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 cmpd="sng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67500" tIns="35100" rIns="67500" bIns="35100" anchor="ctr"/>
                <a:lstStyle/>
                <a:p>
                  <a:endParaRPr lang="zh-CN" altLang="en-US" sz="1050" b="1"/>
                </a:p>
              </p:txBody>
            </p:sp>
            <p:sp>
              <p:nvSpPr>
                <p:cNvPr id="35860" name="Rectangle 20"/>
                <p:cNvSpPr>
                  <a:spLocks noChangeArrowheads="1"/>
                </p:cNvSpPr>
                <p:nvPr/>
              </p:nvSpPr>
              <p:spPr bwMode="auto">
                <a:xfrm>
                  <a:off x="272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 cmpd="sng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67500" tIns="35100" rIns="67500" bIns="35100" anchor="ctr"/>
                <a:lstStyle/>
                <a:p>
                  <a:endParaRPr lang="zh-CN" altLang="en-US" sz="1050" b="1"/>
                </a:p>
              </p:txBody>
            </p:sp>
            <p:sp>
              <p:nvSpPr>
                <p:cNvPr id="35861" name="Rectangle 21"/>
                <p:cNvSpPr>
                  <a:spLocks noChangeArrowheads="1"/>
                </p:cNvSpPr>
                <p:nvPr/>
              </p:nvSpPr>
              <p:spPr bwMode="auto">
                <a:xfrm>
                  <a:off x="544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 cmpd="sng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67500" tIns="35100" rIns="67500" bIns="35100" anchor="ctr"/>
                <a:lstStyle/>
                <a:p>
                  <a:endParaRPr lang="zh-CN" altLang="en-US" sz="1050" b="1"/>
                </a:p>
              </p:txBody>
            </p:sp>
            <p:sp>
              <p:nvSpPr>
                <p:cNvPr id="35862" name="Rectangle 22"/>
                <p:cNvSpPr>
                  <a:spLocks noChangeArrowheads="1"/>
                </p:cNvSpPr>
                <p:nvPr/>
              </p:nvSpPr>
              <p:spPr bwMode="auto">
                <a:xfrm>
                  <a:off x="816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 cmpd="sng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67500" tIns="35100" rIns="67500" bIns="35100" anchor="ctr"/>
                <a:lstStyle/>
                <a:p>
                  <a:endParaRPr lang="zh-CN" altLang="en-US" sz="1050" b="1"/>
                </a:p>
              </p:txBody>
            </p:sp>
            <p:sp>
              <p:nvSpPr>
                <p:cNvPr id="35863" name="Rectangle 23"/>
                <p:cNvSpPr>
                  <a:spLocks noChangeArrowheads="1"/>
                </p:cNvSpPr>
                <p:nvPr/>
              </p:nvSpPr>
              <p:spPr bwMode="auto">
                <a:xfrm>
                  <a:off x="1089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 cmpd="sng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67500" tIns="35100" rIns="67500" bIns="35100" anchor="ctr"/>
                <a:lstStyle/>
                <a:p>
                  <a:endParaRPr lang="zh-CN" altLang="en-US" sz="1050" b="1"/>
                </a:p>
              </p:txBody>
            </p:sp>
            <p:sp>
              <p:nvSpPr>
                <p:cNvPr id="35864" name="Rectangle 24"/>
                <p:cNvSpPr>
                  <a:spLocks noChangeArrowheads="1"/>
                </p:cNvSpPr>
                <p:nvPr/>
              </p:nvSpPr>
              <p:spPr bwMode="auto">
                <a:xfrm>
                  <a:off x="1361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 cmpd="sng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67500" tIns="35100" rIns="67500" bIns="35100" anchor="ctr"/>
                <a:lstStyle/>
                <a:p>
                  <a:endParaRPr lang="zh-CN" altLang="en-US" sz="1050" b="1"/>
                </a:p>
              </p:txBody>
            </p:sp>
            <p:sp>
              <p:nvSpPr>
                <p:cNvPr id="35865" name="Rectangle 25"/>
                <p:cNvSpPr>
                  <a:spLocks noChangeArrowheads="1"/>
                </p:cNvSpPr>
                <p:nvPr/>
              </p:nvSpPr>
              <p:spPr bwMode="auto">
                <a:xfrm>
                  <a:off x="1633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 cmpd="sng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67500" tIns="35100" rIns="67500" bIns="35100" anchor="ctr"/>
                <a:lstStyle/>
                <a:p>
                  <a:endParaRPr lang="zh-CN" altLang="en-US" sz="1050" b="1"/>
                </a:p>
              </p:txBody>
            </p:sp>
            <p:sp>
              <p:nvSpPr>
                <p:cNvPr id="35866" name="Rectangle 26"/>
                <p:cNvSpPr>
                  <a:spLocks noChangeArrowheads="1"/>
                </p:cNvSpPr>
                <p:nvPr/>
              </p:nvSpPr>
              <p:spPr bwMode="auto">
                <a:xfrm>
                  <a:off x="1905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 cmpd="sng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67500" tIns="35100" rIns="67500" bIns="35100" anchor="ctr"/>
                <a:lstStyle/>
                <a:p>
                  <a:endParaRPr lang="zh-CN" altLang="en-US" sz="1050" b="1"/>
                </a:p>
              </p:txBody>
            </p:sp>
            <p:sp>
              <p:nvSpPr>
                <p:cNvPr id="35867" name="Rectangle 27"/>
                <p:cNvSpPr>
                  <a:spLocks noChangeArrowheads="1"/>
                </p:cNvSpPr>
                <p:nvPr/>
              </p:nvSpPr>
              <p:spPr bwMode="auto">
                <a:xfrm>
                  <a:off x="2178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 cmpd="sng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67500" tIns="35100" rIns="67500" bIns="35100" anchor="ctr"/>
                <a:lstStyle/>
                <a:p>
                  <a:endParaRPr lang="zh-CN" altLang="en-US" sz="1050" b="1"/>
                </a:p>
              </p:txBody>
            </p:sp>
            <p:sp>
              <p:nvSpPr>
                <p:cNvPr id="35868" name="Rectangle 28"/>
                <p:cNvSpPr>
                  <a:spLocks noChangeArrowheads="1"/>
                </p:cNvSpPr>
                <p:nvPr/>
              </p:nvSpPr>
              <p:spPr bwMode="auto">
                <a:xfrm>
                  <a:off x="2450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 cmpd="sng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67500" tIns="35100" rIns="67500" bIns="35100" anchor="ctr"/>
                <a:lstStyle/>
                <a:p>
                  <a:endParaRPr lang="zh-CN" altLang="en-US" sz="1050" b="1"/>
                </a:p>
              </p:txBody>
            </p:sp>
            <p:sp>
              <p:nvSpPr>
                <p:cNvPr id="35869" name="Rectangle 29"/>
                <p:cNvSpPr>
                  <a:spLocks noChangeArrowheads="1"/>
                </p:cNvSpPr>
                <p:nvPr/>
              </p:nvSpPr>
              <p:spPr bwMode="auto">
                <a:xfrm>
                  <a:off x="2722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 cmpd="sng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67500" tIns="35100" rIns="67500" bIns="35100" anchor="ctr"/>
                <a:lstStyle/>
                <a:p>
                  <a:endParaRPr lang="zh-CN" altLang="en-US" sz="1050" b="1"/>
                </a:p>
              </p:txBody>
            </p:sp>
          </p:grpSp>
        </p:grpSp>
        <p:grpSp>
          <p:nvGrpSpPr>
            <p:cNvPr id="35870" name="Group 30"/>
            <p:cNvGrpSpPr/>
            <p:nvPr/>
          </p:nvGrpSpPr>
          <p:grpSpPr bwMode="auto">
            <a:xfrm>
              <a:off x="1" y="545"/>
              <a:ext cx="2995" cy="546"/>
              <a:chOff x="0" y="0"/>
              <a:chExt cx="2995" cy="546"/>
            </a:xfrm>
          </p:grpSpPr>
          <p:grpSp>
            <p:nvGrpSpPr>
              <p:cNvPr id="35871" name="Group 31"/>
              <p:cNvGrpSpPr/>
              <p:nvPr/>
            </p:nvGrpSpPr>
            <p:grpSpPr bwMode="auto">
              <a:xfrm>
                <a:off x="0" y="0"/>
                <a:ext cx="2995" cy="273"/>
                <a:chOff x="0" y="0"/>
                <a:chExt cx="2995" cy="273"/>
              </a:xfrm>
            </p:grpSpPr>
            <p:sp>
              <p:nvSpPr>
                <p:cNvPr id="35872" name="Rectangle 32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 cmpd="sng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67500" tIns="35100" rIns="67500" bIns="35100" anchor="ctr"/>
                <a:lstStyle/>
                <a:p>
                  <a:endParaRPr lang="zh-CN" altLang="en-US" sz="1050" b="1"/>
                </a:p>
              </p:txBody>
            </p:sp>
            <p:sp>
              <p:nvSpPr>
                <p:cNvPr id="35873" name="Rectangle 33"/>
                <p:cNvSpPr>
                  <a:spLocks noChangeArrowheads="1"/>
                </p:cNvSpPr>
                <p:nvPr/>
              </p:nvSpPr>
              <p:spPr bwMode="auto">
                <a:xfrm>
                  <a:off x="272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 cmpd="sng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67500" tIns="35100" rIns="67500" bIns="35100" anchor="ctr"/>
                <a:lstStyle/>
                <a:p>
                  <a:endParaRPr lang="zh-CN" altLang="en-US" sz="1050" b="1"/>
                </a:p>
              </p:txBody>
            </p:sp>
            <p:sp>
              <p:nvSpPr>
                <p:cNvPr id="35874" name="Rectangle 34"/>
                <p:cNvSpPr>
                  <a:spLocks noChangeArrowheads="1"/>
                </p:cNvSpPr>
                <p:nvPr/>
              </p:nvSpPr>
              <p:spPr bwMode="auto">
                <a:xfrm>
                  <a:off x="544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 cmpd="sng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67500" tIns="35100" rIns="67500" bIns="35100" anchor="ctr"/>
                <a:lstStyle/>
                <a:p>
                  <a:endParaRPr lang="zh-CN" altLang="en-US" sz="1050" b="1"/>
                </a:p>
              </p:txBody>
            </p:sp>
            <p:sp>
              <p:nvSpPr>
                <p:cNvPr id="35875" name="Rectangle 35"/>
                <p:cNvSpPr>
                  <a:spLocks noChangeArrowheads="1"/>
                </p:cNvSpPr>
                <p:nvPr/>
              </p:nvSpPr>
              <p:spPr bwMode="auto">
                <a:xfrm>
                  <a:off x="816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 cmpd="sng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67500" tIns="35100" rIns="67500" bIns="35100" anchor="ctr"/>
                <a:lstStyle/>
                <a:p>
                  <a:endParaRPr lang="zh-CN" altLang="en-US" sz="1050" b="1"/>
                </a:p>
              </p:txBody>
            </p:sp>
            <p:sp>
              <p:nvSpPr>
                <p:cNvPr id="35876" name="Rectangle 36"/>
                <p:cNvSpPr>
                  <a:spLocks noChangeArrowheads="1"/>
                </p:cNvSpPr>
                <p:nvPr/>
              </p:nvSpPr>
              <p:spPr bwMode="auto">
                <a:xfrm>
                  <a:off x="1089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 cmpd="sng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67500" tIns="35100" rIns="67500" bIns="35100" anchor="ctr"/>
                <a:lstStyle/>
                <a:p>
                  <a:endParaRPr lang="zh-CN" altLang="en-US" sz="1050" b="1"/>
                </a:p>
              </p:txBody>
            </p:sp>
            <p:sp>
              <p:nvSpPr>
                <p:cNvPr id="35877" name="Rectangle 37"/>
                <p:cNvSpPr>
                  <a:spLocks noChangeArrowheads="1"/>
                </p:cNvSpPr>
                <p:nvPr/>
              </p:nvSpPr>
              <p:spPr bwMode="auto">
                <a:xfrm>
                  <a:off x="1361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 cmpd="sng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67500" tIns="35100" rIns="67500" bIns="35100" anchor="ctr"/>
                <a:lstStyle/>
                <a:p>
                  <a:endParaRPr lang="zh-CN" altLang="en-US" sz="1050" b="1"/>
                </a:p>
              </p:txBody>
            </p:sp>
            <p:sp>
              <p:nvSpPr>
                <p:cNvPr id="35878" name="Rectangle 38"/>
                <p:cNvSpPr>
                  <a:spLocks noChangeArrowheads="1"/>
                </p:cNvSpPr>
                <p:nvPr/>
              </p:nvSpPr>
              <p:spPr bwMode="auto">
                <a:xfrm>
                  <a:off x="1633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 cmpd="sng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67500" tIns="35100" rIns="67500" bIns="35100" anchor="ctr"/>
                <a:lstStyle/>
                <a:p>
                  <a:endParaRPr lang="zh-CN" altLang="en-US" sz="1050" b="1"/>
                </a:p>
              </p:txBody>
            </p:sp>
            <p:sp>
              <p:nvSpPr>
                <p:cNvPr id="35879" name="Rectangle 39"/>
                <p:cNvSpPr>
                  <a:spLocks noChangeArrowheads="1"/>
                </p:cNvSpPr>
                <p:nvPr/>
              </p:nvSpPr>
              <p:spPr bwMode="auto">
                <a:xfrm>
                  <a:off x="1905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 cmpd="sng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67500" tIns="35100" rIns="67500" bIns="35100" anchor="ctr"/>
                <a:lstStyle/>
                <a:p>
                  <a:endParaRPr lang="zh-CN" altLang="en-US" sz="1050" b="1"/>
                </a:p>
              </p:txBody>
            </p:sp>
            <p:sp>
              <p:nvSpPr>
                <p:cNvPr id="35880" name="Rectangle 40"/>
                <p:cNvSpPr>
                  <a:spLocks noChangeArrowheads="1"/>
                </p:cNvSpPr>
                <p:nvPr/>
              </p:nvSpPr>
              <p:spPr bwMode="auto">
                <a:xfrm>
                  <a:off x="2178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 cmpd="sng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67500" tIns="35100" rIns="67500" bIns="35100" anchor="ctr"/>
                <a:lstStyle/>
                <a:p>
                  <a:endParaRPr lang="zh-CN" altLang="en-US" sz="1050" b="1"/>
                </a:p>
              </p:txBody>
            </p:sp>
            <p:sp>
              <p:nvSpPr>
                <p:cNvPr id="35881" name="Rectangle 41"/>
                <p:cNvSpPr>
                  <a:spLocks noChangeArrowheads="1"/>
                </p:cNvSpPr>
                <p:nvPr/>
              </p:nvSpPr>
              <p:spPr bwMode="auto">
                <a:xfrm>
                  <a:off x="2450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 cmpd="sng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67500" tIns="35100" rIns="67500" bIns="35100" anchor="ctr"/>
                <a:lstStyle/>
                <a:p>
                  <a:endParaRPr lang="zh-CN" altLang="en-US" sz="1050" b="1"/>
                </a:p>
              </p:txBody>
            </p:sp>
            <p:sp>
              <p:nvSpPr>
                <p:cNvPr id="35882" name="Rectangle 42"/>
                <p:cNvSpPr>
                  <a:spLocks noChangeArrowheads="1"/>
                </p:cNvSpPr>
                <p:nvPr/>
              </p:nvSpPr>
              <p:spPr bwMode="auto">
                <a:xfrm>
                  <a:off x="2722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 cmpd="sng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67500" tIns="35100" rIns="67500" bIns="35100" anchor="ctr"/>
                <a:lstStyle/>
                <a:p>
                  <a:endParaRPr lang="zh-CN" altLang="en-US" sz="1050" b="1"/>
                </a:p>
              </p:txBody>
            </p:sp>
          </p:grpSp>
          <p:grpSp>
            <p:nvGrpSpPr>
              <p:cNvPr id="35883" name="Group 43"/>
              <p:cNvGrpSpPr/>
              <p:nvPr/>
            </p:nvGrpSpPr>
            <p:grpSpPr bwMode="auto">
              <a:xfrm>
                <a:off x="0" y="273"/>
                <a:ext cx="2995" cy="273"/>
                <a:chOff x="0" y="0"/>
                <a:chExt cx="2995" cy="273"/>
              </a:xfrm>
            </p:grpSpPr>
            <p:sp>
              <p:nvSpPr>
                <p:cNvPr id="35884" name="Rectangle 44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 cmpd="sng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67500" tIns="35100" rIns="67500" bIns="35100" anchor="ctr"/>
                <a:lstStyle/>
                <a:p>
                  <a:endParaRPr lang="zh-CN" altLang="en-US" sz="1050" b="1"/>
                </a:p>
              </p:txBody>
            </p:sp>
            <p:sp>
              <p:nvSpPr>
                <p:cNvPr id="35885" name="Rectangle 45"/>
                <p:cNvSpPr>
                  <a:spLocks noChangeArrowheads="1"/>
                </p:cNvSpPr>
                <p:nvPr/>
              </p:nvSpPr>
              <p:spPr bwMode="auto">
                <a:xfrm>
                  <a:off x="272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 cmpd="sng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67500" tIns="35100" rIns="67500" bIns="35100" anchor="ctr"/>
                <a:lstStyle/>
                <a:p>
                  <a:endParaRPr lang="zh-CN" altLang="en-US" sz="1050" b="1"/>
                </a:p>
              </p:txBody>
            </p:sp>
            <p:sp>
              <p:nvSpPr>
                <p:cNvPr id="35886" name="Rectangle 46"/>
                <p:cNvSpPr>
                  <a:spLocks noChangeArrowheads="1"/>
                </p:cNvSpPr>
                <p:nvPr/>
              </p:nvSpPr>
              <p:spPr bwMode="auto">
                <a:xfrm>
                  <a:off x="544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 cmpd="sng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67500" tIns="35100" rIns="67500" bIns="35100" anchor="ctr"/>
                <a:lstStyle/>
                <a:p>
                  <a:endParaRPr lang="zh-CN" altLang="en-US" sz="1050" b="1"/>
                </a:p>
              </p:txBody>
            </p:sp>
            <p:sp>
              <p:nvSpPr>
                <p:cNvPr id="35887" name="Rectangle 47"/>
                <p:cNvSpPr>
                  <a:spLocks noChangeArrowheads="1"/>
                </p:cNvSpPr>
                <p:nvPr/>
              </p:nvSpPr>
              <p:spPr bwMode="auto">
                <a:xfrm>
                  <a:off x="816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 cmpd="sng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67500" tIns="35100" rIns="67500" bIns="35100" anchor="ctr"/>
                <a:lstStyle/>
                <a:p>
                  <a:endParaRPr lang="zh-CN" altLang="en-US" sz="1050" b="1"/>
                </a:p>
              </p:txBody>
            </p:sp>
            <p:sp>
              <p:nvSpPr>
                <p:cNvPr id="35888" name="Rectangle 48"/>
                <p:cNvSpPr>
                  <a:spLocks noChangeArrowheads="1"/>
                </p:cNvSpPr>
                <p:nvPr/>
              </p:nvSpPr>
              <p:spPr bwMode="auto">
                <a:xfrm>
                  <a:off x="1089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 cmpd="sng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67500" tIns="35100" rIns="67500" bIns="35100" anchor="ctr"/>
                <a:lstStyle/>
                <a:p>
                  <a:endParaRPr lang="zh-CN" altLang="en-US" sz="1050" b="1"/>
                </a:p>
              </p:txBody>
            </p:sp>
            <p:sp>
              <p:nvSpPr>
                <p:cNvPr id="35889" name="Rectangle 49"/>
                <p:cNvSpPr>
                  <a:spLocks noChangeArrowheads="1"/>
                </p:cNvSpPr>
                <p:nvPr/>
              </p:nvSpPr>
              <p:spPr bwMode="auto">
                <a:xfrm>
                  <a:off x="1361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 cmpd="sng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67500" tIns="35100" rIns="67500" bIns="35100" anchor="ctr"/>
                <a:lstStyle/>
                <a:p>
                  <a:endParaRPr lang="zh-CN" altLang="en-US" sz="1050" b="1"/>
                </a:p>
              </p:txBody>
            </p:sp>
            <p:sp>
              <p:nvSpPr>
                <p:cNvPr id="35890" name="Rectangle 50"/>
                <p:cNvSpPr>
                  <a:spLocks noChangeArrowheads="1"/>
                </p:cNvSpPr>
                <p:nvPr/>
              </p:nvSpPr>
              <p:spPr bwMode="auto">
                <a:xfrm>
                  <a:off x="1633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 cmpd="sng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67500" tIns="35100" rIns="67500" bIns="35100" anchor="ctr"/>
                <a:lstStyle/>
                <a:p>
                  <a:endParaRPr lang="zh-CN" altLang="en-US" sz="1050" b="1"/>
                </a:p>
              </p:txBody>
            </p:sp>
            <p:sp>
              <p:nvSpPr>
                <p:cNvPr id="35891" name="Rectangle 51"/>
                <p:cNvSpPr>
                  <a:spLocks noChangeArrowheads="1"/>
                </p:cNvSpPr>
                <p:nvPr/>
              </p:nvSpPr>
              <p:spPr bwMode="auto">
                <a:xfrm>
                  <a:off x="1905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 cmpd="sng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67500" tIns="35100" rIns="67500" bIns="35100" anchor="ctr"/>
                <a:lstStyle/>
                <a:p>
                  <a:endParaRPr lang="zh-CN" altLang="en-US" sz="1050" b="1"/>
                </a:p>
              </p:txBody>
            </p:sp>
            <p:sp>
              <p:nvSpPr>
                <p:cNvPr id="35892" name="Rectangle 52"/>
                <p:cNvSpPr>
                  <a:spLocks noChangeArrowheads="1"/>
                </p:cNvSpPr>
                <p:nvPr/>
              </p:nvSpPr>
              <p:spPr bwMode="auto">
                <a:xfrm>
                  <a:off x="2178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 cmpd="sng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67500" tIns="35100" rIns="67500" bIns="35100" anchor="ctr"/>
                <a:lstStyle/>
                <a:p>
                  <a:endParaRPr lang="zh-CN" altLang="en-US" sz="1050" b="1"/>
                </a:p>
              </p:txBody>
            </p:sp>
            <p:sp>
              <p:nvSpPr>
                <p:cNvPr id="35893" name="Rectangle 53"/>
                <p:cNvSpPr>
                  <a:spLocks noChangeArrowheads="1"/>
                </p:cNvSpPr>
                <p:nvPr/>
              </p:nvSpPr>
              <p:spPr bwMode="auto">
                <a:xfrm>
                  <a:off x="2450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 cmpd="sng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67500" tIns="35100" rIns="67500" bIns="35100" anchor="ctr"/>
                <a:lstStyle/>
                <a:p>
                  <a:endParaRPr lang="zh-CN" altLang="en-US" sz="1050" b="1"/>
                </a:p>
              </p:txBody>
            </p:sp>
            <p:sp>
              <p:nvSpPr>
                <p:cNvPr id="35894" name="Rectangle 54"/>
                <p:cNvSpPr>
                  <a:spLocks noChangeArrowheads="1"/>
                </p:cNvSpPr>
                <p:nvPr/>
              </p:nvSpPr>
              <p:spPr bwMode="auto">
                <a:xfrm>
                  <a:off x="2722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 cmpd="sng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67500" tIns="35100" rIns="67500" bIns="35100" anchor="ctr"/>
                <a:lstStyle/>
                <a:p>
                  <a:endParaRPr lang="zh-CN" altLang="en-US" sz="1050" b="1"/>
                </a:p>
              </p:txBody>
            </p:sp>
          </p:grpSp>
        </p:grpSp>
        <p:grpSp>
          <p:nvGrpSpPr>
            <p:cNvPr id="35895" name="Group 55"/>
            <p:cNvGrpSpPr/>
            <p:nvPr/>
          </p:nvGrpSpPr>
          <p:grpSpPr bwMode="auto">
            <a:xfrm>
              <a:off x="1" y="1087"/>
              <a:ext cx="2995" cy="546"/>
              <a:chOff x="0" y="0"/>
              <a:chExt cx="2995" cy="546"/>
            </a:xfrm>
          </p:grpSpPr>
          <p:grpSp>
            <p:nvGrpSpPr>
              <p:cNvPr id="35896" name="Group 56"/>
              <p:cNvGrpSpPr/>
              <p:nvPr/>
            </p:nvGrpSpPr>
            <p:grpSpPr bwMode="auto">
              <a:xfrm>
                <a:off x="0" y="0"/>
                <a:ext cx="2995" cy="273"/>
                <a:chOff x="0" y="0"/>
                <a:chExt cx="2995" cy="273"/>
              </a:xfrm>
            </p:grpSpPr>
            <p:sp>
              <p:nvSpPr>
                <p:cNvPr id="35897" name="Rectangle 57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 cmpd="sng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67500" tIns="35100" rIns="67500" bIns="35100" anchor="ctr"/>
                <a:lstStyle/>
                <a:p>
                  <a:endParaRPr lang="zh-CN" altLang="en-US" sz="1050" b="1"/>
                </a:p>
              </p:txBody>
            </p:sp>
            <p:sp>
              <p:nvSpPr>
                <p:cNvPr id="35898" name="Rectangle 58"/>
                <p:cNvSpPr>
                  <a:spLocks noChangeArrowheads="1"/>
                </p:cNvSpPr>
                <p:nvPr/>
              </p:nvSpPr>
              <p:spPr bwMode="auto">
                <a:xfrm>
                  <a:off x="272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 cmpd="sng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67500" tIns="35100" rIns="67500" bIns="35100" anchor="ctr"/>
                <a:lstStyle/>
                <a:p>
                  <a:endParaRPr lang="zh-CN" altLang="en-US" sz="1050" b="1"/>
                </a:p>
              </p:txBody>
            </p:sp>
            <p:sp>
              <p:nvSpPr>
                <p:cNvPr id="35899" name="Rectangle 59"/>
                <p:cNvSpPr>
                  <a:spLocks noChangeArrowheads="1"/>
                </p:cNvSpPr>
                <p:nvPr/>
              </p:nvSpPr>
              <p:spPr bwMode="auto">
                <a:xfrm>
                  <a:off x="544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 cmpd="sng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67500" tIns="35100" rIns="67500" bIns="35100" anchor="ctr"/>
                <a:lstStyle/>
                <a:p>
                  <a:endParaRPr lang="zh-CN" altLang="en-US" sz="1050" b="1"/>
                </a:p>
              </p:txBody>
            </p:sp>
            <p:sp>
              <p:nvSpPr>
                <p:cNvPr id="35900" name="Rectangle 60"/>
                <p:cNvSpPr>
                  <a:spLocks noChangeArrowheads="1"/>
                </p:cNvSpPr>
                <p:nvPr/>
              </p:nvSpPr>
              <p:spPr bwMode="auto">
                <a:xfrm>
                  <a:off x="816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 cmpd="sng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67500" tIns="35100" rIns="67500" bIns="35100" anchor="ctr"/>
                <a:lstStyle/>
                <a:p>
                  <a:endParaRPr lang="zh-CN" altLang="en-US" sz="1050" b="1"/>
                </a:p>
              </p:txBody>
            </p:sp>
            <p:sp>
              <p:nvSpPr>
                <p:cNvPr id="35901" name="Rectangle 61"/>
                <p:cNvSpPr>
                  <a:spLocks noChangeArrowheads="1"/>
                </p:cNvSpPr>
                <p:nvPr/>
              </p:nvSpPr>
              <p:spPr bwMode="auto">
                <a:xfrm>
                  <a:off x="1089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 cmpd="sng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67500" tIns="35100" rIns="67500" bIns="35100" anchor="ctr"/>
                <a:lstStyle/>
                <a:p>
                  <a:endParaRPr lang="zh-CN" altLang="en-US" sz="1050" b="1"/>
                </a:p>
              </p:txBody>
            </p:sp>
            <p:sp>
              <p:nvSpPr>
                <p:cNvPr id="35902" name="Rectangle 62"/>
                <p:cNvSpPr>
                  <a:spLocks noChangeArrowheads="1"/>
                </p:cNvSpPr>
                <p:nvPr/>
              </p:nvSpPr>
              <p:spPr bwMode="auto">
                <a:xfrm>
                  <a:off x="1361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 cmpd="sng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67500" tIns="35100" rIns="67500" bIns="35100" anchor="ctr"/>
                <a:lstStyle/>
                <a:p>
                  <a:endParaRPr lang="zh-CN" altLang="en-US" sz="1050" b="1"/>
                </a:p>
              </p:txBody>
            </p:sp>
            <p:sp>
              <p:nvSpPr>
                <p:cNvPr id="35903" name="Rectangle 63"/>
                <p:cNvSpPr>
                  <a:spLocks noChangeArrowheads="1"/>
                </p:cNvSpPr>
                <p:nvPr/>
              </p:nvSpPr>
              <p:spPr bwMode="auto">
                <a:xfrm>
                  <a:off x="1633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 cmpd="sng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67500" tIns="35100" rIns="67500" bIns="35100" anchor="ctr"/>
                <a:lstStyle/>
                <a:p>
                  <a:endParaRPr lang="zh-CN" altLang="en-US" sz="1050" b="1"/>
                </a:p>
              </p:txBody>
            </p:sp>
            <p:sp>
              <p:nvSpPr>
                <p:cNvPr id="35904" name="Rectangle 64"/>
                <p:cNvSpPr>
                  <a:spLocks noChangeArrowheads="1"/>
                </p:cNvSpPr>
                <p:nvPr/>
              </p:nvSpPr>
              <p:spPr bwMode="auto">
                <a:xfrm>
                  <a:off x="1905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 cmpd="sng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67500" tIns="35100" rIns="67500" bIns="35100" anchor="ctr"/>
                <a:lstStyle/>
                <a:p>
                  <a:endParaRPr lang="zh-CN" altLang="en-US" sz="1050" b="1"/>
                </a:p>
              </p:txBody>
            </p:sp>
            <p:sp>
              <p:nvSpPr>
                <p:cNvPr id="35905" name="Rectangle 65"/>
                <p:cNvSpPr>
                  <a:spLocks noChangeArrowheads="1"/>
                </p:cNvSpPr>
                <p:nvPr/>
              </p:nvSpPr>
              <p:spPr bwMode="auto">
                <a:xfrm>
                  <a:off x="2178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 cmpd="sng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67500" tIns="35100" rIns="67500" bIns="35100" anchor="ctr"/>
                <a:lstStyle/>
                <a:p>
                  <a:endParaRPr lang="zh-CN" altLang="en-US" sz="1050" b="1"/>
                </a:p>
              </p:txBody>
            </p:sp>
            <p:sp>
              <p:nvSpPr>
                <p:cNvPr id="35906" name="Rectangle 66"/>
                <p:cNvSpPr>
                  <a:spLocks noChangeArrowheads="1"/>
                </p:cNvSpPr>
                <p:nvPr/>
              </p:nvSpPr>
              <p:spPr bwMode="auto">
                <a:xfrm>
                  <a:off x="2450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 cmpd="sng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67500" tIns="35100" rIns="67500" bIns="35100" anchor="ctr"/>
                <a:lstStyle/>
                <a:p>
                  <a:endParaRPr lang="zh-CN" altLang="en-US" sz="1050" b="1"/>
                </a:p>
              </p:txBody>
            </p:sp>
            <p:sp>
              <p:nvSpPr>
                <p:cNvPr id="35907" name="Rectangle 67"/>
                <p:cNvSpPr>
                  <a:spLocks noChangeArrowheads="1"/>
                </p:cNvSpPr>
                <p:nvPr/>
              </p:nvSpPr>
              <p:spPr bwMode="auto">
                <a:xfrm>
                  <a:off x="2722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 cmpd="sng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67500" tIns="35100" rIns="67500" bIns="35100" anchor="ctr"/>
                <a:lstStyle/>
                <a:p>
                  <a:endParaRPr lang="zh-CN" altLang="en-US" sz="1050" b="1"/>
                </a:p>
              </p:txBody>
            </p:sp>
          </p:grpSp>
          <p:grpSp>
            <p:nvGrpSpPr>
              <p:cNvPr id="35908" name="Group 68"/>
              <p:cNvGrpSpPr/>
              <p:nvPr/>
            </p:nvGrpSpPr>
            <p:grpSpPr bwMode="auto">
              <a:xfrm>
                <a:off x="0" y="273"/>
                <a:ext cx="2995" cy="273"/>
                <a:chOff x="0" y="0"/>
                <a:chExt cx="2995" cy="273"/>
              </a:xfrm>
            </p:grpSpPr>
            <p:sp>
              <p:nvSpPr>
                <p:cNvPr id="35909" name="Rectangle 69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 cmpd="sng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67500" tIns="35100" rIns="67500" bIns="35100" anchor="ctr"/>
                <a:lstStyle/>
                <a:p>
                  <a:endParaRPr lang="zh-CN" altLang="en-US" sz="1050" b="1"/>
                </a:p>
              </p:txBody>
            </p:sp>
            <p:sp>
              <p:nvSpPr>
                <p:cNvPr id="35910" name="Rectangle 70"/>
                <p:cNvSpPr>
                  <a:spLocks noChangeArrowheads="1"/>
                </p:cNvSpPr>
                <p:nvPr/>
              </p:nvSpPr>
              <p:spPr bwMode="auto">
                <a:xfrm>
                  <a:off x="272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 cmpd="sng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67500" tIns="35100" rIns="67500" bIns="35100" anchor="ctr"/>
                <a:lstStyle/>
                <a:p>
                  <a:endParaRPr lang="zh-CN" altLang="en-US" sz="1050" b="1"/>
                </a:p>
              </p:txBody>
            </p:sp>
            <p:sp>
              <p:nvSpPr>
                <p:cNvPr id="35911" name="Rectangle 71"/>
                <p:cNvSpPr>
                  <a:spLocks noChangeArrowheads="1"/>
                </p:cNvSpPr>
                <p:nvPr/>
              </p:nvSpPr>
              <p:spPr bwMode="auto">
                <a:xfrm>
                  <a:off x="544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 cmpd="sng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67500" tIns="35100" rIns="67500" bIns="35100" anchor="ctr"/>
                <a:lstStyle/>
                <a:p>
                  <a:endParaRPr lang="zh-CN" altLang="en-US" sz="1050" b="1"/>
                </a:p>
              </p:txBody>
            </p:sp>
            <p:sp>
              <p:nvSpPr>
                <p:cNvPr id="35912" name="Rectangle 72"/>
                <p:cNvSpPr>
                  <a:spLocks noChangeArrowheads="1"/>
                </p:cNvSpPr>
                <p:nvPr/>
              </p:nvSpPr>
              <p:spPr bwMode="auto">
                <a:xfrm>
                  <a:off x="816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 cmpd="sng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67500" tIns="35100" rIns="67500" bIns="35100" anchor="ctr"/>
                <a:lstStyle/>
                <a:p>
                  <a:endParaRPr lang="zh-CN" altLang="en-US" sz="1050" b="1"/>
                </a:p>
              </p:txBody>
            </p:sp>
            <p:sp>
              <p:nvSpPr>
                <p:cNvPr id="35913" name="Rectangle 73"/>
                <p:cNvSpPr>
                  <a:spLocks noChangeArrowheads="1"/>
                </p:cNvSpPr>
                <p:nvPr/>
              </p:nvSpPr>
              <p:spPr bwMode="auto">
                <a:xfrm>
                  <a:off x="1089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 cmpd="sng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67500" tIns="35100" rIns="67500" bIns="35100" anchor="ctr"/>
                <a:lstStyle/>
                <a:p>
                  <a:endParaRPr lang="zh-CN" altLang="en-US" sz="1050" b="1"/>
                </a:p>
              </p:txBody>
            </p:sp>
            <p:sp>
              <p:nvSpPr>
                <p:cNvPr id="35914" name="Rectangle 74"/>
                <p:cNvSpPr>
                  <a:spLocks noChangeArrowheads="1"/>
                </p:cNvSpPr>
                <p:nvPr/>
              </p:nvSpPr>
              <p:spPr bwMode="auto">
                <a:xfrm>
                  <a:off x="1361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 cmpd="sng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67500" tIns="35100" rIns="67500" bIns="35100" anchor="ctr"/>
                <a:lstStyle/>
                <a:p>
                  <a:endParaRPr lang="zh-CN" altLang="en-US" sz="1050" b="1"/>
                </a:p>
              </p:txBody>
            </p:sp>
            <p:sp>
              <p:nvSpPr>
                <p:cNvPr id="35915" name="Rectangle 75"/>
                <p:cNvSpPr>
                  <a:spLocks noChangeArrowheads="1"/>
                </p:cNvSpPr>
                <p:nvPr/>
              </p:nvSpPr>
              <p:spPr bwMode="auto">
                <a:xfrm>
                  <a:off x="1633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 cmpd="sng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67500" tIns="35100" rIns="67500" bIns="35100" anchor="ctr"/>
                <a:lstStyle/>
                <a:p>
                  <a:endParaRPr lang="zh-CN" altLang="en-US" sz="1050" b="1"/>
                </a:p>
              </p:txBody>
            </p:sp>
            <p:sp>
              <p:nvSpPr>
                <p:cNvPr id="35916" name="Rectangle 76"/>
                <p:cNvSpPr>
                  <a:spLocks noChangeArrowheads="1"/>
                </p:cNvSpPr>
                <p:nvPr/>
              </p:nvSpPr>
              <p:spPr bwMode="auto">
                <a:xfrm>
                  <a:off x="1905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 cmpd="sng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67500" tIns="35100" rIns="67500" bIns="35100" anchor="ctr"/>
                <a:lstStyle/>
                <a:p>
                  <a:endParaRPr lang="zh-CN" altLang="en-US" sz="1050" b="1"/>
                </a:p>
              </p:txBody>
            </p:sp>
            <p:sp>
              <p:nvSpPr>
                <p:cNvPr id="35917" name="Rectangle 77"/>
                <p:cNvSpPr>
                  <a:spLocks noChangeArrowheads="1"/>
                </p:cNvSpPr>
                <p:nvPr/>
              </p:nvSpPr>
              <p:spPr bwMode="auto">
                <a:xfrm>
                  <a:off x="2178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 cmpd="sng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67500" tIns="35100" rIns="67500" bIns="35100" anchor="ctr"/>
                <a:lstStyle/>
                <a:p>
                  <a:endParaRPr lang="zh-CN" altLang="en-US" sz="1050" b="1"/>
                </a:p>
              </p:txBody>
            </p:sp>
            <p:sp>
              <p:nvSpPr>
                <p:cNvPr id="35918" name="Rectangle 78"/>
                <p:cNvSpPr>
                  <a:spLocks noChangeArrowheads="1"/>
                </p:cNvSpPr>
                <p:nvPr/>
              </p:nvSpPr>
              <p:spPr bwMode="auto">
                <a:xfrm>
                  <a:off x="2450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 cmpd="sng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67500" tIns="35100" rIns="67500" bIns="35100" anchor="ctr"/>
                <a:lstStyle/>
                <a:p>
                  <a:endParaRPr lang="zh-CN" altLang="en-US" sz="1050" b="1"/>
                </a:p>
              </p:txBody>
            </p:sp>
            <p:sp>
              <p:nvSpPr>
                <p:cNvPr id="35919" name="Rectangle 79"/>
                <p:cNvSpPr>
                  <a:spLocks noChangeArrowheads="1"/>
                </p:cNvSpPr>
                <p:nvPr/>
              </p:nvSpPr>
              <p:spPr bwMode="auto">
                <a:xfrm>
                  <a:off x="2722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 cmpd="sng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67500" tIns="35100" rIns="67500" bIns="35100" anchor="ctr"/>
                <a:lstStyle/>
                <a:p>
                  <a:endParaRPr lang="zh-CN" altLang="en-US" sz="1050" b="1"/>
                </a:p>
              </p:txBody>
            </p:sp>
          </p:grpSp>
        </p:grpSp>
        <p:grpSp>
          <p:nvGrpSpPr>
            <p:cNvPr id="35920" name="Group 80"/>
            <p:cNvGrpSpPr/>
            <p:nvPr/>
          </p:nvGrpSpPr>
          <p:grpSpPr bwMode="auto">
            <a:xfrm>
              <a:off x="1" y="1632"/>
              <a:ext cx="2995" cy="546"/>
              <a:chOff x="0" y="0"/>
              <a:chExt cx="2995" cy="546"/>
            </a:xfrm>
          </p:grpSpPr>
          <p:grpSp>
            <p:nvGrpSpPr>
              <p:cNvPr id="35921" name="Group 81"/>
              <p:cNvGrpSpPr/>
              <p:nvPr/>
            </p:nvGrpSpPr>
            <p:grpSpPr bwMode="auto">
              <a:xfrm>
                <a:off x="0" y="0"/>
                <a:ext cx="2995" cy="273"/>
                <a:chOff x="0" y="0"/>
                <a:chExt cx="2995" cy="273"/>
              </a:xfrm>
            </p:grpSpPr>
            <p:sp>
              <p:nvSpPr>
                <p:cNvPr id="35922" name="Rectangle 82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 cmpd="sng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67500" tIns="35100" rIns="67500" bIns="35100" anchor="ctr"/>
                <a:lstStyle/>
                <a:p>
                  <a:endParaRPr lang="zh-CN" altLang="en-US" sz="1050" b="1"/>
                </a:p>
              </p:txBody>
            </p:sp>
            <p:sp>
              <p:nvSpPr>
                <p:cNvPr id="35923" name="Rectangle 83"/>
                <p:cNvSpPr>
                  <a:spLocks noChangeArrowheads="1"/>
                </p:cNvSpPr>
                <p:nvPr/>
              </p:nvSpPr>
              <p:spPr bwMode="auto">
                <a:xfrm>
                  <a:off x="272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 cmpd="sng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67500" tIns="35100" rIns="67500" bIns="35100" anchor="ctr"/>
                <a:lstStyle/>
                <a:p>
                  <a:endParaRPr lang="zh-CN" altLang="en-US" sz="1050" b="1"/>
                </a:p>
              </p:txBody>
            </p:sp>
            <p:sp>
              <p:nvSpPr>
                <p:cNvPr id="35924" name="Rectangle 84"/>
                <p:cNvSpPr>
                  <a:spLocks noChangeArrowheads="1"/>
                </p:cNvSpPr>
                <p:nvPr/>
              </p:nvSpPr>
              <p:spPr bwMode="auto">
                <a:xfrm>
                  <a:off x="544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 cmpd="sng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67500" tIns="35100" rIns="67500" bIns="35100" anchor="ctr"/>
                <a:lstStyle/>
                <a:p>
                  <a:endParaRPr lang="zh-CN" altLang="en-US" sz="1050" b="1"/>
                </a:p>
              </p:txBody>
            </p:sp>
            <p:sp>
              <p:nvSpPr>
                <p:cNvPr id="35925" name="Rectangle 85"/>
                <p:cNvSpPr>
                  <a:spLocks noChangeArrowheads="1"/>
                </p:cNvSpPr>
                <p:nvPr/>
              </p:nvSpPr>
              <p:spPr bwMode="auto">
                <a:xfrm>
                  <a:off x="816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 cmpd="sng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67500" tIns="35100" rIns="67500" bIns="35100" anchor="ctr"/>
                <a:lstStyle/>
                <a:p>
                  <a:endParaRPr lang="zh-CN" altLang="en-US" sz="1050" b="1"/>
                </a:p>
              </p:txBody>
            </p:sp>
            <p:sp>
              <p:nvSpPr>
                <p:cNvPr id="35926" name="Rectangle 86"/>
                <p:cNvSpPr>
                  <a:spLocks noChangeArrowheads="1"/>
                </p:cNvSpPr>
                <p:nvPr/>
              </p:nvSpPr>
              <p:spPr bwMode="auto">
                <a:xfrm>
                  <a:off x="1089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 cmpd="sng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67500" tIns="35100" rIns="67500" bIns="35100" anchor="ctr"/>
                <a:lstStyle/>
                <a:p>
                  <a:endParaRPr lang="zh-CN" altLang="en-US" sz="1050" b="1"/>
                </a:p>
              </p:txBody>
            </p:sp>
            <p:sp>
              <p:nvSpPr>
                <p:cNvPr id="35927" name="Rectangle 87"/>
                <p:cNvSpPr>
                  <a:spLocks noChangeArrowheads="1"/>
                </p:cNvSpPr>
                <p:nvPr/>
              </p:nvSpPr>
              <p:spPr bwMode="auto">
                <a:xfrm>
                  <a:off x="1361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 cmpd="sng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67500" tIns="35100" rIns="67500" bIns="35100" anchor="ctr"/>
                <a:lstStyle/>
                <a:p>
                  <a:endParaRPr lang="zh-CN" altLang="en-US" sz="1050" b="1"/>
                </a:p>
              </p:txBody>
            </p:sp>
            <p:sp>
              <p:nvSpPr>
                <p:cNvPr id="35928" name="Rectangle 88"/>
                <p:cNvSpPr>
                  <a:spLocks noChangeArrowheads="1"/>
                </p:cNvSpPr>
                <p:nvPr/>
              </p:nvSpPr>
              <p:spPr bwMode="auto">
                <a:xfrm>
                  <a:off x="1633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 cmpd="sng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67500" tIns="35100" rIns="67500" bIns="35100" anchor="ctr"/>
                <a:lstStyle/>
                <a:p>
                  <a:endParaRPr lang="zh-CN" altLang="en-US" sz="1050" b="1"/>
                </a:p>
              </p:txBody>
            </p:sp>
            <p:sp>
              <p:nvSpPr>
                <p:cNvPr id="35929" name="Rectangle 89"/>
                <p:cNvSpPr>
                  <a:spLocks noChangeArrowheads="1"/>
                </p:cNvSpPr>
                <p:nvPr/>
              </p:nvSpPr>
              <p:spPr bwMode="auto">
                <a:xfrm>
                  <a:off x="1905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 cmpd="sng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67500" tIns="35100" rIns="67500" bIns="35100" anchor="ctr"/>
                <a:lstStyle/>
                <a:p>
                  <a:endParaRPr lang="zh-CN" altLang="en-US" sz="1050" b="1"/>
                </a:p>
              </p:txBody>
            </p:sp>
            <p:sp>
              <p:nvSpPr>
                <p:cNvPr id="35930" name="Rectangle 90"/>
                <p:cNvSpPr>
                  <a:spLocks noChangeArrowheads="1"/>
                </p:cNvSpPr>
                <p:nvPr/>
              </p:nvSpPr>
              <p:spPr bwMode="auto">
                <a:xfrm>
                  <a:off x="2178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 cmpd="sng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67500" tIns="35100" rIns="67500" bIns="35100" anchor="ctr"/>
                <a:lstStyle/>
                <a:p>
                  <a:endParaRPr lang="zh-CN" altLang="en-US" sz="1050" b="1"/>
                </a:p>
              </p:txBody>
            </p:sp>
            <p:sp>
              <p:nvSpPr>
                <p:cNvPr id="35931" name="Rectangle 91"/>
                <p:cNvSpPr>
                  <a:spLocks noChangeArrowheads="1"/>
                </p:cNvSpPr>
                <p:nvPr/>
              </p:nvSpPr>
              <p:spPr bwMode="auto">
                <a:xfrm>
                  <a:off x="2450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 cmpd="sng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67500" tIns="35100" rIns="67500" bIns="35100" anchor="ctr"/>
                <a:lstStyle/>
                <a:p>
                  <a:endParaRPr lang="zh-CN" altLang="en-US" sz="1050" b="1"/>
                </a:p>
              </p:txBody>
            </p:sp>
            <p:sp>
              <p:nvSpPr>
                <p:cNvPr id="35932" name="Rectangle 92"/>
                <p:cNvSpPr>
                  <a:spLocks noChangeArrowheads="1"/>
                </p:cNvSpPr>
                <p:nvPr/>
              </p:nvSpPr>
              <p:spPr bwMode="auto">
                <a:xfrm>
                  <a:off x="2722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 cmpd="sng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67500" tIns="35100" rIns="67500" bIns="35100" anchor="ctr"/>
                <a:lstStyle/>
                <a:p>
                  <a:endParaRPr lang="zh-CN" altLang="en-US" sz="1050" b="1"/>
                </a:p>
              </p:txBody>
            </p:sp>
          </p:grpSp>
          <p:grpSp>
            <p:nvGrpSpPr>
              <p:cNvPr id="35933" name="Group 93"/>
              <p:cNvGrpSpPr/>
              <p:nvPr/>
            </p:nvGrpSpPr>
            <p:grpSpPr bwMode="auto">
              <a:xfrm>
                <a:off x="0" y="273"/>
                <a:ext cx="2995" cy="273"/>
                <a:chOff x="0" y="0"/>
                <a:chExt cx="2995" cy="273"/>
              </a:xfrm>
            </p:grpSpPr>
            <p:sp>
              <p:nvSpPr>
                <p:cNvPr id="35934" name="Rectangle 94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 cmpd="sng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67500" tIns="35100" rIns="67500" bIns="35100" anchor="ctr"/>
                <a:lstStyle/>
                <a:p>
                  <a:endParaRPr lang="zh-CN" altLang="en-US" sz="1050" b="1"/>
                </a:p>
              </p:txBody>
            </p:sp>
            <p:sp>
              <p:nvSpPr>
                <p:cNvPr id="35935" name="Rectangle 95"/>
                <p:cNvSpPr>
                  <a:spLocks noChangeArrowheads="1"/>
                </p:cNvSpPr>
                <p:nvPr/>
              </p:nvSpPr>
              <p:spPr bwMode="auto">
                <a:xfrm>
                  <a:off x="272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 cmpd="sng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67500" tIns="35100" rIns="67500" bIns="35100" anchor="ctr"/>
                <a:lstStyle/>
                <a:p>
                  <a:endParaRPr lang="zh-CN" altLang="en-US" sz="1050" b="1"/>
                </a:p>
              </p:txBody>
            </p:sp>
            <p:sp>
              <p:nvSpPr>
                <p:cNvPr id="35936" name="Rectangle 96"/>
                <p:cNvSpPr>
                  <a:spLocks noChangeArrowheads="1"/>
                </p:cNvSpPr>
                <p:nvPr/>
              </p:nvSpPr>
              <p:spPr bwMode="auto">
                <a:xfrm>
                  <a:off x="544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 cmpd="sng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67500" tIns="35100" rIns="67500" bIns="35100" anchor="ctr"/>
                <a:lstStyle/>
                <a:p>
                  <a:endParaRPr lang="zh-CN" altLang="en-US" sz="1050" b="1"/>
                </a:p>
              </p:txBody>
            </p:sp>
            <p:sp>
              <p:nvSpPr>
                <p:cNvPr id="35937" name="Rectangle 97"/>
                <p:cNvSpPr>
                  <a:spLocks noChangeArrowheads="1"/>
                </p:cNvSpPr>
                <p:nvPr/>
              </p:nvSpPr>
              <p:spPr bwMode="auto">
                <a:xfrm>
                  <a:off x="816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 cmpd="sng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67500" tIns="35100" rIns="67500" bIns="35100" anchor="ctr"/>
                <a:lstStyle/>
                <a:p>
                  <a:endParaRPr lang="zh-CN" altLang="en-US" sz="1050" b="1"/>
                </a:p>
              </p:txBody>
            </p:sp>
            <p:sp>
              <p:nvSpPr>
                <p:cNvPr id="35938" name="Rectangle 98"/>
                <p:cNvSpPr>
                  <a:spLocks noChangeArrowheads="1"/>
                </p:cNvSpPr>
                <p:nvPr/>
              </p:nvSpPr>
              <p:spPr bwMode="auto">
                <a:xfrm>
                  <a:off x="1089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 cmpd="sng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67500" tIns="35100" rIns="67500" bIns="35100" anchor="ctr"/>
                <a:lstStyle/>
                <a:p>
                  <a:endParaRPr lang="zh-CN" altLang="en-US" sz="1050" b="1"/>
                </a:p>
              </p:txBody>
            </p:sp>
            <p:sp>
              <p:nvSpPr>
                <p:cNvPr id="35939" name="Rectangle 99"/>
                <p:cNvSpPr>
                  <a:spLocks noChangeArrowheads="1"/>
                </p:cNvSpPr>
                <p:nvPr/>
              </p:nvSpPr>
              <p:spPr bwMode="auto">
                <a:xfrm>
                  <a:off x="1361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 cmpd="sng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67500" tIns="35100" rIns="67500" bIns="35100" anchor="ctr"/>
                <a:lstStyle/>
                <a:p>
                  <a:endParaRPr lang="zh-CN" altLang="en-US" sz="1050" b="1"/>
                </a:p>
              </p:txBody>
            </p:sp>
            <p:sp>
              <p:nvSpPr>
                <p:cNvPr id="35940" name="Rectangle 100"/>
                <p:cNvSpPr>
                  <a:spLocks noChangeArrowheads="1"/>
                </p:cNvSpPr>
                <p:nvPr/>
              </p:nvSpPr>
              <p:spPr bwMode="auto">
                <a:xfrm>
                  <a:off x="1633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 cmpd="sng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67500" tIns="35100" rIns="67500" bIns="35100" anchor="ctr"/>
                <a:lstStyle/>
                <a:p>
                  <a:endParaRPr lang="zh-CN" altLang="en-US" sz="1050" b="1"/>
                </a:p>
              </p:txBody>
            </p:sp>
            <p:sp>
              <p:nvSpPr>
                <p:cNvPr id="35941" name="Rectangle 101"/>
                <p:cNvSpPr>
                  <a:spLocks noChangeArrowheads="1"/>
                </p:cNvSpPr>
                <p:nvPr/>
              </p:nvSpPr>
              <p:spPr bwMode="auto">
                <a:xfrm>
                  <a:off x="1905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 cmpd="sng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67500" tIns="35100" rIns="67500" bIns="35100" anchor="ctr"/>
                <a:lstStyle/>
                <a:p>
                  <a:endParaRPr lang="zh-CN" altLang="en-US" sz="1050" b="1"/>
                </a:p>
              </p:txBody>
            </p:sp>
            <p:sp>
              <p:nvSpPr>
                <p:cNvPr id="35942" name="Rectangle 102"/>
                <p:cNvSpPr>
                  <a:spLocks noChangeArrowheads="1"/>
                </p:cNvSpPr>
                <p:nvPr/>
              </p:nvSpPr>
              <p:spPr bwMode="auto">
                <a:xfrm>
                  <a:off x="2178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 cmpd="sng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67500" tIns="35100" rIns="67500" bIns="35100" anchor="ctr"/>
                <a:lstStyle/>
                <a:p>
                  <a:endParaRPr lang="zh-CN" altLang="en-US" sz="1050" b="1"/>
                </a:p>
              </p:txBody>
            </p:sp>
            <p:sp>
              <p:nvSpPr>
                <p:cNvPr id="35943" name="Rectangle 103"/>
                <p:cNvSpPr>
                  <a:spLocks noChangeArrowheads="1"/>
                </p:cNvSpPr>
                <p:nvPr/>
              </p:nvSpPr>
              <p:spPr bwMode="auto">
                <a:xfrm>
                  <a:off x="2450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 cmpd="sng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67500" tIns="35100" rIns="67500" bIns="35100" anchor="ctr"/>
                <a:lstStyle/>
                <a:p>
                  <a:endParaRPr lang="zh-CN" altLang="en-US" sz="1050" b="1"/>
                </a:p>
              </p:txBody>
            </p:sp>
            <p:sp>
              <p:nvSpPr>
                <p:cNvPr id="35944" name="Rectangle 104"/>
                <p:cNvSpPr>
                  <a:spLocks noChangeArrowheads="1"/>
                </p:cNvSpPr>
                <p:nvPr/>
              </p:nvSpPr>
              <p:spPr bwMode="auto">
                <a:xfrm>
                  <a:off x="2722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 cmpd="sng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67500" tIns="35100" rIns="67500" bIns="35100" anchor="ctr"/>
                <a:lstStyle/>
                <a:p>
                  <a:endParaRPr lang="zh-CN" altLang="en-US" sz="1050" b="1"/>
                </a:p>
              </p:txBody>
            </p:sp>
          </p:grpSp>
        </p:grpSp>
        <p:grpSp>
          <p:nvGrpSpPr>
            <p:cNvPr id="35945" name="Group 105"/>
            <p:cNvGrpSpPr/>
            <p:nvPr/>
          </p:nvGrpSpPr>
          <p:grpSpPr bwMode="auto">
            <a:xfrm>
              <a:off x="0" y="2176"/>
              <a:ext cx="2995" cy="546"/>
              <a:chOff x="0" y="0"/>
              <a:chExt cx="2995" cy="546"/>
            </a:xfrm>
          </p:grpSpPr>
          <p:grpSp>
            <p:nvGrpSpPr>
              <p:cNvPr id="35946" name="Group 106"/>
              <p:cNvGrpSpPr/>
              <p:nvPr/>
            </p:nvGrpSpPr>
            <p:grpSpPr bwMode="auto">
              <a:xfrm>
                <a:off x="0" y="0"/>
                <a:ext cx="2995" cy="273"/>
                <a:chOff x="0" y="0"/>
                <a:chExt cx="2995" cy="273"/>
              </a:xfrm>
            </p:grpSpPr>
            <p:sp>
              <p:nvSpPr>
                <p:cNvPr id="35947" name="Rectangle 107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 cmpd="sng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67500" tIns="35100" rIns="67500" bIns="35100" anchor="ctr"/>
                <a:lstStyle/>
                <a:p>
                  <a:endParaRPr lang="zh-CN" altLang="en-US" sz="1050" b="1"/>
                </a:p>
              </p:txBody>
            </p:sp>
            <p:sp>
              <p:nvSpPr>
                <p:cNvPr id="35948" name="Rectangle 108"/>
                <p:cNvSpPr>
                  <a:spLocks noChangeArrowheads="1"/>
                </p:cNvSpPr>
                <p:nvPr/>
              </p:nvSpPr>
              <p:spPr bwMode="auto">
                <a:xfrm>
                  <a:off x="272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 cmpd="sng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67500" tIns="35100" rIns="67500" bIns="35100" anchor="ctr"/>
                <a:lstStyle/>
                <a:p>
                  <a:endParaRPr lang="zh-CN" altLang="en-US" sz="1050" b="1"/>
                </a:p>
              </p:txBody>
            </p:sp>
            <p:sp>
              <p:nvSpPr>
                <p:cNvPr id="35949" name="Rectangle 109"/>
                <p:cNvSpPr>
                  <a:spLocks noChangeArrowheads="1"/>
                </p:cNvSpPr>
                <p:nvPr/>
              </p:nvSpPr>
              <p:spPr bwMode="auto">
                <a:xfrm>
                  <a:off x="544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 cmpd="sng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67500" tIns="35100" rIns="67500" bIns="35100" anchor="ctr"/>
                <a:lstStyle/>
                <a:p>
                  <a:endParaRPr lang="zh-CN" altLang="en-US" sz="1050" b="1"/>
                </a:p>
              </p:txBody>
            </p:sp>
            <p:sp>
              <p:nvSpPr>
                <p:cNvPr id="35950" name="Rectangle 110"/>
                <p:cNvSpPr>
                  <a:spLocks noChangeArrowheads="1"/>
                </p:cNvSpPr>
                <p:nvPr/>
              </p:nvSpPr>
              <p:spPr bwMode="auto">
                <a:xfrm>
                  <a:off x="816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 cmpd="sng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67500" tIns="35100" rIns="67500" bIns="35100" anchor="ctr"/>
                <a:lstStyle/>
                <a:p>
                  <a:endParaRPr lang="zh-CN" altLang="en-US" sz="1050" b="1"/>
                </a:p>
              </p:txBody>
            </p:sp>
            <p:sp>
              <p:nvSpPr>
                <p:cNvPr id="35951" name="Rectangle 111"/>
                <p:cNvSpPr>
                  <a:spLocks noChangeArrowheads="1"/>
                </p:cNvSpPr>
                <p:nvPr/>
              </p:nvSpPr>
              <p:spPr bwMode="auto">
                <a:xfrm>
                  <a:off x="1089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 cmpd="sng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67500" tIns="35100" rIns="67500" bIns="35100" anchor="ctr"/>
                <a:lstStyle/>
                <a:p>
                  <a:endParaRPr lang="zh-CN" altLang="en-US" sz="1050" b="1"/>
                </a:p>
              </p:txBody>
            </p:sp>
            <p:sp>
              <p:nvSpPr>
                <p:cNvPr id="35952" name="Rectangle 112"/>
                <p:cNvSpPr>
                  <a:spLocks noChangeArrowheads="1"/>
                </p:cNvSpPr>
                <p:nvPr/>
              </p:nvSpPr>
              <p:spPr bwMode="auto">
                <a:xfrm>
                  <a:off x="1361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 cmpd="sng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67500" tIns="35100" rIns="67500" bIns="35100" anchor="ctr"/>
                <a:lstStyle/>
                <a:p>
                  <a:endParaRPr lang="zh-CN" altLang="en-US" sz="1050" b="1"/>
                </a:p>
              </p:txBody>
            </p:sp>
            <p:sp>
              <p:nvSpPr>
                <p:cNvPr id="35953" name="Rectangle 113"/>
                <p:cNvSpPr>
                  <a:spLocks noChangeArrowheads="1"/>
                </p:cNvSpPr>
                <p:nvPr/>
              </p:nvSpPr>
              <p:spPr bwMode="auto">
                <a:xfrm>
                  <a:off x="1633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 cmpd="sng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67500" tIns="35100" rIns="67500" bIns="35100" anchor="ctr"/>
                <a:lstStyle/>
                <a:p>
                  <a:endParaRPr lang="zh-CN" altLang="en-US" sz="1050" b="1"/>
                </a:p>
              </p:txBody>
            </p:sp>
            <p:sp>
              <p:nvSpPr>
                <p:cNvPr id="35954" name="Rectangle 114"/>
                <p:cNvSpPr>
                  <a:spLocks noChangeArrowheads="1"/>
                </p:cNvSpPr>
                <p:nvPr/>
              </p:nvSpPr>
              <p:spPr bwMode="auto">
                <a:xfrm>
                  <a:off x="1905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 cmpd="sng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67500" tIns="35100" rIns="67500" bIns="35100" anchor="ctr"/>
                <a:lstStyle/>
                <a:p>
                  <a:endParaRPr lang="zh-CN" altLang="en-US" sz="1050" b="1"/>
                </a:p>
              </p:txBody>
            </p:sp>
            <p:sp>
              <p:nvSpPr>
                <p:cNvPr id="35955" name="Rectangle 115"/>
                <p:cNvSpPr>
                  <a:spLocks noChangeArrowheads="1"/>
                </p:cNvSpPr>
                <p:nvPr/>
              </p:nvSpPr>
              <p:spPr bwMode="auto">
                <a:xfrm>
                  <a:off x="2178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 cmpd="sng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67500" tIns="35100" rIns="67500" bIns="35100" anchor="ctr"/>
                <a:lstStyle/>
                <a:p>
                  <a:endParaRPr lang="zh-CN" altLang="en-US" sz="1050" b="1"/>
                </a:p>
              </p:txBody>
            </p:sp>
            <p:sp>
              <p:nvSpPr>
                <p:cNvPr id="35956" name="Rectangle 116"/>
                <p:cNvSpPr>
                  <a:spLocks noChangeArrowheads="1"/>
                </p:cNvSpPr>
                <p:nvPr/>
              </p:nvSpPr>
              <p:spPr bwMode="auto">
                <a:xfrm>
                  <a:off x="2450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 cmpd="sng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67500" tIns="35100" rIns="67500" bIns="35100" anchor="ctr"/>
                <a:lstStyle/>
                <a:p>
                  <a:endParaRPr lang="zh-CN" altLang="en-US" sz="1050" b="1"/>
                </a:p>
              </p:txBody>
            </p:sp>
            <p:sp>
              <p:nvSpPr>
                <p:cNvPr id="35957" name="Rectangle 117"/>
                <p:cNvSpPr>
                  <a:spLocks noChangeArrowheads="1"/>
                </p:cNvSpPr>
                <p:nvPr/>
              </p:nvSpPr>
              <p:spPr bwMode="auto">
                <a:xfrm>
                  <a:off x="2722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 cmpd="sng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67500" tIns="35100" rIns="67500" bIns="35100" anchor="ctr"/>
                <a:lstStyle/>
                <a:p>
                  <a:endParaRPr lang="zh-CN" altLang="en-US" sz="1050" b="1"/>
                </a:p>
              </p:txBody>
            </p:sp>
          </p:grpSp>
          <p:grpSp>
            <p:nvGrpSpPr>
              <p:cNvPr id="35958" name="Group 118"/>
              <p:cNvGrpSpPr/>
              <p:nvPr/>
            </p:nvGrpSpPr>
            <p:grpSpPr bwMode="auto">
              <a:xfrm>
                <a:off x="0" y="273"/>
                <a:ext cx="2995" cy="273"/>
                <a:chOff x="0" y="0"/>
                <a:chExt cx="2995" cy="273"/>
              </a:xfrm>
            </p:grpSpPr>
            <p:sp>
              <p:nvSpPr>
                <p:cNvPr id="35959" name="Rectangle 119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 cmpd="sng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67500" tIns="35100" rIns="67500" bIns="35100" anchor="ctr"/>
                <a:lstStyle/>
                <a:p>
                  <a:endParaRPr lang="zh-CN" altLang="en-US" sz="1050" b="1"/>
                </a:p>
              </p:txBody>
            </p:sp>
            <p:sp>
              <p:nvSpPr>
                <p:cNvPr id="35960" name="Rectangle 120"/>
                <p:cNvSpPr>
                  <a:spLocks noChangeArrowheads="1"/>
                </p:cNvSpPr>
                <p:nvPr/>
              </p:nvSpPr>
              <p:spPr bwMode="auto">
                <a:xfrm>
                  <a:off x="272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 cmpd="sng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67500" tIns="35100" rIns="67500" bIns="35100" anchor="ctr"/>
                <a:lstStyle/>
                <a:p>
                  <a:endParaRPr lang="zh-CN" altLang="en-US" sz="1050" b="1"/>
                </a:p>
              </p:txBody>
            </p:sp>
            <p:sp>
              <p:nvSpPr>
                <p:cNvPr id="35961" name="Rectangle 121"/>
                <p:cNvSpPr>
                  <a:spLocks noChangeArrowheads="1"/>
                </p:cNvSpPr>
                <p:nvPr/>
              </p:nvSpPr>
              <p:spPr bwMode="auto">
                <a:xfrm>
                  <a:off x="544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 cmpd="sng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67500" tIns="35100" rIns="67500" bIns="35100" anchor="ctr"/>
                <a:lstStyle/>
                <a:p>
                  <a:endParaRPr lang="zh-CN" altLang="en-US" sz="1050" b="1"/>
                </a:p>
              </p:txBody>
            </p:sp>
            <p:sp>
              <p:nvSpPr>
                <p:cNvPr id="35962" name="Rectangle 122"/>
                <p:cNvSpPr>
                  <a:spLocks noChangeArrowheads="1"/>
                </p:cNvSpPr>
                <p:nvPr/>
              </p:nvSpPr>
              <p:spPr bwMode="auto">
                <a:xfrm>
                  <a:off x="816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 cmpd="sng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67500" tIns="35100" rIns="67500" bIns="35100" anchor="ctr"/>
                <a:lstStyle/>
                <a:p>
                  <a:endParaRPr lang="zh-CN" altLang="en-US" sz="1050" b="1"/>
                </a:p>
              </p:txBody>
            </p:sp>
            <p:sp>
              <p:nvSpPr>
                <p:cNvPr id="35963" name="Rectangle 123"/>
                <p:cNvSpPr>
                  <a:spLocks noChangeArrowheads="1"/>
                </p:cNvSpPr>
                <p:nvPr/>
              </p:nvSpPr>
              <p:spPr bwMode="auto">
                <a:xfrm>
                  <a:off x="1089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 cmpd="sng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67500" tIns="35100" rIns="67500" bIns="35100" anchor="ctr"/>
                <a:lstStyle/>
                <a:p>
                  <a:endParaRPr lang="zh-CN" altLang="en-US" sz="1050" b="1"/>
                </a:p>
              </p:txBody>
            </p:sp>
            <p:sp>
              <p:nvSpPr>
                <p:cNvPr id="35964" name="Rectangle 124"/>
                <p:cNvSpPr>
                  <a:spLocks noChangeArrowheads="1"/>
                </p:cNvSpPr>
                <p:nvPr/>
              </p:nvSpPr>
              <p:spPr bwMode="auto">
                <a:xfrm>
                  <a:off x="1361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 cmpd="sng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67500" tIns="35100" rIns="67500" bIns="35100" anchor="ctr"/>
                <a:lstStyle/>
                <a:p>
                  <a:endParaRPr lang="zh-CN" altLang="en-US" sz="1050" b="1"/>
                </a:p>
              </p:txBody>
            </p:sp>
            <p:sp>
              <p:nvSpPr>
                <p:cNvPr id="35965" name="Rectangle 125"/>
                <p:cNvSpPr>
                  <a:spLocks noChangeArrowheads="1"/>
                </p:cNvSpPr>
                <p:nvPr/>
              </p:nvSpPr>
              <p:spPr bwMode="auto">
                <a:xfrm>
                  <a:off x="1633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 cmpd="sng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67500" tIns="35100" rIns="67500" bIns="35100" anchor="ctr"/>
                <a:lstStyle/>
                <a:p>
                  <a:endParaRPr lang="zh-CN" altLang="en-US" sz="1050" b="1"/>
                </a:p>
              </p:txBody>
            </p:sp>
            <p:sp>
              <p:nvSpPr>
                <p:cNvPr id="35966" name="Rectangle 126"/>
                <p:cNvSpPr>
                  <a:spLocks noChangeArrowheads="1"/>
                </p:cNvSpPr>
                <p:nvPr/>
              </p:nvSpPr>
              <p:spPr bwMode="auto">
                <a:xfrm>
                  <a:off x="1905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 cmpd="sng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67500" tIns="35100" rIns="67500" bIns="35100" anchor="ctr"/>
                <a:lstStyle/>
                <a:p>
                  <a:endParaRPr lang="zh-CN" altLang="en-US" sz="1050" b="1"/>
                </a:p>
              </p:txBody>
            </p:sp>
            <p:sp>
              <p:nvSpPr>
                <p:cNvPr id="35967" name="Rectangle 127"/>
                <p:cNvSpPr>
                  <a:spLocks noChangeArrowheads="1"/>
                </p:cNvSpPr>
                <p:nvPr/>
              </p:nvSpPr>
              <p:spPr bwMode="auto">
                <a:xfrm>
                  <a:off x="2178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 cmpd="sng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67500" tIns="35100" rIns="67500" bIns="35100" anchor="ctr"/>
                <a:lstStyle/>
                <a:p>
                  <a:endParaRPr lang="zh-CN" altLang="en-US" sz="1050" b="1"/>
                </a:p>
              </p:txBody>
            </p:sp>
            <p:sp>
              <p:nvSpPr>
                <p:cNvPr id="35968" name="Rectangle 128"/>
                <p:cNvSpPr>
                  <a:spLocks noChangeArrowheads="1"/>
                </p:cNvSpPr>
                <p:nvPr/>
              </p:nvSpPr>
              <p:spPr bwMode="auto">
                <a:xfrm>
                  <a:off x="2450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 cmpd="sng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67500" tIns="35100" rIns="67500" bIns="35100" anchor="ctr"/>
                <a:lstStyle/>
                <a:p>
                  <a:endParaRPr lang="zh-CN" altLang="en-US" sz="1050" b="1"/>
                </a:p>
              </p:txBody>
            </p:sp>
            <p:sp>
              <p:nvSpPr>
                <p:cNvPr id="35969" name="Rectangle 129"/>
                <p:cNvSpPr>
                  <a:spLocks noChangeArrowheads="1"/>
                </p:cNvSpPr>
                <p:nvPr/>
              </p:nvSpPr>
              <p:spPr bwMode="auto">
                <a:xfrm>
                  <a:off x="2722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 cmpd="sng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67500" tIns="35100" rIns="67500" bIns="35100" anchor="ctr"/>
                <a:lstStyle/>
                <a:p>
                  <a:endParaRPr lang="zh-CN" altLang="en-US" sz="1050" b="1"/>
                </a:p>
              </p:txBody>
            </p:sp>
          </p:grpSp>
        </p:grpSp>
      </p:grpSp>
      <p:grpSp>
        <p:nvGrpSpPr>
          <p:cNvPr id="35970" name="Group 130"/>
          <p:cNvGrpSpPr/>
          <p:nvPr/>
        </p:nvGrpSpPr>
        <p:grpSpPr bwMode="auto">
          <a:xfrm>
            <a:off x="3973116" y="1168004"/>
            <a:ext cx="1837134" cy="4913709"/>
            <a:chOff x="0" y="0"/>
            <a:chExt cx="1543" cy="4127"/>
          </a:xfrm>
        </p:grpSpPr>
        <p:grpSp>
          <p:nvGrpSpPr>
            <p:cNvPr id="35971" name="Group 131"/>
            <p:cNvGrpSpPr/>
            <p:nvPr/>
          </p:nvGrpSpPr>
          <p:grpSpPr bwMode="auto">
            <a:xfrm>
              <a:off x="0" y="0"/>
              <a:ext cx="1543" cy="2069"/>
              <a:chOff x="0" y="0"/>
              <a:chExt cx="1543" cy="2069"/>
            </a:xfrm>
          </p:grpSpPr>
          <p:grpSp>
            <p:nvGrpSpPr>
              <p:cNvPr id="35972" name="Group 132"/>
              <p:cNvGrpSpPr/>
              <p:nvPr/>
            </p:nvGrpSpPr>
            <p:grpSpPr bwMode="auto">
              <a:xfrm>
                <a:off x="544" y="45"/>
                <a:ext cx="999" cy="2024"/>
                <a:chOff x="0" y="0"/>
                <a:chExt cx="999" cy="2024"/>
              </a:xfrm>
            </p:grpSpPr>
            <p:sp>
              <p:nvSpPr>
                <p:cNvPr id="35973" name="Rectangle 133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998" cy="202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tx1">
                          <a:alpha val="20000"/>
                        </a:schemeClr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67500" tIns="35100" rIns="67500" bIns="35100" anchor="ctr"/>
                <a:lstStyle/>
                <a:p>
                  <a:endParaRPr lang="zh-CN" altLang="en-US" sz="200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grpSp>
              <p:nvGrpSpPr>
                <p:cNvPr id="35974" name="Group 134"/>
                <p:cNvGrpSpPr/>
                <p:nvPr/>
              </p:nvGrpSpPr>
              <p:grpSpPr bwMode="auto">
                <a:xfrm>
                  <a:off x="200" y="114"/>
                  <a:ext cx="799" cy="1882"/>
                  <a:chOff x="199" y="114"/>
                  <a:chExt cx="799" cy="1882"/>
                </a:xfrm>
              </p:grpSpPr>
              <p:sp>
                <p:nvSpPr>
                  <p:cNvPr id="35975" name="Rectangle 135"/>
                  <p:cNvSpPr>
                    <a:spLocks noChangeArrowheads="1"/>
                  </p:cNvSpPr>
                  <p:nvPr/>
                </p:nvSpPr>
                <p:spPr bwMode="auto">
                  <a:xfrm>
                    <a:off x="742" y="1224"/>
                    <a:ext cx="256" cy="318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CC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lIns="67500" tIns="35100" rIns="67500" bIns="35100">
                    <a:spAutoFit/>
                  </a:bodyPr>
                  <a:lstStyle/>
                  <a:p>
                    <a:pPr>
                      <a:spcBef>
                        <a:spcPct val="30000"/>
                      </a:spcBef>
                    </a:pPr>
                    <a:r>
                      <a:rPr lang="zh-CN" altLang="zh-CN" sz="2000" i="1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B</a:t>
                    </a:r>
                    <a:endParaRPr lang="zh-CN" altLang="zh-CN" sz="2000" i="1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35976" name="Rectangle 136"/>
                  <p:cNvSpPr>
                    <a:spLocks noChangeArrowheads="1"/>
                  </p:cNvSpPr>
                  <p:nvPr/>
                </p:nvSpPr>
                <p:spPr bwMode="auto">
                  <a:xfrm>
                    <a:off x="199" y="114"/>
                    <a:ext cx="256" cy="318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CC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lIns="67500" tIns="35100" rIns="67500" bIns="35100">
                    <a:spAutoFit/>
                  </a:bodyPr>
                  <a:lstStyle/>
                  <a:p>
                    <a:pPr>
                      <a:spcBef>
                        <a:spcPct val="30000"/>
                      </a:spcBef>
                    </a:pPr>
                    <a:r>
                      <a:rPr lang="zh-CN" altLang="zh-CN" sz="2000" i="1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A</a:t>
                    </a:r>
                    <a:endParaRPr lang="zh-CN" altLang="zh-CN" sz="2000" i="1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35977" name="Freeform 137"/>
                  <p:cNvSpPr/>
                  <p:nvPr/>
                </p:nvSpPr>
                <p:spPr bwMode="auto">
                  <a:xfrm>
                    <a:off x="227" y="363"/>
                    <a:ext cx="544" cy="1633"/>
                  </a:xfrm>
                  <a:custGeom>
                    <a:avLst/>
                    <a:gdLst>
                      <a:gd name="T0" fmla="*/ 0 w 544"/>
                      <a:gd name="T1" fmla="*/ 0 h 1633"/>
                      <a:gd name="T2" fmla="*/ 0 w 544"/>
                      <a:gd name="T3" fmla="*/ 1633 h 1633"/>
                      <a:gd name="T4" fmla="*/ 544 w 544"/>
                      <a:gd name="T5" fmla="*/ 1088 h 1633"/>
                      <a:gd name="T6" fmla="*/ 0 w 544"/>
                      <a:gd name="T7" fmla="*/ 0 h 16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44" h="1633">
                        <a:moveTo>
                          <a:pt x="0" y="0"/>
                        </a:moveTo>
                        <a:lnTo>
                          <a:pt x="0" y="1633"/>
                        </a:lnTo>
                        <a:lnTo>
                          <a:pt x="544" y="1088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noFill/>
                  <a:ln w="38100" cap="flat" cmpd="sng">
                    <a:solidFill>
                      <a:srgbClr val="FFCCCC"/>
                    </a:solidFill>
                    <a:rou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CC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lIns="67500" tIns="35100" rIns="67500" bIns="35100" anchor="ctr"/>
                  <a:lstStyle/>
                  <a:p>
                    <a:endParaRPr lang="zh-CN" altLang="en-US" sz="200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</p:grpSp>
          </p:grpSp>
          <p:sp>
            <p:nvSpPr>
              <p:cNvPr id="35978" name="Rectangle 13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771" cy="204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67500" tIns="35100" rIns="67500" bIns="35100" anchor="ctr"/>
              <a:lstStyle/>
              <a:p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35979" name="Rectangle 139"/>
            <p:cNvSpPr>
              <a:spLocks noChangeArrowheads="1"/>
            </p:cNvSpPr>
            <p:nvPr/>
          </p:nvSpPr>
          <p:spPr bwMode="auto">
            <a:xfrm>
              <a:off x="45" y="2041"/>
              <a:ext cx="1497" cy="20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67500" tIns="35100" rIns="67500" bIns="35100" anchor="ctr"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5980" name="Line 140"/>
          <p:cNvSpPr>
            <a:spLocks noChangeShapeType="1"/>
          </p:cNvSpPr>
          <p:nvPr/>
        </p:nvSpPr>
        <p:spPr bwMode="auto">
          <a:xfrm>
            <a:off x="4892278" y="3652838"/>
            <a:ext cx="1945481" cy="0"/>
          </a:xfrm>
          <a:prstGeom prst="line">
            <a:avLst/>
          </a:prstGeom>
          <a:noFill/>
          <a:ln w="38100" cmpd="sng">
            <a:solidFill>
              <a:srgbClr val="FF0000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7500" tIns="35100" rIns="67500" bIns="35100" anchor="ctr"/>
          <a:lstStyle/>
          <a:p>
            <a:endParaRPr lang="zh-CN" altLang="en-US" sz="1050"/>
          </a:p>
        </p:txBody>
      </p:sp>
      <p:sp>
        <p:nvSpPr>
          <p:cNvPr id="35981" name="Oval 141"/>
          <p:cNvSpPr>
            <a:spLocks noChangeArrowheads="1"/>
          </p:cNvSpPr>
          <p:nvPr/>
        </p:nvSpPr>
        <p:spPr bwMode="auto">
          <a:xfrm>
            <a:off x="4838701" y="3598069"/>
            <a:ext cx="107156" cy="107156"/>
          </a:xfrm>
          <a:prstGeom prst="ellipse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7500" tIns="35100" rIns="67500" bIns="35100" anchor="ctr"/>
          <a:lstStyle/>
          <a:p>
            <a:endParaRPr lang="zh-CN" altLang="en-US" sz="1050"/>
          </a:p>
        </p:txBody>
      </p:sp>
      <p:sp>
        <p:nvSpPr>
          <p:cNvPr id="35982" name="Rectangle 142"/>
          <p:cNvSpPr>
            <a:spLocks noChangeArrowheads="1"/>
          </p:cNvSpPr>
          <p:nvPr/>
        </p:nvSpPr>
        <p:spPr bwMode="auto">
          <a:xfrm>
            <a:off x="4533900" y="3544491"/>
            <a:ext cx="304800" cy="378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7500" tIns="35100" rIns="67500" bIns="35100">
            <a:spAutoFit/>
          </a:bodyPr>
          <a:lstStyle/>
          <a:p>
            <a:pPr>
              <a:spcBef>
                <a:spcPct val="30000"/>
              </a:spcBef>
            </a:pPr>
            <a:r>
              <a:rPr lang="zh-CN" altLang="zh-CN" sz="2000" i="1">
                <a:latin typeface="楷体" panose="02010609060101010101" pitchFamily="49" charset="-122"/>
                <a:ea typeface="楷体" panose="02010609060101010101" pitchFamily="49" charset="-122"/>
              </a:rPr>
              <a:t>O</a:t>
            </a:r>
            <a:endParaRPr lang="zh-CN" altLang="zh-CN" sz="2000" i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983" name="Rectangle 143"/>
          <p:cNvSpPr>
            <a:spLocks noChangeArrowheads="1"/>
          </p:cNvSpPr>
          <p:nvPr/>
        </p:nvSpPr>
        <p:spPr bwMode="auto">
          <a:xfrm>
            <a:off x="6755011" y="3431727"/>
            <a:ext cx="701278" cy="378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7500" tIns="35100" rIns="67500" bIns="35100">
            <a:spAutoFit/>
          </a:bodyPr>
          <a:lstStyle/>
          <a:p>
            <a:pPr>
              <a:spcBef>
                <a:spcPct val="30000"/>
              </a:spcBef>
            </a:pPr>
            <a:r>
              <a:rPr lang="zh-CN" altLang="zh-CN" sz="2000" i="1" smtClean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en-US" altLang="zh-CN" sz="2000" i="1" smtClean="0">
                <a:latin typeface="楷体" panose="02010609060101010101" pitchFamily="49" charset="-122"/>
                <a:ea typeface="楷体" panose="02010609060101010101" pitchFamily="49" charset="-122"/>
              </a:rPr>
              <a:t>′</a:t>
            </a:r>
            <a:endParaRPr lang="zh-CN" altLang="zh-CN" sz="2000" i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5984" name="Group 144"/>
          <p:cNvGrpSpPr/>
          <p:nvPr/>
        </p:nvGrpSpPr>
        <p:grpSpPr bwMode="auto">
          <a:xfrm>
            <a:off x="3973116" y="1168004"/>
            <a:ext cx="1837134" cy="4913709"/>
            <a:chOff x="0" y="0"/>
            <a:chExt cx="1543" cy="4127"/>
          </a:xfrm>
        </p:grpSpPr>
        <p:grpSp>
          <p:nvGrpSpPr>
            <p:cNvPr id="35985" name="Group 145"/>
            <p:cNvGrpSpPr/>
            <p:nvPr/>
          </p:nvGrpSpPr>
          <p:grpSpPr bwMode="auto">
            <a:xfrm>
              <a:off x="0" y="0"/>
              <a:ext cx="1543" cy="2069"/>
              <a:chOff x="0" y="0"/>
              <a:chExt cx="1543" cy="2069"/>
            </a:xfrm>
          </p:grpSpPr>
          <p:grpSp>
            <p:nvGrpSpPr>
              <p:cNvPr id="35986" name="Group 146"/>
              <p:cNvGrpSpPr/>
              <p:nvPr/>
            </p:nvGrpSpPr>
            <p:grpSpPr bwMode="auto">
              <a:xfrm>
                <a:off x="544" y="45"/>
                <a:ext cx="999" cy="2024"/>
                <a:chOff x="0" y="0"/>
                <a:chExt cx="999" cy="2024"/>
              </a:xfrm>
            </p:grpSpPr>
            <p:sp>
              <p:nvSpPr>
                <p:cNvPr id="35987" name="Rectangle 147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998" cy="202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tx1">
                          <a:alpha val="20000"/>
                        </a:schemeClr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67500" tIns="35100" rIns="67500" bIns="35100" anchor="ctr"/>
                <a:lstStyle/>
                <a:p>
                  <a:endParaRPr lang="zh-CN" altLang="en-US" sz="1050"/>
                </a:p>
              </p:txBody>
            </p:sp>
            <p:grpSp>
              <p:nvGrpSpPr>
                <p:cNvPr id="35988" name="Group 148"/>
                <p:cNvGrpSpPr/>
                <p:nvPr/>
              </p:nvGrpSpPr>
              <p:grpSpPr bwMode="auto">
                <a:xfrm>
                  <a:off x="1" y="0"/>
                  <a:ext cx="998" cy="1996"/>
                  <a:chOff x="0" y="0"/>
                  <a:chExt cx="998" cy="1996"/>
                </a:xfrm>
              </p:grpSpPr>
              <p:sp>
                <p:nvSpPr>
                  <p:cNvPr id="35989" name="Rectangle 149"/>
                  <p:cNvSpPr>
                    <a:spLocks noChangeArrowheads="1"/>
                  </p:cNvSpPr>
                  <p:nvPr/>
                </p:nvSpPr>
                <p:spPr bwMode="auto">
                  <a:xfrm>
                    <a:off x="742" y="1224"/>
                    <a:ext cx="256" cy="409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CC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lIns="67500" tIns="35100" rIns="67500" bIns="35100">
                    <a:spAutoFit/>
                  </a:bodyPr>
                  <a:lstStyle/>
                  <a:p>
                    <a:pPr>
                      <a:spcBef>
                        <a:spcPct val="30000"/>
                      </a:spcBef>
                    </a:pPr>
                    <a:endParaRPr lang="zh-CN" altLang="zh-CN" sz="2700" i="1"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35990" name="Rectangle 150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256" cy="409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CC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lIns="67500" tIns="35100" rIns="67500" bIns="35100">
                    <a:spAutoFit/>
                  </a:bodyPr>
                  <a:lstStyle/>
                  <a:p>
                    <a:pPr>
                      <a:spcBef>
                        <a:spcPct val="30000"/>
                      </a:spcBef>
                    </a:pPr>
                    <a:endParaRPr lang="zh-CN" altLang="zh-CN" sz="2700" i="1"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35991" name="Freeform 151"/>
                  <p:cNvSpPr/>
                  <p:nvPr/>
                </p:nvSpPr>
                <p:spPr bwMode="auto">
                  <a:xfrm>
                    <a:off x="227" y="363"/>
                    <a:ext cx="544" cy="1633"/>
                  </a:xfrm>
                  <a:custGeom>
                    <a:avLst/>
                    <a:gdLst>
                      <a:gd name="T0" fmla="*/ 0 w 544"/>
                      <a:gd name="T1" fmla="*/ 0 h 1633"/>
                      <a:gd name="T2" fmla="*/ 0 w 544"/>
                      <a:gd name="T3" fmla="*/ 1633 h 1633"/>
                      <a:gd name="T4" fmla="*/ 544 w 544"/>
                      <a:gd name="T5" fmla="*/ 1088 h 1633"/>
                      <a:gd name="T6" fmla="*/ 0 w 544"/>
                      <a:gd name="T7" fmla="*/ 0 h 16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44" h="1633">
                        <a:moveTo>
                          <a:pt x="0" y="0"/>
                        </a:moveTo>
                        <a:lnTo>
                          <a:pt x="0" y="1633"/>
                        </a:lnTo>
                        <a:lnTo>
                          <a:pt x="544" y="1088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noFill/>
                  <a:ln w="38100" cap="flat" cmpd="sng">
                    <a:solidFill>
                      <a:srgbClr val="FF3399"/>
                    </a:solidFill>
                    <a:rou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CC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lIns="67500" tIns="35100" rIns="67500" bIns="35100" anchor="ctr"/>
                  <a:lstStyle/>
                  <a:p>
                    <a:endParaRPr lang="zh-CN" altLang="en-US" sz="1050"/>
                  </a:p>
                </p:txBody>
              </p:sp>
            </p:grpSp>
          </p:grpSp>
          <p:sp>
            <p:nvSpPr>
              <p:cNvPr id="35992" name="Rectangle 15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771" cy="204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67500" tIns="35100" rIns="67500" bIns="35100" anchor="ctr"/>
              <a:lstStyle/>
              <a:p>
                <a:endParaRPr lang="zh-CN" altLang="en-US" sz="1050"/>
              </a:p>
            </p:txBody>
          </p:sp>
        </p:grpSp>
        <p:sp>
          <p:nvSpPr>
            <p:cNvPr id="35993" name="Rectangle 153"/>
            <p:cNvSpPr>
              <a:spLocks noChangeArrowheads="1"/>
            </p:cNvSpPr>
            <p:nvPr/>
          </p:nvSpPr>
          <p:spPr bwMode="auto">
            <a:xfrm>
              <a:off x="45" y="2041"/>
              <a:ext cx="1497" cy="20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67500" tIns="35100" rIns="67500" bIns="35100" anchor="ctr"/>
            <a:lstStyle/>
            <a:p>
              <a:endParaRPr lang="zh-CN" altLang="en-US" sz="1050"/>
            </a:p>
          </p:txBody>
        </p:sp>
      </p:grpSp>
      <p:sp>
        <p:nvSpPr>
          <p:cNvPr id="35994" name="Rectangle 154"/>
          <p:cNvSpPr>
            <a:spLocks noChangeArrowheads="1"/>
          </p:cNvSpPr>
          <p:nvPr/>
        </p:nvSpPr>
        <p:spPr bwMode="auto">
          <a:xfrm>
            <a:off x="5324475" y="4192191"/>
            <a:ext cx="701279" cy="378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7500" tIns="35100" rIns="67500" bIns="35100">
            <a:spAutoFit/>
          </a:bodyPr>
          <a:lstStyle/>
          <a:p>
            <a:pPr>
              <a:spcBef>
                <a:spcPct val="30000"/>
              </a:spcBef>
            </a:pPr>
            <a:r>
              <a:rPr lang="zh-CN" altLang="zh-CN" sz="2000" i="1" smtClean="0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en-US" altLang="zh-CN" sz="2000" i="1" smtClean="0">
                <a:latin typeface="楷体" panose="02010609060101010101" pitchFamily="49" charset="-122"/>
                <a:ea typeface="楷体" panose="02010609060101010101" pitchFamily="49" charset="-122"/>
              </a:rPr>
              <a:t>′</a:t>
            </a:r>
            <a:endParaRPr lang="zh-CN" altLang="zh-CN" sz="2000" i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5995" name="Group 155"/>
          <p:cNvGrpSpPr/>
          <p:nvPr/>
        </p:nvGrpSpPr>
        <p:grpSpPr bwMode="auto">
          <a:xfrm>
            <a:off x="756135" y="1960135"/>
            <a:ext cx="2736000" cy="1979815"/>
            <a:chOff x="-185" y="37"/>
            <a:chExt cx="2411" cy="1915"/>
          </a:xfrm>
        </p:grpSpPr>
        <p:sp>
          <p:nvSpPr>
            <p:cNvPr id="35996" name="AutoShape 156"/>
            <p:cNvSpPr>
              <a:spLocks noChangeArrowheads="1"/>
            </p:cNvSpPr>
            <p:nvPr/>
          </p:nvSpPr>
          <p:spPr bwMode="auto">
            <a:xfrm>
              <a:off x="-185" y="37"/>
              <a:ext cx="2288" cy="1915"/>
            </a:xfrm>
            <a:prstGeom prst="roundRect">
              <a:avLst>
                <a:gd name="adj" fmla="val 16667"/>
              </a:avLst>
            </a:prstGeom>
            <a:noFill/>
            <a:ln w="9525" cmpd="sng">
              <a:solidFill>
                <a:srgbClr val="00B0F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67500" tIns="35100" rIns="67500" bIns="35100" anchor="ctr"/>
            <a:lstStyle/>
            <a:p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5997" name="Rectangle 157"/>
            <p:cNvSpPr>
              <a:spLocks noChangeArrowheads="1"/>
            </p:cNvSpPr>
            <p:nvPr/>
          </p:nvSpPr>
          <p:spPr bwMode="auto">
            <a:xfrm>
              <a:off x="-62" y="135"/>
              <a:ext cx="2288" cy="178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7500" tIns="35100" rIns="67500" bIns="3510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先</a:t>
              </a:r>
              <a:r>
                <a:rPr lang="zh-CN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画点</a:t>
              </a:r>
              <a:r>
                <a:rPr lang="zh-CN" altLang="zh-CN" sz="2400" b="1" i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A</a:t>
              </a:r>
              <a:r>
                <a:rPr lang="zh-CN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，</a:t>
              </a:r>
              <a:r>
                <a:rPr lang="zh-CN" altLang="zh-CN" sz="2400" b="1" i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OA</a:t>
              </a:r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′</a:t>
              </a:r>
              <a:endPara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</a:pPr>
              <a:r>
                <a:rPr lang="zh-CN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垂直</a:t>
              </a:r>
              <a:r>
                <a:rPr lang="zh-CN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于</a:t>
              </a:r>
              <a:r>
                <a:rPr lang="zh-CN" altLang="zh-CN" sz="2400" b="1" i="1" dirty="0">
                  <a:latin typeface="楷体" panose="02010609060101010101" pitchFamily="49" charset="-122"/>
                  <a:ea typeface="楷体" panose="02010609060101010101" pitchFamily="49" charset="-122"/>
                </a:rPr>
                <a:t>OA</a:t>
              </a:r>
              <a:r>
                <a:rPr lang="zh-CN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，点</a:t>
              </a:r>
              <a:r>
                <a:rPr lang="zh-CN" altLang="zh-CN" sz="2400" b="1" i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A</a:t>
              </a:r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′</a:t>
              </a:r>
              <a:endParaRPr lang="en-US" altLang="zh-CN" sz="2400" b="1" i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与点</a:t>
              </a:r>
              <a:r>
                <a:rPr lang="zh-CN" altLang="zh-CN" sz="2400" b="1" i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O </a:t>
              </a:r>
              <a:r>
                <a:rPr lang="zh-CN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的距离还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应该是6格。</a:t>
              </a:r>
              <a:endPara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65" name="图片 16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66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67" name="组合 16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8" name="图片 167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9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98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59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" dur="500"/>
                                        <p:tgtEl>
                                          <p:spTgt spid="35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20" dur="2000" fill="hold"/>
                                        <p:tgtEl>
                                          <p:spTgt spid="359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35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980" grpId="0" animBg="1"/>
      <p:bldP spid="35983" grpId="0" autoUpdateAnimBg="0"/>
      <p:bldP spid="35994" grpId="0" autoUpdateAnimBg="0"/>
    </p:bldLst>
  </p:timing>
</p:sld>
</file>

<file path=ppt/tags/tag1.xml><?xml version="1.0" encoding="utf-8"?>
<p:tagLst xmlns:p="http://schemas.openxmlformats.org/presentationml/2006/main">
  <p:tag name="MH" val="20180827175055"/>
  <p:tag name="MH_LIBRARY" val="GRAPHIC"/>
  <p:tag name="MH_TYPE" val="Other"/>
  <p:tag name="MH_ORDER" val="6"/>
</p:tagLst>
</file>

<file path=ppt/tags/tag2.xml><?xml version="1.0" encoding="utf-8"?>
<p:tagLst xmlns:p="http://schemas.openxmlformats.org/presentationml/2006/main">
  <p:tag name="MH" val="20180827175055"/>
  <p:tag name="MH_LIBRARY" val="GRAPHIC"/>
  <p:tag name="MH_TYPE" val="Other"/>
  <p:tag name="MH_ORDER" val="7"/>
</p:tagLst>
</file>

<file path=ppt/tags/tag3.xml><?xml version="1.0" encoding="utf-8"?>
<p:tagLst xmlns:p="http://schemas.openxmlformats.org/presentationml/2006/main">
  <p:tag name="MH" val="20180827175055"/>
  <p:tag name="MH_LIBRARY" val="GRAPHIC"/>
  <p:tag name="MH_TYPE" val="SubTitle"/>
  <p:tag name="MH_ORDER" val="1"/>
</p:tagLst>
</file>

<file path=ppt/tags/tag4.xml><?xml version="1.0" encoding="utf-8"?>
<p:tagLst xmlns:p="http://schemas.openxmlformats.org/presentationml/2006/main">
  <p:tag name="MH" val="20180827175055"/>
  <p:tag name="MH_LIBRARY" val="GRAPHIC"/>
  <p:tag name="MH_TYPE" val="Other"/>
  <p:tag name="MH_ORDER" val="131"/>
</p:tagLst>
</file>

<file path=ppt/tags/tag5.xml><?xml version="1.0" encoding="utf-8"?>
<p:tagLst xmlns:p="http://schemas.openxmlformats.org/presentationml/2006/main">
  <p:tag name="MH" val="20180827182327"/>
  <p:tag name="MH_LIBRARY" val="GRAPHIC"/>
  <p:tag name="MH_TYPE" val="Other"/>
  <p:tag name="MH_ORDER" val="10"/>
</p:tagLst>
</file>

<file path=ppt/tags/tag6.xml><?xml version="1.0" encoding="utf-8"?>
<p:tagLst xmlns:p="http://schemas.openxmlformats.org/presentationml/2006/main">
  <p:tag name="MH" val="20180827214446"/>
  <p:tag name="MH_LIBRARY" val="GRAPHIC"/>
  <p:tag name="MH_TYPE" val="Other"/>
  <p:tag name="MH_ORDER" val="7"/>
</p:tagLst>
</file>

<file path=ppt/tags/tag7.xml><?xml version="1.0" encoding="utf-8"?>
<p:tagLst xmlns:p="http://schemas.openxmlformats.org/presentationml/2006/main">
  <p:tag name="MH" val="20180827214446"/>
  <p:tag name="MH_LIBRARY" val="GRAPHIC"/>
  <p:tag name="MH_TYPE" val="Other"/>
  <p:tag name="MH_ORDER" val="8"/>
</p:tagLst>
</file>

<file path=ppt/tags/tag8.xml><?xml version="1.0" encoding="utf-8"?>
<p:tagLst xmlns:p="http://schemas.openxmlformats.org/presentationml/2006/main">
  <p:tag name="MH" val="20180827214446"/>
  <p:tag name="MH_LIBRARY" val="GRAPHIC"/>
  <p:tag name="MH_TYPE" val="Other"/>
  <p:tag name="MH_ORDER" val="9"/>
</p:tagLst>
</file>

<file path=ppt/tags/tag9.xml><?xml version="1.0" encoding="utf-8"?>
<p:tagLst xmlns:p="http://schemas.openxmlformats.org/presentationml/2006/main">
  <p:tag name="MH" val="20180827214446"/>
  <p:tag name="MH_LIBRARY" val="GRAPHIC"/>
  <p:tag name="MH_TYPE" val="Other"/>
  <p:tag name="MH_ORDER" val="9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1380</Words>
  <Application>WPS 演示</Application>
  <PresentationFormat>全屏显示(16:9)</PresentationFormat>
  <Paragraphs>350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35" baseType="lpstr">
      <vt:lpstr>Arial</vt:lpstr>
      <vt:lpstr>宋体</vt:lpstr>
      <vt:lpstr>Wingdings</vt:lpstr>
      <vt:lpstr>黑体</vt:lpstr>
      <vt:lpstr>楷体</vt:lpstr>
      <vt:lpstr>等线</vt:lpstr>
      <vt:lpstr>幼圆</vt:lpstr>
      <vt:lpstr>微软雅黑</vt:lpstr>
      <vt:lpstr>Times New Roman</vt:lpstr>
      <vt:lpstr>Calibri</vt:lpstr>
      <vt:lpstr>Arial Unicode MS</vt:lpstr>
      <vt:lpstr>楷体_GB2312</vt:lpstr>
      <vt:lpstr>新宋体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慢慢来</cp:lastModifiedBy>
  <cp:revision>4</cp:revision>
  <dcterms:created xsi:type="dcterms:W3CDTF">2017-03-17T02:28:00Z</dcterms:created>
  <dcterms:modified xsi:type="dcterms:W3CDTF">2021-02-25T01:18:49Z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