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20"/>
  </p:handoutMasterIdLst>
  <p:sldIdLst>
    <p:sldId id="256" r:id="rId4"/>
    <p:sldId id="312" r:id="rId5"/>
    <p:sldId id="278" r:id="rId6"/>
    <p:sldId id="342" r:id="rId7"/>
    <p:sldId id="345" r:id="rId8"/>
    <p:sldId id="349" r:id="rId9"/>
    <p:sldId id="350" r:id="rId10"/>
    <p:sldId id="351" r:id="rId11"/>
    <p:sldId id="352" r:id="rId12"/>
    <p:sldId id="353" r:id="rId13"/>
    <p:sldId id="258" r:id="rId14"/>
    <p:sldId id="279" r:id="rId15"/>
    <p:sldId id="346" r:id="rId16"/>
    <p:sldId id="347" r:id="rId17"/>
    <p:sldId id="348" r:id="rId18"/>
    <p:sldId id="271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6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762" y="-102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27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认识平方千米与公顷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1.xml"/><Relationship Id="rId4" Type="http://schemas.openxmlformats.org/officeDocument/2006/relationships/slide" Target="slide1.xml"/><Relationship Id="rId3" Type="http://schemas.openxmlformats.org/officeDocument/2006/relationships/slide" Target="slide16.xml"/><Relationship Id="rId2" Type="http://schemas.openxmlformats.org/officeDocument/2006/relationships/slide" Target="slide5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85900" y="1475942"/>
            <a:ext cx="655692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/>
              <a:t>认识平方千米与公顷 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83569" y="1208360"/>
            <a:ext cx="3600450" cy="3600450"/>
          </a:xfrm>
          <a:prstGeom prst="rect">
            <a:avLst/>
          </a:prstGeom>
          <a:solidFill>
            <a:schemeClr val="folHlink">
              <a:alpha val="43137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288" y="339427"/>
            <a:ext cx="820916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想一想：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平方千米到底有多大呢？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683569" y="1208360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032944" y="1203598"/>
            <a:ext cx="95410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rot="5400000">
            <a:off x="-1115863" y="3007792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rot="5400000">
            <a:off x="2484587" y="3007792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683569" y="4808810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4428483" y="1568723"/>
            <a:ext cx="4536005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1000×1000=1000000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4571357" y="2649810"/>
            <a:ext cx="432111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=1000000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784116" y="3177744"/>
            <a:ext cx="41052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780305" y="3795886"/>
            <a:ext cx="41052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 animBg="1"/>
      <p:bldP spid="4" grpId="0"/>
      <p:bldP spid="5" grpId="0" animBg="1"/>
      <p:bldP spid="6" grpId="0" animBg="1"/>
      <p:bldP spid="7" grpId="0" animBg="1"/>
      <p:bldP spid="8" grpId="0"/>
      <p:bldP spid="9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559269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403350" y="987574"/>
            <a:ext cx="6048375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2.3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   )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 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3400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)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0.063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)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 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45800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      )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570288" y="1273324"/>
            <a:ext cx="1218603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23000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643438" y="2136924"/>
            <a:ext cx="902811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02113" y="3000524"/>
            <a:ext cx="805029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643437" y="3841090"/>
            <a:ext cx="902811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4.58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87824" y="267494"/>
            <a:ext cx="3528045" cy="2646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35696" y="3075806"/>
            <a:ext cx="648017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北京中华世纪坛占地面积大约是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978571" y="4301356"/>
            <a:ext cx="30241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4.5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计算下面各题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7200" y="1981200"/>
            <a:ext cx="8229600" cy="1231900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一个长方形果园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250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米。这个果园有多少平方米？合多少公顷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58888" y="3141663"/>
            <a:ext cx="7885112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250×160=40000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692275" y="2428131"/>
            <a:ext cx="3771900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8×5=40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476375" y="3031381"/>
            <a:ext cx="4886325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295525" y="3282206"/>
            <a:ext cx="184150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547813" y="3579068"/>
            <a:ext cx="4107215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10000÷40=250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95288" y="1275606"/>
            <a:ext cx="8351837" cy="10668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algn="l">
              <a:buFontTx/>
              <a:buAutoNum type="arabicPeriod" startAt="2"/>
            </a:pPr>
            <a:r>
              <a:rPr kumimoji="1"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教室长</a:t>
            </a:r>
            <a:r>
              <a:rPr kumimoji="1"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1"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米，宽</a:t>
            </a:r>
            <a:r>
              <a:rPr kumimoji="1"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米，大约多少个这样的教  室地面面积是</a:t>
            </a:r>
            <a:r>
              <a:rPr kumimoji="1"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公顷？</a:t>
            </a:r>
            <a:endParaRPr kumimoji="1"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50825" y="3651870"/>
            <a:ext cx="864235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北京故宫是世界上最大的宫殿，占地面积大约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公顷，合（           ）平方米。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860304" y="4228133"/>
            <a:ext cx="3240088" cy="579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720000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2.ssl.qhimgs1.com/sdr/400__/t014cbafcf5e922bec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7534"/>
            <a:ext cx="4798878" cy="292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560" y="1844273"/>
            <a:ext cx="7821756" cy="2887717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37619" y="1159182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2336484"/>
            <a:ext cx="806323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平方分米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平方分米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平方千米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582969" y="477933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9" name="WordArt 35"/>
          <p:cNvSpPr>
            <a:spLocks noChangeArrowheads="1" noChangeShapeType="1"/>
          </p:cNvSpPr>
          <p:nvPr/>
        </p:nvSpPr>
        <p:spPr bwMode="auto">
          <a:xfrm>
            <a:off x="2699792" y="483518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5288" y="850205"/>
            <a:ext cx="845978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想一想：我们已经学过了哪些面积单位？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395288" y="1275606"/>
            <a:ext cx="874871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　　      平方分米　        平方米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1043608" y="1916956"/>
            <a:ext cx="792162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755650" y="2854152"/>
            <a:ext cx="13684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1908175" y="1988964"/>
            <a:ext cx="13684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650522" y="3719207"/>
            <a:ext cx="259238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Rectangle 10"/>
          <p:cNvSpPr>
            <a:spLocks noChangeArrowheads="1"/>
          </p:cNvSpPr>
          <p:nvPr/>
        </p:nvSpPr>
        <p:spPr bwMode="auto">
          <a:xfrm>
            <a:off x="3995936" y="1988964"/>
            <a:ext cx="2160314" cy="223730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11"/>
          <p:cNvSpPr txBox="1">
            <a:spLocks noChangeArrowheads="1"/>
          </p:cNvSpPr>
          <p:nvPr/>
        </p:nvSpPr>
        <p:spPr bwMode="auto">
          <a:xfrm>
            <a:off x="6180168" y="2854152"/>
            <a:ext cx="13684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分米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4427538" y="4149204"/>
            <a:ext cx="13684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分米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3924300" y="4515966"/>
            <a:ext cx="25923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平方分米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 animBg="1"/>
      <p:bldP spid="50" grpId="0"/>
      <p:bldP spid="51" grpId="0"/>
      <p:bldP spid="52" grpId="0"/>
      <p:bldP spid="53" grpId="0" animBg="1"/>
      <p:bldP spid="54" grpId="0"/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575469" y="483518"/>
            <a:ext cx="7993062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在下面括号里填上合适的单位名称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719931" y="1035918"/>
            <a:ext cx="7704138" cy="3749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一块橡皮它上面的面积大约是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   ）。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一张课桌它上面的面积大约是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   ）。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一块黑板它前面的面积大约是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   ）。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367631" y="1685205"/>
            <a:ext cx="2305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1439069" y="2909168"/>
            <a:ext cx="23050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平方分米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1654969" y="4133130"/>
            <a:ext cx="2305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4075" y="195486"/>
            <a:ext cx="49022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91680" y="3939902"/>
            <a:ext cx="604837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北京中华世纪坛占地面积大约是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752" y="1059582"/>
            <a:ext cx="9036496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比平方米大的单位有：公顷和平方千米。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WordArt 3" descr="纸袋"/>
          <p:cNvSpPr>
            <a:spLocks noChangeArrowheads="1" noChangeShapeType="1" noTextEdit="1"/>
          </p:cNvSpPr>
          <p:nvPr/>
        </p:nvSpPr>
        <p:spPr bwMode="auto">
          <a:xfrm>
            <a:off x="395288" y="2283297"/>
            <a:ext cx="4537075" cy="2362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TopLeft">
                <a:rot lat="0" lon="2051999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r>
              <a:rPr lang="zh-CN" altLang="en-US" sz="3600" kern="10" dirty="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en-US" sz="3600" kern="10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081588" y="2599209"/>
            <a:ext cx="2305439" cy="1569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9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hm</a:t>
            </a:r>
            <a:r>
              <a:rPr lang="en-US" altLang="zh-CN" sz="9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9600" b="1" baseline="30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0" name="Text Box 32"/>
          <p:cNvSpPr txBox="1">
            <a:spLocks noChangeArrowheads="1"/>
          </p:cNvSpPr>
          <p:nvPr/>
        </p:nvSpPr>
        <p:spPr bwMode="auto">
          <a:xfrm>
            <a:off x="1736725" y="219773"/>
            <a:ext cx="174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zh-CN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8" y="339427"/>
            <a:ext cx="820916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想一想：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公顷到底有多大呢？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83569" y="1208360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032944" y="1203598"/>
            <a:ext cx="82586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rot="5400000">
            <a:off x="-1115863" y="3007792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rot="5400000">
            <a:off x="2484587" y="3007792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683569" y="4808810"/>
            <a:ext cx="3598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4428483" y="1568723"/>
            <a:ext cx="453600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100×100=10000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4571357" y="2649810"/>
            <a:ext cx="41052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683569" y="1208360"/>
            <a:ext cx="3600450" cy="3600450"/>
          </a:xfrm>
          <a:prstGeom prst="rect">
            <a:avLst/>
          </a:prstGeom>
          <a:solidFill>
            <a:schemeClr val="folHlink">
              <a:alpha val="43137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SC000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7784" y="771550"/>
            <a:ext cx="3528392" cy="264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31913" y="4083918"/>
            <a:ext cx="56705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个同学手拉手，大约长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SC000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9752" y="123478"/>
            <a:ext cx="3960440" cy="289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850" y="3219822"/>
            <a:ext cx="8820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28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个同学手拉手围成一个正方形，面积大约是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39750" y="3723060"/>
            <a:ext cx="64087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多少个这样的正方形是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公顷呢？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915816" y="4172367"/>
            <a:ext cx="1473480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280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77216" y="4096112"/>
            <a:ext cx="661912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小学总面积大约是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2.6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6" descr="实验小学图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483518"/>
            <a:ext cx="5562650" cy="339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</Words>
  <Application>WPS 演示</Application>
  <PresentationFormat>全屏显示(16:9)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计算下面各题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124</cp:revision>
  <dcterms:created xsi:type="dcterms:W3CDTF">2018-09-11T05:46:00Z</dcterms:created>
  <dcterms:modified xsi:type="dcterms:W3CDTF">2023-08-28T08:56:42Z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61701DB2D3A34803885332CB9B3D6C91_12</vt:lpwstr>
  </property>
</Properties>
</file>