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7"/>
  </p:notesMasterIdLst>
  <p:sldIdLst>
    <p:sldId id="256" r:id="rId4"/>
    <p:sldId id="308" r:id="rId5"/>
    <p:sldId id="326" r:id="rId6"/>
    <p:sldId id="311" r:id="rId7"/>
    <p:sldId id="265" r:id="rId8"/>
    <p:sldId id="312" r:id="rId9"/>
    <p:sldId id="283" r:id="rId10"/>
    <p:sldId id="327" r:id="rId11"/>
    <p:sldId id="328" r:id="rId12"/>
    <p:sldId id="329" r:id="rId13"/>
    <p:sldId id="330" r:id="rId14"/>
    <p:sldId id="331" r:id="rId15"/>
    <p:sldId id="27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0" autoAdjust="0"/>
    <p:restoredTop sz="99852" autoAdjust="0"/>
  </p:normalViewPr>
  <p:slideViewPr>
    <p:cSldViewPr showGuides="1">
      <p:cViewPr varScale="1">
        <p:scale>
          <a:sx n="117" d="100"/>
          <a:sy n="117" d="100"/>
        </p:scale>
        <p:origin x="96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../slides/slid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练习十六</a:t>
            </a:r>
            <a:endParaRPr lang="en-US" altLang="zh-CN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小数五年级上册_页面_068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55549" r="10294" b="23217"/>
          <a:stretch>
            <a:fillRect/>
          </a:stretch>
        </p:blipFill>
        <p:spPr bwMode="auto">
          <a:xfrm>
            <a:off x="462084" y="483518"/>
            <a:ext cx="821983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331640" y="369026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53.34÷2.54=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9912" y="369026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（英寸）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1840" y="423519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答：这台电视机是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英寸的。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小数五年级上册_页面_068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55549" r="10294" b="23217"/>
          <a:stretch>
            <a:fillRect/>
          </a:stretch>
        </p:blipFill>
        <p:spPr bwMode="auto">
          <a:xfrm>
            <a:off x="440838" y="800544"/>
            <a:ext cx="821983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3330" y="446601"/>
            <a:ext cx="7617061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）小娟家买回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台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英寸的电视机，这台电视机对角线长多少厘米？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846" y="3800998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42×2.54=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6038" y="37792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106.68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0329" y="427303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答：这台电视机对角线长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106.68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699792" y="1867074"/>
            <a:ext cx="5256584" cy="1496763"/>
          </a:xfrm>
          <a:prstGeom prst="roundRect">
            <a:avLst/>
          </a:prstGeom>
          <a:noFill/>
          <a:ln w="127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l"/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330" y="446601"/>
            <a:ext cx="8049110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小方与爸爸、妈妈一起坐火车到爷爷家。买车票时爸爸付出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元，找回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元。小方的票是学生票，学生票价是成人票价的一半。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张学生票是多少元？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2578" y="2013688"/>
            <a:ext cx="1368152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6115" y="2013688"/>
            <a:ext cx="1310700" cy="57888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成人票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2200" y="2013688"/>
            <a:ext cx="1310700" cy="57888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成人票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560" y="1992868"/>
            <a:ext cx="1944216" cy="578882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一共要买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11560" y="1779662"/>
            <a:ext cx="4176464" cy="0"/>
          </a:xfrm>
          <a:prstGeom prst="line">
            <a:avLst/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612657" y="2013688"/>
            <a:ext cx="1368152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2657" y="2646326"/>
            <a:ext cx="1368152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8528" y="2013021"/>
            <a:ext cx="1368152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8528" y="2645659"/>
            <a:ext cx="1368152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学生票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87783" y="3398629"/>
            <a:ext cx="2735986" cy="578882"/>
          </a:xfrm>
          <a:prstGeom prst="wedgeRoundRectCallout">
            <a:avLst>
              <a:gd name="adj1" fmla="val 40590"/>
              <a:gd name="adj2" fmla="val -96883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100-40=60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39187" y="3493095"/>
            <a:ext cx="2735986" cy="578882"/>
          </a:xfrm>
          <a:prstGeom prst="wedgeRoundRectCallout">
            <a:avLst>
              <a:gd name="adj1" fmla="val 29751"/>
              <a:gd name="adj2" fmla="val -45653"/>
              <a:gd name="adj3" fmla="val 16667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60÷5=12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15223" y="4158433"/>
            <a:ext cx="4256977" cy="578882"/>
          </a:xfrm>
          <a:prstGeom prst="wedgeRoundRectCallout">
            <a:avLst>
              <a:gd name="adj1" fmla="val 29751"/>
              <a:gd name="adj2" fmla="val -45653"/>
              <a:gd name="adj3" fmla="val 16667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张学生票是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5" grpId="1" animBg="1"/>
      <p:bldP spid="6" grpId="0" animBg="1"/>
      <p:bldP spid="6" grpId="1" animBg="1"/>
      <p:bldP spid="7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68425" y="2031365"/>
            <a:ext cx="6407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这节课我们主要学习了如何运用小数除法对生活中的问题进行解决，要求同学们多发现生活中出现的此类问题，并进行思考。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3620" y="2944357"/>
            <a:ext cx="882898" cy="12652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971600" y="1166520"/>
            <a:ext cx="6588472" cy="35375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求商的近似值的一般方法，计算商时，要比需要保留的小数位数多除一位，然后再用“四舍五入”法求商。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生活中的问题要结合实际看应保留几位小数。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5"/>
          <p:cNvSpPr/>
          <p:nvPr/>
        </p:nvSpPr>
        <p:spPr>
          <a:xfrm>
            <a:off x="683568" y="627534"/>
            <a:ext cx="7869238" cy="21602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蛋糕房做一种蛋糕，每个蛋糕需要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0.32kg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面粉。张师傅领了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面粉做蛋糕，他最多可以做几个这种蛋糕？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3950" y="3290888"/>
            <a:ext cx="67500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4÷0.32≈12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答：他最多可以做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个这种蛋糕。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" name="图片 2" descr="p067-0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" y="1310005"/>
            <a:ext cx="8691245" cy="2844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5280" y="3503930"/>
            <a:ext cx="1144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87640" y="3503930"/>
            <a:ext cx="901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1.84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7685" y="3155950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4855" y="2727325"/>
            <a:ext cx="901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2225" y="2310765"/>
            <a:ext cx="362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80105" y="2310765"/>
            <a:ext cx="901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2800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8720" y="2727325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0185" y="3155950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710" y="1152525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夺红旗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p067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" y="1737360"/>
            <a:ext cx="2497455" cy="2117090"/>
          </a:xfrm>
          <a:prstGeom prst="rect">
            <a:avLst/>
          </a:prstGeom>
        </p:spPr>
      </p:pic>
      <p:pic>
        <p:nvPicPr>
          <p:cNvPr id="12" name="图片 11" descr="p067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80" y="1737995"/>
            <a:ext cx="2281555" cy="2116455"/>
          </a:xfrm>
          <a:prstGeom prst="rect">
            <a:avLst/>
          </a:prstGeom>
        </p:spPr>
      </p:pic>
      <p:pic>
        <p:nvPicPr>
          <p:cNvPr id="13" name="图片 12" descr="p067-02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540" y="1737360"/>
            <a:ext cx="3117850" cy="21170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7865" y="746125"/>
            <a:ext cx="162736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数学医院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22140" y="3332480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1325" y="3271520"/>
            <a:ext cx="901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80645" y="1828165"/>
          <a:ext cx="8983345" cy="1694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5720"/>
                <a:gridCol w="1278255"/>
                <a:gridCol w="1278255"/>
                <a:gridCol w="1277620"/>
                <a:gridCol w="1276985"/>
                <a:gridCol w="1278255"/>
                <a:gridCol w="1278255"/>
              </a:tblGrid>
              <a:tr h="6584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81.7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8.17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81.7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8.17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8.17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4.3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0.43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4.3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</a:t>
                      </a:r>
                      <a:endParaRPr lang="en-US" altLang="zh-CN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8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8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8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8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8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52450" y="69342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填表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2750" y="3001010"/>
            <a:ext cx="716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5595" y="300101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0.19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0385" y="300101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1025" y="300101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17840" y="3001010"/>
            <a:ext cx="716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p067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059582"/>
            <a:ext cx="8899525" cy="25717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53185" y="461412"/>
            <a:ext cx="4847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河沙的质量是水泥的多少倍？</a:t>
            </a:r>
            <a:endParaRPr lang="en-US" altLang="zh-CN" sz="2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3707532"/>
            <a:ext cx="2999740" cy="768350"/>
          </a:xfrm>
          <a:prstGeom prst="rect">
            <a:avLst/>
          </a:prstGeom>
          <a:noFill/>
          <a:ln w="2222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39÷15=2.6</a:t>
            </a:r>
            <a:endParaRPr lang="en-US" altLang="zh-CN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8001" y="4067233"/>
            <a:ext cx="5185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答：河沙的质量是水泥的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en-US" altLang="zh-CN" sz="2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6" descr="小数五年级上册_页面_06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2" t="11549" r="53539" b="75374"/>
          <a:stretch>
            <a:fillRect/>
          </a:stretch>
        </p:blipFill>
        <p:spPr bwMode="auto">
          <a:xfrm>
            <a:off x="107504" y="1407860"/>
            <a:ext cx="540067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>
          <a:xfrm>
            <a:off x="457200" y="195486"/>
            <a:ext cx="8229600" cy="1143001"/>
          </a:xfrm>
          <a:prstGeom prst="rect">
            <a:avLst/>
          </a:prstGeom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 typeface="Wingdings" panose="05000000000000000000" pitchFamily="2" charset="2"/>
              <a:buChar char="n"/>
              <a:defRPr/>
            </a:pPr>
            <a:r>
              <a:rPr lang="zh-CN" altLang="en-US" sz="2800" b="1" dirty="0">
                <a:solidFill>
                  <a:srgbClr val="FE84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填空</a:t>
            </a:r>
            <a:endParaRPr lang="zh-CN" altLang="en-US" sz="2800" b="1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3" descr="小数五年级上册_页面_06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7" t="11549" r="14403" b="75374"/>
          <a:stretch>
            <a:fillRect/>
          </a:stretch>
        </p:blipFill>
        <p:spPr bwMode="auto">
          <a:xfrm>
            <a:off x="4283968" y="1419623"/>
            <a:ext cx="4679950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491880" y="17076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6677" y="2389407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7095" y="30469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5109" y="370450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8920" y="1701619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72677" y="23894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2908" y="304695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6987" y="3704501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小数五年级上册_页面_068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50358" r="10294" b="23217"/>
          <a:stretch>
            <a:fillRect/>
          </a:stretch>
        </p:blipFill>
        <p:spPr bwMode="auto">
          <a:xfrm>
            <a:off x="462084" y="555525"/>
            <a:ext cx="8219831" cy="403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</Words>
  <Application>WPS 演示</Application>
  <PresentationFormat>全屏显示(16:9)</PresentationFormat>
  <Paragraphs>163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楷体</vt:lpstr>
      <vt:lpstr>黑体</vt:lpstr>
      <vt:lpstr>幼圆</vt:lpstr>
      <vt:lpstr>楷体_GB2312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108</cp:revision>
  <dcterms:created xsi:type="dcterms:W3CDTF">2018-09-11T05:46:00Z</dcterms:created>
  <dcterms:modified xsi:type="dcterms:W3CDTF">2023-08-28T08:53:43Z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CCBBF10F8F304C23860E4F7EC06BC682_12</vt:lpwstr>
  </property>
</Properties>
</file>