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18"/>
  </p:notesMasterIdLst>
  <p:sldIdLst>
    <p:sldId id="256" r:id="rId4"/>
    <p:sldId id="308" r:id="rId5"/>
    <p:sldId id="309" r:id="rId6"/>
    <p:sldId id="284" r:id="rId7"/>
    <p:sldId id="310" r:id="rId8"/>
    <p:sldId id="280" r:id="rId9"/>
    <p:sldId id="311" r:id="rId10"/>
    <p:sldId id="312" r:id="rId11"/>
    <p:sldId id="316" r:id="rId12"/>
    <p:sldId id="313" r:id="rId13"/>
    <p:sldId id="325" r:id="rId14"/>
    <p:sldId id="315" r:id="rId15"/>
    <p:sldId id="326" r:id="rId16"/>
    <p:sldId id="271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84" autoAdjust="0"/>
    <p:restoredTop sz="99852" autoAdjust="0"/>
  </p:normalViewPr>
  <p:slideViewPr>
    <p:cSldViewPr showGuides="1">
      <p:cViewPr varScale="1">
        <p:scale>
          <a:sx n="56" d="100"/>
          <a:sy n="56" d="100"/>
        </p:scale>
        <p:origin x="66" y="546"/>
      </p:cViewPr>
      <p:guideLst>
        <p:guide orient="horz" pos="1620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E398D-4A6D-4A89-878E-D06F3B184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2598A-38C8-440D-9ACC-6AC12EB8EB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3163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运算律的适用性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6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运算律的</a:t>
            </a: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适用性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0040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小数混合运算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6">
            <a:hlinkClick r:id="" action="ppaction://hlinkshowjump?jump=nextslide"/>
          </p:cNvPr>
          <p:cNvSpPr/>
          <p:nvPr/>
        </p:nvSpPr>
        <p:spPr>
          <a:xfrm>
            <a:off x="4680347" y="4354116"/>
            <a:ext cx="1133475" cy="789384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sz="1350" dirty="0">
              <a:latin typeface="Arial" panose="020B0604020202020204" pitchFamily="34" charset="0"/>
            </a:endParaRPr>
          </a:p>
        </p:txBody>
      </p:sp>
      <p:sp>
        <p:nvSpPr>
          <p:cNvPr id="434179" name="Rectangle 7">
            <a:hlinkClick r:id="" action="ppaction://hlinkshowjump?jump=firstslide"/>
          </p:cNvPr>
          <p:cNvSpPr/>
          <p:nvPr/>
        </p:nvSpPr>
        <p:spPr>
          <a:xfrm>
            <a:off x="6867525" y="4192191"/>
            <a:ext cx="1133475" cy="789384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sz="1350" dirty="0">
              <a:latin typeface="Arial" panose="020B0604020202020204" pitchFamily="34" charset="0"/>
            </a:endParaRPr>
          </a:p>
        </p:txBody>
      </p:sp>
      <p:grpSp>
        <p:nvGrpSpPr>
          <p:cNvPr id="434180" name="Group 11"/>
          <p:cNvGrpSpPr/>
          <p:nvPr/>
        </p:nvGrpSpPr>
        <p:grpSpPr>
          <a:xfrm>
            <a:off x="183515" y="2371090"/>
            <a:ext cx="8546465" cy="1983105"/>
            <a:chOff x="385" y="1752"/>
            <a:chExt cx="4672" cy="956"/>
          </a:xfrm>
        </p:grpSpPr>
        <p:pic>
          <p:nvPicPr>
            <p:cNvPr id="434181" name="Picture 10" descr="小数五年级上册_页面_07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9954" t="84329" r="22308" b="8734"/>
            <a:stretch>
              <a:fillRect/>
            </a:stretch>
          </p:blipFill>
          <p:spPr>
            <a:xfrm>
              <a:off x="2335" y="1752"/>
              <a:ext cx="2722" cy="9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4182" name="Picture 8" descr="小数五年级上册_页面_07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744" t="84329" r="64372" b="8734"/>
            <a:stretch>
              <a:fillRect/>
            </a:stretch>
          </p:blipFill>
          <p:spPr>
            <a:xfrm>
              <a:off x="385" y="1752"/>
              <a:ext cx="2540" cy="9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34183" name="Text Box 9"/>
          <p:cNvSpPr txBox="1"/>
          <p:nvPr/>
        </p:nvSpPr>
        <p:spPr>
          <a:xfrm>
            <a:off x="1731645" y="1643380"/>
            <a:ext cx="720153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先议一议下面各题有简便算法吗，再算一算。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21920" y="264795"/>
            <a:ext cx="4776470" cy="2105660"/>
            <a:chOff x="252" y="525"/>
            <a:chExt cx="7522" cy="33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" y="525"/>
              <a:ext cx="4150" cy="3317"/>
            </a:xfrm>
            <a:prstGeom prst="rect">
              <a:avLst/>
            </a:prstGeom>
          </p:spPr>
        </p:pic>
        <p:sp>
          <p:nvSpPr>
            <p:cNvPr id="34" name="圆角矩形标注 33"/>
            <p:cNvSpPr/>
            <p:nvPr/>
          </p:nvSpPr>
          <p:spPr bwMode="auto">
            <a:xfrm>
              <a:off x="4146" y="1156"/>
              <a:ext cx="3629" cy="1114"/>
            </a:xfrm>
            <a:prstGeom prst="wedgeRoundRectCallout">
              <a:avLst>
                <a:gd name="adj1" fmla="val -65160"/>
                <a:gd name="adj2" fmla="val 18595"/>
                <a:gd name="adj3" fmla="val 16667"/>
              </a:avLst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练一练</a:t>
              </a:r>
              <a:endPara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41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6">
            <a:hlinkClick r:id="" action="ppaction://hlinkshowjump?jump=nextslide"/>
          </p:cNvPr>
          <p:cNvSpPr/>
          <p:nvPr/>
        </p:nvSpPr>
        <p:spPr>
          <a:xfrm>
            <a:off x="4680347" y="4354116"/>
            <a:ext cx="1133475" cy="789384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sz="1350" dirty="0">
              <a:latin typeface="Arial" panose="020B0604020202020204" pitchFamily="34" charset="0"/>
            </a:endParaRPr>
          </a:p>
        </p:txBody>
      </p:sp>
      <p:sp>
        <p:nvSpPr>
          <p:cNvPr id="434179" name="Rectangle 7">
            <a:hlinkClick r:id="" action="ppaction://hlinkshowjump?jump=firstslide"/>
          </p:cNvPr>
          <p:cNvSpPr/>
          <p:nvPr/>
        </p:nvSpPr>
        <p:spPr>
          <a:xfrm>
            <a:off x="6867525" y="4192191"/>
            <a:ext cx="1133475" cy="789384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sz="1350" dirty="0">
              <a:latin typeface="Arial" panose="020B0604020202020204" pitchFamily="34" charset="0"/>
            </a:endParaRPr>
          </a:p>
        </p:txBody>
      </p:sp>
      <p:sp>
        <p:nvSpPr>
          <p:cNvPr id="434183" name="Text Box 9"/>
          <p:cNvSpPr txBox="1"/>
          <p:nvPr/>
        </p:nvSpPr>
        <p:spPr>
          <a:xfrm>
            <a:off x="723265" y="646430"/>
            <a:ext cx="2499995" cy="1634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1.25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=1.25×8×5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 Box 9"/>
          <p:cNvSpPr txBox="1"/>
          <p:nvPr/>
        </p:nvSpPr>
        <p:spPr>
          <a:xfrm>
            <a:off x="4424680" y="646430"/>
            <a:ext cx="2499995" cy="1634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6.7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=50×2×6.7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=670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723265" y="2485390"/>
            <a:ext cx="3701415" cy="1634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8.3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4.8+1.7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8.3+1.7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×4.8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=48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4521200" y="2485390"/>
            <a:ext cx="3282315" cy="1634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20-3.25-6.75</a:t>
            </a:r>
            <a:endParaRPr 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=20-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3.25+6.75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4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4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4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4183" grpId="0" build="p"/>
      <p:bldP spid="2" grpId="0" build="p"/>
      <p:bldP spid="3" grpId="0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226" name="Picture 8" descr="小数五年级上册_页面_07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04" t="25085" r="67097" b="69736"/>
          <a:stretch>
            <a:fillRect/>
          </a:stretch>
        </p:blipFill>
        <p:spPr>
          <a:xfrm>
            <a:off x="1589404" y="1707654"/>
            <a:ext cx="5311775" cy="1972945"/>
          </a:xfrm>
          <a:prstGeom prst="rect">
            <a:avLst/>
          </a:prstGeom>
          <a:noFill/>
          <a:ln w="9525"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6227" name="Text Box 9"/>
          <p:cNvSpPr txBox="1"/>
          <p:nvPr/>
        </p:nvSpPr>
        <p:spPr>
          <a:xfrm>
            <a:off x="2566670" y="735965"/>
            <a:ext cx="3357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用简便方法计算。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Text Box 9"/>
          <p:cNvSpPr txBox="1"/>
          <p:nvPr/>
        </p:nvSpPr>
        <p:spPr>
          <a:xfrm>
            <a:off x="957580" y="917575"/>
            <a:ext cx="33572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1.28+7.4+8.72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=1.28+8.72+7.4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=17.4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9"/>
          <p:cNvSpPr txBox="1"/>
          <p:nvPr/>
        </p:nvSpPr>
        <p:spPr>
          <a:xfrm>
            <a:off x="4496435" y="1906270"/>
            <a:ext cx="370903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2.5×9.8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=2.5×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10-0.2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=2.5×10-2.5×0.2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=25-0.5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=24.5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6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6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6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27" grpId="0" build="p"/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23628" y="2067694"/>
            <a:ext cx="6696744" cy="2339274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2787774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运算律在小数计算中同样适用。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6"/>
          <p:cNvSpPr/>
          <p:nvPr/>
        </p:nvSpPr>
        <p:spPr>
          <a:xfrm>
            <a:off x="4625579" y="4300538"/>
            <a:ext cx="1188244" cy="842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sz="1350" dirty="0">
              <a:latin typeface="Arial" panose="020B0604020202020204" pitchFamily="34" charset="0"/>
            </a:endParaRPr>
          </a:p>
        </p:txBody>
      </p:sp>
      <p:sp>
        <p:nvSpPr>
          <p:cNvPr id="428035" name="Rectangle 7">
            <a:hlinkClick r:id="" action="ppaction://hlinkshowjump?jump=nextslide"/>
          </p:cNvPr>
          <p:cNvSpPr/>
          <p:nvPr/>
        </p:nvSpPr>
        <p:spPr>
          <a:xfrm>
            <a:off x="4680347" y="4354116"/>
            <a:ext cx="1133475" cy="789384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sz="1350" dirty="0">
              <a:latin typeface="Arial" panose="020B0604020202020204" pitchFamily="34" charset="0"/>
            </a:endParaRPr>
          </a:p>
        </p:txBody>
      </p:sp>
      <p:sp>
        <p:nvSpPr>
          <p:cNvPr id="3083" name="Rectangle 11"/>
          <p:cNvSpPr/>
          <p:nvPr/>
        </p:nvSpPr>
        <p:spPr>
          <a:xfrm>
            <a:off x="1207056" y="2213769"/>
            <a:ext cx="24352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25×95×4=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85" name="Rectangle 13"/>
          <p:cNvSpPr/>
          <p:nvPr/>
        </p:nvSpPr>
        <p:spPr>
          <a:xfrm>
            <a:off x="4870847" y="2213372"/>
            <a:ext cx="18218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25×32=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28039" name="Text Box 14"/>
          <p:cNvSpPr txBox="1"/>
          <p:nvPr/>
        </p:nvSpPr>
        <p:spPr>
          <a:xfrm>
            <a:off x="2807732" y="1273255"/>
            <a:ext cx="172640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  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87" name="Rectangle 15"/>
          <p:cNvSpPr/>
          <p:nvPr/>
        </p:nvSpPr>
        <p:spPr>
          <a:xfrm>
            <a:off x="1075611" y="3162459"/>
            <a:ext cx="284543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4×48+6×48=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088" name="Rectangle 16"/>
          <p:cNvSpPr/>
          <p:nvPr/>
        </p:nvSpPr>
        <p:spPr>
          <a:xfrm>
            <a:off x="4870847" y="3143250"/>
            <a:ext cx="20269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102×56=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18335" y="2238375"/>
            <a:ext cx="10033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9500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4156" y="223837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800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0808" y="3143091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480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90135" y="3162300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662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1770" y="439420"/>
            <a:ext cx="2266315" cy="561340"/>
            <a:chOff x="302" y="692"/>
            <a:chExt cx="3569" cy="884"/>
          </a:xfrm>
        </p:grpSpPr>
        <p:sp>
          <p:nvSpPr>
            <p:cNvPr id="10" name="文本框 14"/>
            <p:cNvSpPr txBox="1"/>
            <p:nvPr/>
          </p:nvSpPr>
          <p:spPr>
            <a:xfrm>
              <a:off x="963" y="692"/>
              <a:ext cx="2909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课前导入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" y="775"/>
              <a:ext cx="578" cy="719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08304" y="1127089"/>
            <a:ext cx="1656540" cy="1324110"/>
          </a:xfrm>
          <a:prstGeom prst="rect">
            <a:avLst/>
          </a:prstGeom>
        </p:spPr>
      </p:pic>
      <p:sp>
        <p:nvSpPr>
          <p:cNvPr id="22" name="AutoShape 3"/>
          <p:cNvSpPr/>
          <p:nvPr/>
        </p:nvSpPr>
        <p:spPr>
          <a:xfrm>
            <a:off x="5814060" y="948690"/>
            <a:ext cx="1636395" cy="559435"/>
          </a:xfrm>
          <a:prstGeom prst="wedgeRoundRectCallout">
            <a:avLst>
              <a:gd name="adj1" fmla="val 53382"/>
              <a:gd name="adj2" fmla="val 28859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复习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/>
      <p:bldP spid="3085" grpId="0"/>
      <p:bldP spid="3087" grpId="0"/>
      <p:bldP spid="3088" grpId="0"/>
      <p:bldP spid="2" grpId="0"/>
      <p:bldP spid="3" grpId="0"/>
      <p:bldP spid="4" grpId="0"/>
      <p:bldP spid="5" grpId="0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5">
            <a:hlinkClick r:id="" action="ppaction://hlinkshowjump?jump=nextslide"/>
          </p:cNvPr>
          <p:cNvSpPr/>
          <p:nvPr/>
        </p:nvSpPr>
        <p:spPr>
          <a:xfrm>
            <a:off x="4680347" y="4354116"/>
            <a:ext cx="1133475" cy="789384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sz="1350" dirty="0">
              <a:latin typeface="Arial" panose="020B0604020202020204" pitchFamily="34" charset="0"/>
            </a:endParaRPr>
          </a:p>
        </p:txBody>
      </p:sp>
      <p:sp>
        <p:nvSpPr>
          <p:cNvPr id="4105" name="Rectangle 9"/>
          <p:cNvSpPr/>
          <p:nvPr/>
        </p:nvSpPr>
        <p:spPr>
          <a:xfrm>
            <a:off x="1555115" y="1024255"/>
            <a:ext cx="5586730" cy="28022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  <a:effectLst>
            <a:outerShdw blurRad="50800" dist="3175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indent="-457200">
              <a:lnSpc>
                <a:spcPct val="135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在整数乘法中我们已学过哪些运算定律？请用字母表示出来。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-457200">
              <a:lnSpc>
                <a:spcPct val="135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举例说明怎样应用这些定律使计算简便。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72" y="1551311"/>
            <a:ext cx="1799844" cy="1438656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 bwMode="auto">
          <a:xfrm>
            <a:off x="2580640" y="742450"/>
            <a:ext cx="5634990" cy="514081"/>
          </a:xfrm>
          <a:prstGeom prst="wedgeRoundRectCallout">
            <a:avLst>
              <a:gd name="adj1" fmla="val 59016"/>
              <a:gd name="adj2" fmla="val 2734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>
              <a:spcBef>
                <a:spcPct val="0"/>
              </a:spcBef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请同学们尝试用自己喜欢的方法解答。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084" name="Picture 10" descr="小数五年级上册_页面_07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297" t="12314" r="10294" b="63568"/>
          <a:stretch>
            <a:fillRect/>
          </a:stretch>
        </p:blipFill>
        <p:spPr>
          <a:xfrm>
            <a:off x="292100" y="1374775"/>
            <a:ext cx="7028180" cy="3288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106" name="Group 12"/>
          <p:cNvGrpSpPr/>
          <p:nvPr/>
        </p:nvGrpSpPr>
        <p:grpSpPr>
          <a:xfrm>
            <a:off x="647700" y="541020"/>
            <a:ext cx="7441565" cy="4203700"/>
            <a:chOff x="431" y="889"/>
            <a:chExt cx="3538" cy="2087"/>
          </a:xfrm>
        </p:grpSpPr>
        <p:pic>
          <p:nvPicPr>
            <p:cNvPr id="431107" name="Picture 9" descr="小数五年级上册_页面_07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7297" t="36400" r="29913" b="49635"/>
            <a:stretch>
              <a:fillRect/>
            </a:stretch>
          </p:blipFill>
          <p:spPr>
            <a:xfrm>
              <a:off x="431" y="890"/>
              <a:ext cx="3538" cy="13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1108" name="Picture 11" descr="小数五年级上册_页面_07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7297" t="36400" r="43446" b="41437"/>
            <a:stretch>
              <a:fillRect/>
            </a:stretch>
          </p:blipFill>
          <p:spPr>
            <a:xfrm>
              <a:off x="434" y="889"/>
              <a:ext cx="2631" cy="208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t="1700" r="11733" b="4393"/>
          <a:stretch>
            <a:fillRect/>
          </a:stretch>
        </p:blipFill>
        <p:spPr>
          <a:xfrm>
            <a:off x="135255" y="2668270"/>
            <a:ext cx="2428240" cy="2187575"/>
          </a:xfrm>
          <a:prstGeom prst="rect">
            <a:avLst/>
          </a:prstGeom>
        </p:spPr>
      </p:pic>
      <p:grpSp>
        <p:nvGrpSpPr>
          <p:cNvPr id="6159" name="Group 15"/>
          <p:cNvGrpSpPr/>
          <p:nvPr/>
        </p:nvGrpSpPr>
        <p:grpSpPr>
          <a:xfrm>
            <a:off x="4278630" y="421005"/>
            <a:ext cx="4623435" cy="2982595"/>
            <a:chOff x="2971" y="2432"/>
            <a:chExt cx="2268" cy="1497"/>
          </a:xfrm>
        </p:grpSpPr>
        <p:pic>
          <p:nvPicPr>
            <p:cNvPr id="431110" name="Picture 10" descr="小数五年级上册_页面_07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0247" t="48920" r="10294" b="35184"/>
            <a:stretch>
              <a:fillRect/>
            </a:stretch>
          </p:blipFill>
          <p:spPr>
            <a:xfrm>
              <a:off x="4605" y="2432"/>
              <a:ext cx="634" cy="14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1111" name="Picture 13" descr="小数五年级上册_页面_07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5884" t="48920" r="10294" b="41438"/>
            <a:stretch>
              <a:fillRect/>
            </a:stretch>
          </p:blipFill>
          <p:spPr>
            <a:xfrm>
              <a:off x="2971" y="2432"/>
              <a:ext cx="2267" cy="90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62" name="Group 18"/>
          <p:cNvGrpSpPr/>
          <p:nvPr/>
        </p:nvGrpSpPr>
        <p:grpSpPr>
          <a:xfrm>
            <a:off x="2067560" y="2546350"/>
            <a:ext cx="5462905" cy="614680"/>
            <a:chOff x="567" y="3367"/>
            <a:chExt cx="4127" cy="367"/>
          </a:xfrm>
        </p:grpSpPr>
        <p:pic>
          <p:nvPicPr>
            <p:cNvPr id="431113" name="Picture 16" descr="小数五年级上册_页面_07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611" t="59532" r="37360" b="38057"/>
            <a:stretch>
              <a:fillRect/>
            </a:stretch>
          </p:blipFill>
          <p:spPr>
            <a:xfrm>
              <a:off x="567" y="3430"/>
              <a:ext cx="4127" cy="3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1114" name="AutoShape 17"/>
            <p:cNvSpPr/>
            <p:nvPr/>
          </p:nvSpPr>
          <p:spPr>
            <a:xfrm>
              <a:off x="652" y="3367"/>
              <a:ext cx="4037" cy="363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7">
            <a:hlinkClick r:id="" action="ppaction://hlinkshowjump?jump=nextslide"/>
          </p:cNvPr>
          <p:cNvSpPr/>
          <p:nvPr/>
        </p:nvSpPr>
        <p:spPr>
          <a:xfrm>
            <a:off x="4680347" y="4354116"/>
            <a:ext cx="1133475" cy="789384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sz="1350" dirty="0">
              <a:latin typeface="Arial" panose="020B0604020202020204" pitchFamily="34" charset="0"/>
            </a:endParaRPr>
          </a:p>
        </p:txBody>
      </p:sp>
      <p:sp>
        <p:nvSpPr>
          <p:cNvPr id="432131" name="Rectangle 2"/>
          <p:cNvSpPr/>
          <p:nvPr/>
        </p:nvSpPr>
        <p:spPr>
          <a:xfrm>
            <a:off x="1135995" y="1010602"/>
            <a:ext cx="1444625" cy="7893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FE840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lang="zh-CN" altLang="en-US" sz="4400" b="1" dirty="0">
              <a:solidFill>
                <a:srgbClr val="FE840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2132" name="Rectangle 11"/>
          <p:cNvSpPr/>
          <p:nvPr/>
        </p:nvSpPr>
        <p:spPr>
          <a:xfrm>
            <a:off x="1841212" y="2042199"/>
            <a:ext cx="402717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2.5 × 0.89 × 0.4=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32133" name="Rectangle 12"/>
          <p:cNvSpPr/>
          <p:nvPr/>
        </p:nvSpPr>
        <p:spPr>
          <a:xfrm>
            <a:off x="1841212" y="3333948"/>
            <a:ext cx="268224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5.8 × 10.1=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8144" y="1995686"/>
            <a:ext cx="122753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0.89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2510" y="3287434"/>
            <a:ext cx="18097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58.58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2245" y="411480"/>
            <a:ext cx="2266315" cy="561340"/>
            <a:chOff x="302" y="648"/>
            <a:chExt cx="3569" cy="88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" y="775"/>
              <a:ext cx="578" cy="719"/>
            </a:xfrm>
            <a:prstGeom prst="rect">
              <a:avLst/>
            </a:prstGeom>
          </p:spPr>
        </p:pic>
        <p:sp>
          <p:nvSpPr>
            <p:cNvPr id="34" name="文本框 14"/>
            <p:cNvSpPr txBox="1"/>
            <p:nvPr/>
          </p:nvSpPr>
          <p:spPr>
            <a:xfrm>
              <a:off x="963" y="648"/>
              <a:ext cx="2909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 descr="小数五年级上册_页面_07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62" t="70013" r="35144" b="17287"/>
          <a:stretch>
            <a:fillRect/>
          </a:stretch>
        </p:blipFill>
        <p:spPr>
          <a:xfrm>
            <a:off x="529590" y="747395"/>
            <a:ext cx="8286115" cy="2849880"/>
          </a:xfrm>
          <a:prstGeom prst="rect">
            <a:avLst/>
          </a:prstGeom>
          <a:noFill/>
        </p:spPr>
      </p:pic>
      <p:sp>
        <p:nvSpPr>
          <p:cNvPr id="26" name="文本框 25"/>
          <p:cNvSpPr txBox="1"/>
          <p:nvPr/>
        </p:nvSpPr>
        <p:spPr>
          <a:xfrm>
            <a:off x="5208270" y="2087880"/>
            <a:ext cx="484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           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08170" y="2981960"/>
            <a:ext cx="5295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1.5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3100" y="2087880"/>
            <a:ext cx="5295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3.7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8995" y="2087880"/>
            <a:ext cx="5295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6.3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14210" y="2087880"/>
            <a:ext cx="45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1"/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 descr="小数五年级上册_页面_07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62" t="82726" r="35144" b="9210"/>
          <a:stretch>
            <a:fillRect/>
          </a:stretch>
        </p:blipFill>
        <p:spPr>
          <a:xfrm>
            <a:off x="508000" y="1653540"/>
            <a:ext cx="8411845" cy="1837055"/>
          </a:xfrm>
          <a:prstGeom prst="rect">
            <a:avLst/>
          </a:prstGeom>
          <a:noFill/>
        </p:spPr>
      </p:pic>
      <p:sp>
        <p:nvSpPr>
          <p:cNvPr id="28" name="文本框 27"/>
          <p:cNvSpPr txBox="1"/>
          <p:nvPr/>
        </p:nvSpPr>
        <p:spPr>
          <a:xfrm>
            <a:off x="7068820" y="1941830"/>
            <a:ext cx="528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   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8250" y="1941830"/>
            <a:ext cx="298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8810" y="1941830"/>
            <a:ext cx="45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57775" y="1941830"/>
            <a:ext cx="645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0.25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82055" y="1941830"/>
            <a:ext cx="5295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0.4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22870" y="1941830"/>
            <a:ext cx="645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0.25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08860" y="2834640"/>
            <a:ext cx="5295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6.5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32760" y="2834640"/>
            <a:ext cx="45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99890" y="2834640"/>
            <a:ext cx="5295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100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2935" y="2834640"/>
            <a:ext cx="298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spc="-3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endParaRPr lang="en-US" altLang="zh-CN" sz="2400" b="1" spc="-30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rgbClr val="FF0000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spAutoFit/>
      </a:bodyPr>
      <a:lstStyle>
        <a:defPPr algn="ctr">
          <a:lnSpc>
            <a:spcPct val="100000"/>
          </a:lnSpc>
          <a:spcBef>
            <a:spcPct val="0"/>
          </a:spcBef>
          <a:buFontTx/>
          <a:buNone/>
          <a:defRPr sz="20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>
          <a:defRPr sz="16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3CD"/>
        </a:solidFill>
        <a:ln w="28575" cap="flat" cmpd="sng">
          <a:solidFill>
            <a:srgbClr val="00B0F0"/>
          </a:solidFill>
          <a:prstDash val="solid"/>
          <a:miter/>
          <a:headEnd type="none" w="med" len="med"/>
          <a:tailEnd type="none" w="med" len="med"/>
        </a:ln>
      </a:spPr>
      <a:bodyPr lIns="90000" tIns="46800" rIns="90000" bIns="46800"/>
      <a:lstStyle>
        <a:defPPr latinLnBrk="1">
          <a:spcBef>
            <a:spcPct val="50000"/>
          </a:spcBef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526</Words>
  <Application>WPS 演示</Application>
  <PresentationFormat>全屏显示(16:9)</PresentationFormat>
  <Paragraphs>127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楷体</vt:lpstr>
      <vt:lpstr>黑体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123</cp:revision>
  <dcterms:created xsi:type="dcterms:W3CDTF">2018-09-11T05:46:00Z</dcterms:created>
  <dcterms:modified xsi:type="dcterms:W3CDTF">2023-08-28T08:54:17Z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FA2A6F040F6F4696AE30A62DD88CD836_12</vt:lpwstr>
  </property>
</Properties>
</file>