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280" r:id="rId6"/>
    <p:sldId id="259" r:id="rId7"/>
    <p:sldId id="305" r:id="rId8"/>
    <p:sldId id="260" r:id="rId9"/>
    <p:sldId id="258" r:id="rId10"/>
    <p:sldId id="281" r:id="rId11"/>
    <p:sldId id="321" r:id="rId12"/>
    <p:sldId id="304" r:id="rId13"/>
    <p:sldId id="265" r:id="rId14"/>
    <p:sldId id="322" r:id="rId15"/>
    <p:sldId id="306" r:id="rId16"/>
    <p:sldId id="266" r:id="rId17"/>
    <p:sldId id="320" r:id="rId18"/>
    <p:sldId id="271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300" y="-102"/>
      </p:cViewPr>
      <p:guideLst>
        <p:guide orient="horz" pos="164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flipH="1">
            <a:off x="0" y="123478"/>
            <a:ext cx="370790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9705" y="92710"/>
            <a:ext cx="307721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积的末尾有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（小数位数不够）的小数乘法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tiff"/><Relationship Id="rId3" Type="http://schemas.openxmlformats.org/officeDocument/2006/relationships/image" Target="../media/image15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49063" y="1342511"/>
            <a:ext cx="6637724" cy="1361911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积的末尾有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（小数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位数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不够）的小数乘法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</a:t>
            </a:r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数乘法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1370" y="513715"/>
            <a:ext cx="470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计算并发现规律。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4285" y="1144905"/>
            <a:ext cx="63011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27×1.39=            27×0.43=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1.06×25=            0.07×25=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1.8×23=             0.37×0.4=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1415" y="3495675"/>
            <a:ext cx="6188075" cy="95313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两个因数相乘，如果第二个因数大于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，那么积一定大于第一个因数。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7495" y="1144905"/>
            <a:ext cx="1137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37.53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4870" y="1144905"/>
            <a:ext cx="1404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11.61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4625" y="1884045"/>
            <a:ext cx="1085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26.5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4870" y="1883410"/>
            <a:ext cx="1056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1.75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42870" y="2622550"/>
            <a:ext cx="1023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41.4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9175" y="2622550"/>
            <a:ext cx="1096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0.148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352" y="973728"/>
            <a:ext cx="1778000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填一填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51480" y="1161097"/>
            <a:ext cx="37706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756×0.9〇756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2×0.94〇2.94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14.25×1.1〇14.25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31.4×1.2〇31.4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3735" y="1161415"/>
            <a:ext cx="354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1330" y="1987550"/>
            <a:ext cx="354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38700" y="2884805"/>
            <a:ext cx="354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59630" y="3739515"/>
            <a:ext cx="354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库存数据 4"/>
          <p:cNvSpPr/>
          <p:nvPr/>
        </p:nvSpPr>
        <p:spPr>
          <a:xfrm>
            <a:off x="539750" y="483870"/>
            <a:ext cx="1305560" cy="431800"/>
          </a:xfrm>
          <a:prstGeom prst="flowChartOnlineStorag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885" y="1141095"/>
            <a:ext cx="71742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下列各式中，结果是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33.12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的是（   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A.85×0.92   B.7.2×4.6  C.8.9×4.8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2.0.25×0.4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的积是（     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A.0.1    B.1     C.0.01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两个因数分别扩大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倍，它们的积扩（     ）倍。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A.100    B.1000  C.10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2640" y="1141095"/>
            <a:ext cx="365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7820" y="2204085"/>
            <a:ext cx="365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91325" y="3294380"/>
            <a:ext cx="365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7560" y="472440"/>
            <a:ext cx="199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竖式计算。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2530" y="1192530"/>
            <a:ext cx="6105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1.06×25=              0.37×0.4=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2530" y="1787525"/>
            <a:ext cx="18573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1.0 6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2 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5 3 0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2 1 2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2 6.5 0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192530" y="2562225"/>
            <a:ext cx="148717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192530" y="3244850"/>
            <a:ext cx="148717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38680" y="3383915"/>
            <a:ext cx="273050" cy="12446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679700" y="1192530"/>
            <a:ext cx="931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26.5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8865" y="1787525"/>
            <a:ext cx="18573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0.3 7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0.4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0.1 4 8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888865" y="2561590"/>
            <a:ext cx="148717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365240" y="1192530"/>
            <a:ext cx="1148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0.148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4Y464E9WLJJ0)V@HD%RJ[%X"/>
          <p:cNvPicPr>
            <a:picLocks noChangeAspect="1"/>
          </p:cNvPicPr>
          <p:nvPr/>
        </p:nvPicPr>
        <p:blipFill>
          <a:blip r:embed="rId1"/>
          <a:srcRect t="35897"/>
          <a:stretch>
            <a:fillRect/>
          </a:stretch>
        </p:blipFill>
        <p:spPr>
          <a:xfrm>
            <a:off x="1382395" y="1515745"/>
            <a:ext cx="5586730" cy="2317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53770" y="493395"/>
            <a:ext cx="7362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蒙古牛一般体重是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0.326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吨，新培育的草原红牛体重是蒙古牛的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倍。草原红牛的体重是多少？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54960" y="3547745"/>
            <a:ext cx="45427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0.326×1.3=0.4238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（吨）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答：草原红牛的体重是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0.4238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2645" y="931545"/>
            <a:ext cx="7030720" cy="11137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小明的妈妈在水果店买了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6.8kg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苹果，单价是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4.85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千克。你能帮小明的妈妈算算应付多少钱吗？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9672" y="2859782"/>
            <a:ext cx="5702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6.8×4.85=32.98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小明的妈妈应付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32.98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5855" y="1956685"/>
            <a:ext cx="64763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先按照整数乘法算出积。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看两个因数中一共有几位小数，就从积的右边起数出几位，点上小数点。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积的末尾有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，点上小数点后去掉。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积的小数位数不够，在前面用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补足。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6071870" y="1964690"/>
            <a:ext cx="2448560" cy="853440"/>
          </a:xfrm>
          <a:prstGeom prst="wedgeRoundRectCallout">
            <a:avLst>
              <a:gd name="adj1" fmla="val 43853"/>
              <a:gd name="adj2" fmla="val 84226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怎样计算小数乘小数？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4505" y="2903220"/>
            <a:ext cx="882650" cy="1264920"/>
          </a:xfrm>
          <a:prstGeom prst="rect">
            <a:avLst/>
          </a:prstGeom>
        </p:spPr>
      </p:pic>
      <p:pic>
        <p:nvPicPr>
          <p:cNvPr id="5" name="图片 13" descr="p002-03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8" y="3269298"/>
            <a:ext cx="1157605" cy="1485265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1311275" y="865505"/>
            <a:ext cx="4626610" cy="2692400"/>
          </a:xfrm>
          <a:prstGeom prst="cloudCallout">
            <a:avLst>
              <a:gd name="adj1" fmla="val -41614"/>
              <a:gd name="adj2" fmla="val 6099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先按照整数乘法算出积；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看两个因数中一共有几位小数，就从积的右边起数出几位，点上小数点。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20"/>
          <p:cNvSpPr txBox="1"/>
          <p:nvPr/>
        </p:nvSpPr>
        <p:spPr>
          <a:xfrm>
            <a:off x="7722349" y="137955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760" y="1007745"/>
            <a:ext cx="3503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本月产奶多少吨？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558800" y="1468120"/>
          <a:ext cx="7731125" cy="2640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2" imgW="7724775" imgH="2638425" progId="Paint.Picture">
                  <p:embed/>
                </p:oleObj>
              </mc:Choice>
              <mc:Fallback>
                <p:oleObj name="" r:id="rId2" imgW="7724775" imgH="26384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8800" y="1468120"/>
                        <a:ext cx="7731125" cy="2640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15816" y="2067694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上月产奶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8.35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29655" y="1955165"/>
            <a:ext cx="1682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本月产奶是上月的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94635" y="791845"/>
            <a:ext cx="3061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8.35×1.8=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3715" y="1388110"/>
            <a:ext cx="1806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8.3 5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1.8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043555" y="2345055"/>
            <a:ext cx="167259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80970" y="2402840"/>
            <a:ext cx="19805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6 6 8 0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8 3 5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1 5 0 3 0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53715" y="3263900"/>
            <a:ext cx="1744345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标注 6"/>
          <p:cNvSpPr/>
          <p:nvPr/>
        </p:nvSpPr>
        <p:spPr>
          <a:xfrm>
            <a:off x="4787900" y="3274695"/>
            <a:ext cx="2520315" cy="317500"/>
          </a:xfrm>
          <a:prstGeom prst="wedgeRoundRectCallout">
            <a:avLst>
              <a:gd name="adj1" fmla="val -62773"/>
              <a:gd name="adj2" fmla="val 12693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积的末尾有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怎么办？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018030" y="3786505"/>
            <a:ext cx="2478405" cy="770890"/>
          </a:xfrm>
          <a:prstGeom prst="wedgeRoundRectCallout">
            <a:avLst>
              <a:gd name="adj1" fmla="val -61351"/>
              <a:gd name="adj2" fmla="val -12095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先点上小数点，再把</a:t>
            </a:r>
            <a:r>
              <a:rPr lang="en-US" altLang="zh-CN" sz="2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去掉。</a:t>
            </a:r>
            <a:endParaRPr lang="zh-CN" altLang="en-US" sz="24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6397" name="Picture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261521"/>
            <a:ext cx="698669" cy="158257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208020" y="3155950"/>
            <a:ext cx="153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75125" y="3383915"/>
            <a:ext cx="252859" cy="35560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661535" y="791845"/>
            <a:ext cx="1877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15.03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（吨）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8985" y="3848735"/>
            <a:ext cx="365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答：本月产奶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15.03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8" grpId="0" animBg="1"/>
      <p:bldP spid="10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8705" y="575310"/>
            <a:ext cx="171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8200" y="1182370"/>
            <a:ext cx="2474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0.56×0.04=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1755" y="1758315"/>
            <a:ext cx="16827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0.5 6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0.0 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611755" y="2700655"/>
            <a:ext cx="1744345" cy="1079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11755" y="2700655"/>
            <a:ext cx="1888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2 2 4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7835" y="1891665"/>
            <a:ext cx="2444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…………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两位小数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4505" y="2290445"/>
            <a:ext cx="2444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…………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两位小数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67835" y="2711450"/>
            <a:ext cx="2444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…………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四位小数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4238491" y="3289786"/>
            <a:ext cx="4453701" cy="1152525"/>
          </a:xfrm>
          <a:prstGeom prst="cloudCallout">
            <a:avLst>
              <a:gd name="adj1" fmla="val -64232"/>
              <a:gd name="adj2" fmla="val -481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乘得的积的小数位数不够，要在前面用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补足，再点小数点。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83205" y="2711450"/>
            <a:ext cx="314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07945" y="2669540"/>
            <a:ext cx="243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25700" y="2700020"/>
            <a:ext cx="283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18940" y="1182370"/>
            <a:ext cx="1496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0.0224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4930" y="770890"/>
            <a:ext cx="3914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0.25×0.14=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8610" y="1377950"/>
            <a:ext cx="18675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0.2 5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×0.1 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1 0 0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2 5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3 5 0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46400" y="2273300"/>
            <a:ext cx="1672590" cy="1079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848610" y="3096260"/>
            <a:ext cx="1672590" cy="1079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614930" y="3075806"/>
            <a:ext cx="838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0.0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979545" y="3218815"/>
            <a:ext cx="232410" cy="1454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716145" y="770890"/>
            <a:ext cx="1127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0.035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716144" y="2510790"/>
            <a:ext cx="3096215" cy="1212850"/>
          </a:xfrm>
          <a:prstGeom prst="wedgeRoundRectCallout">
            <a:avLst>
              <a:gd name="adj1" fmla="val 56057"/>
              <a:gd name="adj2" fmla="val 4811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当积的小数位数不够时，用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补足，再点小数点。最后去掉末尾的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10" descr="p002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596336" y="3507854"/>
            <a:ext cx="804545" cy="134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3440" y="434218"/>
            <a:ext cx="3833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计算小数乘法时：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622425" y="1128395"/>
            <a:ext cx="2251710" cy="1170305"/>
          </a:xfrm>
          <a:prstGeom prst="cloudCallout">
            <a:avLst>
              <a:gd name="adj1" fmla="val -54173"/>
              <a:gd name="adj2" fmla="val 5455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先按整数乘法算出积。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662170" y="953770"/>
            <a:ext cx="2251710" cy="1170305"/>
          </a:xfrm>
          <a:prstGeom prst="cloudCallout">
            <a:avLst>
              <a:gd name="adj1" fmla="val 60462"/>
              <a:gd name="adj2" fmla="val 5195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再给积点上小数点。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3" descr="p002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270" y="1909445"/>
            <a:ext cx="941705" cy="1208405"/>
          </a:xfrm>
          <a:prstGeom prst="rect">
            <a:avLst/>
          </a:prstGeom>
        </p:spPr>
      </p:pic>
      <p:pic>
        <p:nvPicPr>
          <p:cNvPr id="12" name="图片 12" descr="p002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3563" y="1707198"/>
            <a:ext cx="1255395" cy="1410335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1985327" y="2608193"/>
            <a:ext cx="2534920" cy="1170305"/>
          </a:xfrm>
          <a:prstGeom prst="cloudCallout">
            <a:avLst>
              <a:gd name="adj1" fmla="val -58319"/>
              <a:gd name="adj2" fmla="val 6074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积的末尾有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，点上小数点后去掉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052" y="3327500"/>
            <a:ext cx="858464" cy="143564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云形标注 4"/>
          <p:cNvSpPr/>
          <p:nvPr/>
        </p:nvSpPr>
        <p:spPr>
          <a:xfrm>
            <a:off x="4662170" y="2623820"/>
            <a:ext cx="2663825" cy="1170305"/>
          </a:xfrm>
          <a:prstGeom prst="cloudCallout">
            <a:avLst>
              <a:gd name="adj1" fmla="val 45566"/>
              <a:gd name="adj2" fmla="val 5987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积的小数位数不够，在前面用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补足。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72" y="3327500"/>
            <a:ext cx="633803" cy="1435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终止 2"/>
          <p:cNvSpPr/>
          <p:nvPr/>
        </p:nvSpPr>
        <p:spPr>
          <a:xfrm>
            <a:off x="385445" y="483870"/>
            <a:ext cx="1296035" cy="431800"/>
          </a:xfrm>
          <a:prstGeom prst="flowChartTerminator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8270" y="1110615"/>
            <a:ext cx="578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0.17×0.02=         0.43×0.12=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3652" y="2029068"/>
            <a:ext cx="1496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0.1 7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×0.0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892697" y="2832343"/>
            <a:ext cx="148717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646317" y="2903463"/>
            <a:ext cx="1773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0.0 0 3 4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1820" y="1110615"/>
            <a:ext cx="1137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0.0034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18881" y="1878186"/>
            <a:ext cx="18573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0.4 3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×0.1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8 6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4 3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5018881" y="2619742"/>
            <a:ext cx="148717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060156" y="3392145"/>
            <a:ext cx="148717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776946" y="3407519"/>
            <a:ext cx="177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0.0 5 1 6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38240" y="1092200"/>
            <a:ext cx="1148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0.0516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12346" y="868045"/>
            <a:ext cx="562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0.05×0.25=         0.37×0.28=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4192" y="1765935"/>
            <a:ext cx="1496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0.0 5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×0.2 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773237" y="2569210"/>
            <a:ext cx="148717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526857" y="2660650"/>
            <a:ext cx="1773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0.0 1 2 5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94580" y="1622425"/>
            <a:ext cx="18573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0.3 7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×0.2 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2 9 6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7 4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4894580" y="2427734"/>
            <a:ext cx="148717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935855" y="3128129"/>
            <a:ext cx="148717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171825" y="870585"/>
            <a:ext cx="1310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72000" y="3119487"/>
            <a:ext cx="1856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0.1 0 3 6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96990" y="853440"/>
            <a:ext cx="1404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0.1036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2" grpId="0"/>
      <p:bldP spid="13" grpId="0"/>
      <p:bldP spid="16" grpId="0"/>
    </p:bldLst>
  </p:timing>
</p:sld>
</file>

<file path=ppt/tags/tag1.xml><?xml version="1.0" encoding="utf-8"?>
<p:tagLst xmlns:p="http://schemas.openxmlformats.org/presentationml/2006/main">
  <p:tag name="KSO_WM_DOC_GUID" val="{e9e21b8a-d8c4-417b-ad7c-7ca77d2f8041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1422</Words>
  <Application>WPS 演示</Application>
  <PresentationFormat>全屏显示(16:9)</PresentationFormat>
  <Paragraphs>242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幼圆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83</cp:revision>
  <dcterms:created xsi:type="dcterms:W3CDTF">2018-09-11T05:46:00Z</dcterms:created>
  <dcterms:modified xsi:type="dcterms:W3CDTF">2023-08-28T08:58:28Z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BCE22A763CDD45CC94864DC482D16990_12</vt:lpwstr>
  </property>
</Properties>
</file>