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12"/>
  </p:notesMasterIdLst>
  <p:sldIdLst>
    <p:sldId id="256" r:id="rId4"/>
    <p:sldId id="356" r:id="rId5"/>
    <p:sldId id="360" r:id="rId6"/>
    <p:sldId id="362" r:id="rId7"/>
    <p:sldId id="363" r:id="rId8"/>
    <p:sldId id="370" r:id="rId9"/>
    <p:sldId id="369" r:id="rId10"/>
    <p:sldId id="271" r:id="rId11"/>
  </p:sldIdLst>
  <p:sldSz cx="9144000" cy="5143500" type="screen16x9"/>
  <p:notesSz cx="6858000" cy="9144000"/>
  <p:custDataLst>
    <p:tags r:id="rId1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FF"/>
    <a:srgbClr val="0000FF"/>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947" autoAdjust="0"/>
    <p:restoredTop sz="99852" autoAdjust="0"/>
  </p:normalViewPr>
  <p:slideViewPr>
    <p:cSldViewPr showGuides="1">
      <p:cViewPr varScale="1">
        <p:scale>
          <a:sx n="119" d="100"/>
          <a:sy n="119" d="100"/>
        </p:scale>
        <p:origin x="234" y="84"/>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6" Type="http://schemas.openxmlformats.org/officeDocument/2006/relationships/tags" Target="tags/tag1.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notesMaster" Target="notesMasters/notesMaster1.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内页">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781" y="2914650"/>
            <a:ext cx="6400443" cy="1314450"/>
          </a:xfrm>
          <a:prstGeom prst="rect">
            <a:avLst/>
          </a:prstGeo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a:t>单击此处编辑母版副标题样式</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62" y="1200151"/>
            <a:ext cx="8229481" cy="3394472"/>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806" y="3305176"/>
            <a:ext cx="7772221" cy="1021556"/>
          </a:xfrm>
          <a:prstGeom prst="rect">
            <a:avLst/>
          </a:prstGeom>
        </p:spPr>
        <p:txBody>
          <a:bodyPr anchor="t"/>
          <a:lstStyle>
            <a:lvl1pPr algn="l">
              <a:defRPr sz="3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806" y="2180035"/>
            <a:ext cx="7772221" cy="1125140"/>
          </a:xfrm>
          <a:prstGeom prst="rect">
            <a:avLst/>
          </a:prstGeom>
        </p:spPr>
        <p:txBody>
          <a:bodyPr anchor="b"/>
          <a:lstStyle>
            <a:lvl1pPr marL="0" indent="0">
              <a:buNone/>
              <a:defRPr sz="1500">
                <a:solidFill>
                  <a:schemeClr val="tx1">
                    <a:tint val="75000"/>
                  </a:schemeClr>
                </a:solidFill>
              </a:defRPr>
            </a:lvl1pPr>
            <a:lvl2pPr marL="342900" indent="0">
              <a:buNone/>
              <a:defRPr sz="1400">
                <a:solidFill>
                  <a:schemeClr val="tx1">
                    <a:tint val="75000"/>
                  </a:schemeClr>
                </a:solidFill>
              </a:defRPr>
            </a:lvl2pPr>
            <a:lvl3pPr marL="685800" indent="0">
              <a:buNone/>
              <a:defRPr sz="1200">
                <a:solidFill>
                  <a:schemeClr val="tx1">
                    <a:tint val="75000"/>
                  </a:schemeClr>
                </a:solidFill>
              </a:defRPr>
            </a:lvl3pPr>
            <a:lvl4pPr marL="1028700" indent="0">
              <a:buNone/>
              <a:defRPr sz="1100">
                <a:solidFill>
                  <a:schemeClr val="tx1">
                    <a:tint val="75000"/>
                  </a:schemeClr>
                </a:solidFill>
              </a:defRPr>
            </a:lvl4pPr>
            <a:lvl5pPr marL="1371600" indent="0">
              <a:buNone/>
              <a:defRPr sz="1100">
                <a:solidFill>
                  <a:schemeClr val="tx1">
                    <a:tint val="75000"/>
                  </a:schemeClr>
                </a:solidFill>
              </a:defRPr>
            </a:lvl5pPr>
            <a:lvl6pPr marL="1714500" indent="0">
              <a:buNone/>
              <a:defRPr sz="1100">
                <a:solidFill>
                  <a:schemeClr val="tx1">
                    <a:tint val="75000"/>
                  </a:schemeClr>
                </a:solidFill>
              </a:defRPr>
            </a:lvl6pPr>
            <a:lvl7pPr marL="2057400" indent="0">
              <a:buNone/>
              <a:defRPr sz="1100">
                <a:solidFill>
                  <a:schemeClr val="tx1">
                    <a:tint val="75000"/>
                  </a:schemeClr>
                </a:solidFill>
              </a:defRPr>
            </a:lvl7pPr>
            <a:lvl8pPr marL="2400300" indent="0">
              <a:buNone/>
              <a:defRPr sz="1100">
                <a:solidFill>
                  <a:schemeClr val="tx1">
                    <a:tint val="75000"/>
                  </a:schemeClr>
                </a:solidFill>
              </a:defRPr>
            </a:lvl8pPr>
            <a:lvl9pPr marL="2743200" indent="0">
              <a:buNone/>
              <a:defRPr sz="11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5" name="页脚占位符 4"/>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6" name="灯片编号占位符 5"/>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62" y="205979"/>
            <a:ext cx="8229481" cy="85725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60" y="1200151"/>
            <a:ext cx="4056988" cy="3394472"/>
          </a:xfrm>
          <a:prstGeom prst="rect">
            <a:avLst/>
          </a:prstGeo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28562" y="1200151"/>
            <a:ext cx="4058178" cy="3394472"/>
          </a:xfrm>
          <a:prstGeom prst="rect">
            <a:avLst/>
          </a:prstGeo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6" name="页脚占位符 5"/>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7" name="灯片编号占位符 6"/>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62" y="205979"/>
            <a:ext cx="8229481" cy="857250"/>
          </a:xfrm>
          <a:prstGeom prst="rect">
            <a:avLst/>
          </a:prstGeo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61" y="1151335"/>
            <a:ext cx="4040317" cy="479822"/>
          </a:xfrm>
          <a:prstGeom prst="rect">
            <a:avLst/>
          </a:prstGeo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61" y="1631156"/>
            <a:ext cx="4040317" cy="2963466"/>
          </a:xfrm>
          <a:prstGeom prst="rect">
            <a:avLst/>
          </a:prstGeo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236" y="1151335"/>
            <a:ext cx="4041507" cy="479822"/>
          </a:xfrm>
          <a:prstGeom prst="rect">
            <a:avLst/>
          </a:prstGeo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236" y="1631156"/>
            <a:ext cx="4041507" cy="2963466"/>
          </a:xfrm>
          <a:prstGeom prst="rect">
            <a:avLst/>
          </a:prstGeo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8" name="页脚占位符 7"/>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9" name="灯片编号占位符 8"/>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62" y="205979"/>
            <a:ext cx="8229481" cy="85725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4" name="页脚占位符 3"/>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5" name="灯片编号占位符 4"/>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3" name="页脚占位符 2"/>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4" name="灯片编号占位符 3"/>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60" y="204787"/>
            <a:ext cx="3007910" cy="871538"/>
          </a:xfrm>
          <a:prstGeom prst="rect">
            <a:avLst/>
          </a:prstGeom>
        </p:spPr>
        <p:txBody>
          <a:bodyPr anchor="b"/>
          <a:lstStyle>
            <a:lvl1pPr algn="l">
              <a:defRPr sz="1500" b="1"/>
            </a:lvl1pPr>
          </a:lstStyle>
          <a:p>
            <a:r>
              <a:rPr lang="zh-CN" altLang="en-US"/>
              <a:t>单击此处编辑母版标题样式</a:t>
            </a:r>
            <a:endParaRPr lang="zh-CN" altLang="en-US"/>
          </a:p>
        </p:txBody>
      </p:sp>
      <p:sp>
        <p:nvSpPr>
          <p:cNvPr id="3" name="内容占位符 2"/>
          <p:cNvSpPr>
            <a:spLocks noGrp="1"/>
          </p:cNvSpPr>
          <p:nvPr>
            <p:ph idx="1"/>
          </p:nvPr>
        </p:nvSpPr>
        <p:spPr>
          <a:xfrm>
            <a:off x="3574724" y="204789"/>
            <a:ext cx="5112019" cy="438983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60" y="1076327"/>
            <a:ext cx="3007910" cy="3518297"/>
          </a:xfrm>
          <a:prstGeom prst="rect">
            <a:avLst/>
          </a:prstGeo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6" name="页脚占位符 5"/>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7" name="灯片编号占位符 6"/>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124" y="3600451"/>
            <a:ext cx="5487114" cy="425054"/>
          </a:xfrm>
          <a:prstGeom prst="rect">
            <a:avLst/>
          </a:prstGeom>
        </p:spPr>
        <p:txBody>
          <a:bodyPr anchor="b"/>
          <a:lstStyle>
            <a:lvl1pPr algn="l">
              <a:defRPr sz="15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124" y="459581"/>
            <a:ext cx="5487114" cy="308610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1792124" y="4025504"/>
            <a:ext cx="5487114" cy="603647"/>
          </a:xfrm>
          <a:prstGeom prst="rect">
            <a:avLst/>
          </a:prstGeo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6" name="页脚占位符 5"/>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7" name="灯片编号占位符 6"/>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62" y="205979"/>
            <a:ext cx="8229481" cy="85725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62" y="1200151"/>
            <a:ext cx="8229481" cy="3394472"/>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5" name="页脚占位符 4"/>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6" name="灯片编号占位符 5"/>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266" y="205980"/>
            <a:ext cx="2056477" cy="4388644"/>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61" y="205980"/>
            <a:ext cx="6058689" cy="4388644"/>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5" name="页脚占位符 4"/>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6" name="灯片编号占位符 5"/>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showMasterSp="0"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showMasterSp="0" userDrawn="1">
  <p:cSld name="1_空白">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showMasterSp="0" userDrawn="1">
  <p:cSld name="内页">
    <p:spTree>
      <p:nvGrpSpPr>
        <p:cNvPr id="1" name=""/>
        <p:cNvGrpSpPr/>
        <p:nvPr/>
      </p:nvGrpSpPr>
      <p:grpSpPr>
        <a:xfrm>
          <a:off x="0" y="0"/>
          <a:ext cx="0" cy="0"/>
          <a:chOff x="0" y="0"/>
          <a:chExt cx="0" cy="0"/>
        </a:xfrm>
      </p:grpSpPr>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showMasterSp="0" userDrawn="1">
  <p:cSld name="2_内页">
    <p:spTree>
      <p:nvGrpSpPr>
        <p:cNvPr id="1" name=""/>
        <p:cNvGrpSpPr/>
        <p:nvPr/>
      </p:nvGrpSpPr>
      <p:grpSpPr>
        <a:xfrm>
          <a:off x="0" y="0"/>
          <a:ext cx="0" cy="0"/>
          <a:chOff x="0" y="0"/>
          <a:chExt cx="0" cy="0"/>
        </a:xfrm>
      </p:grpSpPr>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showMasterSp="0" userDrawn="1">
  <p:cSld name="3_内页">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showMasterSp="0"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showMasterSp="0" userDrawn="1">
  <p:cSld name="4_内页">
    <p:spTree>
      <p:nvGrpSpPr>
        <p:cNvPr id="1" name=""/>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showMasterSp="0" userDrawn="1">
  <p:cSld name="2_空白">
    <p:spTree>
      <p:nvGrpSpPr>
        <p:cNvPr id="1" name=""/>
        <p:cNvGrpSpPr/>
        <p:nvPr/>
      </p:nvGrpSpPr>
      <p:grpSpPr>
        <a:xfrm>
          <a:off x="0" y="0"/>
          <a:ext cx="0" cy="0"/>
          <a:chOff x="0" y="0"/>
          <a:chExt cx="0" cy="0"/>
        </a:xfrm>
      </p:grpSpPr>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showMasterSp="0" userDrawn="1">
  <p:cSld name="5_内页">
    <p:spTree>
      <p:nvGrpSpPr>
        <p:cNvPr id="1" name=""/>
        <p:cNvGrpSpPr/>
        <p:nvPr/>
      </p:nvGrpSpPr>
      <p:grpSpPr>
        <a:xfrm>
          <a:off x="0" y="0"/>
          <a:ext cx="0" cy="0"/>
          <a:chOff x="0" y="0"/>
          <a:chExt cx="0" cy="0"/>
        </a:xfrm>
      </p:grpSpPr>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showMasterSp="0" userDrawn="1">
  <p:cSld name="6_内页">
    <p:spTree>
      <p:nvGrpSpPr>
        <p:cNvPr id="1" name=""/>
        <p:cNvGrpSpPr/>
        <p:nvPr/>
      </p:nvGrpSpPr>
      <p:grpSpPr>
        <a:xfrm>
          <a:off x="0" y="0"/>
          <a:ext cx="0" cy="0"/>
          <a:chOff x="0" y="0"/>
          <a:chExt cx="0" cy="0"/>
        </a:xfrm>
      </p:grpSpPr>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showMasterSp="0" userDrawn="1">
  <p:cSld name="7_内页">
    <p:spTree>
      <p:nvGrpSpPr>
        <p:cNvPr id="1" name=""/>
        <p:cNvGrpSpPr/>
        <p:nvPr/>
      </p:nvGrpSpPr>
      <p:grpSpPr>
        <a:xfrm>
          <a:off x="0" y="0"/>
          <a:ext cx="0" cy="0"/>
          <a:chOff x="0" y="0"/>
          <a:chExt cx="0" cy="0"/>
        </a:xfrm>
      </p:grpSpPr>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showMasterSp="0" userDrawn="1">
  <p:cSld name="2_标题幻灯片">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image" Target="../media/image4.png"/><Relationship Id="rId16" Type="http://schemas.openxmlformats.org/officeDocument/2006/relationships/slide" Target="../slides/slide1.xml"/><Relationship Id="rId15" Type="http://schemas.openxmlformats.org/officeDocument/2006/relationships/image" Target="../media/image3.png"/><Relationship Id="rId14" Type="http://schemas.openxmlformats.org/officeDocument/2006/relationships/image" Target="../media/image2.png"/><Relationship Id="rId13" Type="http://schemas.openxmlformats.org/officeDocument/2006/relationships/image" Target="../media/image1.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9" Type="http://schemas.openxmlformats.org/officeDocument/2006/relationships/theme" Target="../theme/theme2.xml"/><Relationship Id="rId28" Type="http://schemas.openxmlformats.org/officeDocument/2006/relationships/image" Target="../media/image3.png"/><Relationship Id="rId27" Type="http://schemas.openxmlformats.org/officeDocument/2006/relationships/image" Target="../media/image2.png"/><Relationship Id="rId26" Type="http://schemas.openxmlformats.org/officeDocument/2006/relationships/image" Target="../media/image1.png"/><Relationship Id="rId25" Type="http://schemas.openxmlformats.org/officeDocument/2006/relationships/slideLayout" Target="../slideLayouts/slideLayout37.xml"/><Relationship Id="rId24" Type="http://schemas.openxmlformats.org/officeDocument/2006/relationships/slideLayout" Target="../slideLayouts/slideLayout36.xml"/><Relationship Id="rId23" Type="http://schemas.openxmlformats.org/officeDocument/2006/relationships/slideLayout" Target="../slideLayouts/slideLayout35.xml"/><Relationship Id="rId22" Type="http://schemas.openxmlformats.org/officeDocument/2006/relationships/slideLayout" Target="../slideLayouts/slideLayout34.xml"/><Relationship Id="rId21" Type="http://schemas.openxmlformats.org/officeDocument/2006/relationships/slideLayout" Target="../slideLayouts/slideLayout33.xml"/><Relationship Id="rId20" Type="http://schemas.openxmlformats.org/officeDocument/2006/relationships/slideLayout" Target="../slideLayouts/slideLayout32.xml"/><Relationship Id="rId2" Type="http://schemas.openxmlformats.org/officeDocument/2006/relationships/slideLayout" Target="../slideLayouts/slideLayout14.xml"/><Relationship Id="rId19" Type="http://schemas.openxmlformats.org/officeDocument/2006/relationships/slideLayout" Target="../slideLayouts/slideLayout31.xml"/><Relationship Id="rId18" Type="http://schemas.openxmlformats.org/officeDocument/2006/relationships/slideLayout" Target="../slideLayouts/slideLayout30.xml"/><Relationship Id="rId17" Type="http://schemas.openxmlformats.org/officeDocument/2006/relationships/slideLayout" Target="../slideLayouts/slideLayout29.xml"/><Relationship Id="rId16" Type="http://schemas.openxmlformats.org/officeDocument/2006/relationships/slideLayout" Target="../slideLayouts/slideLayout28.xml"/><Relationship Id="rId15" Type="http://schemas.openxmlformats.org/officeDocument/2006/relationships/slideLayout" Target="../slideLayouts/slideLayout27.xml"/><Relationship Id="rId14" Type="http://schemas.openxmlformats.org/officeDocument/2006/relationships/slideLayout" Target="../slideLayouts/slideLayout26.xml"/><Relationship Id="rId13" Type="http://schemas.openxmlformats.org/officeDocument/2006/relationships/slideLayout" Target="../slideLayouts/slideLayout25.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0" y="4731990"/>
            <a:ext cx="9144000" cy="411507"/>
          </a:xfrm>
          <a:prstGeom prst="rect">
            <a:avLst/>
          </a:prstGeom>
        </p:spPr>
      </p:pic>
      <p:sp>
        <p:nvSpPr>
          <p:cNvPr id="14" name="矩形 13"/>
          <p:cNvSpPr/>
          <p:nvPr userDrawn="1"/>
        </p:nvSpPr>
        <p:spPr>
          <a:xfrm flipH="1">
            <a:off x="0" y="123478"/>
            <a:ext cx="2411760" cy="216000"/>
          </a:xfrm>
          <a:prstGeom prst="rect">
            <a:avLst/>
          </a:prstGeom>
          <a:gradFill flip="none" rotWithShape="1">
            <a:gsLst>
              <a:gs pos="40000">
                <a:srgbClr val="63D6FF"/>
              </a:gs>
              <a:gs pos="97000">
                <a:schemeClr val="bg1">
                  <a:alpha val="0"/>
                </a:schemeClr>
              </a:gs>
              <a:gs pos="70000">
                <a:srgbClr val="96E4FF">
                  <a:alpha val="75686"/>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5" name="图片 14"/>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sp>
        <p:nvSpPr>
          <p:cNvPr id="16" name="TextBox 15"/>
          <p:cNvSpPr txBox="1"/>
          <p:nvPr userDrawn="1"/>
        </p:nvSpPr>
        <p:spPr>
          <a:xfrm>
            <a:off x="179705" y="92710"/>
            <a:ext cx="995680" cy="275590"/>
          </a:xfrm>
          <a:prstGeom prst="rect">
            <a:avLst/>
          </a:prstGeom>
          <a:noFill/>
        </p:spPr>
        <p:txBody>
          <a:bodyPr wrap="square" rtlCol="0">
            <a:spAutoFit/>
          </a:bodyPr>
          <a:lstStyle/>
          <a:p>
            <a:r>
              <a:rPr lang="zh-CN" altLang="en-US" sz="1200" dirty="0">
                <a:latin typeface="黑体" panose="02010609060101010101" pitchFamily="49" charset="-122"/>
                <a:ea typeface="黑体" panose="02010609060101010101" pitchFamily="49" charset="-122"/>
              </a:rPr>
              <a:t>练习二十六</a:t>
            </a:r>
            <a:endParaRPr lang="zh-CN" altLang="en-US" sz="1200" dirty="0">
              <a:latin typeface="黑体" panose="02010609060101010101" pitchFamily="49" charset="-122"/>
              <a:ea typeface="黑体" panose="02010609060101010101" pitchFamily="49" charset="-122"/>
            </a:endParaRPr>
          </a:p>
        </p:txBody>
      </p:sp>
      <p:grpSp>
        <p:nvGrpSpPr>
          <p:cNvPr id="17" name="组合 16"/>
          <p:cNvGrpSpPr/>
          <p:nvPr userDrawn="1"/>
        </p:nvGrpSpPr>
        <p:grpSpPr>
          <a:xfrm>
            <a:off x="8038958" y="4772781"/>
            <a:ext cx="1105042" cy="370719"/>
            <a:chOff x="7643422" y="4681236"/>
            <a:chExt cx="1105042" cy="370719"/>
          </a:xfrm>
        </p:grpSpPr>
        <p:pic>
          <p:nvPicPr>
            <p:cNvPr id="18" name="图片 17">
              <a:hlinkClick r:id="rId16" action="ppaction://hlinksldjump"/>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7643422" y="4713389"/>
              <a:ext cx="1105042" cy="338566"/>
            </a:xfrm>
            <a:prstGeom prst="rect">
              <a:avLst/>
            </a:prstGeom>
          </p:spPr>
        </p:pic>
        <p:sp>
          <p:nvSpPr>
            <p:cNvPr id="19" name="文本框 26">
              <a:hlinkClick r:id="rId16" action="ppaction://hlinksldjump"/>
            </p:cNvPr>
            <p:cNvSpPr txBox="1"/>
            <p:nvPr/>
          </p:nvSpPr>
          <p:spPr>
            <a:xfrm>
              <a:off x="7763282" y="4681236"/>
              <a:ext cx="646331" cy="369332"/>
            </a:xfrm>
            <a:prstGeom prst="rect">
              <a:avLst/>
            </a:prstGeom>
            <a:noFill/>
          </p:spPr>
          <p:txBody>
            <a:bodyPr wrap="none" rtlCol="0">
              <a:spAutoFit/>
            </a:bodyPr>
            <a:lstStyle/>
            <a:p>
              <a:r>
                <a:rPr kumimoji="1" lang="zh-CN" altLang="en-US" sz="1800" dirty="0">
                  <a:latin typeface="黑体" panose="02010609060101010101" pitchFamily="49" charset="-122"/>
                  <a:ea typeface="黑体" panose="02010609060101010101" pitchFamily="49" charset="-122"/>
                </a:rPr>
                <a:t>返回</a:t>
              </a:r>
              <a:endParaRPr kumimoji="1" lang="zh-CN" altLang="en-US" sz="1800" dirty="0">
                <a:latin typeface="黑体" panose="02010609060101010101" pitchFamily="49" charset="-122"/>
                <a:ea typeface="黑体" panose="02010609060101010101" pitchFamily="49" charset="-122"/>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26"/>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7" cstate="print">
            <a:extLst>
              <a:ext uri="{28A0092B-C50C-407E-A947-70E740481C1C}">
                <a14:useLocalDpi xmlns:a14="http://schemas.microsoft.com/office/drawing/2010/main" val="0"/>
              </a:ext>
            </a:extLst>
          </a:blip>
          <a:stretch>
            <a:fillRect/>
          </a:stretch>
        </p:blipFill>
        <p:spPr>
          <a:xfrm>
            <a:off x="0" y="4731990"/>
            <a:ext cx="9144000" cy="411507"/>
          </a:xfrm>
          <a:prstGeom prst="rect">
            <a:avLst/>
          </a:prstGeom>
        </p:spPr>
      </p:pic>
      <p:pic>
        <p:nvPicPr>
          <p:cNvPr id="6" name="图片 5"/>
          <p:cNvPicPr>
            <a:picLocks noChangeAspect="1"/>
          </p:cNvPicPr>
          <p:nvPr userDrawn="1"/>
        </p:nvPicPr>
        <p:blipFill>
          <a:blip r:embed="rId28"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84" r:id="rId23"/>
    <p:sldLayoutId id="2147483685" r:id="rId24"/>
    <p:sldLayoutId id="2147483686" r:id="rId25"/>
  </p:sldLayoutIdLst>
  <p:txStyles>
    <p:titleStyle>
      <a:lvl1pPr algn="ctr" defTabSz="685165"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1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6895" indent="-213995" algn="l" defTabSz="685165"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1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700" algn="l" defTabSz="685165" rtl="0" eaLnBrk="1" latinLnBrk="0" hangingPunct="1">
        <a:defRPr sz="1400" kern="1200">
          <a:solidFill>
            <a:schemeClr val="tx1"/>
          </a:solidFill>
          <a:latin typeface="+mn-lt"/>
          <a:ea typeface="+mn-ea"/>
          <a:cs typeface="+mn-cs"/>
        </a:defRPr>
      </a:lvl4pPr>
      <a:lvl5pPr marL="1371600" algn="l" defTabSz="685165" rtl="0" eaLnBrk="1" latinLnBrk="0" hangingPunct="1">
        <a:defRPr sz="1400" kern="1200">
          <a:solidFill>
            <a:schemeClr val="tx1"/>
          </a:solidFill>
          <a:latin typeface="+mn-lt"/>
          <a:ea typeface="+mn-ea"/>
          <a:cs typeface="+mn-cs"/>
        </a:defRPr>
      </a:lvl5pPr>
      <a:lvl6pPr marL="1714500" algn="l" defTabSz="685165" rtl="0" eaLnBrk="1" latinLnBrk="0" hangingPunct="1">
        <a:defRPr sz="1400" kern="1200">
          <a:solidFill>
            <a:schemeClr val="tx1"/>
          </a:solidFill>
          <a:latin typeface="+mn-lt"/>
          <a:ea typeface="+mn-ea"/>
          <a:cs typeface="+mn-cs"/>
        </a:defRPr>
      </a:lvl6pPr>
      <a:lvl7pPr marL="2057400" algn="l" defTabSz="685165" rtl="0" eaLnBrk="1" latinLnBrk="0" hangingPunct="1">
        <a:defRPr sz="1400" kern="1200">
          <a:solidFill>
            <a:schemeClr val="tx1"/>
          </a:solidFill>
          <a:latin typeface="+mn-lt"/>
          <a:ea typeface="+mn-ea"/>
          <a:cs typeface="+mn-cs"/>
        </a:defRPr>
      </a:lvl7pPr>
      <a:lvl8pPr marL="2400300" algn="l" defTabSz="685165" rtl="0" eaLnBrk="1" latinLnBrk="0" hangingPunct="1">
        <a:defRPr sz="1400" kern="1200">
          <a:solidFill>
            <a:schemeClr val="tx1"/>
          </a:solidFill>
          <a:latin typeface="+mn-lt"/>
          <a:ea typeface="+mn-ea"/>
          <a:cs typeface="+mn-cs"/>
        </a:defRPr>
      </a:lvl8pPr>
      <a:lvl9pPr marL="2743200" algn="l" defTabSz="685165"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9.xml"/><Relationship Id="rId6" Type="http://schemas.openxmlformats.org/officeDocument/2006/relationships/image" Target="../media/image6.png"/><Relationship Id="rId5" Type="http://schemas.openxmlformats.org/officeDocument/2006/relationships/slide" Target="slide3.xml"/><Relationship Id="rId4" Type="http://schemas.openxmlformats.org/officeDocument/2006/relationships/slide" Target="slide1.xml"/><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image" Target="../media/image5.emf"/></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jpeg"/><Relationship Id="rId1" Type="http://schemas.openxmlformats.org/officeDocument/2006/relationships/image" Target="../media/image10.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5.png"/><Relationship Id="rId1" Type="http://schemas.openxmlformats.org/officeDocument/2006/relationships/image" Target="../media/image14.emf"/></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0" y="0"/>
            <a:ext cx="3491880" cy="424168"/>
            <a:chOff x="0" y="0"/>
            <a:chExt cx="3491880" cy="424168"/>
          </a:xfrm>
        </p:grpSpPr>
        <p:sp>
          <p:nvSpPr>
            <p:cNvPr id="4" name="矩形 3"/>
            <p:cNvSpPr/>
            <p:nvPr/>
          </p:nvSpPr>
          <p:spPr>
            <a:xfrm>
              <a:off x="0" y="0"/>
              <a:ext cx="3491880" cy="4241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矩形 4"/>
            <p:cNvSpPr/>
            <p:nvPr/>
          </p:nvSpPr>
          <p:spPr>
            <a:xfrm flipH="1">
              <a:off x="0" y="66537"/>
              <a:ext cx="2771800" cy="252000"/>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6" name="组合 5"/>
            <p:cNvGrpSpPr/>
            <p:nvPr/>
          </p:nvGrpSpPr>
          <p:grpSpPr>
            <a:xfrm>
              <a:off x="0" y="51470"/>
              <a:ext cx="3275856" cy="276999"/>
              <a:chOff x="0" y="51470"/>
              <a:chExt cx="3275856" cy="276999"/>
            </a:xfrm>
          </p:grpSpPr>
          <p:sp>
            <p:nvSpPr>
              <p:cNvPr id="7" name="文本框 22"/>
              <p:cNvSpPr txBox="1"/>
              <p:nvPr/>
            </p:nvSpPr>
            <p:spPr>
              <a:xfrm>
                <a:off x="179512" y="51470"/>
                <a:ext cx="2339102" cy="276999"/>
              </a:xfrm>
              <a:prstGeom prst="rect">
                <a:avLst/>
              </a:prstGeom>
              <a:noFill/>
            </p:spPr>
            <p:txBody>
              <a:bodyPr wrap="none" rtlCol="0">
                <a:spAutoFit/>
              </a:bodyPr>
              <a:lstStyle/>
              <a:p>
                <a:r>
                  <a:rPr kumimoji="1" lang="zh-CN" altLang="en-US" sz="1200" dirty="0">
                    <a:latin typeface="黑体" panose="02010609060101010101" pitchFamily="49" charset="-122"/>
                    <a:ea typeface="黑体" panose="02010609060101010101" pitchFamily="49" charset="-122"/>
                  </a:rPr>
                  <a:t>西师大版  数学  五年级  上册</a:t>
                </a:r>
                <a:endParaRPr kumimoji="1" lang="zh-CN" altLang="en-US" sz="1200" dirty="0">
                  <a:latin typeface="黑体" panose="02010609060101010101" pitchFamily="49" charset="-122"/>
                  <a:ea typeface="黑体" panose="02010609060101010101" pitchFamily="49" charset="-122"/>
                </a:endParaRPr>
              </a:p>
            </p:txBody>
          </p:sp>
          <p:cxnSp>
            <p:nvCxnSpPr>
              <p:cNvPr id="8" name="直线连接符 4"/>
              <p:cNvCxnSpPr/>
              <p:nvPr/>
            </p:nvCxnSpPr>
            <p:spPr>
              <a:xfrm>
                <a:off x="0" y="318537"/>
                <a:ext cx="3275856" cy="0"/>
              </a:xfrm>
              <a:prstGeom prst="line">
                <a:avLst/>
              </a:prstGeom>
              <a:ln w="15875" cmpd="sng">
                <a:gradFill flip="none" rotWithShape="1">
                  <a:gsLst>
                    <a:gs pos="10000">
                      <a:schemeClr val="accent1">
                        <a:lumMod val="0"/>
                        <a:lumOff val="100000"/>
                      </a:schemeClr>
                    </a:gs>
                    <a:gs pos="65000">
                      <a:schemeClr val="accent1">
                        <a:lumMod val="100000"/>
                      </a:schemeClr>
                    </a:gs>
                  </a:gsLst>
                  <a:lin ang="10800000" scaled="0"/>
                  <a:tileRect/>
                </a:gradFill>
              </a:ln>
            </p:spPr>
            <p:style>
              <a:lnRef idx="1">
                <a:schemeClr val="accent1"/>
              </a:lnRef>
              <a:fillRef idx="0">
                <a:schemeClr val="accent1"/>
              </a:fillRef>
              <a:effectRef idx="0">
                <a:schemeClr val="accent1"/>
              </a:effectRef>
              <a:fontRef idx="minor">
                <a:schemeClr val="tx1"/>
              </a:fontRef>
            </p:style>
          </p:cxnSp>
        </p:grpSp>
      </p:grpSp>
      <p:sp>
        <p:nvSpPr>
          <p:cNvPr id="9" name="单圆角矩形 8"/>
          <p:cNvSpPr/>
          <p:nvPr/>
        </p:nvSpPr>
        <p:spPr>
          <a:xfrm>
            <a:off x="5004488" y="3719576"/>
            <a:ext cx="1799760" cy="432048"/>
          </a:xfrm>
          <a:prstGeom prst="round1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单圆角矩形 9"/>
          <p:cNvSpPr/>
          <p:nvPr/>
        </p:nvSpPr>
        <p:spPr>
          <a:xfrm>
            <a:off x="2195736" y="3719576"/>
            <a:ext cx="1799760" cy="432048"/>
          </a:xfrm>
          <a:prstGeom prst="round1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单圆角矩形 10"/>
          <p:cNvSpPr/>
          <p:nvPr/>
        </p:nvSpPr>
        <p:spPr>
          <a:xfrm>
            <a:off x="5004488" y="2952839"/>
            <a:ext cx="1799760" cy="432048"/>
          </a:xfrm>
          <a:prstGeom prst="round1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单圆角矩形 11"/>
          <p:cNvSpPr/>
          <p:nvPr/>
        </p:nvSpPr>
        <p:spPr>
          <a:xfrm>
            <a:off x="2195736" y="2952839"/>
            <a:ext cx="1799760" cy="432048"/>
          </a:xfrm>
          <a:prstGeom prst="round1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矩形 13"/>
          <p:cNvSpPr/>
          <p:nvPr/>
        </p:nvSpPr>
        <p:spPr>
          <a:xfrm>
            <a:off x="2293152" y="1435155"/>
            <a:ext cx="4347210" cy="1083945"/>
          </a:xfrm>
          <a:prstGeom prst="rect">
            <a:avLst/>
          </a:prstGeom>
          <a:noFill/>
          <a:effectLst>
            <a:softEdge rad="0"/>
          </a:effectLst>
        </p:spPr>
        <p:txBody>
          <a:bodyPr wrap="none" lIns="68580" tIns="34290" rIns="68580" bIns="34290" rtlCol="0">
            <a:spAutoFit/>
          </a:bodyPr>
          <a:lstStyle/>
          <a:p>
            <a:pPr algn="ctr"/>
            <a:r>
              <a:rPr lang="zh-CN" altLang="en-US" sz="6600" b="1" dirty="0">
                <a:latin typeface="宋体" panose="02010600030101010101" pitchFamily="2" charset="-122"/>
                <a:ea typeface="宋体" panose="02010600030101010101" pitchFamily="2" charset="-122"/>
                <a:cs typeface="宋体" panose="02010600030101010101" pitchFamily="2" charset="-122"/>
              </a:rPr>
              <a:t>练习二十六</a:t>
            </a:r>
            <a:endParaRPr lang="en-US" altLang="zh-CN" sz="6600" b="1" dirty="0">
              <a:latin typeface="宋体" panose="02010600030101010101" pitchFamily="2" charset="-122"/>
              <a:ea typeface="宋体" panose="02010600030101010101" pitchFamily="2" charset="-122"/>
              <a:cs typeface="宋体" panose="02010600030101010101" pitchFamily="2" charset="-122"/>
            </a:endParaRPr>
          </a:p>
        </p:txBody>
      </p:sp>
      <p:pic>
        <p:nvPicPr>
          <p:cNvPr id="15" name="图片 5"/>
          <p:cNvPicPr>
            <a:picLocks noChangeAspect="1"/>
          </p:cNvPicPr>
          <p:nvPr/>
        </p:nvPicPr>
        <p:blipFill rotWithShape="1">
          <a:blip r:embed="rId1" cstate="print"/>
          <a:srcRect l="35500" r="32250" b="80044"/>
          <a:stretch>
            <a:fillRect/>
          </a:stretch>
        </p:blipFill>
        <p:spPr bwMode="auto">
          <a:xfrm flipH="1">
            <a:off x="1613654" y="4457278"/>
            <a:ext cx="321771" cy="287729"/>
          </a:xfrm>
          <a:prstGeom prst="rect">
            <a:avLst/>
          </a:prstGeom>
          <a:noFill/>
          <a:ln w="9525">
            <a:noFill/>
            <a:miter lim="800000"/>
            <a:headEnd/>
            <a:tailEnd/>
          </a:ln>
        </p:spPr>
      </p:pic>
      <p:sp>
        <p:nvSpPr>
          <p:cNvPr id="17" name="圆角矩形 16">
            <a:hlinkClick r:id="rId2" action="ppaction://hlinksldjump"/>
          </p:cNvPr>
          <p:cNvSpPr/>
          <p:nvPr/>
        </p:nvSpPr>
        <p:spPr>
          <a:xfrm>
            <a:off x="2256301" y="2859782"/>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a:latin typeface="+mj-ea"/>
                <a:ea typeface="+mj-ea"/>
              </a:rPr>
              <a:t>复习旧知</a:t>
            </a:r>
            <a:endParaRPr lang="zh-CN" altLang="en-US" sz="2800" b="1" dirty="0">
              <a:latin typeface="+mj-ea"/>
              <a:ea typeface="+mj-ea"/>
            </a:endParaRPr>
          </a:p>
        </p:txBody>
      </p:sp>
      <p:sp>
        <p:nvSpPr>
          <p:cNvPr id="18" name="圆角矩形 17">
            <a:hlinkClick r:id="rId3" action="ppaction://hlinksldjump"/>
          </p:cNvPr>
          <p:cNvSpPr/>
          <p:nvPr/>
        </p:nvSpPr>
        <p:spPr>
          <a:xfrm>
            <a:off x="2247861" y="3649052"/>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a:latin typeface="+mj-ea"/>
                <a:ea typeface="+mj-ea"/>
              </a:rPr>
              <a:t>课堂小结</a:t>
            </a:r>
            <a:endParaRPr lang="zh-CN" altLang="en-US" sz="2800" b="1" dirty="0">
              <a:latin typeface="+mj-ea"/>
              <a:ea typeface="+mj-ea"/>
            </a:endParaRPr>
          </a:p>
        </p:txBody>
      </p:sp>
      <p:sp>
        <p:nvSpPr>
          <p:cNvPr id="19" name="圆角矩形 18">
            <a:hlinkClick r:id="rId4" action="ppaction://hlinksldjump"/>
          </p:cNvPr>
          <p:cNvSpPr/>
          <p:nvPr/>
        </p:nvSpPr>
        <p:spPr>
          <a:xfrm>
            <a:off x="5073757" y="3649052"/>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a:latin typeface="+mj-ea"/>
                <a:ea typeface="+mj-ea"/>
              </a:rPr>
              <a:t>课后作业</a:t>
            </a:r>
            <a:endParaRPr lang="zh-CN" altLang="en-US" sz="2800" b="1" dirty="0">
              <a:latin typeface="+mj-ea"/>
              <a:ea typeface="+mj-ea"/>
            </a:endParaRPr>
          </a:p>
        </p:txBody>
      </p:sp>
      <p:sp>
        <p:nvSpPr>
          <p:cNvPr id="20" name="矩形 19"/>
          <p:cNvSpPr/>
          <p:nvPr/>
        </p:nvSpPr>
        <p:spPr>
          <a:xfrm>
            <a:off x="912693" y="519703"/>
            <a:ext cx="1668780" cy="683895"/>
          </a:xfrm>
          <a:prstGeom prst="rect">
            <a:avLst/>
          </a:prstGeom>
        </p:spPr>
        <p:txBody>
          <a:bodyPr wrap="none" lIns="68580" tIns="34290" rIns="68580" bIns="34290">
            <a:spAutoFit/>
          </a:bodyPr>
          <a:lstStyle/>
          <a:p>
            <a:r>
              <a:rPr lang="zh-CN" altLang="en-US" sz="4000" b="1" dirty="0">
                <a:solidFill>
                  <a:srgbClr val="0050AA"/>
                </a:solidFill>
                <a:latin typeface="+mj-ea"/>
                <a:ea typeface="+mj-ea"/>
              </a:rPr>
              <a:t>可能性</a:t>
            </a:r>
            <a:endParaRPr lang="zh-CN" altLang="en-US" sz="4000" b="1" dirty="0">
              <a:solidFill>
                <a:srgbClr val="0050AA"/>
              </a:solidFill>
              <a:latin typeface="+mj-ea"/>
              <a:ea typeface="+mj-ea"/>
            </a:endParaRPr>
          </a:p>
        </p:txBody>
      </p:sp>
      <p:sp>
        <p:nvSpPr>
          <p:cNvPr id="21" name="圆角矩形 20">
            <a:hlinkClick r:id="rId5" action="ppaction://hlinksldjump"/>
          </p:cNvPr>
          <p:cNvSpPr/>
          <p:nvPr/>
        </p:nvSpPr>
        <p:spPr>
          <a:xfrm>
            <a:off x="5076056" y="2859782"/>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a:latin typeface="+mj-ea"/>
                <a:ea typeface="+mj-ea"/>
              </a:rPr>
              <a:t>巩固练习</a:t>
            </a:r>
            <a:endParaRPr lang="zh-CN" altLang="en-US" sz="2800" b="1" dirty="0">
              <a:latin typeface="+mj-ea"/>
              <a:ea typeface="+mj-ea"/>
            </a:endParaRPr>
          </a:p>
        </p:txBody>
      </p:sp>
      <p:pic>
        <p:nvPicPr>
          <p:cNvPr id="22" name="图片 5"/>
          <p:cNvPicPr>
            <a:picLocks noChangeAspect="1"/>
          </p:cNvPicPr>
          <p:nvPr/>
        </p:nvPicPr>
        <p:blipFill rotWithShape="1">
          <a:blip r:embed="rId1" cstate="print"/>
          <a:srcRect l="35500" r="32250" b="80044"/>
          <a:stretch>
            <a:fillRect/>
          </a:stretch>
        </p:blipFill>
        <p:spPr bwMode="auto">
          <a:xfrm>
            <a:off x="6780547" y="4413687"/>
            <a:ext cx="321771" cy="287729"/>
          </a:xfrm>
          <a:prstGeom prst="rect">
            <a:avLst/>
          </a:prstGeom>
          <a:noFill/>
          <a:ln w="9525">
            <a:noFill/>
            <a:miter lim="800000"/>
            <a:headEnd/>
            <a:tailEnd/>
          </a:ln>
          <a:effectLst/>
        </p:spPr>
      </p:pic>
      <p:grpSp>
        <p:nvGrpSpPr>
          <p:cNvPr id="23" name="组合 22"/>
          <p:cNvGrpSpPr/>
          <p:nvPr/>
        </p:nvGrpSpPr>
        <p:grpSpPr>
          <a:xfrm>
            <a:off x="231783" y="500648"/>
            <a:ext cx="654821" cy="702878"/>
            <a:chOff x="1306635" y="1385539"/>
            <a:chExt cx="654821" cy="702878"/>
          </a:xfrm>
        </p:grpSpPr>
        <p:pic>
          <p:nvPicPr>
            <p:cNvPr id="24" name="图片 2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06635" y="1440417"/>
              <a:ext cx="654821" cy="648000"/>
            </a:xfrm>
            <a:prstGeom prst="rect">
              <a:avLst/>
            </a:prstGeom>
          </p:spPr>
        </p:pic>
        <p:sp>
          <p:nvSpPr>
            <p:cNvPr id="25" name="文本框 10"/>
            <p:cNvSpPr txBox="1"/>
            <p:nvPr/>
          </p:nvSpPr>
          <p:spPr>
            <a:xfrm>
              <a:off x="1435768" y="1385539"/>
              <a:ext cx="407035" cy="629920"/>
            </a:xfrm>
            <a:prstGeom prst="rect">
              <a:avLst/>
            </a:prstGeom>
            <a:noFill/>
          </p:spPr>
          <p:txBody>
            <a:bodyPr wrap="none" rtlCol="0">
              <a:spAutoFit/>
            </a:bodyPr>
            <a:lstStyle/>
            <a:p>
              <a:r>
                <a:rPr kumimoji="1" lang="en-US" altLang="zh-CN" sz="3500" b="1" dirty="0">
                  <a:solidFill>
                    <a:srgbClr val="0050AA"/>
                  </a:solidFill>
                  <a:latin typeface="+mj-ea"/>
                  <a:ea typeface="+mj-ea"/>
                </a:rPr>
                <a:t>6</a:t>
              </a:r>
              <a:endParaRPr kumimoji="1" lang="en-US" altLang="zh-CN" sz="3500" b="1" dirty="0">
                <a:solidFill>
                  <a:srgbClr val="0050AA"/>
                </a:solidFill>
                <a:latin typeface="+mj-ea"/>
                <a:ea typeface="+mj-ea"/>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192083" y="439395"/>
            <a:ext cx="2266689" cy="561692"/>
            <a:chOff x="192083" y="439395"/>
            <a:chExt cx="2266689" cy="561692"/>
          </a:xfrm>
        </p:grpSpPr>
        <p:pic>
          <p:nvPicPr>
            <p:cNvPr id="20" name="图片 1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92083" y="479078"/>
              <a:ext cx="366860" cy="456339"/>
            </a:xfrm>
            <a:prstGeom prst="rect">
              <a:avLst/>
            </a:prstGeom>
          </p:spPr>
        </p:pic>
        <p:sp>
          <p:nvSpPr>
            <p:cNvPr id="21" name="文本框 14"/>
            <p:cNvSpPr txBox="1"/>
            <p:nvPr/>
          </p:nvSpPr>
          <p:spPr>
            <a:xfrm>
              <a:off x="611560" y="439395"/>
              <a:ext cx="1847212"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复习旧知</a:t>
              </a:r>
              <a:endParaRPr lang="zh-CN" altLang="en-US" sz="3200" b="1" dirty="0">
                <a:solidFill>
                  <a:srgbClr val="875000"/>
                </a:solidFill>
                <a:latin typeface="幼圆" panose="02010509060101010101" pitchFamily="49" charset="-122"/>
                <a:ea typeface="幼圆" panose="02010509060101010101" pitchFamily="49" charset="-122"/>
              </a:endParaRPr>
            </a:p>
          </p:txBody>
        </p:sp>
      </p:grpSp>
      <p:pic>
        <p:nvPicPr>
          <p:cNvPr id="7" name="Picture 5" descr=";un"/>
          <p:cNvPicPr>
            <a:picLocks noChangeAspect="1"/>
          </p:cNvPicPr>
          <p:nvPr/>
        </p:nvPicPr>
        <p:blipFill>
          <a:blip r:embed="rId2"/>
          <a:stretch>
            <a:fillRect/>
          </a:stretch>
        </p:blipFill>
        <p:spPr>
          <a:xfrm>
            <a:off x="2884166" y="3188348"/>
            <a:ext cx="1278731" cy="1345406"/>
          </a:xfrm>
          <a:prstGeom prst="rect">
            <a:avLst/>
          </a:prstGeom>
          <a:noFill/>
          <a:ln w="9525">
            <a:noFill/>
          </a:ln>
        </p:spPr>
      </p:pic>
      <p:pic>
        <p:nvPicPr>
          <p:cNvPr id="8" name="Picture 6" descr="ut"/>
          <p:cNvPicPr>
            <a:picLocks noChangeAspect="1"/>
          </p:cNvPicPr>
          <p:nvPr/>
        </p:nvPicPr>
        <p:blipFill>
          <a:blip r:embed="rId3"/>
          <a:stretch>
            <a:fillRect/>
          </a:stretch>
        </p:blipFill>
        <p:spPr>
          <a:xfrm rot="-2048617">
            <a:off x="5530925" y="3263675"/>
            <a:ext cx="1210866" cy="1194197"/>
          </a:xfrm>
          <a:prstGeom prst="rect">
            <a:avLst/>
          </a:prstGeom>
          <a:noFill/>
          <a:ln w="9525">
            <a:noFill/>
          </a:ln>
        </p:spPr>
      </p:pic>
      <p:sp>
        <p:nvSpPr>
          <p:cNvPr id="9" name="Rectangle 8"/>
          <p:cNvSpPr/>
          <p:nvPr/>
        </p:nvSpPr>
        <p:spPr>
          <a:xfrm>
            <a:off x="1475656" y="1095864"/>
            <a:ext cx="6395720" cy="1475886"/>
          </a:xfrm>
          <a:prstGeom prst="rect">
            <a:avLst/>
          </a:prstGeom>
          <a:noFill/>
          <a:ln w="9525">
            <a:noFill/>
          </a:ln>
        </p:spPr>
        <p:txBody>
          <a:bodyPr wrap="square" lIns="67500" tIns="35100" rIns="67500" bIns="35100">
            <a:spAutoFit/>
          </a:bodyPr>
          <a:lstStyle/>
          <a:p>
            <a:pPr>
              <a:lnSpc>
                <a:spcPct val="155000"/>
              </a:lnSpc>
              <a:spcBef>
                <a:spcPct val="30000"/>
              </a:spcBef>
              <a:buFont typeface="Arial" panose="020B0604020202020204" pitchFamily="34" charset="0"/>
              <a:buNone/>
            </a:pPr>
            <a:r>
              <a:rPr lang="zh-CN" altLang="en-US" sz="3200" b="1" dirty="0">
                <a:latin typeface="楷体" panose="02010609060101010101" pitchFamily="49" charset="-122"/>
                <a:ea typeface="楷体" panose="02010609060101010101" pitchFamily="49" charset="-122"/>
                <a:cs typeface="楷体" panose="02010609060101010101" pitchFamily="49" charset="-122"/>
              </a:rPr>
              <a:t>抛硬币出现正面和出现反面的</a:t>
            </a:r>
            <a:r>
              <a:rPr lang="zh-CN" altLang="en-US" sz="3200" b="1" dirty="0">
                <a:solidFill>
                  <a:srgbClr val="FF0066"/>
                </a:solidFill>
                <a:latin typeface="楷体" panose="02010609060101010101" pitchFamily="49" charset="-122"/>
                <a:ea typeface="楷体" panose="02010609060101010101" pitchFamily="49" charset="-122"/>
                <a:cs typeface="楷体" panose="02010609060101010101" pitchFamily="49" charset="-122"/>
              </a:rPr>
              <a:t>可能性</a:t>
            </a:r>
            <a:r>
              <a:rPr lang="zh-CN" altLang="en-US" sz="3200" b="1" dirty="0">
                <a:latin typeface="楷体" panose="02010609060101010101" pitchFamily="49" charset="-122"/>
                <a:ea typeface="楷体" panose="02010609060101010101" pitchFamily="49" charset="-122"/>
                <a:cs typeface="楷体" panose="02010609060101010101" pitchFamily="49" charset="-122"/>
              </a:rPr>
              <a:t>是</a:t>
            </a:r>
            <a:r>
              <a:rPr lang="zh-CN" altLang="en-US" sz="3200" b="1" dirty="0">
                <a:solidFill>
                  <a:srgbClr val="FF0066"/>
                </a:solidFill>
                <a:latin typeface="楷体" panose="02010609060101010101" pitchFamily="49" charset="-122"/>
                <a:ea typeface="楷体" panose="02010609060101010101" pitchFamily="49" charset="-122"/>
                <a:cs typeface="楷体" panose="02010609060101010101" pitchFamily="49" charset="-122"/>
              </a:rPr>
              <a:t>相同</a:t>
            </a:r>
            <a:r>
              <a:rPr lang="zh-CN" altLang="en-US" sz="3200" b="1" dirty="0">
                <a:latin typeface="楷体" panose="02010609060101010101" pitchFamily="49" charset="-122"/>
                <a:ea typeface="楷体" panose="02010609060101010101" pitchFamily="49" charset="-122"/>
                <a:cs typeface="楷体" panose="02010609060101010101" pitchFamily="49" charset="-122"/>
              </a:rPr>
              <a:t>的，都是    。</a:t>
            </a:r>
            <a:endParaRPr lang="zh-CN" altLang="en-US" sz="3200" b="1" dirty="0">
              <a:latin typeface="楷体" panose="02010609060101010101" pitchFamily="49" charset="-122"/>
              <a:ea typeface="楷体" panose="02010609060101010101" pitchFamily="49" charset="-122"/>
              <a:cs typeface="楷体" panose="02010609060101010101" pitchFamily="49" charset="-122"/>
            </a:endParaRPr>
          </a:p>
        </p:txBody>
      </p:sp>
      <p:grpSp>
        <p:nvGrpSpPr>
          <p:cNvPr id="10" name="Group 9"/>
          <p:cNvGrpSpPr/>
          <p:nvPr/>
        </p:nvGrpSpPr>
        <p:grpSpPr>
          <a:xfrm>
            <a:off x="5027712" y="1415036"/>
            <a:ext cx="417909" cy="1689496"/>
            <a:chOff x="-24" y="-447"/>
            <a:chExt cx="351" cy="1419"/>
          </a:xfrm>
        </p:grpSpPr>
        <p:sp>
          <p:nvSpPr>
            <p:cNvPr id="11" name="Rectangle 10"/>
            <p:cNvSpPr/>
            <p:nvPr/>
          </p:nvSpPr>
          <p:spPr>
            <a:xfrm>
              <a:off x="-23" y="-447"/>
              <a:ext cx="350" cy="940"/>
            </a:xfrm>
            <a:prstGeom prst="rect">
              <a:avLst/>
            </a:prstGeom>
            <a:noFill/>
            <a:ln w="9525">
              <a:noFill/>
            </a:ln>
          </p:spPr>
          <p:txBody>
            <a:bodyPr wrap="none" lIns="67500" tIns="35100" rIns="67500" bIns="35100">
              <a:spAutoFit/>
            </a:bodyPr>
            <a:lstStyle/>
            <a:p>
              <a:pPr algn="ctr">
                <a:lnSpc>
                  <a:spcPct val="155000"/>
                </a:lnSpc>
                <a:spcBef>
                  <a:spcPct val="30000"/>
                </a:spcBef>
                <a:buFont typeface="Arial" panose="020B0604020202020204" pitchFamily="34" charset="0"/>
                <a:buNone/>
              </a:pPr>
              <a:r>
                <a:rPr lang="en-US" altLang="zh-CN" sz="4400" b="1" dirty="0">
                  <a:solidFill>
                    <a:srgbClr val="FF0000"/>
                  </a:solidFill>
                  <a:latin typeface="楷体" panose="02010609060101010101" pitchFamily="49" charset="-122"/>
                  <a:ea typeface="楷体" panose="02010609060101010101" pitchFamily="49" charset="-122"/>
                </a:rPr>
                <a:t>1</a:t>
              </a:r>
              <a:endParaRPr lang="en-US" altLang="zh-CN" sz="4400" b="1" dirty="0">
                <a:solidFill>
                  <a:srgbClr val="FF0000"/>
                </a:solidFill>
                <a:latin typeface="楷体" panose="02010609060101010101" pitchFamily="49" charset="-122"/>
                <a:ea typeface="楷体" panose="02010609060101010101" pitchFamily="49" charset="-122"/>
              </a:endParaRPr>
            </a:p>
          </p:txBody>
        </p:sp>
        <p:sp>
          <p:nvSpPr>
            <p:cNvPr id="12" name="Rectangle 11"/>
            <p:cNvSpPr/>
            <p:nvPr/>
          </p:nvSpPr>
          <p:spPr>
            <a:xfrm>
              <a:off x="-24" y="32"/>
              <a:ext cx="350" cy="940"/>
            </a:xfrm>
            <a:prstGeom prst="rect">
              <a:avLst/>
            </a:prstGeom>
            <a:noFill/>
            <a:ln w="9525">
              <a:noFill/>
            </a:ln>
          </p:spPr>
          <p:txBody>
            <a:bodyPr wrap="none" lIns="67500" tIns="35100" rIns="67500" bIns="35100">
              <a:spAutoFit/>
            </a:bodyPr>
            <a:lstStyle/>
            <a:p>
              <a:pPr algn="ctr">
                <a:lnSpc>
                  <a:spcPct val="155000"/>
                </a:lnSpc>
                <a:spcBef>
                  <a:spcPct val="30000"/>
                </a:spcBef>
                <a:buFont typeface="Arial" panose="020B0604020202020204" pitchFamily="34" charset="0"/>
                <a:buNone/>
              </a:pPr>
              <a:r>
                <a:rPr lang="en-US" altLang="zh-CN" sz="4400" b="1" dirty="0">
                  <a:solidFill>
                    <a:srgbClr val="FF0000"/>
                  </a:solidFill>
                  <a:latin typeface="楷体" panose="02010609060101010101" pitchFamily="49" charset="-122"/>
                  <a:ea typeface="楷体" panose="02010609060101010101" pitchFamily="49" charset="-122"/>
                </a:rPr>
                <a:t>2</a:t>
              </a:r>
              <a:endParaRPr lang="en-US" altLang="zh-CN" sz="4400" b="1" dirty="0">
                <a:solidFill>
                  <a:srgbClr val="FF0000"/>
                </a:solidFill>
                <a:latin typeface="楷体" panose="02010609060101010101" pitchFamily="49" charset="-122"/>
                <a:ea typeface="楷体" panose="02010609060101010101" pitchFamily="49" charset="-122"/>
              </a:endParaRPr>
            </a:p>
          </p:txBody>
        </p:sp>
        <p:sp>
          <p:nvSpPr>
            <p:cNvPr id="13" name="Line 12"/>
            <p:cNvSpPr/>
            <p:nvPr/>
          </p:nvSpPr>
          <p:spPr>
            <a:xfrm>
              <a:off x="38" y="332"/>
              <a:ext cx="227" cy="0"/>
            </a:xfrm>
            <a:prstGeom prst="line">
              <a:avLst/>
            </a:prstGeom>
            <a:ln w="38100" cap="flat" cmpd="sng">
              <a:solidFill>
                <a:schemeClr val="tx1"/>
              </a:solidFill>
              <a:prstDash val="solid"/>
              <a:headEnd type="none" w="med" len="med"/>
              <a:tailEnd type="none" w="med" len="med"/>
            </a:ln>
          </p:spPr>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2" name="组合 21"/>
          <p:cNvGrpSpPr/>
          <p:nvPr/>
        </p:nvGrpSpPr>
        <p:grpSpPr>
          <a:xfrm>
            <a:off x="192082" y="411510"/>
            <a:ext cx="2266690" cy="561692"/>
            <a:chOff x="192082" y="411510"/>
            <a:chExt cx="2266690" cy="561692"/>
          </a:xfrm>
        </p:grpSpPr>
        <p:pic>
          <p:nvPicPr>
            <p:cNvPr id="23" name="图片 2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92082" y="492072"/>
              <a:ext cx="366860" cy="456338"/>
            </a:xfrm>
            <a:prstGeom prst="rect">
              <a:avLst/>
            </a:prstGeom>
          </p:spPr>
        </p:pic>
        <p:sp>
          <p:nvSpPr>
            <p:cNvPr id="24" name="文本框 14"/>
            <p:cNvSpPr txBox="1"/>
            <p:nvPr/>
          </p:nvSpPr>
          <p:spPr>
            <a:xfrm>
              <a:off x="611560" y="411510"/>
              <a:ext cx="1847212"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巩固练习</a:t>
              </a:r>
              <a:endParaRPr lang="zh-CN" altLang="en-US" sz="3200" b="1" dirty="0">
                <a:solidFill>
                  <a:srgbClr val="875000"/>
                </a:solidFill>
                <a:latin typeface="幼圆" panose="02010509060101010101" pitchFamily="49" charset="-122"/>
                <a:ea typeface="幼圆" panose="02010509060101010101" pitchFamily="49" charset="-122"/>
              </a:endParaRPr>
            </a:p>
          </p:txBody>
        </p:sp>
      </p:grpSp>
      <p:pic>
        <p:nvPicPr>
          <p:cNvPr id="7" name="Picture 4" descr="小数五年级上册_页面_101"/>
          <p:cNvPicPr>
            <a:picLocks noChangeAspect="1"/>
          </p:cNvPicPr>
          <p:nvPr/>
        </p:nvPicPr>
        <p:blipFill>
          <a:blip r:embed="rId2">
            <a:clrChange>
              <a:clrFrom>
                <a:srgbClr val="FFFFFF"/>
              </a:clrFrom>
              <a:clrTo>
                <a:srgbClr val="FFFFFF">
                  <a:alpha val="0"/>
                </a:srgbClr>
              </a:clrTo>
            </a:clrChange>
          </a:blip>
          <a:srcRect l="12985" t="36923" r="11365" b="46913"/>
          <a:stretch>
            <a:fillRect/>
          </a:stretch>
        </p:blipFill>
        <p:spPr>
          <a:xfrm>
            <a:off x="132420" y="1131590"/>
            <a:ext cx="8990965" cy="2699385"/>
          </a:xfrm>
          <a:prstGeom prst="rect">
            <a:avLst/>
          </a:prstGeom>
          <a:noFill/>
          <a:ln w="9525">
            <a:noFill/>
          </a:ln>
        </p:spPr>
      </p:pic>
      <p:sp>
        <p:nvSpPr>
          <p:cNvPr id="8" name="Rectangle 8"/>
          <p:cNvSpPr/>
          <p:nvPr/>
        </p:nvSpPr>
        <p:spPr>
          <a:xfrm>
            <a:off x="2123728" y="3848038"/>
            <a:ext cx="3960440" cy="712600"/>
          </a:xfrm>
          <a:prstGeom prst="rect">
            <a:avLst/>
          </a:prstGeom>
          <a:noFill/>
          <a:ln w="9525">
            <a:noFill/>
          </a:ln>
        </p:spPr>
        <p:txBody>
          <a:bodyPr wrap="square" lIns="67500" tIns="35100" rIns="67500" bIns="35100">
            <a:spAutoFit/>
          </a:bodyPr>
          <a:lstStyle/>
          <a:p>
            <a:pPr>
              <a:lnSpc>
                <a:spcPct val="155000"/>
              </a:lnSpc>
              <a:spcBef>
                <a:spcPct val="30000"/>
              </a:spcBef>
              <a:buFont typeface="Arial" panose="020B0604020202020204" pitchFamily="34" charset="0"/>
              <a:buNone/>
            </a:pPr>
            <a:r>
              <a:rPr lang="zh-CN" altLang="en-US" sz="3200" b="1" dirty="0">
                <a:latin typeface="楷体" panose="02010609060101010101" pitchFamily="49" charset="-122"/>
                <a:ea typeface="楷体" panose="02010609060101010101" pitchFamily="49" charset="-122"/>
                <a:cs typeface="楷体" panose="02010609060101010101" pitchFamily="49" charset="-122"/>
              </a:rPr>
              <a:t>哪个方格都有可能。</a:t>
            </a:r>
            <a:endParaRPr lang="zh-CN" altLang="en-US" sz="3200" b="1" dirty="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84706" name="Rectangle 3"/>
          <p:cNvSpPr/>
          <p:nvPr/>
        </p:nvSpPr>
        <p:spPr>
          <a:xfrm>
            <a:off x="5706666" y="2767013"/>
            <a:ext cx="431006" cy="377429"/>
          </a:xfrm>
          <a:prstGeom prst="rect">
            <a:avLst/>
          </a:prstGeom>
          <a:solidFill>
            <a:srgbClr val="FFFFFF"/>
          </a:solidFill>
          <a:ln w="9525" cap="flat" cmpd="sng">
            <a:solidFill>
              <a:schemeClr val="bg1"/>
            </a:solidFill>
            <a:prstDash val="solid"/>
            <a:miter/>
            <a:headEnd type="none" w="med" len="med"/>
            <a:tailEnd type="none" w="med" len="med"/>
          </a:ln>
        </p:spPr>
        <p:txBody>
          <a:bodyPr wrap="none" anchor="ctr"/>
          <a:lstStyle/>
          <a:p>
            <a:pPr>
              <a:buFont typeface="Arial" panose="020B0604020202020204" pitchFamily="34" charset="0"/>
              <a:buNone/>
            </a:pPr>
            <a:endParaRPr lang="zh-CN" altLang="zh-CN" sz="1350" dirty="0">
              <a:latin typeface="Arial" panose="020B0604020202020204" pitchFamily="34" charset="0"/>
            </a:endParaRPr>
          </a:p>
        </p:txBody>
      </p:sp>
      <p:sp>
        <p:nvSpPr>
          <p:cNvPr id="584707" name="Rectangle 4"/>
          <p:cNvSpPr/>
          <p:nvPr/>
        </p:nvSpPr>
        <p:spPr>
          <a:xfrm>
            <a:off x="6786563" y="2896791"/>
            <a:ext cx="431006" cy="377428"/>
          </a:xfrm>
          <a:prstGeom prst="rect">
            <a:avLst/>
          </a:prstGeom>
          <a:solidFill>
            <a:srgbClr val="FFFFFF"/>
          </a:solidFill>
          <a:ln w="9525" cap="flat" cmpd="sng">
            <a:solidFill>
              <a:schemeClr val="bg1"/>
            </a:solidFill>
            <a:prstDash val="solid"/>
            <a:miter/>
            <a:headEnd type="none" w="med" len="med"/>
            <a:tailEnd type="none" w="med" len="med"/>
          </a:ln>
        </p:spPr>
        <p:txBody>
          <a:bodyPr wrap="none" anchor="ctr"/>
          <a:lstStyle/>
          <a:p>
            <a:pPr>
              <a:buFont typeface="Arial" panose="020B0604020202020204" pitchFamily="34" charset="0"/>
              <a:buNone/>
            </a:pPr>
            <a:endParaRPr lang="zh-CN" altLang="zh-CN" sz="1350" dirty="0">
              <a:latin typeface="Arial" panose="020B0604020202020204" pitchFamily="34" charset="0"/>
            </a:endParaRPr>
          </a:p>
        </p:txBody>
      </p:sp>
      <p:pic>
        <p:nvPicPr>
          <p:cNvPr id="584708" name="Picture 7" descr="小数五年级上册_页面_101"/>
          <p:cNvPicPr>
            <a:picLocks noChangeAspect="1"/>
          </p:cNvPicPr>
          <p:nvPr/>
        </p:nvPicPr>
        <p:blipFill>
          <a:blip r:embed="rId1">
            <a:clrChange>
              <a:clrFrom>
                <a:srgbClr val="FFFFFF"/>
              </a:clrFrom>
              <a:clrTo>
                <a:srgbClr val="FFFFFF">
                  <a:alpha val="0"/>
                </a:srgbClr>
              </a:clrTo>
            </a:clrChange>
          </a:blip>
          <a:srcRect l="12985" t="53325" r="67558" b="43602"/>
          <a:stretch>
            <a:fillRect/>
          </a:stretch>
        </p:blipFill>
        <p:spPr>
          <a:xfrm>
            <a:off x="2954655" y="461010"/>
            <a:ext cx="3990340" cy="887730"/>
          </a:xfrm>
          <a:prstGeom prst="rect">
            <a:avLst/>
          </a:prstGeom>
          <a:noFill/>
          <a:ln w="9525">
            <a:noFill/>
          </a:ln>
        </p:spPr>
      </p:pic>
      <p:grpSp>
        <p:nvGrpSpPr>
          <p:cNvPr id="584709" name="Group 10"/>
          <p:cNvGrpSpPr/>
          <p:nvPr/>
        </p:nvGrpSpPr>
        <p:grpSpPr>
          <a:xfrm>
            <a:off x="1387475" y="1388688"/>
            <a:ext cx="6369050" cy="2656205"/>
            <a:chOff x="657" y="1797"/>
            <a:chExt cx="2313" cy="998"/>
          </a:xfrm>
        </p:grpSpPr>
        <p:pic>
          <p:nvPicPr>
            <p:cNvPr id="584710" name="Picture 8" descr="小数五年级上册_页面_101"/>
            <p:cNvPicPr>
              <a:picLocks noChangeAspect="1"/>
            </p:cNvPicPr>
            <p:nvPr/>
          </p:nvPicPr>
          <p:blipFill>
            <a:blip r:embed="rId1">
              <a:clrChange>
                <a:clrFrom>
                  <a:srgbClr val="FFFFFF"/>
                </a:clrFrom>
                <a:clrTo>
                  <a:srgbClr val="FFFFFF">
                    <a:alpha val="0"/>
                  </a:srgbClr>
                </a:clrTo>
              </a:clrChange>
            </a:blip>
            <a:srcRect l="36761" t="53325" r="26501" b="38470"/>
            <a:stretch>
              <a:fillRect/>
            </a:stretch>
          </p:blipFill>
          <p:spPr>
            <a:xfrm>
              <a:off x="657" y="1797"/>
              <a:ext cx="2313" cy="726"/>
            </a:xfrm>
            <a:prstGeom prst="rect">
              <a:avLst/>
            </a:prstGeom>
            <a:noFill/>
            <a:ln w="9525">
              <a:noFill/>
            </a:ln>
          </p:spPr>
        </p:pic>
        <p:pic>
          <p:nvPicPr>
            <p:cNvPr id="584711" name="Picture 9" descr="小数五年级上册_页面_101"/>
            <p:cNvPicPr>
              <a:picLocks noChangeAspect="1"/>
            </p:cNvPicPr>
            <p:nvPr/>
          </p:nvPicPr>
          <p:blipFill>
            <a:blip r:embed="rId1">
              <a:clrChange>
                <a:clrFrom>
                  <a:srgbClr val="FFFFFF"/>
                </a:clrFrom>
                <a:clrTo>
                  <a:srgbClr val="FFFFFF">
                    <a:alpha val="0"/>
                  </a:srgbClr>
                </a:clrTo>
              </a:clrChange>
            </a:blip>
            <a:srcRect l="36761" t="53325" r="43782" b="35397"/>
            <a:stretch>
              <a:fillRect/>
            </a:stretch>
          </p:blipFill>
          <p:spPr>
            <a:xfrm>
              <a:off x="657" y="1797"/>
              <a:ext cx="1225" cy="998"/>
            </a:xfrm>
            <a:prstGeom prst="rect">
              <a:avLst/>
            </a:prstGeom>
            <a:noFill/>
            <a:ln w="9525">
              <a:noFill/>
            </a:ln>
          </p:spPr>
        </p:pic>
      </p:grpSp>
      <p:sp>
        <p:nvSpPr>
          <p:cNvPr id="8" name="Rectangle 8"/>
          <p:cNvSpPr/>
          <p:nvPr/>
        </p:nvSpPr>
        <p:spPr>
          <a:xfrm>
            <a:off x="2941916" y="3916358"/>
            <a:ext cx="3960440" cy="712600"/>
          </a:xfrm>
          <a:prstGeom prst="rect">
            <a:avLst/>
          </a:prstGeom>
          <a:noFill/>
          <a:ln w="9525">
            <a:noFill/>
          </a:ln>
        </p:spPr>
        <p:txBody>
          <a:bodyPr wrap="square" lIns="67500" tIns="35100" rIns="67500" bIns="35100">
            <a:spAutoFit/>
          </a:bodyPr>
          <a:lstStyle/>
          <a:p>
            <a:pPr>
              <a:lnSpc>
                <a:spcPct val="155000"/>
              </a:lnSpc>
              <a:spcBef>
                <a:spcPct val="30000"/>
              </a:spcBef>
              <a:buFont typeface="Arial" panose="020B0604020202020204" pitchFamily="34" charset="0"/>
              <a:buNone/>
            </a:pPr>
            <a:r>
              <a:rPr lang="en-US" altLang="zh-CN" sz="3200" b="1" dirty="0">
                <a:latin typeface="楷体" panose="02010609060101010101" pitchFamily="49" charset="-122"/>
                <a:ea typeface="楷体" panose="02010609060101010101" pitchFamily="49" charset="-122"/>
                <a:cs typeface="楷体" panose="02010609060101010101" pitchFamily="49" charset="-122"/>
              </a:rPr>
              <a:t>1</a:t>
            </a:r>
            <a:r>
              <a:rPr lang="zh-CN" altLang="en-US" sz="3200" b="1" dirty="0">
                <a:latin typeface="楷体" panose="02010609060101010101" pitchFamily="49" charset="-122"/>
                <a:ea typeface="楷体" panose="02010609060101010101" pitchFamily="49" charset="-122"/>
                <a:cs typeface="楷体" panose="02010609060101010101" pitchFamily="49" charset="-122"/>
              </a:rPr>
              <a:t>、</a:t>
            </a:r>
            <a:r>
              <a:rPr lang="en-US" altLang="zh-CN" sz="3200" b="1" dirty="0">
                <a:latin typeface="楷体" panose="02010609060101010101" pitchFamily="49" charset="-122"/>
                <a:ea typeface="楷体" panose="02010609060101010101" pitchFamily="49" charset="-122"/>
                <a:cs typeface="楷体" panose="02010609060101010101" pitchFamily="49" charset="-122"/>
              </a:rPr>
              <a:t>2</a:t>
            </a:r>
            <a:r>
              <a:rPr lang="zh-CN" altLang="en-US" sz="3200" b="1" dirty="0">
                <a:latin typeface="楷体" panose="02010609060101010101" pitchFamily="49" charset="-122"/>
                <a:ea typeface="楷体" panose="02010609060101010101" pitchFamily="49" charset="-122"/>
                <a:cs typeface="楷体" panose="02010609060101010101" pitchFamily="49" charset="-122"/>
              </a:rPr>
              <a:t>、</a:t>
            </a:r>
            <a:r>
              <a:rPr lang="en-US" altLang="zh-CN" sz="3200" b="1" dirty="0">
                <a:latin typeface="楷体" panose="02010609060101010101" pitchFamily="49" charset="-122"/>
                <a:ea typeface="楷体" panose="02010609060101010101" pitchFamily="49" charset="-122"/>
                <a:cs typeface="楷体" panose="02010609060101010101" pitchFamily="49" charset="-122"/>
              </a:rPr>
              <a:t>3</a:t>
            </a:r>
            <a:r>
              <a:rPr lang="zh-CN" altLang="en-US" sz="3200" b="1" dirty="0">
                <a:latin typeface="楷体" panose="02010609060101010101" pitchFamily="49" charset="-122"/>
                <a:ea typeface="楷体" panose="02010609060101010101" pitchFamily="49" charset="-122"/>
                <a:cs typeface="楷体" panose="02010609060101010101" pitchFamily="49" charset="-122"/>
              </a:rPr>
              <a:t>、</a:t>
            </a:r>
            <a:r>
              <a:rPr lang="en-US" altLang="zh-CN" sz="3200" b="1" dirty="0">
                <a:latin typeface="楷体" panose="02010609060101010101" pitchFamily="49" charset="-122"/>
                <a:ea typeface="楷体" panose="02010609060101010101" pitchFamily="49" charset="-122"/>
                <a:cs typeface="楷体" panose="02010609060101010101" pitchFamily="49" charset="-122"/>
              </a:rPr>
              <a:t>4</a:t>
            </a:r>
            <a:r>
              <a:rPr lang="zh-CN" altLang="en-US" sz="3200" b="1" dirty="0">
                <a:latin typeface="楷体" panose="02010609060101010101" pitchFamily="49" charset="-122"/>
                <a:ea typeface="楷体" panose="02010609060101010101" pitchFamily="49" charset="-122"/>
                <a:cs typeface="楷体" panose="02010609060101010101" pitchFamily="49" charset="-122"/>
              </a:rPr>
              <a:t>、</a:t>
            </a:r>
            <a:r>
              <a:rPr lang="en-US" altLang="zh-CN" sz="3200" b="1" dirty="0">
                <a:latin typeface="楷体" panose="02010609060101010101" pitchFamily="49" charset="-122"/>
                <a:ea typeface="楷体" panose="02010609060101010101" pitchFamily="49" charset="-122"/>
                <a:cs typeface="楷体" panose="02010609060101010101" pitchFamily="49" charset="-122"/>
              </a:rPr>
              <a:t>5</a:t>
            </a:r>
            <a:r>
              <a:rPr lang="zh-CN" altLang="en-US" sz="3200" b="1" dirty="0">
                <a:latin typeface="楷体" panose="02010609060101010101" pitchFamily="49" charset="-122"/>
                <a:ea typeface="楷体" panose="02010609060101010101" pitchFamily="49" charset="-122"/>
                <a:cs typeface="楷体" panose="02010609060101010101" pitchFamily="49" charset="-122"/>
              </a:rPr>
              <a:t>、</a:t>
            </a:r>
            <a:r>
              <a:rPr lang="en-US" altLang="zh-CN" sz="3200" b="1" dirty="0">
                <a:latin typeface="楷体" panose="02010609060101010101" pitchFamily="49" charset="-122"/>
                <a:ea typeface="楷体" panose="02010609060101010101" pitchFamily="49" charset="-122"/>
                <a:cs typeface="楷体" panose="02010609060101010101" pitchFamily="49" charset="-122"/>
              </a:rPr>
              <a:t>6</a:t>
            </a:r>
            <a:endParaRPr lang="zh-CN" altLang="en-US" sz="3200" b="1" dirty="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84709"/>
                                        </p:tgtEl>
                                        <p:attrNameLst>
                                          <p:attrName>style.visibility</p:attrName>
                                        </p:attrNameLst>
                                      </p:cBhvr>
                                      <p:to>
                                        <p:strVal val="visible"/>
                                      </p:to>
                                    </p:set>
                                    <p:animEffect transition="in" filter="barn(inVertical)">
                                      <p:cBhvr>
                                        <p:cTn id="7" dur="500"/>
                                        <p:tgtEl>
                                          <p:spTgt spid="58470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83682" name="Rectangle 3"/>
          <p:cNvSpPr/>
          <p:nvPr/>
        </p:nvSpPr>
        <p:spPr>
          <a:xfrm>
            <a:off x="1249680" y="2870200"/>
            <a:ext cx="6645275" cy="1748790"/>
          </a:xfrm>
          <a:prstGeom prst="rect">
            <a:avLst/>
          </a:prstGeom>
          <a:noFill/>
          <a:ln w="9525">
            <a:noFill/>
          </a:ln>
        </p:spPr>
        <p:txBody>
          <a:bodyPr wrap="square" lIns="67500" tIns="35100" rIns="67500" bIns="35100">
            <a:spAutoFit/>
          </a:bodyPr>
          <a:lstStyle/>
          <a:p>
            <a:pPr>
              <a:lnSpc>
                <a:spcPct val="130000"/>
              </a:lnSpc>
              <a:spcBef>
                <a:spcPct val="30000"/>
              </a:spcBef>
              <a:buFont typeface="Arial" panose="020B0604020202020204" pitchFamily="34" charset="0"/>
              <a:buNone/>
            </a:pPr>
            <a:r>
              <a:rPr lang="en-US" altLang="zh-CN" sz="2800" b="1" dirty="0">
                <a:latin typeface="楷体" panose="02010609060101010101" pitchFamily="49" charset="-122"/>
                <a:ea typeface="楷体" panose="02010609060101010101" pitchFamily="49" charset="-122"/>
                <a:cs typeface="楷体" panose="02010609060101010101" pitchFamily="49" charset="-122"/>
              </a:rPr>
              <a:t>       </a:t>
            </a:r>
            <a:r>
              <a:rPr lang="zh-CN" altLang="en-US" sz="2800" b="1" dirty="0">
                <a:latin typeface="楷体" panose="02010609060101010101" pitchFamily="49" charset="-122"/>
                <a:ea typeface="楷体" panose="02010609060101010101" pitchFamily="49" charset="-122"/>
                <a:cs typeface="楷体" panose="02010609060101010101" pitchFamily="49" charset="-122"/>
              </a:rPr>
              <a:t>小朋友们玩游戏，他们想用掷骰子来决定谁先玩。这两个骰子该选哪一个比较公平呢？为什么？ </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p:txBody>
      </p:sp>
      <p:pic>
        <p:nvPicPr>
          <p:cNvPr id="583683" name="Picture 4" descr="9276"/>
          <p:cNvPicPr>
            <a:picLocks noChangeAspect="1"/>
          </p:cNvPicPr>
          <p:nvPr/>
        </p:nvPicPr>
        <p:blipFill>
          <a:blip r:embed="rId1"/>
          <a:stretch>
            <a:fillRect/>
          </a:stretch>
        </p:blipFill>
        <p:spPr>
          <a:xfrm>
            <a:off x="5364088" y="663394"/>
            <a:ext cx="1518285" cy="1755775"/>
          </a:xfrm>
          <a:prstGeom prst="rect">
            <a:avLst/>
          </a:prstGeom>
          <a:noFill/>
          <a:ln w="9525">
            <a:noFill/>
          </a:ln>
        </p:spPr>
      </p:pic>
      <p:pic>
        <p:nvPicPr>
          <p:cNvPr id="583684" name="Picture 5" descr="546"/>
          <p:cNvPicPr>
            <a:picLocks noChangeAspect="1"/>
          </p:cNvPicPr>
          <p:nvPr/>
        </p:nvPicPr>
        <p:blipFill>
          <a:blip r:embed="rId2"/>
          <a:srcRect b="25619"/>
          <a:stretch>
            <a:fillRect/>
          </a:stretch>
        </p:blipFill>
        <p:spPr>
          <a:xfrm>
            <a:off x="3131840" y="801286"/>
            <a:ext cx="1675765" cy="1748791"/>
          </a:xfrm>
          <a:prstGeom prst="rect">
            <a:avLst/>
          </a:prstGeom>
          <a:noFill/>
          <a:ln w="9525">
            <a:noFill/>
          </a:ln>
        </p:spPr>
      </p:pic>
      <p:sp>
        <p:nvSpPr>
          <p:cNvPr id="5" name="Rectangle 8"/>
          <p:cNvSpPr/>
          <p:nvPr/>
        </p:nvSpPr>
        <p:spPr>
          <a:xfrm>
            <a:off x="0" y="481163"/>
            <a:ext cx="3632706" cy="2583400"/>
          </a:xfrm>
          <a:prstGeom prst="cloudCallout">
            <a:avLst>
              <a:gd name="adj1" fmla="val 52252"/>
              <a:gd name="adj2" fmla="val 11891"/>
            </a:avLst>
          </a:prstGeom>
          <a:noFill/>
          <a:ln w="9525">
            <a:solidFill>
              <a:srgbClr val="0000FF"/>
            </a:solidFill>
          </a:ln>
        </p:spPr>
        <p:txBody>
          <a:bodyPr wrap="square" lIns="67500" tIns="35100" rIns="67500" bIns="35100">
            <a:spAutoFit/>
          </a:bodyPr>
          <a:lstStyle/>
          <a:p>
            <a:pPr>
              <a:lnSpc>
                <a:spcPct val="155000"/>
              </a:lnSpc>
              <a:spcBef>
                <a:spcPct val="30000"/>
              </a:spcBef>
              <a:buFont typeface="Arial" panose="020B0604020202020204" pitchFamily="34" charset="0"/>
              <a:buNone/>
            </a:pPr>
            <a:r>
              <a:rPr lang="zh-CN" altLang="en-US" sz="2400" b="1" dirty="0">
                <a:latin typeface="楷体" panose="02010609060101010101" pitchFamily="49" charset="-122"/>
                <a:ea typeface="楷体" panose="02010609060101010101" pitchFamily="49" charset="-122"/>
                <a:cs typeface="楷体" panose="02010609060101010101" pitchFamily="49" charset="-122"/>
              </a:rPr>
              <a:t>这是个长方体，每个面的大小不相同，不公平。</a:t>
            </a:r>
            <a:endParaRPr lang="zh-CN" altLang="en-US" sz="2400" b="1" dirty="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83682"/>
                                        </p:tgtEl>
                                        <p:attrNameLst>
                                          <p:attrName>style.visibility</p:attrName>
                                        </p:attrNameLst>
                                      </p:cBhvr>
                                      <p:to>
                                        <p:strVal val="visible"/>
                                      </p:to>
                                    </p:set>
                                    <p:animEffect transition="in" filter="blinds(horizontal)">
                                      <p:cBhvr>
                                        <p:cTn id="7" dur="500"/>
                                        <p:tgtEl>
                                          <p:spTgt spid="58368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682"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矩形 15"/>
          <p:cNvSpPr/>
          <p:nvPr/>
        </p:nvSpPr>
        <p:spPr>
          <a:xfrm>
            <a:off x="2769622" y="2222017"/>
            <a:ext cx="3204356" cy="50664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Rectangle 3"/>
          <p:cNvSpPr/>
          <p:nvPr/>
        </p:nvSpPr>
        <p:spPr>
          <a:xfrm>
            <a:off x="827584" y="483518"/>
            <a:ext cx="7344816" cy="1111748"/>
          </a:xfrm>
          <a:prstGeom prst="rect">
            <a:avLst/>
          </a:prstGeom>
          <a:noFill/>
          <a:ln w="9525">
            <a:noFill/>
          </a:ln>
        </p:spPr>
        <p:txBody>
          <a:bodyPr wrap="square" lIns="67500" tIns="35100" rIns="67500" bIns="35100">
            <a:spAutoFit/>
          </a:bodyPr>
          <a:lstStyle/>
          <a:p>
            <a:pPr>
              <a:lnSpc>
                <a:spcPct val="130000"/>
              </a:lnSpc>
              <a:spcBef>
                <a:spcPct val="30000"/>
              </a:spcBef>
              <a:buFont typeface="Arial" panose="020B0604020202020204" pitchFamily="34" charset="0"/>
              <a:buNone/>
            </a:pPr>
            <a:r>
              <a:rPr lang="zh-CN" altLang="en-US" sz="2800" b="1" dirty="0">
                <a:latin typeface="楷体" panose="02010609060101010101" pitchFamily="49" charset="-122"/>
                <a:ea typeface="楷体" panose="02010609060101010101" pitchFamily="49" charset="-122"/>
                <a:cs typeface="楷体" panose="02010609060101010101" pitchFamily="49" charset="-122"/>
              </a:rPr>
              <a:t>小王家在重庆，假期想去都江堰旅游。想一想，小王从重庆到都江堰，有多少种方式可选择？</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p:txBody>
      </p:sp>
      <p:sp>
        <p:nvSpPr>
          <p:cNvPr id="19" name="矩形 18"/>
          <p:cNvSpPr/>
          <p:nvPr/>
        </p:nvSpPr>
        <p:spPr>
          <a:xfrm>
            <a:off x="2733545" y="2219388"/>
            <a:ext cx="1458162" cy="50664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523294" y="2829882"/>
            <a:ext cx="1458162" cy="50664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771219" y="2843628"/>
            <a:ext cx="1458162" cy="50664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533818" y="2226860"/>
            <a:ext cx="1458162" cy="50664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2767699" y="2843181"/>
            <a:ext cx="3204356" cy="50664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2123728" y="2139702"/>
            <a:ext cx="4464496" cy="1735721"/>
            <a:chOff x="1979712" y="2196398"/>
            <a:chExt cx="4464496" cy="1735721"/>
          </a:xfrm>
        </p:grpSpPr>
        <p:sp>
          <p:nvSpPr>
            <p:cNvPr id="3" name="Rectangle 3"/>
            <p:cNvSpPr/>
            <p:nvPr/>
          </p:nvSpPr>
          <p:spPr>
            <a:xfrm>
              <a:off x="1979712" y="2211710"/>
              <a:ext cx="504056" cy="1720409"/>
            </a:xfrm>
            <a:prstGeom prst="roundRect">
              <a:avLst/>
            </a:prstGeom>
            <a:solidFill>
              <a:srgbClr val="FF99FF"/>
            </a:solidFill>
            <a:ln w="9525">
              <a:solidFill>
                <a:schemeClr val="tx1"/>
              </a:solidFill>
            </a:ln>
          </p:spPr>
          <p:txBody>
            <a:bodyPr wrap="square" lIns="67500" tIns="35100" rIns="67500" bIns="35100">
              <a:spAutoFit/>
            </a:bodyPr>
            <a:lstStyle/>
            <a:p>
              <a:pPr>
                <a:lnSpc>
                  <a:spcPct val="130000"/>
                </a:lnSpc>
                <a:spcBef>
                  <a:spcPct val="30000"/>
                </a:spcBef>
                <a:buFont typeface="Arial" panose="020B0604020202020204" pitchFamily="34" charset="0"/>
                <a:buNone/>
              </a:pPr>
              <a:r>
                <a:rPr lang="zh-CN" altLang="en-US" sz="2800" b="1" dirty="0">
                  <a:latin typeface="楷体" panose="02010609060101010101" pitchFamily="49" charset="-122"/>
                  <a:ea typeface="楷体" panose="02010609060101010101" pitchFamily="49" charset="-122"/>
                  <a:cs typeface="楷体" panose="02010609060101010101" pitchFamily="49" charset="-122"/>
                </a:rPr>
                <a:t>重庆市</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p:txBody>
        </p:sp>
        <p:sp>
          <p:nvSpPr>
            <p:cNvPr id="4" name="Rectangle 3"/>
            <p:cNvSpPr/>
            <p:nvPr/>
          </p:nvSpPr>
          <p:spPr>
            <a:xfrm>
              <a:off x="3959932" y="2211710"/>
              <a:ext cx="504056" cy="1720409"/>
            </a:xfrm>
            <a:prstGeom prst="roundRect">
              <a:avLst/>
            </a:prstGeom>
            <a:solidFill>
              <a:srgbClr val="FF99FF"/>
            </a:solidFill>
            <a:ln w="9525">
              <a:solidFill>
                <a:schemeClr val="tx1"/>
              </a:solidFill>
            </a:ln>
          </p:spPr>
          <p:txBody>
            <a:bodyPr wrap="square" lIns="67500" tIns="35100" rIns="67500" bIns="35100">
              <a:spAutoFit/>
            </a:bodyPr>
            <a:lstStyle/>
            <a:p>
              <a:pPr>
                <a:lnSpc>
                  <a:spcPct val="130000"/>
                </a:lnSpc>
                <a:spcBef>
                  <a:spcPct val="30000"/>
                </a:spcBef>
                <a:buFont typeface="Arial" panose="020B0604020202020204" pitchFamily="34" charset="0"/>
                <a:buNone/>
              </a:pPr>
              <a:r>
                <a:rPr lang="zh-CN" altLang="en-US" sz="2800" b="1" dirty="0">
                  <a:latin typeface="楷体" panose="02010609060101010101" pitchFamily="49" charset="-122"/>
                  <a:ea typeface="楷体" panose="02010609060101010101" pitchFamily="49" charset="-122"/>
                  <a:cs typeface="楷体" panose="02010609060101010101" pitchFamily="49" charset="-122"/>
                </a:rPr>
                <a:t>成都市</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p:txBody>
        </p:sp>
        <p:sp>
          <p:nvSpPr>
            <p:cNvPr id="5" name="Rectangle 3"/>
            <p:cNvSpPr/>
            <p:nvPr/>
          </p:nvSpPr>
          <p:spPr>
            <a:xfrm>
              <a:off x="5940152" y="2211710"/>
              <a:ext cx="504056" cy="1720409"/>
            </a:xfrm>
            <a:prstGeom prst="roundRect">
              <a:avLst/>
            </a:prstGeom>
            <a:solidFill>
              <a:srgbClr val="FF99FF"/>
            </a:solidFill>
            <a:ln w="9525">
              <a:solidFill>
                <a:schemeClr val="tx1"/>
              </a:solidFill>
            </a:ln>
          </p:spPr>
          <p:txBody>
            <a:bodyPr wrap="square" lIns="67500" tIns="35100" rIns="67500" bIns="35100">
              <a:spAutoFit/>
            </a:bodyPr>
            <a:lstStyle/>
            <a:p>
              <a:pPr>
                <a:lnSpc>
                  <a:spcPct val="130000"/>
                </a:lnSpc>
                <a:spcBef>
                  <a:spcPct val="30000"/>
                </a:spcBef>
                <a:buFont typeface="Arial" panose="020B0604020202020204" pitchFamily="34" charset="0"/>
                <a:buNone/>
              </a:pPr>
              <a:r>
                <a:rPr lang="zh-CN" altLang="en-US" sz="2800" b="1" dirty="0">
                  <a:latin typeface="楷体" panose="02010609060101010101" pitchFamily="49" charset="-122"/>
                  <a:ea typeface="楷体" panose="02010609060101010101" pitchFamily="49" charset="-122"/>
                  <a:cs typeface="楷体" panose="02010609060101010101" pitchFamily="49" charset="-122"/>
                </a:rPr>
                <a:t>都江堰</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p:txBody>
        </p:sp>
        <p:sp>
          <p:nvSpPr>
            <p:cNvPr id="6" name="Rectangle 3"/>
            <p:cNvSpPr/>
            <p:nvPr/>
          </p:nvSpPr>
          <p:spPr>
            <a:xfrm>
              <a:off x="2701316" y="2196398"/>
              <a:ext cx="1080120" cy="610275"/>
            </a:xfrm>
            <a:prstGeom prst="roundRect">
              <a:avLst/>
            </a:prstGeom>
            <a:noFill/>
            <a:ln w="9525">
              <a:noFill/>
            </a:ln>
          </p:spPr>
          <p:txBody>
            <a:bodyPr wrap="square" lIns="67500" tIns="35100" rIns="67500" bIns="35100">
              <a:spAutoFit/>
            </a:bodyPr>
            <a:lstStyle/>
            <a:p>
              <a:pPr>
                <a:lnSpc>
                  <a:spcPct val="130000"/>
                </a:lnSpc>
                <a:spcBef>
                  <a:spcPct val="30000"/>
                </a:spcBef>
                <a:buFont typeface="Arial" panose="020B0604020202020204" pitchFamily="34" charset="0"/>
                <a:buNone/>
              </a:pPr>
              <a:r>
                <a:rPr lang="zh-CN" altLang="en-US" sz="2800" b="1" dirty="0">
                  <a:latin typeface="楷体" panose="02010609060101010101" pitchFamily="49" charset="-122"/>
                  <a:ea typeface="楷体" panose="02010609060101010101" pitchFamily="49" charset="-122"/>
                  <a:cs typeface="楷体" panose="02010609060101010101" pitchFamily="49" charset="-122"/>
                </a:rPr>
                <a:t>火车</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p:txBody>
        </p:sp>
        <p:cxnSp>
          <p:nvCxnSpPr>
            <p:cNvPr id="8" name="直接箭头连接符 7"/>
            <p:cNvCxnSpPr/>
            <p:nvPr/>
          </p:nvCxnSpPr>
          <p:spPr>
            <a:xfrm>
              <a:off x="2519772" y="2787774"/>
              <a:ext cx="1332148" cy="0"/>
            </a:xfrm>
            <a:prstGeom prst="straightConnector1">
              <a:avLst/>
            </a:prstGeom>
            <a:ln w="1905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2494511" y="3435846"/>
              <a:ext cx="1332148" cy="0"/>
            </a:xfrm>
            <a:prstGeom prst="straightConnector1">
              <a:avLst/>
            </a:prstGeom>
            <a:ln w="1905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4499992" y="2787774"/>
              <a:ext cx="1332148" cy="0"/>
            </a:xfrm>
            <a:prstGeom prst="straightConnector1">
              <a:avLst/>
            </a:prstGeom>
            <a:ln w="1905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4499992" y="3363838"/>
              <a:ext cx="1332148" cy="0"/>
            </a:xfrm>
            <a:prstGeom prst="straightConnector1">
              <a:avLst/>
            </a:prstGeom>
            <a:ln w="1905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2" name="Rectangle 3"/>
            <p:cNvSpPr/>
            <p:nvPr/>
          </p:nvSpPr>
          <p:spPr>
            <a:xfrm>
              <a:off x="2663788" y="2787774"/>
              <a:ext cx="1080120" cy="610275"/>
            </a:xfrm>
            <a:prstGeom prst="roundRect">
              <a:avLst/>
            </a:prstGeom>
            <a:noFill/>
            <a:ln w="9525">
              <a:noFill/>
            </a:ln>
          </p:spPr>
          <p:txBody>
            <a:bodyPr wrap="square" lIns="67500" tIns="35100" rIns="67500" bIns="35100">
              <a:spAutoFit/>
            </a:bodyPr>
            <a:lstStyle/>
            <a:p>
              <a:pPr>
                <a:lnSpc>
                  <a:spcPct val="130000"/>
                </a:lnSpc>
                <a:spcBef>
                  <a:spcPct val="30000"/>
                </a:spcBef>
                <a:buFont typeface="Arial" panose="020B0604020202020204" pitchFamily="34" charset="0"/>
                <a:buNone/>
              </a:pPr>
              <a:r>
                <a:rPr lang="zh-CN" altLang="en-US" sz="2800" b="1" dirty="0">
                  <a:latin typeface="楷体" panose="02010609060101010101" pitchFamily="49" charset="-122"/>
                  <a:ea typeface="楷体" panose="02010609060101010101" pitchFamily="49" charset="-122"/>
                  <a:cs typeface="楷体" panose="02010609060101010101" pitchFamily="49" charset="-122"/>
                </a:rPr>
                <a:t>汽车</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p:txBody>
        </p:sp>
        <p:sp>
          <p:nvSpPr>
            <p:cNvPr id="13" name="Rectangle 3"/>
            <p:cNvSpPr/>
            <p:nvPr/>
          </p:nvSpPr>
          <p:spPr>
            <a:xfrm>
              <a:off x="4499992" y="2210418"/>
              <a:ext cx="1332148" cy="610275"/>
            </a:xfrm>
            <a:prstGeom prst="roundRect">
              <a:avLst/>
            </a:prstGeom>
            <a:noFill/>
            <a:ln w="9525">
              <a:noFill/>
            </a:ln>
          </p:spPr>
          <p:txBody>
            <a:bodyPr wrap="square" lIns="67500" tIns="35100" rIns="67500" bIns="35100">
              <a:spAutoFit/>
            </a:bodyPr>
            <a:lstStyle/>
            <a:p>
              <a:pPr>
                <a:lnSpc>
                  <a:spcPct val="130000"/>
                </a:lnSpc>
                <a:spcBef>
                  <a:spcPct val="30000"/>
                </a:spcBef>
                <a:buFont typeface="Arial" panose="020B0604020202020204" pitchFamily="34" charset="0"/>
                <a:buNone/>
              </a:pPr>
              <a:r>
                <a:rPr lang="zh-CN" altLang="en-US" sz="2800" b="1" dirty="0">
                  <a:latin typeface="楷体" panose="02010609060101010101" pitchFamily="49" charset="-122"/>
                  <a:ea typeface="楷体" panose="02010609060101010101" pitchFamily="49" charset="-122"/>
                  <a:cs typeface="楷体" panose="02010609060101010101" pitchFamily="49" charset="-122"/>
                </a:rPr>
                <a:t>公交车</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p:txBody>
        </p:sp>
        <p:sp>
          <p:nvSpPr>
            <p:cNvPr id="14" name="Rectangle 3"/>
            <p:cNvSpPr/>
            <p:nvPr/>
          </p:nvSpPr>
          <p:spPr>
            <a:xfrm>
              <a:off x="4680012" y="2766776"/>
              <a:ext cx="1080120" cy="610275"/>
            </a:xfrm>
            <a:prstGeom prst="roundRect">
              <a:avLst/>
            </a:prstGeom>
            <a:noFill/>
            <a:ln w="9525">
              <a:noFill/>
            </a:ln>
          </p:spPr>
          <p:txBody>
            <a:bodyPr wrap="square" lIns="67500" tIns="35100" rIns="67500" bIns="35100">
              <a:spAutoFit/>
            </a:bodyPr>
            <a:lstStyle/>
            <a:p>
              <a:pPr>
                <a:lnSpc>
                  <a:spcPct val="130000"/>
                </a:lnSpc>
                <a:spcBef>
                  <a:spcPct val="30000"/>
                </a:spcBef>
                <a:buFont typeface="Arial" panose="020B0604020202020204" pitchFamily="34" charset="0"/>
                <a:buNone/>
              </a:pPr>
              <a:r>
                <a:rPr lang="zh-CN" altLang="en-US" sz="2800" b="1" dirty="0">
                  <a:latin typeface="楷体" panose="02010609060101010101" pitchFamily="49" charset="-122"/>
                  <a:ea typeface="楷体" panose="02010609060101010101" pitchFamily="49" charset="-122"/>
                  <a:cs typeface="楷体" panose="02010609060101010101" pitchFamily="49" charset="-122"/>
                </a:rPr>
                <a:t>火车</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p:txBody>
        </p:sp>
      </p:grpSp>
      <p:sp>
        <p:nvSpPr>
          <p:cNvPr id="24" name="Rectangle 8"/>
          <p:cNvSpPr/>
          <p:nvPr/>
        </p:nvSpPr>
        <p:spPr>
          <a:xfrm>
            <a:off x="1607256" y="3951794"/>
            <a:ext cx="2572038" cy="840539"/>
          </a:xfrm>
          <a:prstGeom prst="cloudCallout">
            <a:avLst>
              <a:gd name="adj1" fmla="val 13833"/>
              <a:gd name="adj2" fmla="val -120753"/>
            </a:avLst>
          </a:prstGeom>
          <a:noFill/>
          <a:ln w="9525">
            <a:solidFill>
              <a:srgbClr val="0000FF"/>
            </a:solidFill>
          </a:ln>
        </p:spPr>
        <p:txBody>
          <a:bodyPr wrap="square" lIns="67500" tIns="35100" rIns="67500" bIns="35100">
            <a:spAutoFit/>
          </a:bodyPr>
          <a:lstStyle/>
          <a:p>
            <a:pPr>
              <a:lnSpc>
                <a:spcPct val="155000"/>
              </a:lnSpc>
              <a:spcBef>
                <a:spcPct val="30000"/>
              </a:spcBef>
              <a:buFont typeface="Arial" panose="020B0604020202020204" pitchFamily="34" charset="0"/>
              <a:buNone/>
            </a:pPr>
            <a:r>
              <a:rPr lang="zh-CN" altLang="en-US" sz="2400" b="1" dirty="0">
                <a:latin typeface="楷体" panose="02010609060101010101" pitchFamily="49" charset="-122"/>
                <a:ea typeface="楷体" panose="02010609060101010101" pitchFamily="49" charset="-122"/>
                <a:cs typeface="楷体" panose="02010609060101010101" pitchFamily="49" charset="-122"/>
              </a:rPr>
              <a:t>共</a:t>
            </a:r>
            <a:r>
              <a:rPr lang="en-US" altLang="zh-CN" sz="2400" b="1" dirty="0">
                <a:latin typeface="楷体" panose="02010609060101010101" pitchFamily="49" charset="-122"/>
                <a:ea typeface="楷体" panose="02010609060101010101" pitchFamily="49" charset="-122"/>
                <a:cs typeface="楷体" panose="02010609060101010101" pitchFamily="49" charset="-122"/>
              </a:rPr>
              <a:t>4</a:t>
            </a:r>
            <a:r>
              <a:rPr lang="zh-CN" altLang="en-US" sz="2400" b="1" dirty="0">
                <a:latin typeface="楷体" panose="02010609060101010101" pitchFamily="49" charset="-122"/>
                <a:ea typeface="楷体" panose="02010609060101010101" pitchFamily="49" charset="-122"/>
                <a:cs typeface="楷体" panose="02010609060101010101" pitchFamily="49" charset="-122"/>
              </a:rPr>
              <a:t>种方式。</a:t>
            </a:r>
            <a:endParaRPr lang="zh-CN" altLang="en-US" sz="2400" b="1" dirty="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left)">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left)">
                                      <p:cBhvr>
                                        <p:cTn id="21" dur="500"/>
                                        <p:tgtEl>
                                          <p:spTgt spid="21"/>
                                        </p:tgtEl>
                                      </p:cBhvr>
                                    </p:animEffect>
                                  </p:childTnLst>
                                </p:cTn>
                              </p:par>
                            </p:childTnLst>
                          </p:cTn>
                        </p:par>
                        <p:par>
                          <p:cTn id="22" fill="hold">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left)">
                                      <p:cBhvr>
                                        <p:cTn id="30" dur="500"/>
                                        <p:tgtEl>
                                          <p:spTgt spid="23"/>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down)">
                                      <p:cBhvr>
                                        <p:cTn id="3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9" grpId="0" animBg="1"/>
      <p:bldP spid="20" grpId="0" animBg="1"/>
      <p:bldP spid="21" grpId="0" animBg="1"/>
      <p:bldP spid="22" grpId="0" animBg="1"/>
      <p:bldP spid="23" grpId="0" animBg="1"/>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4" name="Rectangle 4"/>
          <p:cNvSpPr/>
          <p:nvPr/>
        </p:nvSpPr>
        <p:spPr>
          <a:xfrm>
            <a:off x="396580" y="483518"/>
            <a:ext cx="8729345" cy="1081450"/>
          </a:xfrm>
          <a:prstGeom prst="rect">
            <a:avLst/>
          </a:prstGeom>
          <a:noFill/>
          <a:ln w="9525">
            <a:noFill/>
          </a:ln>
        </p:spPr>
        <p:txBody>
          <a:bodyPr wrap="square">
            <a:spAutoFit/>
          </a:bodyPr>
          <a:lstStyle/>
          <a:p>
            <a:pPr>
              <a:lnSpc>
                <a:spcPct val="145000"/>
              </a:lnSpc>
              <a:buFont typeface="Arial" panose="020B0604020202020204" pitchFamily="34" charset="0"/>
              <a:buNone/>
            </a:pPr>
            <a:r>
              <a:rPr lang="zh-CN" altLang="en-US" sz="2400" b="1" dirty="0">
                <a:latin typeface="楷体" panose="02010609060101010101" pitchFamily="49" charset="-122"/>
                <a:ea typeface="楷体" panose="02010609060101010101" pitchFamily="49" charset="-122"/>
                <a:cs typeface="楷体" panose="02010609060101010101" pitchFamily="49" charset="-122"/>
              </a:rPr>
              <a:t>用</a:t>
            </a:r>
            <a:r>
              <a:rPr lang="en-US" altLang="zh-CN" sz="2400" b="1" dirty="0">
                <a:latin typeface="楷体" panose="02010609060101010101" pitchFamily="49" charset="-122"/>
                <a:ea typeface="楷体" panose="02010609060101010101" pitchFamily="49" charset="-122"/>
                <a:cs typeface="楷体" panose="02010609060101010101" pitchFamily="49" charset="-122"/>
              </a:rPr>
              <a:t>4</a:t>
            </a:r>
            <a:r>
              <a:rPr lang="zh-CN" altLang="en-US" sz="2400" b="1" dirty="0">
                <a:latin typeface="楷体" panose="02010609060101010101" pitchFamily="49" charset="-122"/>
                <a:ea typeface="楷体" panose="02010609060101010101" pitchFamily="49" charset="-122"/>
                <a:cs typeface="楷体" panose="02010609060101010101" pitchFamily="49" charset="-122"/>
              </a:rPr>
              <a:t>，</a:t>
            </a:r>
            <a:r>
              <a:rPr lang="en-US" altLang="zh-CN" sz="2400" b="1" dirty="0">
                <a:latin typeface="楷体" panose="02010609060101010101" pitchFamily="49" charset="-122"/>
                <a:ea typeface="楷体" panose="02010609060101010101" pitchFamily="49" charset="-122"/>
                <a:cs typeface="楷体" panose="02010609060101010101" pitchFamily="49" charset="-122"/>
              </a:rPr>
              <a:t>6</a:t>
            </a:r>
            <a:r>
              <a:rPr lang="zh-CN" altLang="en-US" sz="2400" b="1" dirty="0">
                <a:latin typeface="楷体" panose="02010609060101010101" pitchFamily="49" charset="-122"/>
                <a:ea typeface="楷体" panose="02010609060101010101" pitchFamily="49" charset="-122"/>
                <a:cs typeface="楷体" panose="02010609060101010101" pitchFamily="49" charset="-122"/>
              </a:rPr>
              <a:t>，</a:t>
            </a:r>
            <a:r>
              <a:rPr lang="en-US" altLang="zh-CN" sz="2400" b="1" dirty="0">
                <a:latin typeface="楷体" panose="02010609060101010101" pitchFamily="49" charset="-122"/>
                <a:ea typeface="楷体" panose="02010609060101010101" pitchFamily="49" charset="-122"/>
                <a:cs typeface="楷体" panose="02010609060101010101" pitchFamily="49" charset="-122"/>
              </a:rPr>
              <a:t>9</a:t>
            </a:r>
            <a:r>
              <a:rPr lang="zh-CN" altLang="en-US" sz="2400" b="1" dirty="0">
                <a:latin typeface="楷体" panose="02010609060101010101" pitchFamily="49" charset="-122"/>
                <a:ea typeface="楷体" panose="02010609060101010101" pitchFamily="49" charset="-122"/>
                <a:cs typeface="楷体" panose="02010609060101010101" pitchFamily="49" charset="-122"/>
              </a:rPr>
              <a:t>这三个数组成两位数，可以组成多少个不同的两位</a:t>
            </a:r>
            <a:endParaRPr lang="zh-CN" altLang="en-US" sz="2400" b="1" dirty="0">
              <a:latin typeface="楷体" panose="02010609060101010101" pitchFamily="49" charset="-122"/>
              <a:ea typeface="楷体" panose="02010609060101010101" pitchFamily="49" charset="-122"/>
              <a:cs typeface="楷体" panose="02010609060101010101" pitchFamily="49" charset="-122"/>
            </a:endParaRPr>
          </a:p>
          <a:p>
            <a:pPr>
              <a:lnSpc>
                <a:spcPct val="145000"/>
              </a:lnSpc>
              <a:buFont typeface="Arial" panose="020B0604020202020204" pitchFamily="34" charset="0"/>
              <a:buNone/>
            </a:pPr>
            <a:r>
              <a:rPr lang="zh-CN" altLang="en-US" sz="2400" b="1" dirty="0">
                <a:latin typeface="楷体" panose="02010609060101010101" pitchFamily="49" charset="-122"/>
                <a:ea typeface="楷体" panose="02010609060101010101" pitchFamily="49" charset="-122"/>
                <a:cs typeface="楷体" panose="02010609060101010101" pitchFamily="49" charset="-122"/>
              </a:rPr>
              <a:t>  数？如果组成三位数呢？</a:t>
            </a:r>
            <a:endParaRPr lang="zh-CN" altLang="en-US" sz="2400" b="1" dirty="0">
              <a:latin typeface="楷体" panose="02010609060101010101" pitchFamily="49" charset="-122"/>
              <a:ea typeface="楷体" panose="02010609060101010101" pitchFamily="49" charset="-122"/>
              <a:cs typeface="楷体" panose="02010609060101010101" pitchFamily="49" charset="-122"/>
            </a:endParaRPr>
          </a:p>
        </p:txBody>
      </p:sp>
      <p:sp>
        <p:nvSpPr>
          <p:cNvPr id="15375" name="Text Box 15"/>
          <p:cNvSpPr txBox="1"/>
          <p:nvPr/>
        </p:nvSpPr>
        <p:spPr>
          <a:xfrm>
            <a:off x="1187624" y="1920567"/>
            <a:ext cx="5400600" cy="1015663"/>
          </a:xfrm>
          <a:prstGeom prst="rect">
            <a:avLst/>
          </a:prstGeom>
          <a:noFill/>
          <a:ln w="9525">
            <a:noFill/>
          </a:ln>
        </p:spPr>
        <p:txBody>
          <a:bodyPr wrap="square">
            <a:spAutoFit/>
          </a:bodyPr>
          <a:lstStyle/>
          <a:p>
            <a:pPr>
              <a:spcBef>
                <a:spcPct val="50000"/>
              </a:spcBef>
              <a:buFont typeface="Arial" panose="020B0604020202020204" pitchFamily="34" charset="0"/>
              <a:buNone/>
            </a:pP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组成的两位数有</a:t>
            </a:r>
            <a:r>
              <a:rPr lang="en-US" alt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6</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个，</a:t>
            </a:r>
            <a:endParaRPr lang="en-US" alt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a:spcBef>
                <a:spcPct val="50000"/>
              </a:spcBef>
              <a:buFont typeface="Arial" panose="020B0604020202020204" pitchFamily="34" charset="0"/>
              <a:buNone/>
            </a:pP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分别是：</a:t>
            </a:r>
            <a:r>
              <a:rPr lang="en-US" alt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46</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49</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64</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69</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94</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96</a:t>
            </a:r>
            <a:endParaRPr lang="en-US" alt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15376" name="Text Box 16"/>
          <p:cNvSpPr txBox="1"/>
          <p:nvPr/>
        </p:nvSpPr>
        <p:spPr>
          <a:xfrm>
            <a:off x="1772920" y="3291829"/>
            <a:ext cx="5976664" cy="1015663"/>
          </a:xfrm>
          <a:prstGeom prst="rect">
            <a:avLst/>
          </a:prstGeom>
          <a:noFill/>
          <a:ln w="9525">
            <a:noFill/>
          </a:ln>
        </p:spPr>
        <p:txBody>
          <a:bodyPr wrap="square">
            <a:spAutoFit/>
          </a:bodyPr>
          <a:lstStyle/>
          <a:p>
            <a:pPr>
              <a:spcBef>
                <a:spcPct val="50000"/>
              </a:spcBef>
              <a:buFont typeface="Arial" panose="020B0604020202020204" pitchFamily="34" charset="0"/>
              <a:buNone/>
            </a:pP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组成的三位数有</a:t>
            </a:r>
            <a:r>
              <a:rPr lang="en-US" alt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6</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个，</a:t>
            </a:r>
            <a:endParaRPr lang="en-US" alt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a:spcBef>
                <a:spcPct val="50000"/>
              </a:spcBef>
              <a:buFont typeface="Arial" panose="020B0604020202020204" pitchFamily="34" charset="0"/>
              <a:buNone/>
            </a:pP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分别是：</a:t>
            </a:r>
            <a:r>
              <a:rPr lang="en-US" alt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469</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496</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649</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694</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946</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964</a:t>
            </a:r>
            <a:endParaRPr lang="en-US" alt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4"/>
                                        </p:tgtEl>
                                        <p:attrNameLst>
                                          <p:attrName>style.visibility</p:attrName>
                                        </p:attrNameLst>
                                      </p:cBhvr>
                                      <p:to>
                                        <p:strVal val="visible"/>
                                      </p:to>
                                    </p:set>
                                    <p:anim calcmode="lin" valueType="num">
                                      <p:cBhvr>
                                        <p:cTn id="7" dur="500" fill="hold"/>
                                        <p:tgtEl>
                                          <p:spTgt spid="15364"/>
                                        </p:tgtEl>
                                        <p:attrNameLst>
                                          <p:attrName>ppt_x</p:attrName>
                                        </p:attrNameLst>
                                      </p:cBhvr>
                                      <p:tavLst>
                                        <p:tav tm="0">
                                          <p:val>
                                            <p:strVal val="#ppt_x"/>
                                          </p:val>
                                        </p:tav>
                                        <p:tav tm="100000">
                                          <p:val>
                                            <p:strVal val="#ppt_x"/>
                                          </p:val>
                                        </p:tav>
                                      </p:tavLst>
                                    </p:anim>
                                    <p:anim calcmode="lin" valueType="num">
                                      <p:cBhvr>
                                        <p:cTn id="8" dur="500" fill="hold"/>
                                        <p:tgtEl>
                                          <p:spTgt spid="1536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15375"/>
                                        </p:tgtEl>
                                        <p:attrNameLst>
                                          <p:attrName>style.visibility</p:attrName>
                                        </p:attrNameLst>
                                      </p:cBhvr>
                                      <p:to>
                                        <p:strVal val="visible"/>
                                      </p:to>
                                    </p:set>
                                    <p:animEffect transition="in" filter="diamond(in)">
                                      <p:cBhvr>
                                        <p:cTn id="13" dur="500"/>
                                        <p:tgtEl>
                                          <p:spTgt spid="15375"/>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15376"/>
                                        </p:tgtEl>
                                        <p:attrNameLst>
                                          <p:attrName>style.visibility</p:attrName>
                                        </p:attrNameLst>
                                      </p:cBhvr>
                                      <p:to>
                                        <p:strVal val="visible"/>
                                      </p:to>
                                    </p:set>
                                    <p:animEffect transition="in" filter="diamond(in)">
                                      <p:cBhvr>
                                        <p:cTn id="18" dur="500"/>
                                        <p:tgtEl>
                                          <p:spTgt spid="153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p:bldP spid="15375" grpId="0"/>
      <p:bldP spid="1537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683568" y="1751774"/>
            <a:ext cx="7776864" cy="2836200"/>
          </a:xfrm>
          <a:prstGeom prst="rect">
            <a:avLst/>
          </a:prstGeom>
        </p:spPr>
      </p:pic>
      <p:sp>
        <p:nvSpPr>
          <p:cNvPr id="3" name="Rectangle 5"/>
          <p:cNvSpPr>
            <a:spLocks noChangeArrowheads="1"/>
          </p:cNvSpPr>
          <p:nvPr/>
        </p:nvSpPr>
        <p:spPr bwMode="auto">
          <a:xfrm>
            <a:off x="783813" y="1059582"/>
            <a:ext cx="5165517" cy="500137"/>
          </a:xfrm>
          <a:prstGeom prst="rect">
            <a:avLst/>
          </a:prstGeom>
          <a:noFill/>
          <a:effectLst>
            <a:softEdge rad="0"/>
          </a:effectLst>
        </p:spPr>
        <p:txBody>
          <a:bodyPr wrap="none" lIns="68580" tIns="34290" rIns="68580" bIns="34290" rtlCol="0">
            <a:spAutoFit/>
          </a:bodyPr>
          <a:lstStyle/>
          <a:p>
            <a:r>
              <a:rPr lang="zh-CN" altLang="zh-CN" sz="2800" b="1" dirty="0">
                <a:latin typeface="+mn-ea"/>
              </a:rPr>
              <a:t>这节课你们都学会了哪些知识？</a:t>
            </a:r>
            <a:endParaRPr lang="zh-CN" altLang="en-US" sz="2800" b="1" dirty="0">
              <a:latin typeface="+mn-ea"/>
            </a:endParaRPr>
          </a:p>
        </p:txBody>
      </p:sp>
      <p:grpSp>
        <p:nvGrpSpPr>
          <p:cNvPr id="13" name="组合 12"/>
          <p:cNvGrpSpPr/>
          <p:nvPr/>
        </p:nvGrpSpPr>
        <p:grpSpPr>
          <a:xfrm>
            <a:off x="212193" y="411510"/>
            <a:ext cx="2246579" cy="561692"/>
            <a:chOff x="212193" y="411510"/>
            <a:chExt cx="2246579" cy="561692"/>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2193" y="492071"/>
              <a:ext cx="366860" cy="456339"/>
            </a:xfrm>
            <a:prstGeom prst="rect">
              <a:avLst/>
            </a:prstGeom>
          </p:spPr>
        </p:pic>
        <p:sp>
          <p:nvSpPr>
            <p:cNvPr id="12" name="文本框 14"/>
            <p:cNvSpPr txBox="1"/>
            <p:nvPr/>
          </p:nvSpPr>
          <p:spPr>
            <a:xfrm>
              <a:off x="611560" y="411510"/>
              <a:ext cx="1847212"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课堂小结</a:t>
              </a:r>
              <a:endParaRPr lang="zh-CN" altLang="en-US" sz="3200" b="1" dirty="0">
                <a:solidFill>
                  <a:srgbClr val="875000"/>
                </a:solidFill>
                <a:latin typeface="幼圆" panose="02010509060101010101" pitchFamily="49" charset="-122"/>
                <a:ea typeface="幼圆" panose="02010509060101010101" pitchFamily="49" charset="-122"/>
              </a:endParaRPr>
            </a:p>
          </p:txBody>
        </p:sp>
      </p:grpSp>
      <p:sp>
        <p:nvSpPr>
          <p:cNvPr id="5" name="TextBox 13"/>
          <p:cNvSpPr txBox="1"/>
          <p:nvPr/>
        </p:nvSpPr>
        <p:spPr>
          <a:xfrm>
            <a:off x="1368425" y="2031365"/>
            <a:ext cx="6407150" cy="2061210"/>
          </a:xfrm>
          <a:prstGeom prst="rect">
            <a:avLst/>
          </a:prstGeom>
          <a:noFill/>
        </p:spPr>
        <p:txBody>
          <a:bodyPr wrap="square" rtlCol="0">
            <a:spAutoFit/>
          </a:bodyPr>
          <a:lstStyle/>
          <a:p>
            <a:r>
              <a:rPr lang="zh-CN" altLang="en-US" sz="3200" b="1" dirty="0">
                <a:latin typeface="楷体" panose="02010609060101010101" pitchFamily="49" charset="-122"/>
                <a:ea typeface="楷体" panose="02010609060101010101" pitchFamily="49" charset="-122"/>
              </a:rPr>
              <a:t>这节课我们主要学习了生活中出现的各种存在各种可能性的概率问题，要求同学们进行思考并说出有多少可能性，那种可能性更大。</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tags/tag1.xml><?xml version="1.0" encoding="utf-8"?>
<p:tagLst xmlns:p="http://schemas.openxmlformats.org/presentationml/2006/main">
  <p:tag name="COMMONDATA" val="eyJoZGlkIjoiN2YxOGMyNDFkMTQxMWJhZTVlZDhiNDQyZGU2OTYwOWE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b="1" dirty="0" smtClean="0">
            <a:latin typeface="楷体" panose="02010609060101010101" pitchFamily="49" charset="-122"/>
            <a:ea typeface="楷体" panose="0201060906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421</Words>
  <Application>WPS 演示</Application>
  <PresentationFormat>全屏显示(16:9)</PresentationFormat>
  <Paragraphs>67</Paragraphs>
  <Slides>8</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8</vt:i4>
      </vt:variant>
    </vt:vector>
  </HeadingPairs>
  <TitlesOfParts>
    <vt:vector size="20" baseType="lpstr">
      <vt:lpstr>Arial</vt:lpstr>
      <vt:lpstr>宋体</vt:lpstr>
      <vt:lpstr>Wingdings</vt:lpstr>
      <vt:lpstr>楷体</vt:lpstr>
      <vt:lpstr>黑体</vt:lpstr>
      <vt:lpstr>幼圆</vt:lpstr>
      <vt:lpstr>等线</vt:lpstr>
      <vt:lpstr>Calibri</vt:lpstr>
      <vt:lpstr>微软雅黑</vt:lpstr>
      <vt:lpstr>Arial Unicode MS</vt:lpstr>
      <vt:lpstr>Office 主题</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xjj</dc:creator>
  <cp:lastModifiedBy>Administrator</cp:lastModifiedBy>
  <cp:revision>106</cp:revision>
  <dcterms:created xsi:type="dcterms:W3CDTF">2018-09-11T05:46:00Z</dcterms:created>
  <dcterms:modified xsi:type="dcterms:W3CDTF">2023-08-28T08:49:21Z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2052-12.1.0.15120</vt:lpwstr>
  </property>
  <property fmtid="{D5CDD505-2E9C-101B-9397-08002B2CF9AE}" pid="3" name="ICV">
    <vt:lpwstr>5778F55046B44314881419D5362F6188_12</vt:lpwstr>
  </property>
</Properties>
</file>