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5" r:id="rId4"/>
    <p:sldMasterId id="2147483667" r:id="rId5"/>
  </p:sldMasterIdLst>
  <p:sldIdLst>
    <p:sldId id="258" r:id="rId6"/>
    <p:sldId id="265" r:id="rId7"/>
    <p:sldId id="264" r:id="rId8"/>
    <p:sldId id="263" r:id="rId9"/>
    <p:sldId id="259" r:id="rId10"/>
    <p:sldId id="271" r:id="rId11"/>
    <p:sldId id="272" r:id="rId12"/>
    <p:sldId id="268" r:id="rId13"/>
    <p:sldId id="269" r:id="rId14"/>
    <p:sldId id="273" r:id="rId15"/>
    <p:sldId id="274" r:id="rId16"/>
    <p:sldId id="275" r:id="rId17"/>
    <p:sldId id="280" r:id="rId18"/>
    <p:sldId id="270" r:id="rId19"/>
    <p:sldId id="27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8" Type="http://schemas.openxmlformats.org/officeDocument/2006/relationships/theme" Target="../theme/theme4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花边设计比赛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花边设计比赛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slide" Target="slide14.xml"/><Relationship Id="rId4" Type="http://schemas.openxmlformats.org/officeDocument/2006/relationships/slide" Target="slide1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6.png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9.png"/><Relationship Id="rId3" Type="http://schemas.openxmlformats.org/officeDocument/2006/relationships/image" Target="../media/image2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0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2339752" y="3750735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2322500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2541230" y="1435155"/>
            <a:ext cx="3851055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花边设计比赛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344821" y="287963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43380" cy="69249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50" b="1">
                <a:solidFill>
                  <a:srgbClr val="0050AA"/>
                </a:solidFill>
                <a:latin typeface="+mj-ea"/>
              </a:rPr>
              <a:t>综合与实践</a:t>
            </a:r>
            <a:endParaRPr lang="zh-CN" altLang="en-US" sz="4050" b="1" dirty="0">
              <a:solidFill>
                <a:srgbClr val="0050AA"/>
              </a:solidFill>
              <a:latin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447988" y="3657678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184731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830" y="1625441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~0%XE6OUHE3DMM5N73EQ7R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215" y="1805464"/>
            <a:ext cx="3863340" cy="196167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491264" y="724376"/>
            <a:ext cx="3479006" cy="669608"/>
          </a:xfrm>
          <a:prstGeom prst="wedgeRoundRectCallout">
            <a:avLst>
              <a:gd name="adj1" fmla="val -64072"/>
              <a:gd name="adj2" fmla="val 1380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我设计的花边草图。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471" y="3341846"/>
            <a:ext cx="1092518" cy="130111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OD~Q(3]K$XIEC2$]V`D[`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389" y="1856423"/>
            <a:ext cx="3881914" cy="1947386"/>
          </a:xfrm>
          <a:prstGeom prst="rect">
            <a:avLst/>
          </a:prstGeom>
        </p:spPr>
      </p:pic>
      <p:graphicFrame>
        <p:nvGraphicFramePr>
          <p:cNvPr id="10" name="对象 9"/>
          <p:cNvGraphicFramePr/>
          <p:nvPr/>
        </p:nvGraphicFramePr>
        <p:xfrm>
          <a:off x="930116" y="1192531"/>
          <a:ext cx="902018" cy="1724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" r:id="rId2" imgW="1028700" imgH="1247775" progId="Paint.Picture">
                  <p:embed/>
                </p:oleObj>
              </mc:Choice>
              <mc:Fallback>
                <p:oleObj name="" r:id="rId2" imgW="1028700" imgH="12477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0116" y="1192531"/>
                        <a:ext cx="902018" cy="1724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2467928" y="736282"/>
            <a:ext cx="3479006" cy="528638"/>
          </a:xfrm>
          <a:prstGeom prst="wedgeRoundRectCallout">
            <a:avLst>
              <a:gd name="adj1" fmla="val -64072"/>
              <a:gd name="adj2" fmla="val 1380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我设计的花边草图。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13" descr="C:\Documents and Settings\Administrator\My Documents\Tencent Files\610116193\FileRecv\苏教版\课件插图\蘑菇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1" y="3116104"/>
            <a:ext cx="1120616" cy="13796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E{UC(P}I6`_X@2_E23@VS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1" y="1833087"/>
            <a:ext cx="3837146" cy="1957864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793909" y="1393984"/>
          <a:ext cx="1574006" cy="2039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" r:id="rId2" imgW="1924050" imgH="2419350" progId="Paint.Picture">
                  <p:embed/>
                </p:oleObj>
              </mc:Choice>
              <mc:Fallback>
                <p:oleObj name="" r:id="rId2" imgW="1924050" imgH="24193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3909" y="1393984"/>
                        <a:ext cx="1574006" cy="2039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圆角矩形标注 4"/>
          <p:cNvSpPr/>
          <p:nvPr/>
        </p:nvSpPr>
        <p:spPr>
          <a:xfrm>
            <a:off x="2491264" y="724376"/>
            <a:ext cx="3479006" cy="669608"/>
          </a:xfrm>
          <a:prstGeom prst="wedgeRoundRectCallout">
            <a:avLst>
              <a:gd name="adj1" fmla="val -64072"/>
              <a:gd name="adj2" fmla="val 138051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我设计的花边草图。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4329" y="3316605"/>
            <a:ext cx="973455" cy="129635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265" y="1961198"/>
            <a:ext cx="1208723" cy="245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2185988" y="649129"/>
            <a:ext cx="6114209" cy="2346203"/>
          </a:xfrm>
          <a:prstGeom prst="cloudCallout">
            <a:avLst>
              <a:gd name="adj1" fmla="val -57770"/>
              <a:gd name="adj2" fmla="val 6889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对于同学们设计的花边图案，你想提出什么改进意见？你认为哪位同学设计的花边图案最美？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以组为单位评出最佳作品。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Picture 2" descr="C:\Documents and Settings\Administrator\My Documents\Tencent Files\610116193\FileRecv\苏教版\课件插图\青椒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555" y="3312795"/>
            <a:ext cx="1185863" cy="13273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5570" y="844392"/>
            <a:ext cx="4572953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二方连续是由一个单独纹样（一个纹样或两三个纹样相组合为一个单位纹样），向上下或左右两个方向反复连续而形成的纹样。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415" y="1138238"/>
            <a:ext cx="1208723" cy="245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 descr="N~2Z]C%}%(RGARGET%20PX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993" y="2280762"/>
            <a:ext cx="4621530" cy="212264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85511" y="819626"/>
            <a:ext cx="5882724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四方连续是由一个纹样或几个纹样组成一个单位，向上、向下、向左、向右四个方向反复连续而成的图案形式。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($7WX%~[40VOGP20{9ZGYX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788" y="2192179"/>
            <a:ext cx="2014061" cy="2021205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415" y="1138238"/>
            <a:ext cx="1208723" cy="245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 descr="B]6I9RC)LX~%KIY@9MA2QI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459" y="2192179"/>
            <a:ext cx="2013585" cy="190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9784" y="708184"/>
            <a:ext cx="34785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欣赏美丽的花边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3ADM8V)EX_FH4U(A7)RWE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1" y="1644492"/>
            <a:ext cx="5528786" cy="1407319"/>
          </a:xfrm>
          <a:prstGeom prst="rect">
            <a:avLst/>
          </a:prstGeom>
        </p:spPr>
      </p:pic>
      <p:pic>
        <p:nvPicPr>
          <p:cNvPr id="4" name="图片 3" descr="Y73OUGAFWV04WWNY`K[@GP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610" y="3204687"/>
            <a:ext cx="5478780" cy="13215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37159" y="1253014"/>
            <a:ext cx="26208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横     式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情景导入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_]RV@24HC5BB)V%`VZHE7P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785" y="1099662"/>
            <a:ext cx="5466874" cy="32104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78956" y="708184"/>
            <a:ext cx="27270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竖             式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{$)%}4TY6`P{AV8@2A@JF5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549" y="3286125"/>
            <a:ext cx="1581626" cy="145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ecaf506c281e53a5802ff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0134" y="771049"/>
            <a:ext cx="6709410" cy="3601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882491"/>
            <a:ext cx="7543800" cy="3167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342" y="1267777"/>
            <a:ext cx="1241108" cy="252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550318" y="590769"/>
            <a:ext cx="6022181" cy="1515904"/>
          </a:xfrm>
          <a:prstGeom prst="wedgeRoundRectCallout">
            <a:avLst>
              <a:gd name="adj1" fmla="val -74097"/>
              <a:gd name="adj2" fmla="val 6561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仔细观察这几幅图案，说说在制作过程中哪些地方用到了我们学过的数学知识，你能说出几个？小组内互相讨论交流自己的想法。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259" y="3079433"/>
            <a:ext cx="1019651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2714625" y="2506028"/>
            <a:ext cx="4207669" cy="1282541"/>
          </a:xfrm>
          <a:prstGeom prst="wedgeRoundRectCallout">
            <a:avLst>
              <a:gd name="adj1" fmla="val 62971"/>
              <a:gd name="adj2" fmla="val 4966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这几幅图案在制作过程中运用了我们所学的平移、对称、旋转这些数学知识。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活动探究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390" y="1032510"/>
            <a:ext cx="1208723" cy="245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2373630" y="597218"/>
            <a:ext cx="5644179" cy="1739265"/>
          </a:xfrm>
          <a:prstGeom prst="wedgeRoundRectCallout">
            <a:avLst>
              <a:gd name="adj1" fmla="val -76932"/>
              <a:gd name="adj2" fmla="val 2187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用我们学过的图形变换的知识居然能制作出这么漂亮的花边图案，你们想试试吗？这节课我们就来个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花边设计比赛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吧。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754" y="2734151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3065929" y="2513171"/>
            <a:ext cx="3668246" cy="1257300"/>
          </a:xfrm>
          <a:prstGeom prst="cloudCallout">
            <a:avLst>
              <a:gd name="adj1" fmla="val 69508"/>
              <a:gd name="adj2" fmla="val 20454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我们以组为单位，进行设计、评比。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92116" y="720090"/>
            <a:ext cx="6336506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用下面四种基本图形（可以全用也可以只用一部分图形，还可以用相同的图形）设计美丽的花边。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67_L4ZMGLC~3TRMV~OBJZT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116" y="2314099"/>
            <a:ext cx="6597015" cy="11158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68354" y="3563779"/>
            <a:ext cx="1034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5240" y="3563779"/>
            <a:ext cx="1034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B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9283" y="3563779"/>
            <a:ext cx="1034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1415" y="3563779"/>
            <a:ext cx="1034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1949" y="1126808"/>
            <a:ext cx="1032034" cy="209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4399" y="1669256"/>
            <a:ext cx="1019651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4`X(G_TBL9B@PK769}3@(F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089" y="1959769"/>
            <a:ext cx="3903345" cy="2012156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515077" y="849154"/>
            <a:ext cx="3479006" cy="669608"/>
          </a:xfrm>
          <a:prstGeom prst="wedgeRoundRectCallout">
            <a:avLst>
              <a:gd name="adj1" fmla="val -64072"/>
              <a:gd name="adj2" fmla="val 13805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我设计的花边草图。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485" y1="45149" x2="24403" y2="0"/>
                        <a14:foregroundMark x1="43767" y1="44752" x2="45093" y2="0"/>
                        <a14:foregroundMark x1="49867" y1="45545" x2="46154" y2="0"/>
                        <a14:foregroundMark x1="27851" y1="58416" x2="40849" y2="0"/>
                        <a14:foregroundMark x1="28912" y1="8515" x2="34483" y2="0"/>
                        <a14:foregroundMark x1="37931" y1="22970" x2="36605" y2="0"/>
                        <a14:foregroundMark x1="45623" y1="11683" x2="47480" y2="0"/>
                        <a14:foregroundMark x1="39523" y1="2376" x2="37931" y2="0"/>
                        <a14:foregroundMark x1="24138" y1="1386" x2="25464" y2="0"/>
                        <a14:foregroundMark x1="14854" y1="7525" x2="16711" y2="0"/>
                        <a14:foregroundMark x1="14324" y1="17228" x2="17241" y2="0"/>
                        <a14:foregroundMark x1="2918" y1="44356" x2="1326" y2="0"/>
                        <a14:foregroundMark x1="96552" y1="67723" x2="96021" y2="0"/>
                        <a14:foregroundMark x1="97878" y1="67723" x2="97878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312" y="3231356"/>
            <a:ext cx="1084421" cy="145351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WPS 演示</Application>
  <PresentationFormat>全屏显示(16:9)</PresentationFormat>
  <Paragraphs>59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幼圆</vt:lpstr>
      <vt:lpstr>等线</vt:lpstr>
      <vt:lpstr>Calibri</vt:lpstr>
      <vt:lpstr>等线 Light</vt:lpstr>
      <vt:lpstr>微软雅黑</vt:lpstr>
      <vt:lpstr>Arial Unicode MS</vt:lpstr>
      <vt:lpstr>Calibri Light</vt:lpstr>
      <vt:lpstr>1_Office 主题</vt:lpstr>
      <vt:lpstr>2_自定义设计方案</vt:lpstr>
      <vt:lpstr>3_自定义设计方案</vt:lpstr>
      <vt:lpstr>2_Office 主题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41</cp:revision>
  <dcterms:created xsi:type="dcterms:W3CDTF">2019-03-25T10:05:00Z</dcterms:created>
  <dcterms:modified xsi:type="dcterms:W3CDTF">2023-08-28T08:48:52Z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7302752B81474A4BB9AEE5709D392C13_12</vt:lpwstr>
  </property>
</Properties>
</file>