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280" r:id="rId7"/>
    <p:sldId id="302" r:id="rId8"/>
    <p:sldId id="259" r:id="rId9"/>
    <p:sldId id="260" r:id="rId10"/>
    <p:sldId id="281" r:id="rId11"/>
    <p:sldId id="322" r:id="rId12"/>
    <p:sldId id="323" r:id="rId13"/>
    <p:sldId id="324" r:id="rId14"/>
    <p:sldId id="279" r:id="rId15"/>
    <p:sldId id="262" r:id="rId16"/>
    <p:sldId id="265" r:id="rId17"/>
    <p:sldId id="336" r:id="rId18"/>
    <p:sldId id="317" r:id="rId19"/>
    <p:sldId id="318" r:id="rId20"/>
    <p:sldId id="325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66"/>
      </p:cViewPr>
      <p:guideLst>
        <p:guide orient="horz" pos="1588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77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小数除以小数（1）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4.xml"/><Relationship Id="rId5" Type="http://schemas.openxmlformats.org/officeDocument/2006/relationships/slide" Target="slide1.xml"/><Relationship Id="rId4" Type="http://schemas.openxmlformats.org/officeDocument/2006/relationships/slide" Target="slide17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96202" y="1435155"/>
            <a:ext cx="6341110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小数除以小数（1）</a:t>
            </a:r>
            <a:endParaRPr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/>
          <p:nvPr/>
        </p:nvSpPr>
        <p:spPr>
          <a:xfrm>
            <a:off x="647700" y="594995"/>
            <a:ext cx="7848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把下面数扩大到相应的倍数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你知道是多少吗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0582" name="Text Box 7"/>
          <p:cNvSpPr txBox="1"/>
          <p:nvPr/>
        </p:nvSpPr>
        <p:spPr>
          <a:xfrm>
            <a:off x="1079500" y="2403475"/>
            <a:ext cx="1297305" cy="48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95830" y="1523365"/>
            <a:ext cx="4676775" cy="3465195"/>
            <a:chOff x="3458" y="2399"/>
            <a:chExt cx="7365" cy="5457"/>
          </a:xfrm>
        </p:grpSpPr>
        <p:sp>
          <p:nvSpPr>
            <p:cNvPr id="24596" name="Text Box 20"/>
            <p:cNvSpPr txBox="1"/>
            <p:nvPr/>
          </p:nvSpPr>
          <p:spPr>
            <a:xfrm>
              <a:off x="5355" y="2399"/>
              <a:ext cx="4068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扩大到原来的１０倍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1" name="Text Box 5"/>
            <p:cNvSpPr txBox="1"/>
            <p:nvPr/>
          </p:nvSpPr>
          <p:spPr>
            <a:xfrm>
              <a:off x="3578" y="2804"/>
              <a:ext cx="272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0.12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2" name="Text Box 6"/>
            <p:cNvSpPr txBox="1"/>
            <p:nvPr/>
          </p:nvSpPr>
          <p:spPr>
            <a:xfrm>
              <a:off x="3928" y="4351"/>
              <a:ext cx="215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1.2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4" name="Text Box 8"/>
            <p:cNvSpPr txBox="1"/>
            <p:nvPr/>
          </p:nvSpPr>
          <p:spPr>
            <a:xfrm>
              <a:off x="4083" y="5852"/>
              <a:ext cx="23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5" name="Text Box 9"/>
            <p:cNvSpPr txBox="1"/>
            <p:nvPr/>
          </p:nvSpPr>
          <p:spPr>
            <a:xfrm>
              <a:off x="3458" y="7034"/>
              <a:ext cx="24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0.012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6" name="Text Box 10"/>
            <p:cNvSpPr txBox="1"/>
            <p:nvPr/>
          </p:nvSpPr>
          <p:spPr>
            <a:xfrm>
              <a:off x="5272" y="3987"/>
              <a:ext cx="463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扩大到原来的１００倍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7" name="Rectangle 11"/>
            <p:cNvSpPr/>
            <p:nvPr/>
          </p:nvSpPr>
          <p:spPr>
            <a:xfrm>
              <a:off x="5159" y="6805"/>
              <a:ext cx="5664" cy="630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扩大到原来的 １０００倍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4588" name="Rectangle 12"/>
            <p:cNvSpPr/>
            <p:nvPr/>
          </p:nvSpPr>
          <p:spPr>
            <a:xfrm>
              <a:off x="5205" y="5411"/>
              <a:ext cx="4943" cy="630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扩大到原来的 １００倍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24589" name="Line 13"/>
          <p:cNvSpPr/>
          <p:nvPr/>
        </p:nvSpPr>
        <p:spPr>
          <a:xfrm>
            <a:off x="3536950" y="2016125"/>
            <a:ext cx="22320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4590" name="Line 14"/>
          <p:cNvSpPr/>
          <p:nvPr/>
        </p:nvSpPr>
        <p:spPr>
          <a:xfrm>
            <a:off x="3564255" y="2999105"/>
            <a:ext cx="22193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4591" name="Line 15"/>
          <p:cNvSpPr/>
          <p:nvPr/>
        </p:nvSpPr>
        <p:spPr>
          <a:xfrm>
            <a:off x="3543300" y="3954145"/>
            <a:ext cx="22320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4592" name="Line 16"/>
          <p:cNvSpPr/>
          <p:nvPr/>
        </p:nvSpPr>
        <p:spPr>
          <a:xfrm>
            <a:off x="3522344" y="4790440"/>
            <a:ext cx="230314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4593" name="Text Box 17"/>
          <p:cNvSpPr txBox="1"/>
          <p:nvPr/>
        </p:nvSpPr>
        <p:spPr>
          <a:xfrm>
            <a:off x="6048375" y="177165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4" name="Text Box 18"/>
          <p:cNvSpPr txBox="1"/>
          <p:nvPr/>
        </p:nvSpPr>
        <p:spPr>
          <a:xfrm>
            <a:off x="6072505" y="275590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5" name="Text Box 19"/>
          <p:cNvSpPr txBox="1"/>
          <p:nvPr/>
        </p:nvSpPr>
        <p:spPr>
          <a:xfrm>
            <a:off x="6163310" y="366776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7" name="Text Box 21"/>
          <p:cNvSpPr txBox="1"/>
          <p:nvPr/>
        </p:nvSpPr>
        <p:spPr>
          <a:xfrm>
            <a:off x="6163310" y="4529455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3" grpId="0"/>
      <p:bldP spid="24594" grpId="0"/>
      <p:bldP spid="24595" grpId="0"/>
      <p:bldP spid="245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45" name="Group 45"/>
          <p:cNvGraphicFramePr>
            <a:graphicFrameLocks noGrp="1"/>
          </p:cNvGraphicFramePr>
          <p:nvPr/>
        </p:nvGraphicFramePr>
        <p:xfrm>
          <a:off x="1194118" y="1313180"/>
          <a:ext cx="6096000" cy="2682558"/>
        </p:xfrm>
        <a:graphic>
          <a:graphicData uri="http://schemas.openxmlformats.org/drawingml/2006/table">
            <a:tbl>
              <a:tblPr/>
              <a:tblGrid>
                <a:gridCol w="1524000"/>
                <a:gridCol w="1500187"/>
                <a:gridCol w="1547813"/>
                <a:gridCol w="1524000"/>
              </a:tblGrid>
              <a:tr h="9537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C997"/>
                    </a:solidFill>
                  </a:tcPr>
                </a:tc>
              </a:tr>
            </a:tbl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905760" y="1543685"/>
            <a:ext cx="4384675" cy="2372360"/>
            <a:chOff x="4576" y="2431"/>
            <a:chExt cx="6905" cy="3736"/>
          </a:xfrm>
        </p:grpSpPr>
        <p:sp>
          <p:nvSpPr>
            <p:cNvPr id="25626" name="Text Box 26"/>
            <p:cNvSpPr txBox="1"/>
            <p:nvPr/>
          </p:nvSpPr>
          <p:spPr>
            <a:xfrm>
              <a:off x="4576" y="5255"/>
              <a:ext cx="193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6699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27" name="Text Box 27"/>
            <p:cNvSpPr txBox="1"/>
            <p:nvPr/>
          </p:nvSpPr>
          <p:spPr>
            <a:xfrm>
              <a:off x="6887" y="5255"/>
              <a:ext cx="1930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6699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28" name="Text Box 28"/>
            <p:cNvSpPr txBox="1"/>
            <p:nvPr/>
          </p:nvSpPr>
          <p:spPr>
            <a:xfrm>
              <a:off x="9101" y="2431"/>
              <a:ext cx="238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1500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1627" name="Text Box 30"/>
          <p:cNvSpPr txBox="1"/>
          <p:nvPr/>
        </p:nvSpPr>
        <p:spPr>
          <a:xfrm>
            <a:off x="649923" y="618808"/>
            <a:ext cx="8137525" cy="519112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填表，说一说被除数、除数和商的变化规律。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639" name="Text Box 39"/>
          <p:cNvSpPr txBox="1"/>
          <p:nvPr/>
        </p:nvSpPr>
        <p:spPr>
          <a:xfrm>
            <a:off x="755576" y="4152583"/>
            <a:ext cx="8280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被除数和除数同时扩大到相同的倍数，商不变。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1528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0294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3159043">
            <a:off x="6866678" y="1509352"/>
            <a:ext cx="1624884" cy="1504517"/>
            <a:chOff x="5471398" y="1824668"/>
            <a:chExt cx="2124938" cy="1803856"/>
          </a:xfrm>
        </p:grpSpPr>
        <p:pic>
          <p:nvPicPr>
            <p:cNvPr id="1026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1399" y="1824668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82122">
              <a:off x="5471398" y="2171424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611560" y="1669797"/>
            <a:ext cx="5000625" cy="82994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0.988÷0.38=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 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3539295"/>
            <a:ext cx="6013113" cy="646331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除数与被除数都是多位小数。</a:t>
            </a:r>
            <a:endParaRPr lang="zh-CN" altLang="en-US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4"/>
          <p:cNvSpPr/>
          <p:nvPr/>
        </p:nvSpPr>
        <p:spPr>
          <a:xfrm>
            <a:off x="672604" y="2695870"/>
            <a:ext cx="7643812" cy="1748088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0.38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扩大到它的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倍后变成整数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根据商不变的性质被除数也要扩大到它的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98.8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1351409"/>
            <a:ext cx="7642860" cy="10763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将除数变成整数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然后按照除数是整数的小数除法法则进行计算。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53"/>
          <p:cNvSpPr txBox="1"/>
          <p:nvPr/>
        </p:nvSpPr>
        <p:spPr>
          <a:xfrm>
            <a:off x="395536" y="555526"/>
            <a:ext cx="295232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【解决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994410" y="973455"/>
            <a:ext cx="664083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先把下面的除数变成整数，再计算。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0819" name="Text Box 21"/>
          <p:cNvSpPr txBox="1"/>
          <p:nvPr/>
        </p:nvSpPr>
        <p:spPr>
          <a:xfrm>
            <a:off x="621030" y="1928495"/>
            <a:ext cx="7858125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7.67÷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.59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＝（ 　 ）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　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0820" name="Text Box 22"/>
          <p:cNvSpPr txBox="1"/>
          <p:nvPr/>
        </p:nvSpPr>
        <p:spPr>
          <a:xfrm>
            <a:off x="582930" y="3077210"/>
            <a:ext cx="793369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8.32÷3.2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（ 　  ）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÷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（  　）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27"/>
          <p:cNvSpPr txBox="1"/>
          <p:nvPr/>
        </p:nvSpPr>
        <p:spPr>
          <a:xfrm>
            <a:off x="5723255" y="1934845"/>
            <a:ext cx="99949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8"/>
          <p:cNvSpPr txBox="1"/>
          <p:nvPr/>
        </p:nvSpPr>
        <p:spPr>
          <a:xfrm>
            <a:off x="3227070" y="3075940"/>
            <a:ext cx="1284605" cy="58483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83.2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9"/>
          <p:cNvSpPr txBox="1"/>
          <p:nvPr/>
        </p:nvSpPr>
        <p:spPr>
          <a:xfrm>
            <a:off x="5170170" y="3077210"/>
            <a:ext cx="81534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7"/>
          <p:cNvSpPr txBox="1"/>
          <p:nvPr/>
        </p:nvSpPr>
        <p:spPr>
          <a:xfrm>
            <a:off x="3763010" y="1919605"/>
            <a:ext cx="1429385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767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34"/>
          <p:cNvSpPr txBox="1"/>
          <p:nvPr/>
        </p:nvSpPr>
        <p:spPr>
          <a:xfrm>
            <a:off x="6722745" y="1934845"/>
            <a:ext cx="143573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35"/>
          <p:cNvSpPr txBox="1"/>
          <p:nvPr/>
        </p:nvSpPr>
        <p:spPr>
          <a:xfrm>
            <a:off x="5977255" y="3077210"/>
            <a:ext cx="157099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/>
          <p:cNvSpPr txBox="1"/>
          <p:nvPr/>
        </p:nvSpPr>
        <p:spPr>
          <a:xfrm>
            <a:off x="831850" y="1999615"/>
            <a:ext cx="748030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2.163÷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.42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＝（ 　　）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　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 Box 26"/>
          <p:cNvSpPr txBox="1"/>
          <p:nvPr/>
        </p:nvSpPr>
        <p:spPr>
          <a:xfrm>
            <a:off x="831850" y="3415665"/>
            <a:ext cx="748030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0.77÷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.35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＝（　　）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　　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 Box 30"/>
          <p:cNvSpPr txBox="1"/>
          <p:nvPr/>
        </p:nvSpPr>
        <p:spPr>
          <a:xfrm>
            <a:off x="4109720" y="1999615"/>
            <a:ext cx="1429385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216.3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1"/>
          <p:cNvSpPr txBox="1"/>
          <p:nvPr/>
        </p:nvSpPr>
        <p:spPr>
          <a:xfrm>
            <a:off x="6330950" y="1999615"/>
            <a:ext cx="812165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2"/>
          <p:cNvSpPr txBox="1"/>
          <p:nvPr/>
        </p:nvSpPr>
        <p:spPr>
          <a:xfrm>
            <a:off x="3655695" y="3340735"/>
            <a:ext cx="1429385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77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33"/>
          <p:cNvSpPr txBox="1"/>
          <p:nvPr/>
        </p:nvSpPr>
        <p:spPr>
          <a:xfrm>
            <a:off x="6252845" y="3340735"/>
            <a:ext cx="77470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36"/>
          <p:cNvSpPr txBox="1"/>
          <p:nvPr/>
        </p:nvSpPr>
        <p:spPr>
          <a:xfrm>
            <a:off x="7298055" y="3415665"/>
            <a:ext cx="143573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=2.2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38"/>
          <p:cNvSpPr txBox="1"/>
          <p:nvPr/>
        </p:nvSpPr>
        <p:spPr>
          <a:xfrm>
            <a:off x="7143115" y="1999615"/>
            <a:ext cx="143573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=5.15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831850" y="929005"/>
            <a:ext cx="6640830" cy="5835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先把下面的除数变成整数，再计算。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/>
          <p:nvPr/>
        </p:nvSpPr>
        <p:spPr>
          <a:xfrm>
            <a:off x="1115616" y="1392014"/>
            <a:ext cx="6840537" cy="30816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除数是小数的除法，先移动除数的小数点，使它变成整数；除数的小数点向右移动几位，被除数的小数点也向右移动几位，然后按照除数是整数的小数除法进行计算。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1845" name="Rectangle 2"/>
          <p:cNvSpPr/>
          <p:nvPr/>
        </p:nvSpPr>
        <p:spPr>
          <a:xfrm>
            <a:off x="492760" y="339502"/>
            <a:ext cx="8158163" cy="1052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算法总结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" y="1560195"/>
            <a:ext cx="8856980" cy="28359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1620589" y="2228016"/>
            <a:ext cx="2519363" cy="1194633"/>
            <a:chOff x="340" y="1401"/>
            <a:chExt cx="1587" cy="971"/>
          </a:xfrm>
        </p:grpSpPr>
        <p:sp>
          <p:nvSpPr>
            <p:cNvPr id="26" name="AutoShape 27"/>
            <p:cNvSpPr/>
            <p:nvPr/>
          </p:nvSpPr>
          <p:spPr>
            <a:xfrm>
              <a:off x="340" y="1434"/>
              <a:ext cx="1542" cy="938"/>
            </a:xfrm>
            <a:prstGeom prst="wedgeRoundRectCallout">
              <a:avLst>
                <a:gd name="adj1" fmla="val 50039"/>
                <a:gd name="adj2" fmla="val -19935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en-US" sz="2000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7" name="Rectangle 13"/>
            <p:cNvSpPr/>
            <p:nvPr/>
          </p:nvSpPr>
          <p:spPr>
            <a:xfrm>
              <a:off x="340" y="1401"/>
              <a:ext cx="1587" cy="914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除数是小数的除法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怎样计算？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Group 21"/>
          <p:cNvGrpSpPr/>
          <p:nvPr/>
        </p:nvGrpSpPr>
        <p:grpSpPr>
          <a:xfrm>
            <a:off x="5220072" y="2284414"/>
            <a:ext cx="2736850" cy="1008062"/>
            <a:chOff x="3366" y="1220"/>
            <a:chExt cx="1772" cy="635"/>
          </a:xfrm>
        </p:grpSpPr>
        <p:sp>
          <p:nvSpPr>
            <p:cNvPr id="29" name="AutoShape 27"/>
            <p:cNvSpPr/>
            <p:nvPr/>
          </p:nvSpPr>
          <p:spPr>
            <a:xfrm>
              <a:off x="3366" y="1220"/>
              <a:ext cx="1701" cy="635"/>
            </a:xfrm>
            <a:prstGeom prst="wedgeRoundRectCallout">
              <a:avLst>
                <a:gd name="adj1" fmla="val -50194"/>
                <a:gd name="adj2" fmla="val 21215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zh-CN" sz="2000" dirty="0">
                <a:latin typeface="楷体_GB2312" panose="02010609030101010101" pitchFamily="49" charset="-122"/>
              </a:endParaRPr>
            </a:p>
            <a:p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3366" y="1239"/>
              <a:ext cx="1772" cy="60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计算时应注意什么问题？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" y="555525"/>
            <a:ext cx="8835561" cy="4213959"/>
          </a:xfrm>
          <a:prstGeom prst="rect">
            <a:avLst/>
          </a:prstGeom>
        </p:spPr>
      </p:pic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324048" y="835773"/>
            <a:ext cx="8280400" cy="245605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除数是小数的除法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先移动除数的小数点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使它变成整数。除数的小数点向右移动几位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被除数的小数点也向右移动几位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位数不够的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在被除数的末尾用“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来补足。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323528" y="3470115"/>
            <a:ext cx="8280400" cy="6832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小数除法与整数除法运算顺序相同。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2810153" y="415011"/>
            <a:ext cx="4838700" cy="533400"/>
          </a:xfrm>
          <a:prstGeom prst="wedgeRoundRectCallout">
            <a:avLst>
              <a:gd name="adj1" fmla="val 50351"/>
              <a:gd name="adj2" fmla="val 104254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小朋友，你会计算下面的题吗？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pic>
        <p:nvPicPr>
          <p:cNvPr id="21508" name="AF图13.EPS" descr="id:214750110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123" y="1391285"/>
            <a:ext cx="4868862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8"/>
          <p:cNvSpPr txBox="1"/>
          <p:nvPr/>
        </p:nvSpPr>
        <p:spPr>
          <a:xfrm>
            <a:off x="6156176" y="2270027"/>
            <a:ext cx="237771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这个西瓜有多重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图13.EPS" descr="id:214750110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592" y="423017"/>
            <a:ext cx="4868862" cy="321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1635646"/>
            <a:ext cx="1256184" cy="1800200"/>
          </a:xfrm>
          <a:prstGeom prst="rect">
            <a:avLst/>
          </a:prstGeom>
        </p:spPr>
      </p:pic>
      <p:sp>
        <p:nvSpPr>
          <p:cNvPr id="2" name="TextBox 12"/>
          <p:cNvSpPr txBox="1"/>
          <p:nvPr/>
        </p:nvSpPr>
        <p:spPr>
          <a:xfrm>
            <a:off x="755576" y="3579862"/>
            <a:ext cx="780891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已知西瓜的总价和单价</a:t>
            </a:r>
            <a:r>
              <a:rPr lang="en-US" altLang="zh-CN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求数量的问题</a:t>
            </a:r>
            <a:r>
              <a:rPr lang="en-US" altLang="zh-CN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用除法</a:t>
            </a:r>
            <a:r>
              <a:rPr lang="en-US" altLang="zh-CN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列式为</a:t>
            </a:r>
            <a:r>
              <a:rPr lang="en-US" altLang="zh-CN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12.8÷1.6</a:t>
            </a:r>
            <a:endParaRPr lang="en-US" altLang="zh-CN" sz="4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Box 14"/>
          <p:cNvSpPr/>
          <p:nvPr/>
        </p:nvSpPr>
        <p:spPr>
          <a:xfrm>
            <a:off x="677545" y="2521585"/>
            <a:ext cx="8035925" cy="1464231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可以通过把“元”化成“角”</a:t>
            </a:r>
            <a:r>
              <a:rPr lang="en-US" altLang="zh-CN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把除数转化成整数</a:t>
            </a:r>
            <a:r>
              <a:rPr lang="en-US" altLang="zh-CN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再计算。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79912" y="1257300"/>
            <a:ext cx="17227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→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53"/>
          <p:cNvSpPr txBox="1"/>
          <p:nvPr/>
        </p:nvSpPr>
        <p:spPr>
          <a:xfrm>
            <a:off x="467544" y="1275606"/>
            <a:ext cx="219301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方法一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1392" y="1170730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000250" y="987574"/>
            <a:ext cx="5143500" cy="29806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12.8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=128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　　  　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1.6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=16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　　　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128÷16=8(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541" y="2794615"/>
            <a:ext cx="1240155" cy="121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44936" y="990486"/>
            <a:ext cx="34432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把除数化成整数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3"/>
          <p:cNvSpPr txBox="1"/>
          <p:nvPr/>
        </p:nvSpPr>
        <p:spPr>
          <a:xfrm>
            <a:off x="506779" y="987574"/>
            <a:ext cx="219301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方法二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TextBox 14"/>
          <p:cNvSpPr/>
          <p:nvPr/>
        </p:nvSpPr>
        <p:spPr>
          <a:xfrm>
            <a:off x="611560" y="2487706"/>
            <a:ext cx="7004973" cy="1464231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根据商不变的性质</a:t>
            </a:r>
            <a:r>
              <a:rPr lang="en-US" altLang="zh-CN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把除数化为整数再进行计算。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945515" y="856298"/>
            <a:ext cx="60721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12.8÷1.6=128÷16=8(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280" y="771550"/>
            <a:ext cx="1295132" cy="1856015"/>
          </a:xfrm>
          <a:prstGeom prst="rect">
            <a:avLst/>
          </a:prstGeom>
        </p:spPr>
      </p:pic>
      <p:sp>
        <p:nvSpPr>
          <p:cNvPr id="6152" name="Text Box 8"/>
          <p:cNvSpPr txBox="1"/>
          <p:nvPr/>
        </p:nvSpPr>
        <p:spPr>
          <a:xfrm>
            <a:off x="710153" y="1707654"/>
            <a:ext cx="609409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把除数是小数的除法变成除数是整数的除法来计算。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60" y="3075806"/>
            <a:ext cx="70046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除数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1.6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乘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变成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16,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同时被除数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12.8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也要乘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变成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128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图13.EPS" descr="id:214750110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566403"/>
            <a:ext cx="4868862" cy="32146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267585" y="1294130"/>
            <a:ext cx="6893560" cy="3310255"/>
            <a:chOff x="4216" y="4528"/>
            <a:chExt cx="10856" cy="5213"/>
          </a:xfrm>
        </p:grpSpPr>
        <p:sp>
          <p:nvSpPr>
            <p:cNvPr id="9" name="TextBox 8"/>
            <p:cNvSpPr txBox="1"/>
            <p:nvPr/>
          </p:nvSpPr>
          <p:spPr>
            <a:xfrm>
              <a:off x="9820" y="4528"/>
              <a:ext cx="5252" cy="30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12.8÷1.6</a:t>
              </a:r>
              <a:endPara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=128÷16</a:t>
              </a:r>
              <a:endPara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=8(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千克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" y="8636"/>
              <a:ext cx="2112" cy="11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000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endPara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690" y="8680"/>
              <a:ext cx="6520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这个西瓜重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8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千克。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Text Box 8"/>
          <p:cNvSpPr txBox="1"/>
          <p:nvPr/>
        </p:nvSpPr>
        <p:spPr>
          <a:xfrm>
            <a:off x="719455" y="570865"/>
            <a:ext cx="741807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下面小数去掉小数点，发生了什么变化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91" name="Line 11"/>
          <p:cNvSpPr/>
          <p:nvPr/>
        </p:nvSpPr>
        <p:spPr>
          <a:xfrm>
            <a:off x="3241675" y="2344420"/>
            <a:ext cx="251968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grpSp>
        <p:nvGrpSpPr>
          <p:cNvPr id="4" name="组合 3"/>
          <p:cNvGrpSpPr/>
          <p:nvPr/>
        </p:nvGrpSpPr>
        <p:grpSpPr>
          <a:xfrm>
            <a:off x="3200400" y="1409065"/>
            <a:ext cx="2562225" cy="3308350"/>
            <a:chOff x="5040" y="2219"/>
            <a:chExt cx="4035" cy="5210"/>
          </a:xfrm>
        </p:grpSpPr>
        <p:sp>
          <p:nvSpPr>
            <p:cNvPr id="20490" name="Text Box 10"/>
            <p:cNvSpPr txBox="1"/>
            <p:nvPr/>
          </p:nvSpPr>
          <p:spPr>
            <a:xfrm>
              <a:off x="5103" y="2219"/>
              <a:ext cx="3970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扩大到原来的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０倍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497" name="Text Box 17"/>
            <p:cNvSpPr txBox="1"/>
            <p:nvPr/>
          </p:nvSpPr>
          <p:spPr>
            <a:xfrm>
              <a:off x="5218" y="4142"/>
              <a:ext cx="3742" cy="14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扩大到原来的 １００倍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499" name="Rectangle 19"/>
            <p:cNvSpPr/>
            <p:nvPr/>
          </p:nvSpPr>
          <p:spPr>
            <a:xfrm>
              <a:off x="5040" y="5939"/>
              <a:ext cx="4035" cy="1490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扩大到原来的１０００倍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00" name="Line 20"/>
          <p:cNvSpPr/>
          <p:nvPr/>
        </p:nvSpPr>
        <p:spPr>
          <a:xfrm>
            <a:off x="3240405" y="3580765"/>
            <a:ext cx="251904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0501" name="Line 21"/>
          <p:cNvSpPr/>
          <p:nvPr/>
        </p:nvSpPr>
        <p:spPr>
          <a:xfrm>
            <a:off x="3243580" y="4717415"/>
            <a:ext cx="251904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grpSp>
        <p:nvGrpSpPr>
          <p:cNvPr id="5" name="组合 4"/>
          <p:cNvGrpSpPr/>
          <p:nvPr/>
        </p:nvGrpSpPr>
        <p:grpSpPr>
          <a:xfrm>
            <a:off x="1297305" y="2053590"/>
            <a:ext cx="7127875" cy="2955925"/>
            <a:chOff x="2043" y="3234"/>
            <a:chExt cx="11225" cy="4655"/>
          </a:xfrm>
        </p:grpSpPr>
        <p:sp>
          <p:nvSpPr>
            <p:cNvPr id="20489" name="Text Box 9"/>
            <p:cNvSpPr txBox="1"/>
            <p:nvPr/>
          </p:nvSpPr>
          <p:spPr>
            <a:xfrm>
              <a:off x="2043" y="3259"/>
              <a:ext cx="2722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３２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２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492" name="Text Box 12"/>
            <p:cNvSpPr txBox="1"/>
            <p:nvPr/>
          </p:nvSpPr>
          <p:spPr>
            <a:xfrm>
              <a:off x="9413" y="3234"/>
              <a:ext cx="3855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３２２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3" name="Text Box 13"/>
            <p:cNvSpPr txBox="1"/>
            <p:nvPr/>
          </p:nvSpPr>
          <p:spPr>
            <a:xfrm>
              <a:off x="2043" y="5157"/>
              <a:ext cx="2947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０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７５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495" name="Text Box 15"/>
            <p:cNvSpPr txBox="1"/>
            <p:nvPr/>
          </p:nvSpPr>
          <p:spPr>
            <a:xfrm>
              <a:off x="2045" y="6977"/>
              <a:ext cx="4198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０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０１２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503" name="Text Box 23"/>
            <p:cNvSpPr txBox="1"/>
            <p:nvPr/>
          </p:nvSpPr>
          <p:spPr>
            <a:xfrm>
              <a:off x="9413" y="5162"/>
              <a:ext cx="2155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７５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04" name="Text Box 24"/>
            <p:cNvSpPr txBox="1"/>
            <p:nvPr/>
          </p:nvSpPr>
          <p:spPr>
            <a:xfrm>
              <a:off x="9415" y="6977"/>
              <a:ext cx="238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１２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</Words>
  <Application>WPS 演示</Application>
  <PresentationFormat>全屏显示(16:9)</PresentationFormat>
  <Paragraphs>200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幼圆</vt:lpstr>
      <vt:lpstr>楷体</vt:lpstr>
      <vt:lpstr>Calibri</vt:lpstr>
      <vt:lpstr>微软雅黑</vt:lpstr>
      <vt:lpstr>Arial Unicode MS</vt:lpstr>
      <vt:lpstr>楷体_GB2312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90</cp:revision>
  <dcterms:created xsi:type="dcterms:W3CDTF">2018-09-11T05:46:00Z</dcterms:created>
  <dcterms:modified xsi:type="dcterms:W3CDTF">2023-08-28T08:51:25Z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2C976AAB62F24871AC5419CBE78391C6_12</vt:lpwstr>
  </property>
</Properties>
</file>