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83" r:id="rId4"/>
    <p:sldMasterId id="2147483696" r:id="rId5"/>
  </p:sldMasterIdLst>
  <p:sldIdLst>
    <p:sldId id="262" r:id="rId6"/>
    <p:sldId id="257" r:id="rId7"/>
    <p:sldId id="258" r:id="rId8"/>
    <p:sldId id="259" r:id="rId9"/>
    <p:sldId id="260" r:id="rId10"/>
    <p:sldId id="267" r:id="rId11"/>
    <p:sldId id="264" r:id="rId12"/>
    <p:sldId id="265" r:id="rId13"/>
    <p:sldId id="266" r:id="rId14"/>
    <p:sldId id="263" r:id="rId15"/>
    <p:sldId id="268" r:id="rId16"/>
    <p:sldId id="269" r:id="rId17"/>
    <p:sldId id="270" r:id="rId18"/>
    <p:sldId id="274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1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1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5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7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8" Type="http://schemas.openxmlformats.org/officeDocument/2006/relationships/theme" Target="../theme/theme4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用图形的轴对称设计图案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179512" y="92979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用图形的轴对称设计图案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25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12.png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18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8.xml"/><Relationship Id="rId5" Type="http://schemas.openxmlformats.org/officeDocument/2006/relationships/image" Target="../media/image12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637270" y="1580628"/>
            <a:ext cx="6504025" cy="76174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用图形的轴对称设计图案</a:t>
            </a:r>
            <a:endParaRPr lang="zh-CN" altLang="en-US" sz="4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52040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83104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91854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4" y="519703"/>
            <a:ext cx="5236049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srgbClr val="0050AA"/>
                </a:solidFill>
                <a:latin typeface="+mj-ea"/>
                <a:ea typeface="+mj-ea"/>
              </a:rPr>
              <a:t>图形的平行、旋转与轴对称</a:t>
            </a:r>
            <a:endParaRPr lang="zh-CN" altLang="en-US" sz="33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18611" y="553403"/>
            <a:ext cx="1812608" cy="1449229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748" y="2830354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7157562" y="1560672"/>
            <a:ext cx="1821656" cy="987266"/>
          </a:xfrm>
          <a:prstGeom prst="cloudCallout">
            <a:avLst>
              <a:gd name="adj1" fmla="val 15307"/>
              <a:gd name="adj2" fmla="val 815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轴对称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48)TQ%A{HG2J%IM4`B[MYI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630" y="1699736"/>
            <a:ext cx="1385888" cy="1744028"/>
          </a:xfrm>
          <a:prstGeom prst="rect">
            <a:avLst/>
          </a:prstGeom>
        </p:spPr>
      </p:pic>
      <p:pic>
        <p:nvPicPr>
          <p:cNvPr id="6" name="图片 5" descr="3TV_B9OQY51HR_7N6@`G2_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3847" y="1906905"/>
            <a:ext cx="2879408" cy="1536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2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191" y="398860"/>
            <a:ext cx="1890713" cy="1184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DWS%9O$L}I7T1Q]T2Y4P@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984" y="1169194"/>
            <a:ext cx="2037874" cy="23622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21" y="2620327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6158389" y="1295876"/>
            <a:ext cx="2221230" cy="940118"/>
          </a:xfrm>
          <a:prstGeom prst="cloudCallout">
            <a:avLst>
              <a:gd name="adj1" fmla="val 23606"/>
              <a:gd name="adj2" fmla="val 8373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旋转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(T~OGGEHZPB%)CV0)GI@M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6084" y="1878330"/>
            <a:ext cx="4173379" cy="21393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" y="1260634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737961" y="649605"/>
            <a:ext cx="3937635" cy="611029"/>
          </a:xfrm>
          <a:prstGeom prst="wedgeRoundRectCallout">
            <a:avLst>
              <a:gd name="adj1" fmla="val -73959"/>
              <a:gd name="adj2" fmla="val 11250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利用轴对称设计美丽的图案。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957" y="2853690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`{5X3ES%BT0FW18(3Z{R0Y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294" y="1374934"/>
            <a:ext cx="4104799" cy="2181225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5496486" y="1131571"/>
            <a:ext cx="3023627" cy="1280636"/>
          </a:xfrm>
          <a:prstGeom prst="cloudCallout">
            <a:avLst>
              <a:gd name="adj1" fmla="val 34002"/>
              <a:gd name="adj2" fmla="val 7257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我利用轴对称设计的图案。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40681" y="2053114"/>
            <a:ext cx="5392103" cy="147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利用轴对称设计图案时：先找出对称轴，然后再根据对称轴找到对应点，然后把各点连起来，就得到一个轴对称图形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" y="1349693"/>
            <a:ext cx="1150144" cy="2055019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420779" y="751046"/>
            <a:ext cx="4560094" cy="622935"/>
          </a:xfrm>
          <a:prstGeom prst="wedgeRoundRectCallout">
            <a:avLst>
              <a:gd name="adj1" fmla="val -75733"/>
              <a:gd name="adj2" fmla="val 7951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你还记得画对称图形的方法吗？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470" y="3231833"/>
            <a:ext cx="928688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云形标注 8"/>
          <p:cNvSpPr/>
          <p:nvPr/>
        </p:nvSpPr>
        <p:spPr>
          <a:xfrm>
            <a:off x="2126933" y="1819276"/>
            <a:ext cx="4853940" cy="1692116"/>
          </a:xfrm>
          <a:prstGeom prst="cloudCallout">
            <a:avLst>
              <a:gd name="adj1" fmla="val 58830"/>
              <a:gd name="adj2" fmla="val 4721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先找出对称轴的位置，再根据对称轴找到对应点，然后把各点连起来，就得到一个轴对称图形。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8" y="1056323"/>
            <a:ext cx="1150144" cy="205501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632234" y="661035"/>
            <a:ext cx="4313396" cy="752475"/>
          </a:xfrm>
          <a:prstGeom prst="wedgeRoundRectCallout">
            <a:avLst>
              <a:gd name="adj1" fmla="val -80771"/>
              <a:gd name="adj2" fmla="val 5784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下面是用轴对称设计的图案，说一说图案是怎样画出来的。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367915" y="1767364"/>
          <a:ext cx="5475923" cy="2336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2" imgW="3867150" imgH="1609725" progId="Paint.Picture">
                  <p:embed/>
                </p:oleObj>
              </mc:Choice>
              <mc:Fallback>
                <p:oleObj name="" r:id="rId2" imgW="3867150" imgH="16097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67915" y="1767364"/>
                        <a:ext cx="5475923" cy="2336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877026" y="2376011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7026" y="4293394"/>
            <a:ext cx="15630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图①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7461" y="4200525"/>
            <a:ext cx="15630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图</a:t>
            </a:r>
            <a:r>
              <a:rPr lang="zh-CN" altLang="en-US" sz="2100" b="1">
                <a:latin typeface="Calibri" panose="020F0502020204030204" charset="0"/>
                <a:ea typeface="楷体" panose="02010609060101010101" charset="-122"/>
              </a:rPr>
              <a:t>②</a:t>
            </a:r>
            <a:endParaRPr lang="zh-CN" altLang="en-US" sz="2100" b="1">
              <a:latin typeface="Calibri" panose="020F0502020204030204" charset="0"/>
              <a:ea typeface="楷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59309"/>
            <a:ext cx="275145" cy="342254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148" y="3030379"/>
            <a:ext cx="869156" cy="166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079784" y="1831658"/>
            <a:ext cx="5030153" cy="1445419"/>
          </a:xfrm>
          <a:prstGeom prst="wedgeRoundRectCallout">
            <a:avLst>
              <a:gd name="adj1" fmla="val 68064"/>
              <a:gd name="adj2" fmla="val 62751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通过观察可以发现，根据对称的方法，以虚线为对称轴找出图①的对称点，然后顺次连接，画出图①的另一半，就变成了第二幅图（图</a:t>
            </a:r>
            <a:r>
              <a:rPr lang="zh-CN" altLang="en-US" sz="21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sym typeface="+mn-ea"/>
              </a:rPr>
              <a:t>②）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" y="1349693"/>
            <a:ext cx="1150144" cy="2055019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2255996" y="809149"/>
            <a:ext cx="4548188" cy="540544"/>
          </a:xfrm>
          <a:prstGeom prst="wedgeRoundRectCallout">
            <a:avLst>
              <a:gd name="adj1" fmla="val -72261"/>
              <a:gd name="adj2" fmla="val 11475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说一说由图</a:t>
            </a:r>
            <a:r>
              <a:rPr lang="zh-CN" altLang="en-US" sz="21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</a:rPr>
              <a:t>①到图②的过程。</a:t>
            </a:r>
            <a:endParaRPr lang="zh-CN" altLang="en-US" sz="2100" b="1">
              <a:solidFill>
                <a:schemeClr val="tx1"/>
              </a:solidFill>
              <a:latin typeface="Calibri" panose="020F0502020204030204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`QWQZ%C}K3H4_I9G}ZHL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944" y="2012157"/>
            <a:ext cx="4593908" cy="19092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" y="1178243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737962" y="872490"/>
            <a:ext cx="4313396" cy="752475"/>
          </a:xfrm>
          <a:prstGeom prst="wedgeRoundRectCallout">
            <a:avLst>
              <a:gd name="adj1" fmla="val -80771"/>
              <a:gd name="adj2" fmla="val 5784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下面是用轴对称设计的图案，说一说图案是怎样画出来的。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7535" y="4104799"/>
            <a:ext cx="8582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</a:t>
            </a:r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②</a:t>
            </a:r>
            <a:endParaRPr lang="zh-CN" altLang="en-US" sz="2100" b="1">
              <a:latin typeface="Calibri" panose="020F0502020204030204" charset="0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7401" y="4104799"/>
            <a:ext cx="8582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</a:t>
            </a:r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③</a:t>
            </a:r>
            <a:endParaRPr lang="zh-CN" altLang="en-US" sz="2100" b="1">
              <a:latin typeface="Calibri" panose="020F0502020204030204" charset="0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" y="1349693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737962" y="872490"/>
            <a:ext cx="4313396" cy="752475"/>
          </a:xfrm>
          <a:prstGeom prst="wedgeRoundRectCallout">
            <a:avLst>
              <a:gd name="adj1" fmla="val -80771"/>
              <a:gd name="adj2" fmla="val 5784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下面是用轴对称设计的图案，说一说图案是怎样画出来的。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080" y="2714149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433162" y="2077879"/>
            <a:ext cx="4829651" cy="1175385"/>
          </a:xfrm>
          <a:prstGeom prst="wedgeRoundRectCallout">
            <a:avLst>
              <a:gd name="adj1" fmla="val 59655"/>
              <a:gd name="adj2" fmla="val 7248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将图</a:t>
            </a:r>
            <a:r>
              <a:rPr lang="zh-CN" altLang="en-US" sz="21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</a:rPr>
              <a:t>②以水平虚线为对称轴，找出相应的对称点，顺次连接，画出图②的另一半，就成为第三幅图（图③）。</a:t>
            </a:r>
            <a:endParaRPr lang="zh-CN" altLang="en-US" sz="2100" b="1">
              <a:solidFill>
                <a:schemeClr val="tx1"/>
              </a:solidFill>
              <a:latin typeface="Calibri" panose="020F0502020204030204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" y="1173480"/>
            <a:ext cx="1150144" cy="205501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585562" y="637699"/>
            <a:ext cx="4278154" cy="705326"/>
          </a:xfrm>
          <a:prstGeom prst="wedgeRoundRectCallout">
            <a:avLst>
              <a:gd name="adj1" fmla="val -82372"/>
              <a:gd name="adj2" fmla="val 7916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利用轴对称设计出的美丽图案。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Q9%R(79PM[[O90I69U%{%N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205" y="2019300"/>
            <a:ext cx="6463665" cy="178641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23472" y="3882866"/>
            <a:ext cx="15630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图</a:t>
            </a:r>
            <a:r>
              <a:rPr lang="zh-CN" altLang="en-US" sz="2100" b="1">
                <a:latin typeface="Calibri" panose="020F0502020204030204" charset="0"/>
                <a:ea typeface="楷体" panose="02010609060101010101" charset="-122"/>
              </a:rPr>
              <a:t>②</a:t>
            </a:r>
            <a:endParaRPr lang="zh-CN" altLang="en-US" sz="2100" b="1">
              <a:latin typeface="Calibri" panose="020F0502020204030204" charset="0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5061" y="3882866"/>
            <a:ext cx="15630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图①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28547" y="3882866"/>
            <a:ext cx="8582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</a:t>
            </a:r>
            <a:r>
              <a:rPr lang="zh-CN" altLang="en-US" sz="21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③</a:t>
            </a:r>
            <a:endParaRPr lang="zh-CN" altLang="en-US" sz="2100" b="1">
              <a:latin typeface="Calibri" panose="020F0502020204030204" charset="0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7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" y="1173480"/>
            <a:ext cx="1150144" cy="2055019"/>
          </a:xfrm>
          <a:prstGeom prst="rect">
            <a:avLst/>
          </a:prstGeom>
        </p:spPr>
      </p:pic>
      <p:pic>
        <p:nvPicPr>
          <p:cNvPr id="17422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80" y="3525917"/>
            <a:ext cx="1890713" cy="11846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127997" y="1266199"/>
            <a:ext cx="5526741" cy="1955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根据轴对称的方法，沿虚线画出图①的另一半，就变成了第二幅图（图②）；再将第二幅图（图②）沿水平虚线画出第二幅图的另一半，就成为第三幅图（图③）。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99" y="1173480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344579" y="708184"/>
            <a:ext cx="4454366" cy="740569"/>
          </a:xfrm>
          <a:prstGeom prst="wedgeRoundRectCallout">
            <a:avLst>
              <a:gd name="adj1" fmla="val -77028"/>
              <a:gd name="adj2" fmla="val 561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欣赏并观察下面的图案，说说运用了怎样的设计方法？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DU_{T213EN~5SN]Y6_{8~0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2506028"/>
            <a:ext cx="4935855" cy="1274921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3228499"/>
            <a:ext cx="928688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7309961" y="2002155"/>
            <a:ext cx="1163955" cy="881539"/>
          </a:xfrm>
          <a:prstGeom prst="cloudCallout">
            <a:avLst>
              <a:gd name="adj1" fmla="val 18535"/>
              <a:gd name="adj2" fmla="val 8916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平移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59309"/>
            <a:ext cx="275145" cy="342254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</Words>
  <Application>WPS 演示</Application>
  <PresentationFormat>全屏显示(16:9)</PresentationFormat>
  <Paragraphs>78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Calibri</vt:lpstr>
      <vt:lpstr>等线</vt:lpstr>
      <vt:lpstr>等线 Light</vt:lpstr>
      <vt:lpstr>微软雅黑</vt:lpstr>
      <vt:lpstr>Arial Unicode MS</vt:lpstr>
      <vt:lpstr>Calibri Light</vt:lpstr>
      <vt:lpstr>1_Office 主题</vt:lpstr>
      <vt:lpstr>2_自定义设计方案</vt:lpstr>
      <vt:lpstr>3_自定义设计方案</vt:lpstr>
      <vt:lpstr>2_Office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41</cp:revision>
  <dcterms:created xsi:type="dcterms:W3CDTF">2019-03-22T10:59:00Z</dcterms:created>
  <dcterms:modified xsi:type="dcterms:W3CDTF">2023-08-28T08:48:15Z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0F61E0D498E7419FBA549E4958019324_12</vt:lpwstr>
  </property>
</Properties>
</file>