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59" r:id="rId5"/>
    <p:sldId id="280" r:id="rId6"/>
    <p:sldId id="281" r:id="rId7"/>
    <p:sldId id="265" r:id="rId8"/>
    <p:sldId id="283" r:id="rId9"/>
    <p:sldId id="295" r:id="rId10"/>
    <p:sldId id="296" r:id="rId11"/>
    <p:sldId id="297" r:id="rId12"/>
    <p:sldId id="284" r:id="rId13"/>
    <p:sldId id="285" r:id="rId14"/>
    <p:sldId id="288" r:id="rId15"/>
    <p:sldId id="290" r:id="rId16"/>
    <p:sldId id="271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43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00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705" y="92710"/>
            <a:ext cx="9956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jpe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jpe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14157" y="1435155"/>
            <a:ext cx="350520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练习十二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en-US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14100"/>
            <a:ext cx="1007756" cy="805522"/>
          </a:xfrm>
          <a:prstGeom prst="rect">
            <a:avLst/>
          </a:prstGeom>
        </p:spPr>
      </p:pic>
      <p:sp>
        <p:nvSpPr>
          <p:cNvPr id="14339" name="Text Box 3"/>
          <p:cNvSpPr txBox="1"/>
          <p:nvPr/>
        </p:nvSpPr>
        <p:spPr>
          <a:xfrm>
            <a:off x="1165860" y="711270"/>
            <a:ext cx="7118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运用商不变的性质，把除数变成整数。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0" name="Group 4"/>
          <p:cNvGrpSpPr/>
          <p:nvPr/>
        </p:nvGrpSpPr>
        <p:grpSpPr>
          <a:xfrm>
            <a:off x="4884018" y="3154535"/>
            <a:ext cx="2271713" cy="641350"/>
            <a:chOff x="0" y="0"/>
            <a:chExt cx="3578" cy="1008"/>
          </a:xfrm>
        </p:grpSpPr>
        <p:grpSp>
          <p:nvGrpSpPr>
            <p:cNvPr id="268327" name="Group 5"/>
            <p:cNvGrpSpPr/>
            <p:nvPr/>
          </p:nvGrpSpPr>
          <p:grpSpPr>
            <a:xfrm>
              <a:off x="1530" y="97"/>
              <a:ext cx="2048" cy="815"/>
              <a:chOff x="0" y="0"/>
              <a:chExt cx="745" cy="214"/>
            </a:xfrm>
          </p:grpSpPr>
          <p:sp>
            <p:nvSpPr>
              <p:cNvPr id="268330" name="Line 6"/>
              <p:cNvSpPr/>
              <p:nvPr/>
            </p:nvSpPr>
            <p:spPr>
              <a:xfrm>
                <a:off x="90" y="0"/>
                <a:ext cx="655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68331" name="未知"/>
              <p:cNvSpPr/>
              <p:nvPr/>
            </p:nvSpPr>
            <p:spPr>
              <a:xfrm>
                <a:off x="0" y="0"/>
                <a:ext cx="94" cy="214"/>
              </a:xfrm>
              <a:custGeom>
                <a:avLst/>
                <a:gdLst/>
                <a:ahLst/>
                <a:cxnLst>
                  <a:cxn ang="0">
                    <a:pos x="90" y="0"/>
                  </a:cxn>
                  <a:cxn ang="0">
                    <a:pos x="79" y="169"/>
                  </a:cxn>
                  <a:cxn ang="0">
                    <a:pos x="0" y="214"/>
                  </a:cxn>
                </a:cxnLst>
                <a:rect l="0" t="0" r="0" b="0"/>
                <a:pathLst>
                  <a:path w="94" h="214">
                    <a:moveTo>
                      <a:pt x="90" y="0"/>
                    </a:moveTo>
                    <a:cubicBezTo>
                      <a:pt x="92" y="66"/>
                      <a:pt x="94" y="133"/>
                      <a:pt x="79" y="169"/>
                    </a:cubicBezTo>
                    <a:cubicBezTo>
                      <a:pt x="64" y="205"/>
                      <a:pt x="32" y="209"/>
                      <a:pt x="0" y="214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68328" name="Text Box 8"/>
            <p:cNvSpPr txBox="1"/>
            <p:nvPr/>
          </p:nvSpPr>
          <p:spPr>
            <a:xfrm>
              <a:off x="2195" y="96"/>
              <a:ext cx="1383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1 0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8329" name="Text Box 9"/>
            <p:cNvSpPr txBox="1"/>
            <p:nvPr/>
          </p:nvSpPr>
          <p:spPr>
            <a:xfrm>
              <a:off x="0" y="0"/>
              <a:ext cx="1658" cy="9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0.25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6" name="Group 10"/>
          <p:cNvGrpSpPr/>
          <p:nvPr/>
        </p:nvGrpSpPr>
        <p:grpSpPr>
          <a:xfrm>
            <a:off x="4852268" y="1855960"/>
            <a:ext cx="2271713" cy="639763"/>
            <a:chOff x="0" y="0"/>
            <a:chExt cx="3578" cy="1008"/>
          </a:xfrm>
        </p:grpSpPr>
        <p:grpSp>
          <p:nvGrpSpPr>
            <p:cNvPr id="268322" name="Group 11"/>
            <p:cNvGrpSpPr/>
            <p:nvPr/>
          </p:nvGrpSpPr>
          <p:grpSpPr>
            <a:xfrm>
              <a:off x="1530" y="97"/>
              <a:ext cx="2048" cy="815"/>
              <a:chOff x="0" y="0"/>
              <a:chExt cx="745" cy="214"/>
            </a:xfrm>
          </p:grpSpPr>
          <p:sp>
            <p:nvSpPr>
              <p:cNvPr id="268325" name="Line 12"/>
              <p:cNvSpPr/>
              <p:nvPr/>
            </p:nvSpPr>
            <p:spPr>
              <a:xfrm>
                <a:off x="90" y="0"/>
                <a:ext cx="655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8326" name="未知"/>
              <p:cNvSpPr/>
              <p:nvPr/>
            </p:nvSpPr>
            <p:spPr>
              <a:xfrm>
                <a:off x="0" y="0"/>
                <a:ext cx="94" cy="214"/>
              </a:xfrm>
              <a:custGeom>
                <a:avLst/>
                <a:gdLst/>
                <a:ahLst/>
                <a:cxnLst>
                  <a:cxn ang="0">
                    <a:pos x="90" y="0"/>
                  </a:cxn>
                  <a:cxn ang="0">
                    <a:pos x="79" y="169"/>
                  </a:cxn>
                  <a:cxn ang="0">
                    <a:pos x="0" y="214"/>
                  </a:cxn>
                </a:cxnLst>
                <a:rect l="0" t="0" r="0" b="0"/>
                <a:pathLst>
                  <a:path w="94" h="214">
                    <a:moveTo>
                      <a:pt x="90" y="0"/>
                    </a:moveTo>
                    <a:cubicBezTo>
                      <a:pt x="92" y="66"/>
                      <a:pt x="94" y="133"/>
                      <a:pt x="79" y="169"/>
                    </a:cubicBezTo>
                    <a:cubicBezTo>
                      <a:pt x="64" y="205"/>
                      <a:pt x="32" y="209"/>
                      <a:pt x="0" y="214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68323" name="Text Box 14"/>
            <p:cNvSpPr txBox="1"/>
            <p:nvPr/>
          </p:nvSpPr>
          <p:spPr>
            <a:xfrm>
              <a:off x="2195" y="96"/>
              <a:ext cx="1383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4.6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8324" name="Text Box 15"/>
            <p:cNvSpPr txBox="1"/>
            <p:nvPr/>
          </p:nvSpPr>
          <p:spPr>
            <a:xfrm>
              <a:off x="0" y="0"/>
              <a:ext cx="1658" cy="9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0.23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52" name="Group 16"/>
          <p:cNvGrpSpPr/>
          <p:nvPr/>
        </p:nvGrpSpPr>
        <p:grpSpPr>
          <a:xfrm>
            <a:off x="1475656" y="3154535"/>
            <a:ext cx="2273300" cy="641350"/>
            <a:chOff x="0" y="0"/>
            <a:chExt cx="3578" cy="1008"/>
          </a:xfrm>
        </p:grpSpPr>
        <p:grpSp>
          <p:nvGrpSpPr>
            <p:cNvPr id="268317" name="Group 17"/>
            <p:cNvGrpSpPr/>
            <p:nvPr/>
          </p:nvGrpSpPr>
          <p:grpSpPr>
            <a:xfrm>
              <a:off x="1530" y="97"/>
              <a:ext cx="2048" cy="815"/>
              <a:chOff x="0" y="0"/>
              <a:chExt cx="745" cy="214"/>
            </a:xfrm>
          </p:grpSpPr>
          <p:sp>
            <p:nvSpPr>
              <p:cNvPr id="268320" name="Line 18"/>
              <p:cNvSpPr/>
              <p:nvPr/>
            </p:nvSpPr>
            <p:spPr>
              <a:xfrm>
                <a:off x="90" y="0"/>
                <a:ext cx="655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8321" name="未知"/>
              <p:cNvSpPr/>
              <p:nvPr/>
            </p:nvSpPr>
            <p:spPr>
              <a:xfrm>
                <a:off x="0" y="0"/>
                <a:ext cx="94" cy="214"/>
              </a:xfrm>
              <a:custGeom>
                <a:avLst/>
                <a:gdLst/>
                <a:ahLst/>
                <a:cxnLst>
                  <a:cxn ang="0">
                    <a:pos x="90" y="0"/>
                  </a:cxn>
                  <a:cxn ang="0">
                    <a:pos x="79" y="169"/>
                  </a:cxn>
                  <a:cxn ang="0">
                    <a:pos x="0" y="214"/>
                  </a:cxn>
                </a:cxnLst>
                <a:rect l="0" t="0" r="0" b="0"/>
                <a:pathLst>
                  <a:path w="94" h="214">
                    <a:moveTo>
                      <a:pt x="90" y="0"/>
                    </a:moveTo>
                    <a:cubicBezTo>
                      <a:pt x="92" y="66"/>
                      <a:pt x="94" y="133"/>
                      <a:pt x="79" y="169"/>
                    </a:cubicBezTo>
                    <a:cubicBezTo>
                      <a:pt x="64" y="205"/>
                      <a:pt x="32" y="209"/>
                      <a:pt x="0" y="214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68318" name="Text Box 20"/>
            <p:cNvSpPr txBox="1"/>
            <p:nvPr/>
          </p:nvSpPr>
          <p:spPr>
            <a:xfrm>
              <a:off x="2195" y="96"/>
              <a:ext cx="1383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8319" name="Text Box 21"/>
            <p:cNvSpPr txBox="1"/>
            <p:nvPr/>
          </p:nvSpPr>
          <p:spPr>
            <a:xfrm>
              <a:off x="0" y="0"/>
              <a:ext cx="1657" cy="9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0.12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58" name="Group 22"/>
          <p:cNvGrpSpPr/>
          <p:nvPr/>
        </p:nvGrpSpPr>
        <p:grpSpPr>
          <a:xfrm>
            <a:off x="1486768" y="1855960"/>
            <a:ext cx="2271713" cy="639763"/>
            <a:chOff x="0" y="0"/>
            <a:chExt cx="3578" cy="1008"/>
          </a:xfrm>
        </p:grpSpPr>
        <p:grpSp>
          <p:nvGrpSpPr>
            <p:cNvPr id="268312" name="Group 23"/>
            <p:cNvGrpSpPr/>
            <p:nvPr/>
          </p:nvGrpSpPr>
          <p:grpSpPr>
            <a:xfrm>
              <a:off x="1530" y="97"/>
              <a:ext cx="2048" cy="815"/>
              <a:chOff x="0" y="0"/>
              <a:chExt cx="745" cy="214"/>
            </a:xfrm>
          </p:grpSpPr>
          <p:sp>
            <p:nvSpPr>
              <p:cNvPr id="268315" name="Line 24"/>
              <p:cNvSpPr/>
              <p:nvPr/>
            </p:nvSpPr>
            <p:spPr>
              <a:xfrm>
                <a:off x="90" y="0"/>
                <a:ext cx="655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8316" name="未知"/>
              <p:cNvSpPr/>
              <p:nvPr/>
            </p:nvSpPr>
            <p:spPr>
              <a:xfrm>
                <a:off x="0" y="0"/>
                <a:ext cx="94" cy="214"/>
              </a:xfrm>
              <a:custGeom>
                <a:avLst/>
                <a:gdLst/>
                <a:ahLst/>
                <a:cxnLst>
                  <a:cxn ang="0">
                    <a:pos x="90" y="0"/>
                  </a:cxn>
                  <a:cxn ang="0">
                    <a:pos x="79" y="169"/>
                  </a:cxn>
                  <a:cxn ang="0">
                    <a:pos x="0" y="214"/>
                  </a:cxn>
                </a:cxnLst>
                <a:rect l="0" t="0" r="0" b="0"/>
                <a:pathLst>
                  <a:path w="94" h="214">
                    <a:moveTo>
                      <a:pt x="90" y="0"/>
                    </a:moveTo>
                    <a:cubicBezTo>
                      <a:pt x="92" y="66"/>
                      <a:pt x="94" y="133"/>
                      <a:pt x="79" y="169"/>
                    </a:cubicBezTo>
                    <a:cubicBezTo>
                      <a:pt x="64" y="205"/>
                      <a:pt x="32" y="209"/>
                      <a:pt x="0" y="214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68313" name="Text Box 26"/>
            <p:cNvSpPr txBox="1"/>
            <p:nvPr/>
          </p:nvSpPr>
          <p:spPr>
            <a:xfrm>
              <a:off x="2195" y="96"/>
              <a:ext cx="1383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7.2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8314" name="Text Box 27"/>
            <p:cNvSpPr txBox="1"/>
            <p:nvPr/>
          </p:nvSpPr>
          <p:spPr>
            <a:xfrm>
              <a:off x="0" y="0"/>
              <a:ext cx="1658" cy="9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0.36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813793" y="2109960"/>
            <a:ext cx="200025" cy="3857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569318" y="1898823"/>
            <a:ext cx="244475" cy="4492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3107605" y="2143663"/>
            <a:ext cx="244475" cy="4492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648943" y="1978198"/>
            <a:ext cx="4460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964981" y="1951210"/>
            <a:ext cx="244475" cy="4492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134843" y="2078210"/>
            <a:ext cx="244475" cy="4492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474709" y="2109960"/>
            <a:ext cx="244475" cy="4492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569318" y="3219623"/>
            <a:ext cx="244475" cy="4492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769343" y="3346623"/>
            <a:ext cx="244475" cy="4492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892116" y="3251373"/>
            <a:ext cx="244475" cy="4492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061978" y="3278360"/>
            <a:ext cx="244475" cy="447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6958881" y="1948035"/>
            <a:ext cx="44608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04443" y="3251373"/>
            <a:ext cx="444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525118" y="3251373"/>
            <a:ext cx="4460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958881" y="3278360"/>
            <a:ext cx="44608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341468" y="3278360"/>
            <a:ext cx="4460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/>
      <p:bldP spid="3" grpId="0"/>
      <p:bldP spid="43" grpId="0"/>
      <p:bldP spid="44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96552" y="329044"/>
            <a:ext cx="1656184" cy="13238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64556" y="670272"/>
            <a:ext cx="3249295" cy="379476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598" y="4144783"/>
            <a:ext cx="816956" cy="600746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4745440" y="629061"/>
            <a:ext cx="3845560" cy="412242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72759" y="3964825"/>
            <a:ext cx="816956" cy="600746"/>
          </a:xfrm>
          <a:prstGeom prst="rect">
            <a:avLst/>
          </a:prstGeom>
        </p:spPr>
      </p:pic>
      <p:sp>
        <p:nvSpPr>
          <p:cNvPr id="269314" name="Rectangle 3"/>
          <p:cNvSpPr/>
          <p:nvPr/>
        </p:nvSpPr>
        <p:spPr>
          <a:xfrm>
            <a:off x="4744170" y="610964"/>
            <a:ext cx="24726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091÷0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5364" name="Group 4"/>
          <p:cNvGrpSpPr/>
          <p:nvPr/>
        </p:nvGrpSpPr>
        <p:grpSpPr>
          <a:xfrm>
            <a:off x="5225182" y="1900014"/>
            <a:ext cx="2566988" cy="534987"/>
            <a:chOff x="0" y="0"/>
            <a:chExt cx="745" cy="214"/>
          </a:xfrm>
        </p:grpSpPr>
        <p:sp>
          <p:nvSpPr>
            <p:cNvPr id="269359" name="Line 5"/>
            <p:cNvSpPr/>
            <p:nvPr/>
          </p:nvSpPr>
          <p:spPr>
            <a:xfrm>
              <a:off x="90" y="0"/>
              <a:ext cx="65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9360" name="未知"/>
            <p:cNvSpPr/>
            <p:nvPr/>
          </p:nvSpPr>
          <p:spPr>
            <a:xfrm>
              <a:off x="0" y="0"/>
              <a:ext cx="94" cy="214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79" y="169"/>
                </a:cxn>
                <a:cxn ang="0">
                  <a:pos x="0" y="214"/>
                </a:cxn>
              </a:cxnLst>
              <a:rect l="0" t="0" r="0" b="0"/>
              <a:pathLst>
                <a:path w="94" h="214">
                  <a:moveTo>
                    <a:pt x="90" y="0"/>
                  </a:moveTo>
                  <a:cubicBezTo>
                    <a:pt x="92" y="66"/>
                    <a:pt x="94" y="133"/>
                    <a:pt x="79" y="169"/>
                  </a:cubicBezTo>
                  <a:cubicBezTo>
                    <a:pt x="64" y="205"/>
                    <a:pt x="32" y="209"/>
                    <a:pt x="0" y="214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7" name="Rectangle 7"/>
          <p:cNvSpPr/>
          <p:nvPr/>
        </p:nvSpPr>
        <p:spPr>
          <a:xfrm>
            <a:off x="5745882" y="1876201"/>
            <a:ext cx="18383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0 . 0  9 1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8" name="Rectangle 8"/>
          <p:cNvSpPr/>
          <p:nvPr/>
        </p:nvSpPr>
        <p:spPr>
          <a:xfrm>
            <a:off x="4499695" y="1819051"/>
            <a:ext cx="89693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5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9" name="Line 9"/>
          <p:cNvSpPr/>
          <p:nvPr/>
        </p:nvSpPr>
        <p:spPr>
          <a:xfrm>
            <a:off x="4669557" y="1900014"/>
            <a:ext cx="142875" cy="409575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0" name="Line 10"/>
          <p:cNvSpPr/>
          <p:nvPr/>
        </p:nvSpPr>
        <p:spPr>
          <a:xfrm rot="226939">
            <a:off x="4784795" y="2144056"/>
            <a:ext cx="139700" cy="233363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1" name="Line 11"/>
          <p:cNvSpPr/>
          <p:nvPr/>
        </p:nvSpPr>
        <p:spPr>
          <a:xfrm>
            <a:off x="6254180" y="2241285"/>
            <a:ext cx="134938" cy="214313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2" name="Rectangle 12"/>
          <p:cNvSpPr/>
          <p:nvPr/>
        </p:nvSpPr>
        <p:spPr>
          <a:xfrm>
            <a:off x="6796807" y="1850226"/>
            <a:ext cx="5492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3" name="Rectangle 13"/>
          <p:cNvSpPr/>
          <p:nvPr/>
        </p:nvSpPr>
        <p:spPr>
          <a:xfrm>
            <a:off x="6469817" y="1291048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4" name="Rectangle 14"/>
          <p:cNvSpPr/>
          <p:nvPr/>
        </p:nvSpPr>
        <p:spPr>
          <a:xfrm>
            <a:off x="7147264" y="1298034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5" name="Rectangle 15"/>
          <p:cNvSpPr/>
          <p:nvPr/>
        </p:nvSpPr>
        <p:spPr>
          <a:xfrm>
            <a:off x="6807954" y="1356136"/>
            <a:ext cx="3000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6" name="Rectangle 16"/>
          <p:cNvSpPr/>
          <p:nvPr/>
        </p:nvSpPr>
        <p:spPr>
          <a:xfrm>
            <a:off x="7506039" y="1291684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7" name="Rectangle 17"/>
          <p:cNvSpPr/>
          <p:nvPr/>
        </p:nvSpPr>
        <p:spPr>
          <a:xfrm>
            <a:off x="7161425" y="2332924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8" name="Line 18"/>
          <p:cNvSpPr/>
          <p:nvPr/>
        </p:nvSpPr>
        <p:spPr>
          <a:xfrm>
            <a:off x="5950163" y="2828224"/>
            <a:ext cx="220503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9" name="Rectangle 19"/>
          <p:cNvSpPr/>
          <p:nvPr/>
        </p:nvSpPr>
        <p:spPr>
          <a:xfrm>
            <a:off x="7548775" y="2755199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0" name="Rectangle 20"/>
          <p:cNvSpPr/>
          <p:nvPr/>
        </p:nvSpPr>
        <p:spPr>
          <a:xfrm>
            <a:off x="7175713" y="3131437"/>
            <a:ext cx="7810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4 0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1" name="Line 21"/>
          <p:cNvSpPr/>
          <p:nvPr/>
        </p:nvSpPr>
        <p:spPr>
          <a:xfrm>
            <a:off x="6923300" y="3634674"/>
            <a:ext cx="1219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2" name="Rectangle 22"/>
          <p:cNvSpPr/>
          <p:nvPr/>
        </p:nvSpPr>
        <p:spPr>
          <a:xfrm>
            <a:off x="7544013" y="3556887"/>
            <a:ext cx="4222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3" name="Rectangle 23"/>
          <p:cNvSpPr/>
          <p:nvPr/>
        </p:nvSpPr>
        <p:spPr>
          <a:xfrm>
            <a:off x="7147138" y="2763137"/>
            <a:ext cx="4222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4" name="Rectangle 24"/>
          <p:cNvSpPr/>
          <p:nvPr/>
        </p:nvSpPr>
        <p:spPr>
          <a:xfrm>
            <a:off x="7890088" y="3575937"/>
            <a:ext cx="4222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5" name="Rectangle 25"/>
          <p:cNvSpPr/>
          <p:nvPr/>
        </p:nvSpPr>
        <p:spPr>
          <a:xfrm>
            <a:off x="7479432" y="1871756"/>
            <a:ext cx="8851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0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6" name="Rectangle 26"/>
          <p:cNvSpPr/>
          <p:nvPr/>
        </p:nvSpPr>
        <p:spPr>
          <a:xfrm>
            <a:off x="7834652" y="1296447"/>
            <a:ext cx="3873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7" name="Rectangle 27"/>
          <p:cNvSpPr/>
          <p:nvPr/>
        </p:nvSpPr>
        <p:spPr>
          <a:xfrm>
            <a:off x="7526550" y="3953762"/>
            <a:ext cx="7810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1 0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8" name="Line 28"/>
          <p:cNvSpPr/>
          <p:nvPr/>
        </p:nvSpPr>
        <p:spPr>
          <a:xfrm>
            <a:off x="6912188" y="4453824"/>
            <a:ext cx="13223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9" name="Rectangle 29"/>
          <p:cNvSpPr/>
          <p:nvPr/>
        </p:nvSpPr>
        <p:spPr>
          <a:xfrm>
            <a:off x="7888500" y="4374449"/>
            <a:ext cx="4127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0" name="Rectangle 30"/>
          <p:cNvSpPr/>
          <p:nvPr/>
        </p:nvSpPr>
        <p:spPr>
          <a:xfrm>
            <a:off x="7015882" y="620489"/>
            <a:ext cx="17272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182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40" name="Rectangle 31"/>
          <p:cNvSpPr/>
          <p:nvPr/>
        </p:nvSpPr>
        <p:spPr>
          <a:xfrm>
            <a:off x="1064345" y="670272"/>
            <a:ext cx="44529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2÷0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36                   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5392" name="Group 32"/>
          <p:cNvGrpSpPr/>
          <p:nvPr/>
        </p:nvGrpSpPr>
        <p:grpSpPr>
          <a:xfrm>
            <a:off x="2026370" y="1967259"/>
            <a:ext cx="2173287" cy="534988"/>
            <a:chOff x="0" y="0"/>
            <a:chExt cx="745" cy="214"/>
          </a:xfrm>
        </p:grpSpPr>
        <p:sp>
          <p:nvSpPr>
            <p:cNvPr id="269357" name="Line 33"/>
            <p:cNvSpPr/>
            <p:nvPr/>
          </p:nvSpPr>
          <p:spPr>
            <a:xfrm>
              <a:off x="90" y="0"/>
              <a:ext cx="65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9358" name="未知"/>
            <p:cNvSpPr/>
            <p:nvPr/>
          </p:nvSpPr>
          <p:spPr>
            <a:xfrm>
              <a:off x="0" y="0"/>
              <a:ext cx="94" cy="214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79" y="169"/>
                </a:cxn>
                <a:cxn ang="0">
                  <a:pos x="0" y="214"/>
                </a:cxn>
              </a:cxnLst>
              <a:rect l="0" t="0" r="0" b="0"/>
              <a:pathLst>
                <a:path w="94" h="214">
                  <a:moveTo>
                    <a:pt x="90" y="0"/>
                  </a:moveTo>
                  <a:cubicBezTo>
                    <a:pt x="92" y="66"/>
                    <a:pt x="94" y="133"/>
                    <a:pt x="79" y="169"/>
                  </a:cubicBezTo>
                  <a:cubicBezTo>
                    <a:pt x="64" y="205"/>
                    <a:pt x="32" y="209"/>
                    <a:pt x="0" y="214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95" name="Rectangle 35"/>
          <p:cNvSpPr/>
          <p:nvPr/>
        </p:nvSpPr>
        <p:spPr>
          <a:xfrm>
            <a:off x="2407370" y="1943447"/>
            <a:ext cx="16176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2 5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.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2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6" name="Rectangle 36"/>
          <p:cNvSpPr/>
          <p:nvPr/>
        </p:nvSpPr>
        <p:spPr>
          <a:xfrm>
            <a:off x="1196107" y="1938684"/>
            <a:ext cx="100700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7" name="Line 37"/>
          <p:cNvSpPr/>
          <p:nvPr/>
        </p:nvSpPr>
        <p:spPr>
          <a:xfrm>
            <a:off x="1350095" y="2016472"/>
            <a:ext cx="142875" cy="409575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98" name="Line 38"/>
          <p:cNvSpPr/>
          <p:nvPr/>
        </p:nvSpPr>
        <p:spPr>
          <a:xfrm rot="226939">
            <a:off x="1546945" y="2241897"/>
            <a:ext cx="119062" cy="198437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99" name="Line 39"/>
          <p:cNvSpPr/>
          <p:nvPr/>
        </p:nvSpPr>
        <p:spPr>
          <a:xfrm>
            <a:off x="3335740" y="2238087"/>
            <a:ext cx="106362" cy="20955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400" name="Rectangle 40"/>
          <p:cNvSpPr/>
          <p:nvPr/>
        </p:nvSpPr>
        <p:spPr>
          <a:xfrm>
            <a:off x="3557989" y="1414593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01" name="Rectangle 41"/>
          <p:cNvSpPr/>
          <p:nvPr/>
        </p:nvSpPr>
        <p:spPr>
          <a:xfrm>
            <a:off x="3908193" y="1386392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02" name="Rectangle 42"/>
          <p:cNvSpPr/>
          <p:nvPr/>
        </p:nvSpPr>
        <p:spPr>
          <a:xfrm>
            <a:off x="2407687" y="2399059"/>
            <a:ext cx="1381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2 5   2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03" name="Line 43"/>
          <p:cNvSpPr/>
          <p:nvPr/>
        </p:nvSpPr>
        <p:spPr>
          <a:xfrm>
            <a:off x="2326407" y="2968972"/>
            <a:ext cx="1755775" cy="174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404" name="Rectangle 44"/>
          <p:cNvSpPr/>
          <p:nvPr/>
        </p:nvSpPr>
        <p:spPr>
          <a:xfrm>
            <a:off x="3702770" y="2951509"/>
            <a:ext cx="4222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05" name="Rectangle 45"/>
          <p:cNvSpPr/>
          <p:nvPr/>
        </p:nvSpPr>
        <p:spPr>
          <a:xfrm>
            <a:off x="3678957" y="1940589"/>
            <a:ext cx="654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06" name="Rectangle 46"/>
          <p:cNvSpPr/>
          <p:nvPr/>
        </p:nvSpPr>
        <p:spPr>
          <a:xfrm>
            <a:off x="3336057" y="700434"/>
            <a:ext cx="10604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15" name="Line 55"/>
          <p:cNvSpPr/>
          <p:nvPr/>
        </p:nvSpPr>
        <p:spPr>
          <a:xfrm>
            <a:off x="5865007" y="1973672"/>
            <a:ext cx="142875" cy="409575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500"/>
                            </p:stCondLst>
                            <p:childTnLst>
                              <p:par>
                                <p:cTn id="12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000"/>
                            </p:stCondLst>
                            <p:childTnLst>
                              <p:par>
                                <p:cTn id="1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500"/>
                            </p:stCondLst>
                            <p:childTnLst>
                              <p:par>
                                <p:cTn id="1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3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000"/>
                            </p:stCondLst>
                            <p:childTnLst>
                              <p:par>
                                <p:cTn id="1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7500"/>
                            </p:stCondLst>
                            <p:childTnLst>
                              <p:par>
                                <p:cTn id="13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000"/>
                            </p:stCondLst>
                            <p:childTnLst>
                              <p:par>
                                <p:cTn id="14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5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8500"/>
                            </p:stCondLst>
                            <p:childTnLst>
                              <p:par>
                                <p:cTn id="14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9000"/>
                            </p:stCondLst>
                            <p:childTnLst>
                              <p:par>
                                <p:cTn id="15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3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9500"/>
                            </p:stCondLst>
                            <p:childTnLst>
                              <p:par>
                                <p:cTn id="15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7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9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3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7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1" dur="50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2" grpId="0" bldLvl="0" animBg="1"/>
      <p:bldP spid="15367" grpId="0"/>
      <p:bldP spid="15368" grpId="0"/>
      <p:bldP spid="15372" grpId="0"/>
      <p:bldP spid="15373" grpId="0"/>
      <p:bldP spid="15374" grpId="0"/>
      <p:bldP spid="15375" grpId="0"/>
      <p:bldP spid="15376" grpId="0"/>
      <p:bldP spid="15377" grpId="0"/>
      <p:bldP spid="15379" grpId="0"/>
      <p:bldP spid="15380" grpId="0"/>
      <p:bldP spid="15382" grpId="0"/>
      <p:bldP spid="15383" grpId="0"/>
      <p:bldP spid="15384" grpId="0"/>
      <p:bldP spid="15385" grpId="0"/>
      <p:bldP spid="15386" grpId="0"/>
      <p:bldP spid="15387" grpId="0"/>
      <p:bldP spid="15389" grpId="0"/>
      <p:bldP spid="15390" grpId="0"/>
      <p:bldP spid="15395" grpId="0"/>
      <p:bldP spid="15396" grpId="0"/>
      <p:bldP spid="15400" grpId="0"/>
      <p:bldP spid="15401" grpId="0"/>
      <p:bldP spid="15402" grpId="0"/>
      <p:bldP spid="15404" grpId="0"/>
      <p:bldP spid="15405" grpId="0"/>
      <p:bldP spid="154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6935"/>
            <a:ext cx="1800200" cy="1438941"/>
          </a:xfrm>
          <a:prstGeom prst="rect">
            <a:avLst/>
          </a:prstGeom>
        </p:spPr>
      </p:pic>
      <p:pic>
        <p:nvPicPr>
          <p:cNvPr id="271362" name="Picture 3" descr="小数五年级上册_页面_054"/>
          <p:cNvPicPr>
            <a:picLocks noChangeAspect="1"/>
          </p:cNvPicPr>
          <p:nvPr/>
        </p:nvPicPr>
        <p:blipFill>
          <a:blip r:embed="rId2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 l="20372" t="58276" r="10365" b="24203"/>
          <a:stretch>
            <a:fillRect/>
          </a:stretch>
        </p:blipFill>
        <p:spPr>
          <a:xfrm>
            <a:off x="323528" y="854125"/>
            <a:ext cx="7670800" cy="2725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363" name="文本框 1"/>
          <p:cNvSpPr txBox="1"/>
          <p:nvPr/>
        </p:nvSpPr>
        <p:spPr>
          <a:xfrm>
            <a:off x="419418" y="3411855"/>
            <a:ext cx="7659687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6÷0.25=24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（盒）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答：这箱有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盒牛奶。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851670"/>
            <a:ext cx="1621553" cy="1296144"/>
          </a:xfrm>
          <a:prstGeom prst="rect">
            <a:avLst/>
          </a:prstGeom>
        </p:spPr>
      </p:pic>
      <p:sp>
        <p:nvSpPr>
          <p:cNvPr id="288771" name="Rectangle 7"/>
          <p:cNvSpPr>
            <a:spLocks noGrp="1" noRot="1"/>
          </p:cNvSpPr>
          <p:nvPr/>
        </p:nvSpPr>
        <p:spPr>
          <a:xfrm>
            <a:off x="179512" y="385445"/>
            <a:ext cx="8568952" cy="21863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在一个除法算式里，除数与商的乘积再加上被除数，得数是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18.8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。这个算式里的被除数是多少？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2469" y="2499742"/>
            <a:ext cx="6069013" cy="2455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除数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被除数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除数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被除数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=18.8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被除数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=9.4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21456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35000"/>
              </a:lnSpc>
              <a:buClr>
                <a:srgbClr val="CC00FF"/>
              </a:buClr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除数是小数的除法计算方法：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35000"/>
              </a:lnSpc>
              <a:buClr>
                <a:srgbClr val="CC00FF"/>
              </a:buClr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移动除数的小数点，使它变成整数；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35000"/>
              </a:lnSpc>
              <a:buClr>
                <a:srgbClr val="CC00FF"/>
              </a:buClr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除数的小数点向右移动几位，被除数的小数点也向右移动几位（位数不够的，在被除数的末尾用“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补足）；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35000"/>
              </a:lnSpc>
              <a:buClr>
                <a:srgbClr val="CC00FF"/>
              </a:buClr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按照除数是整数的除法进行计算。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538380" y="1008815"/>
            <a:ext cx="7560839" cy="1571855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 lIns="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除数是小数的除法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先移动除数的小数点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使它变成整数。除数的小数点向右移动几位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被除数的小数点也向右移动几位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位数不够的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在被除数的末尾用“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0”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来补足。</a:t>
            </a:r>
            <a:endParaRPr lang="zh-CN" altLang="en-US" sz="24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455420" y="2679065"/>
            <a:ext cx="4961890" cy="784225"/>
          </a:xfrm>
          <a:prstGeom prst="wedgeRoundRectCallout">
            <a:avLst>
              <a:gd name="adj1" fmla="val 75831"/>
              <a:gd name="adj2" fmla="val 793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4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李大爷买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个西瓜用了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14.4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元，这个西瓜有多重？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475" y="2387600"/>
            <a:ext cx="2275840" cy="18192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73532" y="3463012"/>
            <a:ext cx="5873750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14.4÷1.6=9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（千克）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答：这个西瓜重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45" name="Group 45"/>
          <p:cNvGraphicFramePr>
            <a:graphicFrameLocks noGrp="1"/>
          </p:cNvGraphicFramePr>
          <p:nvPr/>
        </p:nvGraphicFramePr>
        <p:xfrm>
          <a:off x="1223963" y="1485265"/>
          <a:ext cx="6096000" cy="2737168"/>
        </p:xfrm>
        <a:graphic>
          <a:graphicData uri="http://schemas.openxmlformats.org/drawingml/2006/table">
            <a:tbl>
              <a:tblPr/>
              <a:tblGrid>
                <a:gridCol w="1524000"/>
                <a:gridCol w="1499870"/>
                <a:gridCol w="1548130"/>
                <a:gridCol w="1524000"/>
              </a:tblGrid>
              <a:tr h="10083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被除数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150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除数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500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商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</a:tr>
            </a:tbl>
          </a:graphicData>
        </a:graphic>
      </p:graphicFrame>
      <p:sp>
        <p:nvSpPr>
          <p:cNvPr id="25626" name="Text Box 26"/>
          <p:cNvSpPr txBox="1"/>
          <p:nvPr/>
        </p:nvSpPr>
        <p:spPr>
          <a:xfrm>
            <a:off x="3024188" y="3500438"/>
            <a:ext cx="12255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7" name="Text Box 27"/>
          <p:cNvSpPr txBox="1"/>
          <p:nvPr/>
        </p:nvSpPr>
        <p:spPr>
          <a:xfrm>
            <a:off x="4566920" y="3500120"/>
            <a:ext cx="12255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6699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8" name="Text Box 28"/>
          <p:cNvSpPr txBox="1"/>
          <p:nvPr/>
        </p:nvSpPr>
        <p:spPr>
          <a:xfrm>
            <a:off x="5959475" y="1703388"/>
            <a:ext cx="15113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0667" name="Text Box 30"/>
          <p:cNvSpPr txBox="1"/>
          <p:nvPr/>
        </p:nvSpPr>
        <p:spPr>
          <a:xfrm>
            <a:off x="508968" y="483518"/>
            <a:ext cx="8137525" cy="52197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填表，说一说被除数、除数和商的变化规律。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639" name="Text Box 39"/>
          <p:cNvSpPr txBox="1"/>
          <p:nvPr/>
        </p:nvSpPr>
        <p:spPr>
          <a:xfrm>
            <a:off x="503238" y="4312445"/>
            <a:ext cx="8280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被除数和除数同时扩大到相同的倍数，商不变。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6" grpId="0"/>
      <p:bldP spid="25627" grpId="0"/>
      <p:bldP spid="25628" grpId="0"/>
      <p:bldP spid="256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3F6"/>
              </a:clrFrom>
              <a:clrTo>
                <a:srgbClr val="FEF3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778" y="221697"/>
            <a:ext cx="792088" cy="90284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41666" name="Group 24"/>
          <p:cNvGrpSpPr/>
          <p:nvPr/>
        </p:nvGrpSpPr>
        <p:grpSpPr>
          <a:xfrm>
            <a:off x="4500563" y="1075690"/>
            <a:ext cx="3311525" cy="3046413"/>
            <a:chOff x="3016" y="1666"/>
            <a:chExt cx="2086" cy="1919"/>
          </a:xfrm>
        </p:grpSpPr>
        <p:pic>
          <p:nvPicPr>
            <p:cNvPr id="241675" name="Picture 21" descr="小数五年级上册_页面_05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5838" t="27243" r="15701" b="55394"/>
            <a:stretch>
              <a:fillRect/>
            </a:stretch>
          </p:blipFill>
          <p:spPr>
            <a:xfrm>
              <a:off x="3016" y="1797"/>
              <a:ext cx="2086" cy="17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1676" name="Picture 22" descr="小数五年级上册_页面_05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7993" t="25922" r="26521" b="70116"/>
            <a:stretch>
              <a:fillRect/>
            </a:stretch>
          </p:blipFill>
          <p:spPr>
            <a:xfrm>
              <a:off x="3177" y="1666"/>
              <a:ext cx="1135" cy="40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41667" name="Group 23"/>
          <p:cNvGrpSpPr/>
          <p:nvPr/>
        </p:nvGrpSpPr>
        <p:grpSpPr>
          <a:xfrm>
            <a:off x="971550" y="1180465"/>
            <a:ext cx="3313113" cy="3048000"/>
            <a:chOff x="703" y="1847"/>
            <a:chExt cx="2087" cy="1920"/>
          </a:xfrm>
        </p:grpSpPr>
        <p:pic>
          <p:nvPicPr>
            <p:cNvPr id="241673" name="Picture 11" descr="小数五年级上册_页面_05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058" t="27243" r="57466" b="55394"/>
            <a:stretch>
              <a:fillRect/>
            </a:stretch>
          </p:blipFill>
          <p:spPr>
            <a:xfrm>
              <a:off x="703" y="1979"/>
              <a:ext cx="2087" cy="17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1674" name="Picture 13" descr="小数五年级上册_页面_05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9624" t="25922" r="67987" b="70116"/>
            <a:stretch>
              <a:fillRect/>
            </a:stretch>
          </p:blipFill>
          <p:spPr>
            <a:xfrm>
              <a:off x="1111" y="1847"/>
              <a:ext cx="908" cy="4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654" name="Text Box 6"/>
          <p:cNvSpPr txBox="1"/>
          <p:nvPr/>
        </p:nvSpPr>
        <p:spPr>
          <a:xfrm>
            <a:off x="2593181" y="1965643"/>
            <a:ext cx="7921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6094413" y="1945958"/>
            <a:ext cx="11747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36.4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6" name="Text Box 8"/>
          <p:cNvSpPr txBox="1"/>
          <p:nvPr/>
        </p:nvSpPr>
        <p:spPr>
          <a:xfrm>
            <a:off x="2540000" y="3275965"/>
            <a:ext cx="727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7" name="Text Box 9"/>
          <p:cNvSpPr txBox="1"/>
          <p:nvPr/>
        </p:nvSpPr>
        <p:spPr>
          <a:xfrm>
            <a:off x="6308725" y="3363278"/>
            <a:ext cx="5762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7655" grpId="0"/>
      <p:bldP spid="27656" grpId="0"/>
      <p:bldP spid="276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4752"/>
            <a:ext cx="1169240" cy="934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619" y="3574261"/>
            <a:ext cx="1871852" cy="1496214"/>
          </a:xfrm>
          <a:prstGeom prst="rect">
            <a:avLst/>
          </a:prstGeom>
        </p:spPr>
      </p:pic>
      <p:pic>
        <p:nvPicPr>
          <p:cNvPr id="251906" name="Picture 9" descr="小数五年级上册_页面_05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370" t="68164" r="16774" b="8447"/>
          <a:stretch>
            <a:fillRect/>
          </a:stretch>
        </p:blipFill>
        <p:spPr>
          <a:xfrm>
            <a:off x="586423" y="403543"/>
            <a:ext cx="7632700" cy="38671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1937385" y="1351280"/>
            <a:ext cx="2465388" cy="19319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170748" y="1330643"/>
            <a:ext cx="2366963" cy="137636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422198" y="1414780"/>
            <a:ext cx="4763" cy="13652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872" y="701046"/>
            <a:ext cx="1439499" cy="1150624"/>
          </a:xfrm>
          <a:prstGeom prst="rect">
            <a:avLst/>
          </a:prstGeom>
        </p:spPr>
      </p:pic>
      <p:sp>
        <p:nvSpPr>
          <p:cNvPr id="252930" name="Rectangle 9"/>
          <p:cNvSpPr/>
          <p:nvPr/>
        </p:nvSpPr>
        <p:spPr>
          <a:xfrm>
            <a:off x="872808" y="909003"/>
            <a:ext cx="712406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计算下面各题，说一说你发现了什么。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2931" name="Group 15"/>
          <p:cNvGrpSpPr/>
          <p:nvPr/>
        </p:nvGrpSpPr>
        <p:grpSpPr>
          <a:xfrm>
            <a:off x="663258" y="2269490"/>
            <a:ext cx="7339012" cy="1379538"/>
            <a:chOff x="884" y="1797"/>
            <a:chExt cx="4536" cy="869"/>
          </a:xfrm>
        </p:grpSpPr>
        <p:pic>
          <p:nvPicPr>
            <p:cNvPr id="252939" name="Picture 14" descr="小数五年级上册_页面_05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8208" t="18399" r="33043" b="75064"/>
            <a:stretch>
              <a:fillRect/>
            </a:stretch>
          </p:blipFill>
          <p:spPr>
            <a:xfrm>
              <a:off x="2064" y="1797"/>
              <a:ext cx="2721" cy="8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2940" name="Picture 12" descr="小数五年级上册_页面_05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1268" t="18399" r="10042" b="75064"/>
            <a:stretch>
              <a:fillRect/>
            </a:stretch>
          </p:blipFill>
          <p:spPr>
            <a:xfrm>
              <a:off x="3651" y="1797"/>
              <a:ext cx="1769" cy="8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2941" name="Picture 13" descr="小数五年级上册_页面_05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0411" t="18399" r="73772" b="75064"/>
            <a:stretch>
              <a:fillRect/>
            </a:stretch>
          </p:blipFill>
          <p:spPr>
            <a:xfrm>
              <a:off x="884" y="1797"/>
              <a:ext cx="1497" cy="86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2258695" y="2453640"/>
            <a:ext cx="9048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73020" y="2971165"/>
            <a:ext cx="9032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6295" y="2453640"/>
            <a:ext cx="9032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27295" y="2971165"/>
            <a:ext cx="9032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2470" y="2453640"/>
            <a:ext cx="9032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87920" y="2971165"/>
            <a:ext cx="904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7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48281"/>
            <a:ext cx="1439499" cy="1150624"/>
          </a:xfrm>
          <a:prstGeom prst="rect">
            <a:avLst/>
          </a:prstGeom>
        </p:spPr>
      </p:pic>
      <p:pic>
        <p:nvPicPr>
          <p:cNvPr id="254978" name="Picture 64" descr="小数五年级上册_页面_05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58" t="20760" r="11365" b="63094"/>
          <a:stretch>
            <a:fillRect/>
          </a:stretch>
        </p:blipFill>
        <p:spPr>
          <a:xfrm>
            <a:off x="718820" y="1398905"/>
            <a:ext cx="7705725" cy="2344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31545" y="3743643"/>
            <a:ext cx="904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39883" y="3743643"/>
            <a:ext cx="9048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（√）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02083" y="3743643"/>
            <a:ext cx="9032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6714" y="4643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5" y="1230982"/>
            <a:ext cx="2981325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37506" y="1591022"/>
            <a:ext cx="18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16.2÷4.5=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890" y="1230982"/>
            <a:ext cx="2981325" cy="34290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757986" y="1591022"/>
            <a:ext cx="18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9.88÷0.26=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3401" y="1590943"/>
            <a:ext cx="10604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</a:rPr>
              <a:t>3.6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00138" y="1560780"/>
            <a:ext cx="10604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</a:rPr>
              <a:t>38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8235" name="Group 43"/>
          <p:cNvGrpSpPr/>
          <p:nvPr/>
        </p:nvGrpSpPr>
        <p:grpSpPr>
          <a:xfrm>
            <a:off x="484073" y="1765885"/>
            <a:ext cx="3545840" cy="2359619"/>
            <a:chOff x="4925" y="1733"/>
            <a:chExt cx="2264" cy="1961"/>
          </a:xfrm>
        </p:grpSpPr>
        <p:sp>
          <p:nvSpPr>
            <p:cNvPr id="229386" name="Text Box 38"/>
            <p:cNvSpPr txBox="1"/>
            <p:nvPr/>
          </p:nvSpPr>
          <p:spPr>
            <a:xfrm>
              <a:off x="4925" y="1733"/>
              <a:ext cx="2264" cy="1961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3.6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4.5  16.2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13 5                            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2 70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2 70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     0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9387" name="Line 39"/>
            <p:cNvSpPr/>
            <p:nvPr/>
          </p:nvSpPr>
          <p:spPr>
            <a:xfrm>
              <a:off x="5902" y="3011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388" name="Line 40"/>
            <p:cNvSpPr/>
            <p:nvPr/>
          </p:nvSpPr>
          <p:spPr>
            <a:xfrm flipH="1" flipV="1">
              <a:off x="5900" y="2546"/>
              <a:ext cx="682" cy="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29389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69" y="2111"/>
              <a:ext cx="377" cy="28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" name="Group 43"/>
          <p:cNvGrpSpPr/>
          <p:nvPr/>
        </p:nvGrpSpPr>
        <p:grpSpPr>
          <a:xfrm>
            <a:off x="4698568" y="1765885"/>
            <a:ext cx="3545840" cy="2359619"/>
            <a:chOff x="4925" y="1733"/>
            <a:chExt cx="2264" cy="1961"/>
          </a:xfrm>
        </p:grpSpPr>
        <p:sp>
          <p:nvSpPr>
            <p:cNvPr id="11" name="Text Box 38"/>
            <p:cNvSpPr txBox="1"/>
            <p:nvPr/>
          </p:nvSpPr>
          <p:spPr>
            <a:xfrm>
              <a:off x="4925" y="1733"/>
              <a:ext cx="2264" cy="1961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38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0.26  9.88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7 8                            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2 08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2 08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   0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Line 39"/>
            <p:cNvSpPr/>
            <p:nvPr/>
          </p:nvSpPr>
          <p:spPr>
            <a:xfrm>
              <a:off x="5902" y="3011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" name="Line 40"/>
            <p:cNvSpPr/>
            <p:nvPr/>
          </p:nvSpPr>
          <p:spPr>
            <a:xfrm flipH="1" flipV="1">
              <a:off x="5900" y="2546"/>
              <a:ext cx="682" cy="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69" y="2111"/>
              <a:ext cx="377" cy="28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48281"/>
            <a:ext cx="1439499" cy="115062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76714" y="4643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58974"/>
            <a:ext cx="2981325" cy="3429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58974"/>
            <a:ext cx="2981325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23308" y="1522189"/>
            <a:ext cx="18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0.864÷0.32=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26973" y="1519014"/>
            <a:ext cx="18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7.14÷3.5=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62250" y="1522427"/>
            <a:ext cx="540533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2.7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76098" y="1488772"/>
            <a:ext cx="106203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</a:rPr>
              <a:t>2.04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8235" name="Group 43"/>
          <p:cNvGrpSpPr/>
          <p:nvPr/>
        </p:nvGrpSpPr>
        <p:grpSpPr>
          <a:xfrm>
            <a:off x="661035" y="1693877"/>
            <a:ext cx="3545840" cy="2359619"/>
            <a:chOff x="4925" y="1733"/>
            <a:chExt cx="2264" cy="1961"/>
          </a:xfrm>
        </p:grpSpPr>
        <p:sp>
          <p:nvSpPr>
            <p:cNvPr id="229386" name="Text Box 38"/>
            <p:cNvSpPr txBox="1"/>
            <p:nvPr/>
          </p:nvSpPr>
          <p:spPr>
            <a:xfrm>
              <a:off x="4925" y="1733"/>
              <a:ext cx="2264" cy="1961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2.7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32  86.4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64                         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2 70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2 70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     0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9387" name="Line 39"/>
            <p:cNvSpPr/>
            <p:nvPr/>
          </p:nvSpPr>
          <p:spPr>
            <a:xfrm>
              <a:off x="5902" y="3011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388" name="Line 40"/>
            <p:cNvSpPr/>
            <p:nvPr/>
          </p:nvSpPr>
          <p:spPr>
            <a:xfrm flipH="1" flipV="1">
              <a:off x="5900" y="2605"/>
              <a:ext cx="68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29389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69" y="2111"/>
              <a:ext cx="377" cy="28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" name="Group 43"/>
          <p:cNvGrpSpPr/>
          <p:nvPr/>
        </p:nvGrpSpPr>
        <p:grpSpPr>
          <a:xfrm>
            <a:off x="4577715" y="1693877"/>
            <a:ext cx="3545840" cy="2359619"/>
            <a:chOff x="4925" y="1733"/>
            <a:chExt cx="2264" cy="1961"/>
          </a:xfrm>
        </p:grpSpPr>
        <p:sp>
          <p:nvSpPr>
            <p:cNvPr id="11" name="Text Box 38"/>
            <p:cNvSpPr txBox="1"/>
            <p:nvPr/>
          </p:nvSpPr>
          <p:spPr>
            <a:xfrm>
              <a:off x="4925" y="1733"/>
              <a:ext cx="2264" cy="1961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2.04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35  71.4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70                         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1 40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1 40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     0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Line 39"/>
            <p:cNvSpPr/>
            <p:nvPr/>
          </p:nvSpPr>
          <p:spPr>
            <a:xfrm>
              <a:off x="5902" y="3011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" name="Line 40"/>
            <p:cNvSpPr/>
            <p:nvPr/>
          </p:nvSpPr>
          <p:spPr>
            <a:xfrm flipH="1" flipV="1">
              <a:off x="5900" y="2605"/>
              <a:ext cx="68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69" y="2111"/>
              <a:ext cx="377" cy="28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48281"/>
            <a:ext cx="1439499" cy="115062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76714" y="4643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/>
      <p:bldP spid="6" grpId="0"/>
      <p:bldP spid="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1990</Words>
  <Application>WPS 演示</Application>
  <PresentationFormat>全屏显示(16:9)</PresentationFormat>
  <Paragraphs>245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楷体</vt:lpstr>
      <vt:lpstr>黑体</vt:lpstr>
      <vt:lpstr>幼圆</vt:lpstr>
      <vt:lpstr>微软雅黑</vt:lpstr>
      <vt:lpstr>Times New Roman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92</cp:revision>
  <dcterms:created xsi:type="dcterms:W3CDTF">2018-09-11T05:46:00Z</dcterms:created>
  <dcterms:modified xsi:type="dcterms:W3CDTF">2023-08-28T08:51:51Z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B987ECCD54C248CDA5B16EC7F5628F05_12</vt:lpwstr>
  </property>
</Properties>
</file>