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7"/>
  </p:notesMasterIdLst>
  <p:sldIdLst>
    <p:sldId id="256" r:id="rId4"/>
    <p:sldId id="327" r:id="rId5"/>
    <p:sldId id="332" r:id="rId6"/>
    <p:sldId id="338" r:id="rId8"/>
    <p:sldId id="358" r:id="rId9"/>
    <p:sldId id="339" r:id="rId10"/>
    <p:sldId id="359" r:id="rId11"/>
    <p:sldId id="360" r:id="rId12"/>
    <p:sldId id="361" r:id="rId13"/>
    <p:sldId id="362" r:id="rId14"/>
    <p:sldId id="363" r:id="rId15"/>
    <p:sldId id="271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6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108" y="180"/>
      </p:cViewPr>
      <p:guideLst>
        <p:guide orient="horz" pos="1620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69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6969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970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669701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 b="1" dirty="0">
                <a:latin typeface="Comic Sans MS" panose="030F0702030302020204" pitchFamily="66" charset="0"/>
                <a:ea typeface="华文新魏" panose="02010800040101010101" pitchFamily="2" charset="-122"/>
              </a:rPr>
            </a:fld>
            <a:endParaRPr lang="en-US" altLang="zh-CN" sz="1200" b="1" dirty="0">
              <a:latin typeface="Comic Sans MS" panose="030F0702030302020204" pitchFamily="66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705" y="92710"/>
            <a:ext cx="9956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练习十七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slide" Target="slide1.xml"/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14157" y="1435155"/>
            <a:ext cx="350520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练习十七</a:t>
            </a:r>
            <a:endParaRPr lang="en-US" altLang="zh-CN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0040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小数混合运算</a:t>
            </a:r>
            <a:endParaRPr lang="en-US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2" y="1131590"/>
            <a:ext cx="9144000" cy="2273181"/>
          </a:xfrm>
          <a:prstGeom prst="rect">
            <a:avLst/>
          </a:prstGeom>
        </p:spPr>
      </p:pic>
      <p:sp>
        <p:nvSpPr>
          <p:cNvPr id="3" name="Text Box 9"/>
          <p:cNvSpPr txBox="1"/>
          <p:nvPr/>
        </p:nvSpPr>
        <p:spPr>
          <a:xfrm>
            <a:off x="251520" y="427965"/>
            <a:ext cx="741682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一共行驶多少千米？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9"/>
          <p:cNvSpPr txBox="1"/>
          <p:nvPr/>
        </p:nvSpPr>
        <p:spPr>
          <a:xfrm>
            <a:off x="611560" y="3291830"/>
            <a:ext cx="430784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231÷4.2×5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=55×6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=330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（千米）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4224600" y="3440136"/>
            <a:ext cx="43078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330+231=561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（千米）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3980609" y="4130760"/>
            <a:ext cx="43078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答：一共行驶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561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/>
          <p:nvPr/>
        </p:nvSpPr>
        <p:spPr>
          <a:xfrm>
            <a:off x="251520" y="427965"/>
            <a:ext cx="828092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加上适当的运算符号或括号，使等式成立。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672" y="1240719"/>
            <a:ext cx="7636655" cy="3439023"/>
          </a:xfrm>
          <a:prstGeom prst="rect">
            <a:avLst/>
          </a:prstGeom>
        </p:spPr>
      </p:pic>
      <p:sp>
        <p:nvSpPr>
          <p:cNvPr id="4" name="Text Box 9"/>
          <p:cNvSpPr txBox="1"/>
          <p:nvPr/>
        </p:nvSpPr>
        <p:spPr>
          <a:xfrm>
            <a:off x="1547664" y="1271261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➖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467544" y="1308488"/>
            <a:ext cx="273630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  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3203848" y="1318946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4384964" y="1271260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5797087" y="1281718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Text Box 9"/>
          <p:cNvSpPr txBox="1"/>
          <p:nvPr/>
        </p:nvSpPr>
        <p:spPr>
          <a:xfrm>
            <a:off x="1547664" y="1949336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➖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 Box 9"/>
          <p:cNvSpPr txBox="1"/>
          <p:nvPr/>
        </p:nvSpPr>
        <p:spPr>
          <a:xfrm>
            <a:off x="3051443" y="1963737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Text Box 9"/>
          <p:cNvSpPr txBox="1"/>
          <p:nvPr/>
        </p:nvSpPr>
        <p:spPr>
          <a:xfrm>
            <a:off x="4347105" y="1933194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➖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Text Box 9"/>
          <p:cNvSpPr txBox="1"/>
          <p:nvPr/>
        </p:nvSpPr>
        <p:spPr>
          <a:xfrm>
            <a:off x="5850884" y="1947595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Text Box 9"/>
          <p:cNvSpPr txBox="1"/>
          <p:nvPr/>
        </p:nvSpPr>
        <p:spPr>
          <a:xfrm>
            <a:off x="1622894" y="2602273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 Box 9"/>
          <p:cNvSpPr txBox="1"/>
          <p:nvPr/>
        </p:nvSpPr>
        <p:spPr>
          <a:xfrm>
            <a:off x="3051443" y="2618986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Text Box 9"/>
          <p:cNvSpPr txBox="1"/>
          <p:nvPr/>
        </p:nvSpPr>
        <p:spPr>
          <a:xfrm>
            <a:off x="4395443" y="2618153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➖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Text Box 9"/>
          <p:cNvSpPr txBox="1"/>
          <p:nvPr/>
        </p:nvSpPr>
        <p:spPr>
          <a:xfrm>
            <a:off x="5781262" y="2602272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➖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Text Box 9"/>
          <p:cNvSpPr txBox="1"/>
          <p:nvPr/>
        </p:nvSpPr>
        <p:spPr>
          <a:xfrm>
            <a:off x="1653017" y="3248103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Text Box 9"/>
          <p:cNvSpPr txBox="1"/>
          <p:nvPr/>
        </p:nvSpPr>
        <p:spPr>
          <a:xfrm>
            <a:off x="3081566" y="3264816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Text Box 9"/>
          <p:cNvSpPr txBox="1"/>
          <p:nvPr/>
        </p:nvSpPr>
        <p:spPr>
          <a:xfrm>
            <a:off x="4425566" y="3263983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➖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Text Box 9"/>
          <p:cNvSpPr txBox="1"/>
          <p:nvPr/>
        </p:nvSpPr>
        <p:spPr>
          <a:xfrm>
            <a:off x="5811385" y="3248102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Text Box 9"/>
          <p:cNvSpPr txBox="1"/>
          <p:nvPr/>
        </p:nvSpPr>
        <p:spPr>
          <a:xfrm>
            <a:off x="1622894" y="3902779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" name="Text Box 9"/>
          <p:cNvSpPr txBox="1"/>
          <p:nvPr/>
        </p:nvSpPr>
        <p:spPr>
          <a:xfrm>
            <a:off x="3051443" y="3919492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Text Box 9"/>
          <p:cNvSpPr txBox="1"/>
          <p:nvPr/>
        </p:nvSpPr>
        <p:spPr>
          <a:xfrm>
            <a:off x="4395443" y="3918659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Text Box 9"/>
          <p:cNvSpPr txBox="1"/>
          <p:nvPr/>
        </p:nvSpPr>
        <p:spPr>
          <a:xfrm>
            <a:off x="5781262" y="3902778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7" grpId="0" build="p"/>
      <p:bldP spid="28" grpId="0" build="p"/>
      <p:bldP spid="29" grpId="0" build="p"/>
      <p:bldP spid="3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368425" y="2031365"/>
            <a:ext cx="64071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这节课我们主要学习了如何运用小数除法对生活中的问题进行解决，要求同学们多发现生活中出现的此类问题，并进行思考。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8285" y="1635646"/>
            <a:ext cx="4949825" cy="1200329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整数的运算规则和运算律在小数中同样适用。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t="1700" r="11733" b="4393"/>
          <a:stretch>
            <a:fillRect/>
          </a:stretch>
        </p:blipFill>
        <p:spPr>
          <a:xfrm>
            <a:off x="360045" y="2433955"/>
            <a:ext cx="2428240" cy="21875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9" name="Picture 8" descr="小数五年级上册_页面_07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466" t="11551" r="55350" b="77679"/>
          <a:stretch>
            <a:fillRect/>
          </a:stretch>
        </p:blipFill>
        <p:spPr>
          <a:xfrm>
            <a:off x="108905" y="1820146"/>
            <a:ext cx="4209415" cy="2780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9"/>
          <p:cNvSpPr txBox="1"/>
          <p:nvPr/>
        </p:nvSpPr>
        <p:spPr>
          <a:xfrm>
            <a:off x="1419545" y="1015601"/>
            <a:ext cx="6530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把结果相等的算式用线连起来。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10" descr="小数五年级上册_页面_07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984" t="11551" r="18942" b="77679"/>
          <a:stretch>
            <a:fillRect/>
          </a:stretch>
        </p:blipFill>
        <p:spPr>
          <a:xfrm>
            <a:off x="4936810" y="1818876"/>
            <a:ext cx="4224655" cy="278193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2" name="直接连接符 11"/>
          <p:cNvCxnSpPr/>
          <p:nvPr/>
        </p:nvCxnSpPr>
        <p:spPr>
          <a:xfrm>
            <a:off x="3922080" y="2324336"/>
            <a:ext cx="1554480" cy="172148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902395" y="2389741"/>
            <a:ext cx="1574165" cy="70929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998280" y="3253341"/>
            <a:ext cx="1478280" cy="7048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" y="384810"/>
            <a:ext cx="2733040" cy="2184400"/>
          </a:xfrm>
          <a:prstGeom prst="rect">
            <a:avLst/>
          </a:prstGeom>
        </p:spPr>
      </p:pic>
      <p:pic>
        <p:nvPicPr>
          <p:cNvPr id="436228" name="Picture 10" descr="小数五年级上册_页面_07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908" t="25085" r="42366" b="69736"/>
          <a:stretch>
            <a:fillRect/>
          </a:stretch>
        </p:blipFill>
        <p:spPr>
          <a:xfrm>
            <a:off x="3133725" y="2083435"/>
            <a:ext cx="4491355" cy="1844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/>
          <p:cNvSpPr txBox="1"/>
          <p:nvPr/>
        </p:nvSpPr>
        <p:spPr>
          <a:xfrm>
            <a:off x="3700779" y="893445"/>
            <a:ext cx="33572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用简便方法计算。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6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7" name="Text Box 9"/>
          <p:cNvSpPr txBox="1"/>
          <p:nvPr/>
        </p:nvSpPr>
        <p:spPr>
          <a:xfrm>
            <a:off x="957580" y="917575"/>
            <a:ext cx="33572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0.73×50×0.4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=0.73×20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=14.6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 Box 9"/>
          <p:cNvSpPr txBox="1"/>
          <p:nvPr/>
        </p:nvSpPr>
        <p:spPr>
          <a:xfrm>
            <a:off x="4496435" y="2008505"/>
            <a:ext cx="37090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0.8×35.6×12.5</a:t>
            </a:r>
            <a:endParaRPr 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=35.6×10</a:t>
            </a:r>
            <a:endParaRPr 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=356</a:t>
            </a:r>
            <a:endParaRPr 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6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6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6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227" grpId="0" build="p"/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229" name="Picture 11" descr="小数五年级上册_页面_07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166" t="25085" r="12502" b="69736"/>
          <a:stretch>
            <a:fillRect/>
          </a:stretch>
        </p:blipFill>
        <p:spPr>
          <a:xfrm>
            <a:off x="1452880" y="2402840"/>
            <a:ext cx="6704965" cy="2092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" y="384810"/>
            <a:ext cx="2733040" cy="218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6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7" name="Text Box 9"/>
          <p:cNvSpPr txBox="1"/>
          <p:nvPr/>
        </p:nvSpPr>
        <p:spPr>
          <a:xfrm>
            <a:off x="697230" y="917575"/>
            <a:ext cx="43078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9.83×1.5+6.17×1.5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=1.5×16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=24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 Box 9"/>
          <p:cNvSpPr txBox="1"/>
          <p:nvPr/>
        </p:nvSpPr>
        <p:spPr>
          <a:xfrm>
            <a:off x="4496435" y="1906270"/>
            <a:ext cx="37090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50-13.5-6.5</a:t>
            </a:r>
            <a:endParaRPr 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=50-20</a:t>
            </a:r>
            <a:endParaRPr 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=30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6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6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6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227" grpId="0" build="p"/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23649"/>
            <a:ext cx="9144000" cy="3096201"/>
          </a:xfrm>
          <a:prstGeom prst="rect">
            <a:avLst/>
          </a:prstGeom>
        </p:spPr>
      </p:pic>
      <p:sp>
        <p:nvSpPr>
          <p:cNvPr id="3" name="Text Box 9"/>
          <p:cNvSpPr txBox="1"/>
          <p:nvPr/>
        </p:nvSpPr>
        <p:spPr>
          <a:xfrm>
            <a:off x="251520" y="427965"/>
            <a:ext cx="741682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本同样的书大约需付邮寄费多少元？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9"/>
          <p:cNvSpPr txBox="1"/>
          <p:nvPr/>
        </p:nvSpPr>
        <p:spPr>
          <a:xfrm>
            <a:off x="1115616" y="4114120"/>
            <a:ext cx="43078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0.8×3×6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/>
          <p:nvPr/>
        </p:nvSpPr>
        <p:spPr>
          <a:xfrm>
            <a:off x="683568" y="3075806"/>
            <a:ext cx="430784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0.8×3×6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=2.4×6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=14.4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548" y="499243"/>
            <a:ext cx="7465286" cy="2527781"/>
          </a:xfrm>
          <a:prstGeom prst="rect">
            <a:avLst/>
          </a:prstGeom>
        </p:spPr>
      </p:pic>
      <p:sp>
        <p:nvSpPr>
          <p:cNvPr id="4" name="Text Box 9"/>
          <p:cNvSpPr txBox="1"/>
          <p:nvPr/>
        </p:nvSpPr>
        <p:spPr>
          <a:xfrm>
            <a:off x="3635896" y="4011910"/>
            <a:ext cx="43078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答：一共需要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14.4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</Words>
  <Application>WPS 演示</Application>
  <PresentationFormat>全屏显示(16:9)</PresentationFormat>
  <Paragraphs>112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楷体</vt:lpstr>
      <vt:lpstr>黑体</vt:lpstr>
      <vt:lpstr>幼圆</vt:lpstr>
      <vt:lpstr>Comic Sans MS</vt:lpstr>
      <vt:lpstr>华文新魏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105</cp:revision>
  <dcterms:created xsi:type="dcterms:W3CDTF">2018-09-11T05:46:00Z</dcterms:created>
  <dcterms:modified xsi:type="dcterms:W3CDTF">2023-08-28T08:54:28Z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E212596D782449F0818C3BCE1C065655_12</vt:lpwstr>
  </property>
</Properties>
</file>