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handoutMasterIdLst>
    <p:handoutMasterId r:id="rId12"/>
  </p:handoutMasterIdLst>
  <p:sldIdLst>
    <p:sldId id="256" r:id="rId4"/>
    <p:sldId id="312" r:id="rId5"/>
    <p:sldId id="278" r:id="rId6"/>
    <p:sldId id="342" r:id="rId7"/>
    <p:sldId id="343" r:id="rId8"/>
    <p:sldId id="258" r:id="rId9"/>
    <p:sldId id="346" r:id="rId10"/>
    <p:sldId id="271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6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762" y="-102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520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解决与平行四边形有关的实际问题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tiff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4078" y="1465352"/>
            <a:ext cx="7972375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/>
              <a:t>解决与平行四边形有关的实际问题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9" name="WordArt 35"/>
          <p:cNvSpPr>
            <a:spLocks noChangeArrowheads="1" noChangeShapeType="1"/>
          </p:cNvSpPr>
          <p:nvPr/>
        </p:nvSpPr>
        <p:spPr bwMode="auto">
          <a:xfrm>
            <a:off x="2555776" y="267494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993559" y="500230"/>
            <a:ext cx="1989154" cy="13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WordArt 35"/>
          <p:cNvSpPr>
            <a:spLocks noChangeArrowheads="1" noChangeShapeType="1"/>
          </p:cNvSpPr>
          <p:nvPr/>
        </p:nvSpPr>
        <p:spPr bwMode="auto">
          <a:xfrm>
            <a:off x="2555776" y="267494"/>
            <a:ext cx="3762004" cy="4533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6"/>
          <p:cNvSpPr>
            <a:spLocks noChangeArrowheads="1"/>
          </p:cNvSpPr>
          <p:nvPr/>
        </p:nvSpPr>
        <p:spPr bwMode="auto">
          <a:xfrm>
            <a:off x="464343" y="1421148"/>
            <a:ext cx="7204001" cy="3252787"/>
          </a:xfrm>
          <a:prstGeom prst="roundRect">
            <a:avLst>
              <a:gd name="adj" fmla="val 12106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平行四边形的面积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梯形的面积 </a:t>
            </a:r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1" lang="en-US" altLang="zh-CN" sz="32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3271722" y="140278"/>
            <a:ext cx="3983037" cy="1071563"/>
          </a:xfrm>
          <a:prstGeom prst="wedgeRoundRectCallout">
            <a:avLst>
              <a:gd name="adj1" fmla="val 67301"/>
              <a:gd name="adj2" fmla="val 4164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just"/>
            <a:endParaRPr lang="zh-CN" altLang="zh-CN" sz="2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0"/>
          <p:cNvSpPr txBox="1">
            <a:spLocks noChangeArrowheads="1"/>
          </p:cNvSpPr>
          <p:nvPr/>
        </p:nvSpPr>
        <p:spPr bwMode="auto">
          <a:xfrm>
            <a:off x="3251325" y="123478"/>
            <a:ext cx="4143375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你还记得哪些图形的面积公式？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4174901" y="1591283"/>
            <a:ext cx="4429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×宽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174901" y="2124683"/>
            <a:ext cx="421032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4369465" y="2589821"/>
            <a:ext cx="302523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   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4284439" y="3051783"/>
            <a:ext cx="421032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 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3816126" y="3633921"/>
            <a:ext cx="4678635" cy="101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上底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下底）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 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S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b)h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1736725" y="219773"/>
            <a:ext cx="174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zh-CN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32040" y="3143431"/>
            <a:ext cx="3214687" cy="83099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先求一共多少棵梨树，再求一共卖多少钱。</a:t>
            </a:r>
            <a:endParaRPr lang="zh-CN" altLang="en-US" sz="24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67544" y="970459"/>
            <a:ext cx="807243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下面是一个果园的平面图。如果在这个果园里种梨树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每棵梨树占地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每棵梨树产的梨大约能卖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197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元。这个果园里的梨大约能卖多少元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EF158.EPS" descr="id:2147505748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0786" y="2322948"/>
            <a:ext cx="2595971" cy="247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84168" y="627534"/>
            <a:ext cx="252095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54918" y="698972"/>
            <a:ext cx="4429125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果园的梨大约能卖多少元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2043" y="2056284"/>
            <a:ext cx="2857500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梨树的棵树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26856" y="2056284"/>
            <a:ext cx="3857625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每棵梨树产梨所卖钱数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655293" y="3270722"/>
            <a:ext cx="3643313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每棵梨树的占地面积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83481" y="3342159"/>
            <a:ext cx="1714500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果园面积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726731" y="1913409"/>
            <a:ext cx="7143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512293" y="3199284"/>
            <a:ext cx="7143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endParaRPr lang="zh-CN" altLang="en-US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rot="10800000" flipV="1">
            <a:off x="2369418" y="1270472"/>
            <a:ext cx="1500188" cy="7143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1333574" y="2734941"/>
            <a:ext cx="714375" cy="5000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155356" y="1199034"/>
            <a:ext cx="1428750" cy="7858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0800000">
            <a:off x="2155106" y="2627784"/>
            <a:ext cx="2143125" cy="642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 flipV="1">
            <a:off x="797793" y="3913659"/>
            <a:ext cx="642938" cy="5000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0800000">
            <a:off x="1726481" y="3842222"/>
            <a:ext cx="3786187" cy="5000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40606" y="4389909"/>
            <a:ext cx="2857500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平行四边形的底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512543" y="4389909"/>
            <a:ext cx="3143250" cy="52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平行四边形的高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440981" y="4215284"/>
            <a:ext cx="7143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4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8" grpId="0"/>
      <p:bldP spid="29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56176" y="1635646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143125" y="886321"/>
            <a:ext cx="5357813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23×24÷12×197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=552÷12×197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=46×197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=9062(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971600" y="3448571"/>
            <a:ext cx="7794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907704" y="3551565"/>
            <a:ext cx="66967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这个果园里的梨大约能卖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9062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097" y="2974441"/>
            <a:ext cx="794055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000125" y="2171797"/>
            <a:ext cx="7143750" cy="571500"/>
          </a:xfrm>
          <a:prstGeom prst="wedgeRoundRectCallout">
            <a:avLst>
              <a:gd name="adj1" fmla="val -41308"/>
              <a:gd name="adj2" fmla="val 12141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按照平行四边形公式计算结果，再转换。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3" name="TextBox 21"/>
          <p:cNvSpPr txBox="1">
            <a:spLocks noChangeArrowheads="1"/>
          </p:cNvSpPr>
          <p:nvPr/>
        </p:nvSpPr>
        <p:spPr bwMode="auto">
          <a:xfrm>
            <a:off x="971600" y="1033684"/>
            <a:ext cx="764381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一个平行四边形的试验田底长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千米，高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千米。它的面积是多少公顷？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42285" y="2974441"/>
            <a:ext cx="53578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10×9=90(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平方千米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=9000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2790879" y="4011910"/>
            <a:ext cx="90281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答：</a:t>
            </a:r>
            <a:endParaRPr lang="zh-CN" altLang="en-US" sz="28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43351" y="4011910"/>
            <a:ext cx="50720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它的面积是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9000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 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 autoUpdateAnimBg="0"/>
      <p:bldP spid="14" grpId="0"/>
      <p:bldP spid="15" grpId="0" bldLvl="0" autoUpdateAnimBg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017" y="2327474"/>
            <a:ext cx="819986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2142679" y="1976785"/>
            <a:ext cx="6029325" cy="714375"/>
          </a:xfrm>
          <a:prstGeom prst="wedgeRoundRectCallout">
            <a:avLst>
              <a:gd name="adj1" fmla="val -66769"/>
              <a:gd name="adj2" fmla="val 5117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求长方形面积里面有多少个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0.2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华文新魏" panose="02010800040101010101" pitchFamily="2" charset="-122"/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856804" y="411510"/>
            <a:ext cx="7500938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有一块平行四边形菜地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在里面种白菜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一棵白菜的占地面积是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0.2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平方米。这块菜地一共能种多少棵白菜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285554" y="2657822"/>
            <a:ext cx="4643438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36×30÷0.2</a:t>
            </a:r>
            <a:endParaRPr lang="en-US" altLang="zh-CN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=1080÷0.2</a:t>
            </a:r>
            <a:endParaRPr lang="en-US" altLang="zh-CN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=5400(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11"/>
          <p:cNvSpPr>
            <a:spLocks noChangeArrowheads="1"/>
          </p:cNvSpPr>
          <p:nvPr/>
        </p:nvSpPr>
        <p:spPr bwMode="auto">
          <a:xfrm>
            <a:off x="1499743" y="4265960"/>
            <a:ext cx="71437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华文新魏" panose="02010800040101010101" pitchFamily="2" charset="-122"/>
              </a:rPr>
              <a:t>答：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这块菜地一共能种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5400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棵白菜。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 autoUpdateAnimBg="0"/>
      <p:bldP spid="20" grpId="0" build="p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6548" y="1704129"/>
            <a:ext cx="6957660" cy="302786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69763" y="1026785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0770" y="1851670"/>
            <a:ext cx="8063230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706</Words>
  <Application>WPS 演示</Application>
  <PresentationFormat>全屏显示(16:9)</PresentationFormat>
  <Paragraphs>110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129</cp:revision>
  <dcterms:created xsi:type="dcterms:W3CDTF">2018-09-11T05:46:00Z</dcterms:created>
  <dcterms:modified xsi:type="dcterms:W3CDTF">2023-08-28T08:57:18Z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A0AB3DEAB2034B6F8DD16989164C8D7D_12</vt:lpwstr>
  </property>
</Properties>
</file>