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20"/>
  </p:notesMasterIdLst>
  <p:sldIdLst>
    <p:sldId id="256" r:id="rId4"/>
    <p:sldId id="374" r:id="rId5"/>
    <p:sldId id="409" r:id="rId6"/>
    <p:sldId id="410" r:id="rId7"/>
    <p:sldId id="419" r:id="rId8"/>
    <p:sldId id="420" r:id="rId9"/>
    <p:sldId id="415" r:id="rId10"/>
    <p:sldId id="421" r:id="rId11"/>
    <p:sldId id="414" r:id="rId12"/>
    <p:sldId id="400" r:id="rId13"/>
    <p:sldId id="403" r:id="rId14"/>
    <p:sldId id="404" r:id="rId15"/>
    <p:sldId id="423" r:id="rId16"/>
    <p:sldId id="424" r:id="rId17"/>
    <p:sldId id="425" r:id="rId18"/>
    <p:sldId id="271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/>
          <a:p>
            <a:pPr lvl="0"/>
            <a:r>
              <a:rPr lang="zh-CN" altLang="en-US" dirty="0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/>
          <a:p>
            <a:pPr lvl="0"/>
            <a:r>
              <a:rPr lang="zh-CN" altLang="en-US" dirty="0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3.pn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slide" Target="../slides/slide1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2980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画出图形的另一半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8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5.bin"/><Relationship Id="rId20" Type="http://schemas.openxmlformats.org/officeDocument/2006/relationships/vmlDrawing" Target="../drawings/vmlDrawing4.vml"/><Relationship Id="rId2" Type="http://schemas.openxmlformats.org/officeDocument/2006/relationships/image" Target="../media/image24.png"/><Relationship Id="rId19" Type="http://schemas.openxmlformats.org/officeDocument/2006/relationships/slideLayout" Target="../slideLayouts/slideLayout26.xml"/><Relationship Id="rId18" Type="http://schemas.openxmlformats.org/officeDocument/2006/relationships/image" Target="../media/image32.wmf"/><Relationship Id="rId17" Type="http://schemas.openxmlformats.org/officeDocument/2006/relationships/oleObject" Target="../embeddings/oleObject12.bin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11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28.wmf"/><Relationship Id="rId1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4.png"/><Relationship Id="rId1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34.png"/><Relationship Id="rId1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4.png"/><Relationship Id="rId1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18.tiff"/><Relationship Id="rId6" Type="http://schemas.openxmlformats.org/officeDocument/2006/relationships/image" Target="../media/image17.tiff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45940" y="1700600"/>
            <a:ext cx="564896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画出图形的另一半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4"/>
          <p:cNvSpPr txBox="1"/>
          <p:nvPr/>
        </p:nvSpPr>
        <p:spPr>
          <a:xfrm>
            <a:off x="558855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39367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15617" y="1001395"/>
            <a:ext cx="498927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连一连，找自己的另一半。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506220" y="1623060"/>
          <a:ext cx="638810" cy="1029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" r:id="rId3" imgW="638175" imgH="1028700" progId="Paint.Picture">
                  <p:embed/>
                </p:oleObj>
              </mc:Choice>
              <mc:Fallback>
                <p:oleObj name="" r:id="rId3" imgW="638175" imgH="10287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6220" y="1623060"/>
                        <a:ext cx="638810" cy="1029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308033" y="1684973"/>
          <a:ext cx="5524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" r:id="rId5" imgW="552450" imgH="904875" progId="Paint.Picture">
                  <p:embed/>
                </p:oleObj>
              </mc:Choice>
              <mc:Fallback>
                <p:oleObj name="" r:id="rId5" imgW="552450" imgH="9048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08033" y="1684973"/>
                        <a:ext cx="5524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081270" y="1718945"/>
          <a:ext cx="400050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" r:id="rId7" imgW="400050" imgH="933450" progId="Paint.Picture">
                  <p:embed/>
                </p:oleObj>
              </mc:Choice>
              <mc:Fallback>
                <p:oleObj name="" r:id="rId7" imgW="400050" imgH="93345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1270" y="1718945"/>
                        <a:ext cx="400050" cy="93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652260" y="1622743"/>
          <a:ext cx="4667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" r:id="rId9" imgW="466725" imgH="1104900" progId="Paint.Picture">
                  <p:embed/>
                </p:oleObj>
              </mc:Choice>
              <mc:Fallback>
                <p:oleObj name="" r:id="rId9" imgW="466725" imgH="1104900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52260" y="1622743"/>
                        <a:ext cx="466725" cy="110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1644650" y="3075305"/>
          <a:ext cx="361950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" r:id="rId11" imgW="361950" imgH="904875" progId="Paint.Picture">
                  <p:embed/>
                </p:oleObj>
              </mc:Choice>
              <mc:Fallback>
                <p:oleObj name="" r:id="rId11" imgW="361950" imgH="90487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44650" y="3075305"/>
                        <a:ext cx="361950" cy="905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3484880" y="3075305"/>
          <a:ext cx="534035" cy="1029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" r:id="rId13" imgW="533400" imgH="1028700" progId="Paint.Picture">
                  <p:embed/>
                </p:oleObj>
              </mc:Choice>
              <mc:Fallback>
                <p:oleObj name="" r:id="rId13" imgW="533400" imgH="102870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84880" y="3075305"/>
                        <a:ext cx="534035" cy="1029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5205095" y="3122930"/>
          <a:ext cx="610235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" r:id="rId15" imgW="609600" imgH="933450" progId="Paint.Picture">
                  <p:embed/>
                </p:oleObj>
              </mc:Choice>
              <mc:Fallback>
                <p:oleObj name="" r:id="rId15" imgW="609600" imgH="933450" progId="Paint.Picture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05095" y="3122930"/>
                        <a:ext cx="610235" cy="93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6661150" y="3189605"/>
          <a:ext cx="457835" cy="86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" r:id="rId17" imgW="457200" imgH="866775" progId="Paint.Picture">
                  <p:embed/>
                </p:oleObj>
              </mc:Choice>
              <mc:Fallback>
                <p:oleObj name="" r:id="rId17" imgW="457200" imgH="866775" progId="Paint.Picture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61150" y="3189605"/>
                        <a:ext cx="457835" cy="867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2200275" y="2478405"/>
            <a:ext cx="2947670" cy="885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07790" y="2437130"/>
            <a:ext cx="2680335" cy="854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051685" y="2375535"/>
            <a:ext cx="2976880" cy="1276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4" idx="3"/>
          </p:cNvCxnSpPr>
          <p:nvPr/>
        </p:nvCxnSpPr>
        <p:spPr>
          <a:xfrm flipH="1">
            <a:off x="4018915" y="2478405"/>
            <a:ext cx="2552700" cy="11118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1485900" y="1200150"/>
            <a:ext cx="61722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/>
            <a:endParaRPr lang="zh-CN" altLang="zh-CN" dirty="0"/>
          </a:p>
        </p:txBody>
      </p:sp>
      <p:grpSp>
        <p:nvGrpSpPr>
          <p:cNvPr id="26627" name="Group 77"/>
          <p:cNvGrpSpPr>
            <a:grpSpLocks noChangeAspect="1"/>
          </p:cNvGrpSpPr>
          <p:nvPr/>
        </p:nvGrpSpPr>
        <p:grpSpPr>
          <a:xfrm>
            <a:off x="1358424" y="1116171"/>
            <a:ext cx="6426994" cy="3671888"/>
            <a:chOff x="0" y="0"/>
            <a:chExt cx="5398" cy="3084"/>
          </a:xfrm>
        </p:grpSpPr>
        <p:pic>
          <p:nvPicPr>
            <p:cNvPr id="26639" name="Picture 71" descr="001035_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676"/>
              <a:ext cx="5398" cy="14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40" name="Picture 72" descr="001035_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398" cy="17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28" name="Rectangle 2"/>
          <p:cNvSpPr>
            <a:spLocks noGrp="1"/>
          </p:cNvSpPr>
          <p:nvPr>
            <p:ph type="title"/>
          </p:nvPr>
        </p:nvSpPr>
        <p:spPr>
          <a:xfrm>
            <a:off x="1143000" y="519113"/>
            <a:ext cx="7677472" cy="597694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画出下面图形的另一半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使它成为一个轴对称图形。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629" name="Line 17"/>
          <p:cNvSpPr/>
          <p:nvPr/>
        </p:nvSpPr>
        <p:spPr>
          <a:xfrm>
            <a:off x="4429125" y="1112759"/>
            <a:ext cx="0" cy="2430065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grpSp>
        <p:nvGrpSpPr>
          <p:cNvPr id="26630" name="Group 75"/>
          <p:cNvGrpSpPr/>
          <p:nvPr/>
        </p:nvGrpSpPr>
        <p:grpSpPr>
          <a:xfrm>
            <a:off x="3456305" y="1418511"/>
            <a:ext cx="953691" cy="1964531"/>
            <a:chOff x="0" y="0"/>
            <a:chExt cx="801" cy="1650"/>
          </a:xfrm>
        </p:grpSpPr>
        <p:sp>
          <p:nvSpPr>
            <p:cNvPr id="26635" name="Line 10"/>
            <p:cNvSpPr/>
            <p:nvPr/>
          </p:nvSpPr>
          <p:spPr>
            <a:xfrm flipH="1">
              <a:off x="9" y="0"/>
              <a:ext cx="792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6" name="Line 11"/>
            <p:cNvSpPr/>
            <p:nvPr/>
          </p:nvSpPr>
          <p:spPr>
            <a:xfrm>
              <a:off x="20" y="11"/>
              <a:ext cx="599" cy="555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7" name="Line 13"/>
            <p:cNvSpPr/>
            <p:nvPr/>
          </p:nvSpPr>
          <p:spPr>
            <a:xfrm rot="-6860969" flipH="1">
              <a:off x="231" y="1125"/>
              <a:ext cx="323" cy="725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8" name="Line 18"/>
            <p:cNvSpPr/>
            <p:nvPr/>
          </p:nvSpPr>
          <p:spPr>
            <a:xfrm flipV="1">
              <a:off x="0" y="566"/>
              <a:ext cx="619" cy="915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7661" name="Line 66"/>
          <p:cNvSpPr/>
          <p:nvPr/>
        </p:nvSpPr>
        <p:spPr>
          <a:xfrm>
            <a:off x="4410075" y="1417241"/>
            <a:ext cx="972741" cy="1190"/>
          </a:xfrm>
          <a:prstGeom prst="line">
            <a:avLst/>
          </a:prstGeom>
          <a:ln w="3175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2" name="Line 67"/>
          <p:cNvSpPr/>
          <p:nvPr/>
        </p:nvSpPr>
        <p:spPr>
          <a:xfrm flipH="1">
            <a:off x="4675267" y="1405493"/>
            <a:ext cx="707231" cy="686990"/>
          </a:xfrm>
          <a:prstGeom prst="line">
            <a:avLst/>
          </a:prstGeom>
          <a:ln w="3175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3" name="Line 68"/>
          <p:cNvSpPr/>
          <p:nvPr/>
        </p:nvSpPr>
        <p:spPr>
          <a:xfrm rot="6860969">
            <a:off x="4724004" y="2735977"/>
            <a:ext cx="403622" cy="907256"/>
          </a:xfrm>
          <a:prstGeom prst="line">
            <a:avLst/>
          </a:prstGeom>
          <a:ln w="3175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7664" name="Line 69"/>
          <p:cNvSpPr/>
          <p:nvPr/>
        </p:nvSpPr>
        <p:spPr>
          <a:xfrm flipH="1" flipV="1">
            <a:off x="4684792" y="2092405"/>
            <a:ext cx="736997" cy="1089422"/>
          </a:xfrm>
          <a:prstGeom prst="line">
            <a:avLst/>
          </a:prstGeom>
          <a:ln w="3175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1485900" y="949960"/>
            <a:ext cx="6172200" cy="33210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/>
            <a:endParaRPr lang="zh-CN" altLang="zh-CN" dirty="0"/>
          </a:p>
        </p:txBody>
      </p:sp>
      <p:grpSp>
        <p:nvGrpSpPr>
          <p:cNvPr id="27651" name="Group 38"/>
          <p:cNvGrpSpPr>
            <a:grpSpLocks noChangeAspect="1"/>
          </p:cNvGrpSpPr>
          <p:nvPr/>
        </p:nvGrpSpPr>
        <p:grpSpPr>
          <a:xfrm>
            <a:off x="1331754" y="904240"/>
            <a:ext cx="6426994" cy="3395663"/>
            <a:chOff x="0" y="0"/>
            <a:chExt cx="5398" cy="2852"/>
          </a:xfrm>
        </p:grpSpPr>
        <p:pic>
          <p:nvPicPr>
            <p:cNvPr id="27665" name="Picture 39" descr="001035_0"/>
            <p:cNvPicPr>
              <a:picLocks noChangeAspect="1"/>
            </p:cNvPicPr>
            <p:nvPr/>
          </p:nvPicPr>
          <p:blipFill>
            <a:blip r:embed="rId1"/>
            <a:srcRect b="32974"/>
            <a:stretch>
              <a:fillRect/>
            </a:stretch>
          </p:blipFill>
          <p:spPr>
            <a:xfrm>
              <a:off x="0" y="1676"/>
              <a:ext cx="5398" cy="11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66" name="Picture 40" descr="001035_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398" cy="17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2" name="Rectangle 2"/>
          <p:cNvSpPr>
            <a:spLocks noGrp="1"/>
          </p:cNvSpPr>
          <p:nvPr>
            <p:ph type="title"/>
          </p:nvPr>
        </p:nvSpPr>
        <p:spPr>
          <a:xfrm>
            <a:off x="971600" y="434340"/>
            <a:ext cx="7416824" cy="597535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画出下面图形的另一半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使它成为一个轴对称图形。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7653" name="Group 29"/>
          <p:cNvGrpSpPr/>
          <p:nvPr/>
        </p:nvGrpSpPr>
        <p:grpSpPr>
          <a:xfrm>
            <a:off x="2643743" y="1629014"/>
            <a:ext cx="3039665" cy="902494"/>
            <a:chOff x="0" y="0"/>
            <a:chExt cx="2553" cy="758"/>
          </a:xfrm>
        </p:grpSpPr>
        <p:sp>
          <p:nvSpPr>
            <p:cNvPr id="27660" name="Line 21"/>
            <p:cNvSpPr/>
            <p:nvPr/>
          </p:nvSpPr>
          <p:spPr>
            <a:xfrm rot="-6860969" flipH="1" flipV="1">
              <a:off x="2202" y="125"/>
              <a:ext cx="169" cy="53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61" name="Line 17"/>
            <p:cNvSpPr/>
            <p:nvPr/>
          </p:nvSpPr>
          <p:spPr>
            <a:xfrm rot="-6860969">
              <a:off x="269" y="84"/>
              <a:ext cx="256" cy="794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62" name="Line 19"/>
            <p:cNvSpPr/>
            <p:nvPr/>
          </p:nvSpPr>
          <p:spPr>
            <a:xfrm rot="-6860969" flipH="1">
              <a:off x="1642" y="289"/>
              <a:ext cx="499" cy="20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63" name="Line 23"/>
            <p:cNvSpPr/>
            <p:nvPr/>
          </p:nvSpPr>
          <p:spPr>
            <a:xfrm rot="-6860969" flipH="1">
              <a:off x="1000" y="-251"/>
              <a:ext cx="416" cy="91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64" name="Line 27"/>
            <p:cNvSpPr/>
            <p:nvPr/>
          </p:nvSpPr>
          <p:spPr>
            <a:xfrm>
              <a:off x="2488" y="209"/>
              <a:ext cx="1" cy="549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7654" name="Line 28"/>
          <p:cNvSpPr/>
          <p:nvPr/>
        </p:nvSpPr>
        <p:spPr>
          <a:xfrm rot="5400000">
            <a:off x="4236403" y="618331"/>
            <a:ext cx="0" cy="3833813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7669" name="矩形 27668"/>
          <p:cNvSpPr/>
          <p:nvPr/>
        </p:nvSpPr>
        <p:spPr>
          <a:xfrm>
            <a:off x="4339829" y="2531269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27670" name="矩形 27669"/>
          <p:cNvSpPr/>
          <p:nvPr/>
        </p:nvSpPr>
        <p:spPr>
          <a:xfrm>
            <a:off x="4501754" y="2693194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</a:rPr>
              <a:t>cz.Lspjy.com</a:t>
            </a:r>
            <a:endParaRPr lang="en-US" altLang="zh-CN" sz="1350">
              <a:latin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331595" y="4300220"/>
            <a:ext cx="64808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741295" y="2535555"/>
            <a:ext cx="750570" cy="684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75990" y="3198495"/>
            <a:ext cx="1168400" cy="215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644390" y="2752725"/>
            <a:ext cx="490855" cy="467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27670" idx="3"/>
          </p:cNvCxnSpPr>
          <p:nvPr/>
        </p:nvCxnSpPr>
        <p:spPr>
          <a:xfrm>
            <a:off x="5135245" y="2746375"/>
            <a:ext cx="445135" cy="473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580380" y="2531110"/>
            <a:ext cx="26670" cy="688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95400" y="565150"/>
            <a:ext cx="6073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在方格纸上画出下图的另一半，使它成为轴对称图形。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855" y="1578610"/>
            <a:ext cx="4248785" cy="243903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288030" y="2860040"/>
            <a:ext cx="2088515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40200" y="2212340"/>
            <a:ext cx="0" cy="6477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40200" y="2212340"/>
            <a:ext cx="287655" cy="1079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22140" y="2200910"/>
            <a:ext cx="5715" cy="3708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27855" y="2571750"/>
            <a:ext cx="5765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004435" y="2571115"/>
            <a:ext cx="3810" cy="28892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云形标注 14"/>
          <p:cNvSpPr/>
          <p:nvPr/>
        </p:nvSpPr>
        <p:spPr>
          <a:xfrm>
            <a:off x="551815" y="1725295"/>
            <a:ext cx="1944370" cy="1322070"/>
          </a:xfrm>
          <a:prstGeom prst="cloudCallout">
            <a:avLst>
              <a:gd name="adj1" fmla="val -10777"/>
              <a:gd name="adj2" fmla="val 9356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先确定对称轴，再找对应点。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95400" y="771550"/>
            <a:ext cx="68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在方格纸上画出下图的另一半，使它成为轴对称图形。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1804035"/>
            <a:ext cx="3637915" cy="1976755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4051300" y="2846070"/>
          <a:ext cx="808990" cy="54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" r:id="rId3" imgW="828675" imgH="561975" progId="Paint.Picture">
                  <p:embed/>
                </p:oleObj>
              </mc:Choice>
              <mc:Fallback>
                <p:oleObj name="" r:id="rId3" imgW="828675" imgH="5619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1300" y="2846070"/>
                        <a:ext cx="808990" cy="542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 flipH="1">
            <a:off x="4860290" y="2098040"/>
            <a:ext cx="3810" cy="155384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87624" y="771550"/>
            <a:ext cx="66967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在方格纸上画出下图的另一半，使它成为轴对称图形。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1804035"/>
            <a:ext cx="3637915" cy="1976755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5652135" y="2846070"/>
          <a:ext cx="808990" cy="54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" r:id="rId3" imgW="828675" imgH="561975" progId="Paint.Picture">
                  <p:embed/>
                </p:oleObj>
              </mc:Choice>
              <mc:Fallback>
                <p:oleObj name="" r:id="rId3" imgW="828675" imgH="5619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52135" y="2846070"/>
                        <a:ext cx="808990" cy="542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 flipH="1">
            <a:off x="5652135" y="2118360"/>
            <a:ext cx="3810" cy="155384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813" y="176193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1415" y="2149475"/>
            <a:ext cx="63728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画出轴对称图形另一半的方法：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第一步：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找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出图形中的特殊点。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第二步：逐个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出特殊点的对应点。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第三步：顺次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接对应点。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4"/>
          <p:cNvSpPr txBox="1"/>
          <p:nvPr/>
        </p:nvSpPr>
        <p:spPr>
          <a:xfrm>
            <a:off x="558855" y="3866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34287"/>
            <a:ext cx="366860" cy="456339"/>
          </a:xfrm>
          <a:prstGeom prst="rect">
            <a:avLst/>
          </a:prstGeom>
        </p:spPr>
      </p:pic>
      <p:sp>
        <p:nvSpPr>
          <p:cNvPr id="14" name="云形 13"/>
          <p:cNvSpPr/>
          <p:nvPr/>
        </p:nvSpPr>
        <p:spPr>
          <a:xfrm>
            <a:off x="401955" y="948690"/>
            <a:ext cx="2160270" cy="64833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31465" y="1043305"/>
            <a:ext cx="5271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下列图片被遮住了一半，请你说出图片的名称。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06015" y="1963420"/>
            <a:ext cx="4686266" cy="2591435"/>
            <a:chOff x="2406015" y="1963420"/>
            <a:chExt cx="4686266" cy="2591435"/>
          </a:xfrm>
        </p:grpSpPr>
        <p:pic>
          <p:nvPicPr>
            <p:cNvPr id="12" name="图片 11" descr="2{]ZI2O~((HQ]I8H3KR)0K7"/>
            <p:cNvPicPr>
              <a:picLocks noChangeAspect="1"/>
            </p:cNvPicPr>
            <p:nvPr/>
          </p:nvPicPr>
          <p:blipFill>
            <a:blip r:embed="rId3"/>
            <a:srcRect t="29128"/>
            <a:stretch>
              <a:fillRect/>
            </a:stretch>
          </p:blipFill>
          <p:spPr>
            <a:xfrm>
              <a:off x="2406015" y="1963420"/>
              <a:ext cx="4277995" cy="259143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3302" y="2609600"/>
              <a:ext cx="1510945" cy="4666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4169" y="2931790"/>
              <a:ext cx="1008112" cy="466667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890270" y="679450"/>
            <a:ext cx="681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下列图片被遮住了一半，请你说出图片的名称。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46910" y="1344930"/>
            <a:ext cx="5577418" cy="3256915"/>
            <a:chOff x="1946910" y="1344930"/>
            <a:chExt cx="5577418" cy="3256915"/>
          </a:xfrm>
        </p:grpSpPr>
        <p:pic>
          <p:nvPicPr>
            <p:cNvPr id="2" name="图片 1" descr="9I%HYCYCITGO4~DHT0TX[1I"/>
            <p:cNvPicPr>
              <a:picLocks noChangeAspect="1"/>
            </p:cNvPicPr>
            <p:nvPr/>
          </p:nvPicPr>
          <p:blipFill>
            <a:blip r:embed="rId2"/>
            <a:srcRect t="31047" r="17556"/>
            <a:stretch>
              <a:fillRect/>
            </a:stretch>
          </p:blipFill>
          <p:spPr>
            <a:xfrm>
              <a:off x="1946910" y="1344930"/>
              <a:ext cx="4873625" cy="325691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2257454"/>
              <a:ext cx="1008112" cy="466667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4"/>
          <p:cNvSpPr txBox="1"/>
          <p:nvPr/>
        </p:nvSpPr>
        <p:spPr>
          <a:xfrm>
            <a:off x="558855" y="47876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54" y="1788976"/>
            <a:ext cx="1060817" cy="239440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云形标注 2"/>
          <p:cNvSpPr/>
          <p:nvPr/>
        </p:nvSpPr>
        <p:spPr>
          <a:xfrm>
            <a:off x="2545715" y="739775"/>
            <a:ext cx="5606415" cy="2788920"/>
          </a:xfrm>
          <a:prstGeom prst="cloudCallout">
            <a:avLst>
              <a:gd name="adj1" fmla="val -63399"/>
              <a:gd name="adj2" fmla="val 3151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像上图这样如果只知道一个图形的一半和一条直线，如何画出这个图形关于这条直线的轴对称图形呢？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07110" y="503555"/>
            <a:ext cx="6805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在方格纸上画出下面图形的另一半，使它成为轴对称图形。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357755" y="1505585"/>
          <a:ext cx="3564890" cy="256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2" imgW="3562350" imgH="2562225" progId="Paint.Picture">
                  <p:embed/>
                </p:oleObj>
              </mc:Choice>
              <mc:Fallback>
                <p:oleObj name="" r:id="rId2" imgW="3562350" imgH="256222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57755" y="1505585"/>
                        <a:ext cx="3564890" cy="2564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1337310" y="2992120"/>
            <a:ext cx="2663825" cy="936625"/>
          </a:xfrm>
          <a:prstGeom prst="cloudCallout">
            <a:avLst>
              <a:gd name="adj1" fmla="val -57508"/>
              <a:gd name="adj2" fmla="val 316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我根据对称轴，先找到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点的对应点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370705" y="3031490"/>
            <a:ext cx="2663825" cy="936625"/>
          </a:xfrm>
          <a:prstGeom prst="cloudCallout">
            <a:avLst>
              <a:gd name="adj1" fmla="val 74553"/>
              <a:gd name="adj2" fmla="val 1854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把各点连起来，就得到了一个轴对称图形。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967740" y="475615"/>
          <a:ext cx="3402965" cy="2526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" r:id="rId2" imgW="3400425" imgH="2524125" progId="Paint.Picture">
                  <p:embed/>
                </p:oleObj>
              </mc:Choice>
              <mc:Fallback>
                <p:oleObj name="" r:id="rId2" imgW="3400425" imgH="252412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7740" y="475615"/>
                        <a:ext cx="3402965" cy="2526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4466590" y="485140"/>
          <a:ext cx="3564890" cy="2506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" r:id="rId4" imgW="3562350" imgH="2505075" progId="Paint.Picture">
                  <p:embed/>
                </p:oleObj>
              </mc:Choice>
              <mc:Fallback>
                <p:oleObj name="" r:id="rId4" imgW="3562350" imgH="2505075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6590" y="485140"/>
                        <a:ext cx="3564890" cy="2506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7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28" y="3290888"/>
            <a:ext cx="594034" cy="1345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6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227" y="3290888"/>
            <a:ext cx="765406" cy="134588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81735" y="482600"/>
            <a:ext cx="502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画出轴对称图形另一半的方法：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对象 -2147482623"/>
          <p:cNvGraphicFramePr/>
          <p:nvPr/>
        </p:nvGraphicFramePr>
        <p:xfrm>
          <a:off x="754698" y="2759075"/>
          <a:ext cx="953135" cy="117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952500" imgH="1171575" progId="Paint.Picture">
                  <p:embed/>
                </p:oleObj>
              </mc:Choice>
              <mc:Fallback>
                <p:oleObj name="" r:id="rId2" imgW="952500" imgH="11715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4698" y="2759075"/>
                        <a:ext cx="953135" cy="1172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"/>
          <p:cNvSpPr/>
          <p:nvPr/>
        </p:nvSpPr>
        <p:spPr>
          <a:xfrm>
            <a:off x="755015" y="1358265"/>
            <a:ext cx="3652520" cy="1132840"/>
          </a:xfrm>
          <a:prstGeom prst="cloudCallout">
            <a:avLst>
              <a:gd name="adj1" fmla="val -23087"/>
              <a:gd name="adj2" fmla="val 10341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第一步：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出图形中的特殊点。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6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9268" y="4017645"/>
            <a:ext cx="962025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2977515" y="2798445"/>
            <a:ext cx="3652520" cy="1132840"/>
          </a:xfrm>
          <a:prstGeom prst="cloudCallout">
            <a:avLst>
              <a:gd name="adj1" fmla="val 21974"/>
              <a:gd name="adj2" fmla="val 10964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第三步：顺次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接对应点。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3" descr="IMG_256"/>
          <p:cNvPicPr>
            <a:picLocks noChangeAspect="1"/>
          </p:cNvPicPr>
          <p:nvPr/>
        </p:nvPicPr>
        <p:blipFill>
          <a:blip r:embed="rId5"/>
          <a:srcRect t="1747"/>
          <a:stretch>
            <a:fillRect/>
          </a:stretch>
        </p:blipFill>
        <p:spPr>
          <a:xfrm>
            <a:off x="7673658" y="3167698"/>
            <a:ext cx="1096645" cy="1071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标注 5"/>
          <p:cNvSpPr/>
          <p:nvPr/>
        </p:nvSpPr>
        <p:spPr>
          <a:xfrm>
            <a:off x="5118100" y="1240155"/>
            <a:ext cx="3652520" cy="1369060"/>
          </a:xfrm>
          <a:prstGeom prst="cloudCallout">
            <a:avLst>
              <a:gd name="adj1" fmla="val 25643"/>
              <a:gd name="adj2" fmla="val 9786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第二步：逐个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出特殊点的对应点。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/>
          <p:nvPr/>
        </p:nvSpPr>
        <p:spPr>
          <a:xfrm>
            <a:off x="971600" y="709625"/>
            <a:ext cx="7632848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把下面的图形补全，使它成为一个轴对称图形。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335" y="1502410"/>
            <a:ext cx="3619500" cy="243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C:\Users\Administrator\AppData\Roaming\Tencent\Users\281975347\QQ\WinTemp\RichOle\Y[SRK2XDV7196B@Y2]Y{J0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115" y="527050"/>
            <a:ext cx="4858385" cy="3881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椭圆 2"/>
          <p:cNvSpPr/>
          <p:nvPr/>
        </p:nvSpPr>
        <p:spPr>
          <a:xfrm>
            <a:off x="5135325" y="1124426"/>
            <a:ext cx="53578" cy="54769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endParaRPr lang="zh-CN" altLang="zh-CN" sz="1350" dirty="0">
              <a:solidFill>
                <a:srgbClr val="FFFFFF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15364" name="椭圆 3"/>
          <p:cNvSpPr/>
          <p:nvPr/>
        </p:nvSpPr>
        <p:spPr>
          <a:xfrm>
            <a:off x="5163265" y="1966516"/>
            <a:ext cx="53578" cy="54769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endParaRPr lang="zh-CN" altLang="zh-CN" sz="1350" dirty="0">
              <a:solidFill>
                <a:srgbClr val="FFFFFF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15365" name="椭圆 4"/>
          <p:cNvSpPr/>
          <p:nvPr/>
        </p:nvSpPr>
        <p:spPr>
          <a:xfrm>
            <a:off x="6032024" y="2440940"/>
            <a:ext cx="53579" cy="53579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endParaRPr lang="zh-CN" altLang="zh-CN" sz="1350" dirty="0">
              <a:solidFill>
                <a:srgbClr val="FFFFFF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15366" name="椭圆 5"/>
          <p:cNvSpPr/>
          <p:nvPr/>
        </p:nvSpPr>
        <p:spPr>
          <a:xfrm>
            <a:off x="5593636" y="3820954"/>
            <a:ext cx="53578" cy="53579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endParaRPr lang="zh-CN" altLang="zh-CN" sz="1350" dirty="0">
              <a:solidFill>
                <a:srgbClr val="FFFFFF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15367" name="直接连接符 7"/>
          <p:cNvSpPr/>
          <p:nvPr/>
        </p:nvSpPr>
        <p:spPr>
          <a:xfrm>
            <a:off x="4685030" y="1123950"/>
            <a:ext cx="503555" cy="63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68" name="直接连接符 8"/>
          <p:cNvSpPr/>
          <p:nvPr/>
        </p:nvSpPr>
        <p:spPr>
          <a:xfrm>
            <a:off x="5188585" y="1124585"/>
            <a:ext cx="2540" cy="89725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69" name="直接连接符 13"/>
          <p:cNvSpPr/>
          <p:nvPr/>
        </p:nvSpPr>
        <p:spPr>
          <a:xfrm>
            <a:off x="5188585" y="2021205"/>
            <a:ext cx="896620" cy="46736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0" name="直接连接符 17"/>
          <p:cNvSpPr/>
          <p:nvPr/>
        </p:nvSpPr>
        <p:spPr>
          <a:xfrm flipH="1">
            <a:off x="5593715" y="2465070"/>
            <a:ext cx="491490" cy="140906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371" name="直接连接符 19"/>
          <p:cNvSpPr/>
          <p:nvPr/>
        </p:nvSpPr>
        <p:spPr>
          <a:xfrm flipH="1" flipV="1">
            <a:off x="4702810" y="3847465"/>
            <a:ext cx="944245" cy="63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4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5365" grpId="0" bldLvl="0" animBg="1"/>
      <p:bldP spid="15366" grpId="0" bldLvl="0" animBg="1"/>
    </p:bldLst>
  </p:timing>
</p:sld>
</file>

<file path=ppt/tags/tag1.xml><?xml version="1.0" encoding="utf-8"?>
<p:tagLst xmlns:p="http://schemas.openxmlformats.org/presentationml/2006/main">
  <p:tag name="KSO_WM_DOC_GUID" val="{be5fa7b5-99b6-4819-bf88-9f6cc32f9cde}"/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WPS 演示</Application>
  <PresentationFormat>全屏显示(16:9)</PresentationFormat>
  <Paragraphs>75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幼圆</vt:lpstr>
      <vt:lpstr>楷体</vt:lpstr>
      <vt:lpstr>华文新魏</vt:lpstr>
      <vt:lpstr>方正舒体</vt:lpstr>
      <vt:lpstr>等线</vt:lpstr>
      <vt:lpstr>Calibri</vt:lpstr>
      <vt:lpstr>微软雅黑</vt:lpstr>
      <vt:lpstr>Arial Unicode MS</vt:lpstr>
      <vt:lpstr>1_Office 主题</vt:lpstr>
      <vt:lpstr>2_Office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2.画出下面图形的另一半,使它成为一个轴对称图形。</vt:lpstr>
      <vt:lpstr>2. 画出下面图形的另一半,使它成为一个轴对称图形。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135</cp:revision>
  <dcterms:created xsi:type="dcterms:W3CDTF">2018-09-11T05:46:00Z</dcterms:created>
  <dcterms:modified xsi:type="dcterms:W3CDTF">2023-08-28T08:47:46Z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DFBB61F14F0D406D8882AF7DBA211630_12</vt:lpwstr>
  </property>
</Properties>
</file>