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7"/>
  </p:notesMasterIdLst>
  <p:sldIdLst>
    <p:sldId id="256" r:id="rId4"/>
    <p:sldId id="278" r:id="rId5"/>
    <p:sldId id="333" r:id="rId6"/>
    <p:sldId id="334" r:id="rId8"/>
    <p:sldId id="335" r:id="rId9"/>
    <p:sldId id="301" r:id="rId10"/>
    <p:sldId id="336" r:id="rId11"/>
    <p:sldId id="349" r:id="rId12"/>
    <p:sldId id="342" r:id="rId13"/>
    <p:sldId id="302" r:id="rId14"/>
    <p:sldId id="343" r:id="rId15"/>
    <p:sldId id="337" r:id="rId16"/>
    <p:sldId id="271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.xkb1.com" initials="w" lastIdx="2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94" y="66"/>
      </p:cViewPr>
      <p:guideLst>
        <p:guide orient="horz" pos="168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1191938" name="幻灯片图像占位符 119193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1939" name="文本占位符 119193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1195010" name="幻灯片图像占位符 119500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5011" name="文本占位符 11950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1197058" name="幻灯片图像占位符 119705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7059" name="文本占位符 119705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1208322" name="幻灯片图像占位符 120832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08323" name="文本占位符 120832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163" y="4784614"/>
            <a:ext cx="1105042" cy="338566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png"/><Relationship Id="rId7" Type="http://schemas.openxmlformats.org/officeDocument/2006/relationships/slide" Target="../slides/slide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5043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画出平移后的图形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28163" y="475246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6" Type="http://schemas.openxmlformats.org/officeDocument/2006/relationships/slide" Target="slide10.xml"/><Relationship Id="rId5" Type="http://schemas.openxmlformats.org/officeDocument/2006/relationships/slide" Target="slide1.xml"/><Relationship Id="rId4" Type="http://schemas.openxmlformats.org/officeDocument/2006/relationships/slide" Target="slide13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49617" y="1435155"/>
            <a:ext cx="5034280" cy="80708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zh-CN" sz="4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画出平移后的图形</a:t>
            </a:r>
            <a:endParaRPr lang="zh-CN" altLang="zh-CN" sz="4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66772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2636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000" b="1" dirty="0">
                <a:solidFill>
                  <a:srgbClr val="0050AA"/>
                </a:solidFill>
                <a:latin typeface="+mj-ea"/>
                <a:ea typeface="+mj-ea"/>
              </a:rPr>
              <a:t>图形的平移、旋转与轴对称</a:t>
            </a:r>
            <a:endParaRPr lang="zh-CN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/>
          <p:cNvSpPr txBox="1"/>
          <p:nvPr/>
        </p:nvSpPr>
        <p:spPr>
          <a:xfrm>
            <a:off x="558855" y="43945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pic>
        <p:nvPicPr>
          <p:cNvPr id="6" name="图片 5" descr="92[30V7LAI$IB{7J903_522"/>
          <p:cNvPicPr>
            <a:picLocks noChangeAspect="1"/>
          </p:cNvPicPr>
          <p:nvPr/>
        </p:nvPicPr>
        <p:blipFill>
          <a:blip r:embed="rId2"/>
          <a:srcRect t="33232" b="5456"/>
          <a:stretch>
            <a:fillRect/>
          </a:stretch>
        </p:blipFill>
        <p:spPr>
          <a:xfrm>
            <a:off x="1477010" y="1954530"/>
            <a:ext cx="6189980" cy="21837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07795" y="1001395"/>
            <a:ext cx="58801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把图形向右平移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个格后得到的图形涂上颜色。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直角三角形 8"/>
          <p:cNvSpPr/>
          <p:nvPr/>
        </p:nvSpPr>
        <p:spPr>
          <a:xfrm rot="8879186">
            <a:off x="4247159" y="3096781"/>
            <a:ext cx="1196552" cy="751088"/>
          </a:xfrm>
          <a:prstGeom prst="rtTriangle">
            <a:avLst/>
          </a:prstGeom>
          <a:solidFill>
            <a:srgbClr val="FF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35355" y="657860"/>
            <a:ext cx="67329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在下面的图案中，哪个图案可以通过平移图案（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）得到？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3125" y="3630295"/>
            <a:ext cx="7083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      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      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      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    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     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 descr="CD68~[7M7ZYU`EFSQYIF}I4"/>
          <p:cNvPicPr>
            <a:picLocks noChangeAspect="1"/>
          </p:cNvPicPr>
          <p:nvPr/>
        </p:nvPicPr>
        <p:blipFill>
          <a:blip r:embed="rId1"/>
          <a:srcRect t="31210" b="7044"/>
          <a:stretch>
            <a:fillRect/>
          </a:stretch>
        </p:blipFill>
        <p:spPr>
          <a:xfrm>
            <a:off x="814070" y="1610995"/>
            <a:ext cx="7515225" cy="197612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328035" y="1924050"/>
            <a:ext cx="883920" cy="1584325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6826" name="组合 1186825"/>
          <p:cNvGrpSpPr/>
          <p:nvPr/>
        </p:nvGrpSpPr>
        <p:grpSpPr>
          <a:xfrm>
            <a:off x="2276475" y="1312773"/>
            <a:ext cx="4770755" cy="3131185"/>
            <a:chOff x="384" y="2496"/>
            <a:chExt cx="1728" cy="1440"/>
          </a:xfrm>
        </p:grpSpPr>
        <p:sp>
          <p:nvSpPr>
            <p:cNvPr id="1186827" name="直接连接符 1186826"/>
            <p:cNvSpPr/>
            <p:nvPr/>
          </p:nvSpPr>
          <p:spPr>
            <a:xfrm>
              <a:off x="384" y="2496"/>
              <a:ext cx="0" cy="144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28" name="直接连接符 1186827"/>
            <p:cNvSpPr/>
            <p:nvPr/>
          </p:nvSpPr>
          <p:spPr>
            <a:xfrm>
              <a:off x="2112" y="2496"/>
              <a:ext cx="0" cy="144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29" name="直接连接符 1186828"/>
            <p:cNvSpPr/>
            <p:nvPr/>
          </p:nvSpPr>
          <p:spPr>
            <a:xfrm flipH="1">
              <a:off x="384" y="3936"/>
              <a:ext cx="1728" cy="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" name="直接连接符 1"/>
            <p:cNvSpPr/>
            <p:nvPr/>
          </p:nvSpPr>
          <p:spPr>
            <a:xfrm flipH="1">
              <a:off x="384" y="2496"/>
              <a:ext cx="1728" cy="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31" name="直接连接符 1186830"/>
            <p:cNvSpPr/>
            <p:nvPr/>
          </p:nvSpPr>
          <p:spPr>
            <a:xfrm>
              <a:off x="528" y="2496"/>
              <a:ext cx="0" cy="144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32" name="直接连接符 1186831"/>
            <p:cNvSpPr/>
            <p:nvPr/>
          </p:nvSpPr>
          <p:spPr>
            <a:xfrm>
              <a:off x="672" y="2496"/>
              <a:ext cx="0" cy="144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33" name="直接连接符 1186832"/>
            <p:cNvSpPr/>
            <p:nvPr/>
          </p:nvSpPr>
          <p:spPr>
            <a:xfrm>
              <a:off x="816" y="2496"/>
              <a:ext cx="0" cy="144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34" name="直接连接符 1186833"/>
            <p:cNvSpPr/>
            <p:nvPr/>
          </p:nvSpPr>
          <p:spPr>
            <a:xfrm>
              <a:off x="960" y="2496"/>
              <a:ext cx="0" cy="144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35" name="直接连接符 1186834"/>
            <p:cNvSpPr/>
            <p:nvPr/>
          </p:nvSpPr>
          <p:spPr>
            <a:xfrm>
              <a:off x="1104" y="2496"/>
              <a:ext cx="0" cy="144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36" name="直接连接符 1186835"/>
            <p:cNvSpPr/>
            <p:nvPr/>
          </p:nvSpPr>
          <p:spPr>
            <a:xfrm>
              <a:off x="1248" y="2496"/>
              <a:ext cx="0" cy="144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37" name="直接连接符 1186836"/>
            <p:cNvSpPr/>
            <p:nvPr/>
          </p:nvSpPr>
          <p:spPr>
            <a:xfrm>
              <a:off x="1392" y="2496"/>
              <a:ext cx="0" cy="144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38" name="直接连接符 1186837"/>
            <p:cNvSpPr/>
            <p:nvPr/>
          </p:nvSpPr>
          <p:spPr>
            <a:xfrm>
              <a:off x="1536" y="2496"/>
              <a:ext cx="0" cy="144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39" name="直接连接符 1186838"/>
            <p:cNvSpPr/>
            <p:nvPr/>
          </p:nvSpPr>
          <p:spPr>
            <a:xfrm>
              <a:off x="1680" y="2496"/>
              <a:ext cx="0" cy="144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40" name="直接连接符 1186839"/>
            <p:cNvSpPr/>
            <p:nvPr/>
          </p:nvSpPr>
          <p:spPr>
            <a:xfrm>
              <a:off x="1824" y="2496"/>
              <a:ext cx="0" cy="144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41" name="直接连接符 1186840"/>
            <p:cNvSpPr/>
            <p:nvPr/>
          </p:nvSpPr>
          <p:spPr>
            <a:xfrm>
              <a:off x="1968" y="2496"/>
              <a:ext cx="0" cy="144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42" name="直接连接符 1186841"/>
            <p:cNvSpPr/>
            <p:nvPr/>
          </p:nvSpPr>
          <p:spPr>
            <a:xfrm flipH="1">
              <a:off x="384" y="2640"/>
              <a:ext cx="1728" cy="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43" name="直接连接符 1186842"/>
            <p:cNvSpPr/>
            <p:nvPr/>
          </p:nvSpPr>
          <p:spPr>
            <a:xfrm flipH="1">
              <a:off x="384" y="2784"/>
              <a:ext cx="1728" cy="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44" name="直接连接符 1186843"/>
            <p:cNvSpPr/>
            <p:nvPr/>
          </p:nvSpPr>
          <p:spPr>
            <a:xfrm flipH="1">
              <a:off x="384" y="2928"/>
              <a:ext cx="1728" cy="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45" name="直接连接符 1186844"/>
            <p:cNvSpPr/>
            <p:nvPr/>
          </p:nvSpPr>
          <p:spPr>
            <a:xfrm flipH="1">
              <a:off x="384" y="3072"/>
              <a:ext cx="1728" cy="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46" name="直接连接符 1186845"/>
            <p:cNvSpPr/>
            <p:nvPr/>
          </p:nvSpPr>
          <p:spPr>
            <a:xfrm flipH="1">
              <a:off x="384" y="3216"/>
              <a:ext cx="1728" cy="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47" name="直接连接符 1186846"/>
            <p:cNvSpPr/>
            <p:nvPr/>
          </p:nvSpPr>
          <p:spPr>
            <a:xfrm flipH="1">
              <a:off x="384" y="3360"/>
              <a:ext cx="1728" cy="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48" name="直接连接符 1186847"/>
            <p:cNvSpPr/>
            <p:nvPr/>
          </p:nvSpPr>
          <p:spPr>
            <a:xfrm flipH="1">
              <a:off x="384" y="3504"/>
              <a:ext cx="1728" cy="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49" name="直接连接符 1186848"/>
            <p:cNvSpPr/>
            <p:nvPr/>
          </p:nvSpPr>
          <p:spPr>
            <a:xfrm flipH="1">
              <a:off x="384" y="3648"/>
              <a:ext cx="1728" cy="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50" name="直接连接符 1186849"/>
            <p:cNvSpPr/>
            <p:nvPr/>
          </p:nvSpPr>
          <p:spPr>
            <a:xfrm flipH="1">
              <a:off x="384" y="3792"/>
              <a:ext cx="1728" cy="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86851" name="组合 1186850"/>
          <p:cNvGrpSpPr/>
          <p:nvPr/>
        </p:nvGrpSpPr>
        <p:grpSpPr>
          <a:xfrm>
            <a:off x="2674620" y="2247265"/>
            <a:ext cx="1980565" cy="1252855"/>
            <a:chOff x="2835" y="2251"/>
            <a:chExt cx="1723" cy="1088"/>
          </a:xfrm>
        </p:grpSpPr>
        <p:sp>
          <p:nvSpPr>
            <p:cNvPr id="1186852" name="直接连接符 1186851"/>
            <p:cNvSpPr/>
            <p:nvPr/>
          </p:nvSpPr>
          <p:spPr>
            <a:xfrm>
              <a:off x="2835" y="3051"/>
              <a:ext cx="318" cy="288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53" name="直接连接符 1186852"/>
            <p:cNvSpPr/>
            <p:nvPr/>
          </p:nvSpPr>
          <p:spPr>
            <a:xfrm>
              <a:off x="3153" y="3339"/>
              <a:ext cx="724" cy="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54" name="直接连接符 1186853"/>
            <p:cNvSpPr/>
            <p:nvPr/>
          </p:nvSpPr>
          <p:spPr>
            <a:xfrm flipV="1">
              <a:off x="3877" y="3051"/>
              <a:ext cx="681" cy="288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55" name="直接连接符 1186854"/>
            <p:cNvSpPr/>
            <p:nvPr/>
          </p:nvSpPr>
          <p:spPr>
            <a:xfrm>
              <a:off x="2835" y="3051"/>
              <a:ext cx="681" cy="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56" name="直接连接符 1186855"/>
            <p:cNvSpPr/>
            <p:nvPr/>
          </p:nvSpPr>
          <p:spPr>
            <a:xfrm flipH="1">
              <a:off x="3877" y="3051"/>
              <a:ext cx="635" cy="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57" name="直接连接符 1186856"/>
            <p:cNvSpPr/>
            <p:nvPr/>
          </p:nvSpPr>
          <p:spPr>
            <a:xfrm>
              <a:off x="3560" y="2251"/>
              <a:ext cx="318" cy="771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6858" name="直接连接符 1186857"/>
            <p:cNvSpPr/>
            <p:nvPr/>
          </p:nvSpPr>
          <p:spPr>
            <a:xfrm flipH="1">
              <a:off x="3515" y="2251"/>
              <a:ext cx="45" cy="816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186825" name="文本框 1186824"/>
          <p:cNvSpPr txBox="1"/>
          <p:nvPr/>
        </p:nvSpPr>
        <p:spPr>
          <a:xfrm>
            <a:off x="1601470" y="681355"/>
            <a:ext cx="5445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画出图中的小船向右平移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格后的图形。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直接连接符 3"/>
          <p:cNvSpPr/>
          <p:nvPr/>
        </p:nvSpPr>
        <p:spPr>
          <a:xfrm>
            <a:off x="5059680" y="3168650"/>
            <a:ext cx="365760" cy="33147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sp>
      <p:sp>
        <p:nvSpPr>
          <p:cNvPr id="5" name="直接连接符 4"/>
          <p:cNvSpPr/>
          <p:nvPr/>
        </p:nvSpPr>
        <p:spPr>
          <a:xfrm>
            <a:off x="5425440" y="3500120"/>
            <a:ext cx="83248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sp>
      <p:sp>
        <p:nvSpPr>
          <p:cNvPr id="6" name="直接连接符 5"/>
          <p:cNvSpPr/>
          <p:nvPr/>
        </p:nvSpPr>
        <p:spPr>
          <a:xfrm flipV="1">
            <a:off x="6257290" y="3168650"/>
            <a:ext cx="782955" cy="33147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sp>
      <p:sp>
        <p:nvSpPr>
          <p:cNvPr id="7" name="直接连接符 6"/>
          <p:cNvSpPr/>
          <p:nvPr/>
        </p:nvSpPr>
        <p:spPr>
          <a:xfrm>
            <a:off x="5059680" y="3168650"/>
            <a:ext cx="78295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sp>
      <p:sp>
        <p:nvSpPr>
          <p:cNvPr id="8" name="直接连接符 7"/>
          <p:cNvSpPr/>
          <p:nvPr/>
        </p:nvSpPr>
        <p:spPr>
          <a:xfrm flipH="1">
            <a:off x="6257290" y="3168650"/>
            <a:ext cx="72961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sp>
      <p:sp>
        <p:nvSpPr>
          <p:cNvPr id="9" name="直接连接符 8"/>
          <p:cNvSpPr/>
          <p:nvPr/>
        </p:nvSpPr>
        <p:spPr>
          <a:xfrm>
            <a:off x="5892800" y="2247265"/>
            <a:ext cx="365760" cy="8877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sp>
      <p:sp>
        <p:nvSpPr>
          <p:cNvPr id="10" name="直接连接符 9"/>
          <p:cNvSpPr/>
          <p:nvPr/>
        </p:nvSpPr>
        <p:spPr>
          <a:xfrm flipH="1">
            <a:off x="5841365" y="2247265"/>
            <a:ext cx="51435" cy="9398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2776" y="2365008"/>
            <a:ext cx="61984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在方格纸上画平移后的图形，先在原图上找出关键点，平移关键点，描出关键点的对应点，再按照原图画好。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36448" y="1662114"/>
            <a:ext cx="458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坐电梯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63615" y="1923678"/>
            <a:ext cx="2568226" cy="699770"/>
          </a:xfrm>
          <a:prstGeom prst="wedgeRoundRectCallout">
            <a:avLst>
              <a:gd name="adj1" fmla="val 63892"/>
              <a:gd name="adj2" fmla="val 7478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平移现象。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(L8}D34B9A7SR24@J8Z0~Z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6048" y="1160408"/>
            <a:ext cx="3311525" cy="292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5691" name="组合 1175690"/>
          <p:cNvGrpSpPr/>
          <p:nvPr/>
        </p:nvGrpSpPr>
        <p:grpSpPr>
          <a:xfrm>
            <a:off x="1763316" y="1366255"/>
            <a:ext cx="4537472" cy="3030140"/>
            <a:chOff x="1110" y="930"/>
            <a:chExt cx="3811" cy="2545"/>
          </a:xfrm>
        </p:grpSpPr>
        <p:sp>
          <p:nvSpPr>
            <p:cNvPr id="1175692" name="矩形 1175691"/>
            <p:cNvSpPr/>
            <p:nvPr/>
          </p:nvSpPr>
          <p:spPr>
            <a:xfrm>
              <a:off x="1110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693" name="矩形 1175692"/>
            <p:cNvSpPr/>
            <p:nvPr/>
          </p:nvSpPr>
          <p:spPr>
            <a:xfrm>
              <a:off x="1428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694" name="矩形 1175693"/>
            <p:cNvSpPr/>
            <p:nvPr/>
          </p:nvSpPr>
          <p:spPr>
            <a:xfrm>
              <a:off x="1745" y="93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695" name="矩形 1175694"/>
            <p:cNvSpPr/>
            <p:nvPr/>
          </p:nvSpPr>
          <p:spPr>
            <a:xfrm>
              <a:off x="2063" y="93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696" name="矩形 1175695"/>
            <p:cNvSpPr/>
            <p:nvPr/>
          </p:nvSpPr>
          <p:spPr>
            <a:xfrm>
              <a:off x="2380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697" name="矩形 1175696"/>
            <p:cNvSpPr/>
            <p:nvPr/>
          </p:nvSpPr>
          <p:spPr>
            <a:xfrm>
              <a:off x="2698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698" name="矩形 1175697"/>
            <p:cNvSpPr/>
            <p:nvPr/>
          </p:nvSpPr>
          <p:spPr>
            <a:xfrm>
              <a:off x="3015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699" name="矩形 1175698"/>
            <p:cNvSpPr/>
            <p:nvPr/>
          </p:nvSpPr>
          <p:spPr>
            <a:xfrm>
              <a:off x="3333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00" name="矩形 1175699"/>
            <p:cNvSpPr/>
            <p:nvPr/>
          </p:nvSpPr>
          <p:spPr>
            <a:xfrm>
              <a:off x="3650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01" name="矩形 1175700"/>
            <p:cNvSpPr/>
            <p:nvPr/>
          </p:nvSpPr>
          <p:spPr>
            <a:xfrm>
              <a:off x="3968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02" name="矩形 1175701"/>
            <p:cNvSpPr/>
            <p:nvPr/>
          </p:nvSpPr>
          <p:spPr>
            <a:xfrm>
              <a:off x="4285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03" name="矩形 1175702"/>
            <p:cNvSpPr/>
            <p:nvPr/>
          </p:nvSpPr>
          <p:spPr>
            <a:xfrm>
              <a:off x="4603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04" name="矩形 1175703"/>
            <p:cNvSpPr/>
            <p:nvPr/>
          </p:nvSpPr>
          <p:spPr>
            <a:xfrm>
              <a:off x="1110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05" name="矩形 1175704"/>
            <p:cNvSpPr/>
            <p:nvPr/>
          </p:nvSpPr>
          <p:spPr>
            <a:xfrm>
              <a:off x="1428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06" name="矩形 1175705"/>
            <p:cNvSpPr/>
            <p:nvPr/>
          </p:nvSpPr>
          <p:spPr>
            <a:xfrm>
              <a:off x="1745" y="124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07" name="矩形 1175706"/>
            <p:cNvSpPr/>
            <p:nvPr/>
          </p:nvSpPr>
          <p:spPr>
            <a:xfrm>
              <a:off x="2063" y="124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08" name="矩形 1175707"/>
            <p:cNvSpPr/>
            <p:nvPr/>
          </p:nvSpPr>
          <p:spPr>
            <a:xfrm>
              <a:off x="2380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09" name="矩形 1175708"/>
            <p:cNvSpPr/>
            <p:nvPr/>
          </p:nvSpPr>
          <p:spPr>
            <a:xfrm>
              <a:off x="2698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10" name="矩形 1175709"/>
            <p:cNvSpPr/>
            <p:nvPr/>
          </p:nvSpPr>
          <p:spPr>
            <a:xfrm>
              <a:off x="3015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11" name="矩形 1175710"/>
            <p:cNvSpPr/>
            <p:nvPr/>
          </p:nvSpPr>
          <p:spPr>
            <a:xfrm>
              <a:off x="3333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12" name="矩形 1175711"/>
            <p:cNvSpPr/>
            <p:nvPr/>
          </p:nvSpPr>
          <p:spPr>
            <a:xfrm>
              <a:off x="3650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13" name="矩形 1175712"/>
            <p:cNvSpPr/>
            <p:nvPr/>
          </p:nvSpPr>
          <p:spPr>
            <a:xfrm>
              <a:off x="3968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14" name="矩形 1175713"/>
            <p:cNvSpPr/>
            <p:nvPr/>
          </p:nvSpPr>
          <p:spPr>
            <a:xfrm>
              <a:off x="4285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15" name="矩形 1175714"/>
            <p:cNvSpPr/>
            <p:nvPr/>
          </p:nvSpPr>
          <p:spPr>
            <a:xfrm>
              <a:off x="4603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16" name="矩形 1175715"/>
            <p:cNvSpPr/>
            <p:nvPr/>
          </p:nvSpPr>
          <p:spPr>
            <a:xfrm>
              <a:off x="1110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17" name="矩形 1175716"/>
            <p:cNvSpPr/>
            <p:nvPr/>
          </p:nvSpPr>
          <p:spPr>
            <a:xfrm>
              <a:off x="1428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18" name="矩形 1175717"/>
            <p:cNvSpPr/>
            <p:nvPr/>
          </p:nvSpPr>
          <p:spPr>
            <a:xfrm>
              <a:off x="1745" y="156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19" name="矩形 1175718"/>
            <p:cNvSpPr/>
            <p:nvPr/>
          </p:nvSpPr>
          <p:spPr>
            <a:xfrm>
              <a:off x="2063" y="156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20" name="矩形 1175719"/>
            <p:cNvSpPr/>
            <p:nvPr/>
          </p:nvSpPr>
          <p:spPr>
            <a:xfrm>
              <a:off x="2380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21" name="矩形 1175720"/>
            <p:cNvSpPr/>
            <p:nvPr/>
          </p:nvSpPr>
          <p:spPr>
            <a:xfrm>
              <a:off x="2698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22" name="矩形 1175721"/>
            <p:cNvSpPr/>
            <p:nvPr/>
          </p:nvSpPr>
          <p:spPr>
            <a:xfrm>
              <a:off x="3015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23" name="矩形 1175722"/>
            <p:cNvSpPr/>
            <p:nvPr/>
          </p:nvSpPr>
          <p:spPr>
            <a:xfrm>
              <a:off x="3333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24" name="矩形 1175723"/>
            <p:cNvSpPr/>
            <p:nvPr/>
          </p:nvSpPr>
          <p:spPr>
            <a:xfrm>
              <a:off x="3650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25" name="矩形 1175724"/>
            <p:cNvSpPr/>
            <p:nvPr/>
          </p:nvSpPr>
          <p:spPr>
            <a:xfrm>
              <a:off x="3968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26" name="矩形 1175725"/>
            <p:cNvSpPr/>
            <p:nvPr/>
          </p:nvSpPr>
          <p:spPr>
            <a:xfrm>
              <a:off x="4285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27" name="矩形 1175726"/>
            <p:cNvSpPr/>
            <p:nvPr/>
          </p:nvSpPr>
          <p:spPr>
            <a:xfrm>
              <a:off x="4603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28" name="矩形 1175727"/>
            <p:cNvSpPr/>
            <p:nvPr/>
          </p:nvSpPr>
          <p:spPr>
            <a:xfrm>
              <a:off x="1110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29" name="矩形 1175728"/>
            <p:cNvSpPr/>
            <p:nvPr/>
          </p:nvSpPr>
          <p:spPr>
            <a:xfrm>
              <a:off x="1428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30" name="矩形 1175729"/>
            <p:cNvSpPr/>
            <p:nvPr/>
          </p:nvSpPr>
          <p:spPr>
            <a:xfrm>
              <a:off x="1745" y="1884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31" name="矩形 1175730"/>
            <p:cNvSpPr/>
            <p:nvPr/>
          </p:nvSpPr>
          <p:spPr>
            <a:xfrm>
              <a:off x="2063" y="1884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32" name="矩形 1175731"/>
            <p:cNvSpPr/>
            <p:nvPr/>
          </p:nvSpPr>
          <p:spPr>
            <a:xfrm>
              <a:off x="2380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33" name="矩形 1175732"/>
            <p:cNvSpPr/>
            <p:nvPr/>
          </p:nvSpPr>
          <p:spPr>
            <a:xfrm>
              <a:off x="2698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34" name="矩形 1175733"/>
            <p:cNvSpPr/>
            <p:nvPr/>
          </p:nvSpPr>
          <p:spPr>
            <a:xfrm>
              <a:off x="3015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35" name="矩形 1175734"/>
            <p:cNvSpPr/>
            <p:nvPr/>
          </p:nvSpPr>
          <p:spPr>
            <a:xfrm>
              <a:off x="3333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36" name="矩形 1175735"/>
            <p:cNvSpPr/>
            <p:nvPr/>
          </p:nvSpPr>
          <p:spPr>
            <a:xfrm>
              <a:off x="3650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37" name="矩形 1175736"/>
            <p:cNvSpPr/>
            <p:nvPr/>
          </p:nvSpPr>
          <p:spPr>
            <a:xfrm>
              <a:off x="3968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38" name="矩形 1175737"/>
            <p:cNvSpPr/>
            <p:nvPr/>
          </p:nvSpPr>
          <p:spPr>
            <a:xfrm>
              <a:off x="4285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39" name="矩形 1175738"/>
            <p:cNvSpPr/>
            <p:nvPr/>
          </p:nvSpPr>
          <p:spPr>
            <a:xfrm>
              <a:off x="4603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40" name="矩形 1175739"/>
            <p:cNvSpPr/>
            <p:nvPr/>
          </p:nvSpPr>
          <p:spPr>
            <a:xfrm>
              <a:off x="1110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41" name="矩形 1175740"/>
            <p:cNvSpPr/>
            <p:nvPr/>
          </p:nvSpPr>
          <p:spPr>
            <a:xfrm>
              <a:off x="1428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42" name="矩形 1175741"/>
            <p:cNvSpPr/>
            <p:nvPr/>
          </p:nvSpPr>
          <p:spPr>
            <a:xfrm>
              <a:off x="1745" y="220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43" name="矩形 1175742"/>
            <p:cNvSpPr/>
            <p:nvPr/>
          </p:nvSpPr>
          <p:spPr>
            <a:xfrm>
              <a:off x="2063" y="220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44" name="矩形 1175743"/>
            <p:cNvSpPr/>
            <p:nvPr/>
          </p:nvSpPr>
          <p:spPr>
            <a:xfrm>
              <a:off x="2380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45" name="矩形 1175744"/>
            <p:cNvSpPr/>
            <p:nvPr/>
          </p:nvSpPr>
          <p:spPr>
            <a:xfrm>
              <a:off x="2698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46" name="矩形 1175745"/>
            <p:cNvSpPr/>
            <p:nvPr/>
          </p:nvSpPr>
          <p:spPr>
            <a:xfrm>
              <a:off x="3015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47" name="矩形 1175746"/>
            <p:cNvSpPr/>
            <p:nvPr/>
          </p:nvSpPr>
          <p:spPr>
            <a:xfrm>
              <a:off x="3333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48" name="矩形 1175747"/>
            <p:cNvSpPr/>
            <p:nvPr/>
          </p:nvSpPr>
          <p:spPr>
            <a:xfrm>
              <a:off x="3650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49" name="矩形 1175748"/>
            <p:cNvSpPr/>
            <p:nvPr/>
          </p:nvSpPr>
          <p:spPr>
            <a:xfrm>
              <a:off x="3968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50" name="矩形 1175749"/>
            <p:cNvSpPr/>
            <p:nvPr/>
          </p:nvSpPr>
          <p:spPr>
            <a:xfrm>
              <a:off x="4285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51" name="矩形 1175750"/>
            <p:cNvSpPr/>
            <p:nvPr/>
          </p:nvSpPr>
          <p:spPr>
            <a:xfrm>
              <a:off x="4603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52" name="矩形 1175751"/>
            <p:cNvSpPr/>
            <p:nvPr/>
          </p:nvSpPr>
          <p:spPr>
            <a:xfrm>
              <a:off x="1110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53" name="矩形 1175752"/>
            <p:cNvSpPr/>
            <p:nvPr/>
          </p:nvSpPr>
          <p:spPr>
            <a:xfrm>
              <a:off x="1428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54" name="矩形 1175753"/>
            <p:cNvSpPr/>
            <p:nvPr/>
          </p:nvSpPr>
          <p:spPr>
            <a:xfrm>
              <a:off x="1745" y="251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55" name="矩形 1175754"/>
            <p:cNvSpPr/>
            <p:nvPr/>
          </p:nvSpPr>
          <p:spPr>
            <a:xfrm>
              <a:off x="2063" y="251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56" name="矩形 1175755"/>
            <p:cNvSpPr/>
            <p:nvPr/>
          </p:nvSpPr>
          <p:spPr>
            <a:xfrm>
              <a:off x="2380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57" name="矩形 1175756"/>
            <p:cNvSpPr/>
            <p:nvPr/>
          </p:nvSpPr>
          <p:spPr>
            <a:xfrm>
              <a:off x="2698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58" name="矩形 1175757"/>
            <p:cNvSpPr/>
            <p:nvPr/>
          </p:nvSpPr>
          <p:spPr>
            <a:xfrm>
              <a:off x="3015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59" name="矩形 1175758"/>
            <p:cNvSpPr/>
            <p:nvPr/>
          </p:nvSpPr>
          <p:spPr>
            <a:xfrm>
              <a:off x="3333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60" name="矩形 1175759"/>
            <p:cNvSpPr/>
            <p:nvPr/>
          </p:nvSpPr>
          <p:spPr>
            <a:xfrm>
              <a:off x="3650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61" name="矩形 1175760"/>
            <p:cNvSpPr/>
            <p:nvPr/>
          </p:nvSpPr>
          <p:spPr>
            <a:xfrm>
              <a:off x="3968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62" name="矩形 1175761"/>
            <p:cNvSpPr/>
            <p:nvPr/>
          </p:nvSpPr>
          <p:spPr>
            <a:xfrm>
              <a:off x="4285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63" name="矩形 1175762"/>
            <p:cNvSpPr/>
            <p:nvPr/>
          </p:nvSpPr>
          <p:spPr>
            <a:xfrm>
              <a:off x="4603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64" name="矩形 1175763"/>
            <p:cNvSpPr/>
            <p:nvPr/>
          </p:nvSpPr>
          <p:spPr>
            <a:xfrm>
              <a:off x="1110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65" name="矩形 1175764"/>
            <p:cNvSpPr/>
            <p:nvPr/>
          </p:nvSpPr>
          <p:spPr>
            <a:xfrm>
              <a:off x="1428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66" name="矩形 1175765"/>
            <p:cNvSpPr/>
            <p:nvPr/>
          </p:nvSpPr>
          <p:spPr>
            <a:xfrm>
              <a:off x="1745" y="283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67" name="矩形 1175766"/>
            <p:cNvSpPr/>
            <p:nvPr/>
          </p:nvSpPr>
          <p:spPr>
            <a:xfrm>
              <a:off x="2063" y="283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68" name="矩形 1175767"/>
            <p:cNvSpPr/>
            <p:nvPr/>
          </p:nvSpPr>
          <p:spPr>
            <a:xfrm>
              <a:off x="2380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69" name="矩形 1175768"/>
            <p:cNvSpPr/>
            <p:nvPr/>
          </p:nvSpPr>
          <p:spPr>
            <a:xfrm>
              <a:off x="2698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70" name="矩形 1175769"/>
            <p:cNvSpPr/>
            <p:nvPr/>
          </p:nvSpPr>
          <p:spPr>
            <a:xfrm>
              <a:off x="3015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71" name="矩形 1175770"/>
            <p:cNvSpPr/>
            <p:nvPr/>
          </p:nvSpPr>
          <p:spPr>
            <a:xfrm>
              <a:off x="3333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72" name="矩形 1175771"/>
            <p:cNvSpPr/>
            <p:nvPr/>
          </p:nvSpPr>
          <p:spPr>
            <a:xfrm>
              <a:off x="3650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73" name="矩形 1175772"/>
            <p:cNvSpPr/>
            <p:nvPr/>
          </p:nvSpPr>
          <p:spPr>
            <a:xfrm>
              <a:off x="3968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74" name="矩形 1175773"/>
            <p:cNvSpPr/>
            <p:nvPr/>
          </p:nvSpPr>
          <p:spPr>
            <a:xfrm>
              <a:off x="4285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75" name="矩形 1175774"/>
            <p:cNvSpPr/>
            <p:nvPr/>
          </p:nvSpPr>
          <p:spPr>
            <a:xfrm>
              <a:off x="4603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76" name="矩形 1175775"/>
            <p:cNvSpPr/>
            <p:nvPr/>
          </p:nvSpPr>
          <p:spPr>
            <a:xfrm>
              <a:off x="1110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77" name="矩形 1175776"/>
            <p:cNvSpPr/>
            <p:nvPr/>
          </p:nvSpPr>
          <p:spPr>
            <a:xfrm>
              <a:off x="1428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78" name="矩形 1175777"/>
            <p:cNvSpPr/>
            <p:nvPr/>
          </p:nvSpPr>
          <p:spPr>
            <a:xfrm>
              <a:off x="1745" y="315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79" name="矩形 1175778"/>
            <p:cNvSpPr/>
            <p:nvPr/>
          </p:nvSpPr>
          <p:spPr>
            <a:xfrm>
              <a:off x="2063" y="315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80" name="矩形 1175779"/>
            <p:cNvSpPr/>
            <p:nvPr/>
          </p:nvSpPr>
          <p:spPr>
            <a:xfrm>
              <a:off x="2380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81" name="矩形 1175780"/>
            <p:cNvSpPr/>
            <p:nvPr/>
          </p:nvSpPr>
          <p:spPr>
            <a:xfrm>
              <a:off x="2698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82" name="矩形 1175781"/>
            <p:cNvSpPr/>
            <p:nvPr/>
          </p:nvSpPr>
          <p:spPr>
            <a:xfrm>
              <a:off x="3015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83" name="矩形 1175782"/>
            <p:cNvSpPr/>
            <p:nvPr/>
          </p:nvSpPr>
          <p:spPr>
            <a:xfrm>
              <a:off x="3333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84" name="矩形 1175783"/>
            <p:cNvSpPr/>
            <p:nvPr/>
          </p:nvSpPr>
          <p:spPr>
            <a:xfrm>
              <a:off x="3650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85" name="矩形 1175784"/>
            <p:cNvSpPr/>
            <p:nvPr/>
          </p:nvSpPr>
          <p:spPr>
            <a:xfrm>
              <a:off x="3968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86" name="矩形 1175785"/>
            <p:cNvSpPr/>
            <p:nvPr/>
          </p:nvSpPr>
          <p:spPr>
            <a:xfrm>
              <a:off x="4285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87" name="矩形 1175786"/>
            <p:cNvSpPr/>
            <p:nvPr/>
          </p:nvSpPr>
          <p:spPr>
            <a:xfrm>
              <a:off x="4603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175789" name="组合 1175788"/>
          <p:cNvGrpSpPr/>
          <p:nvPr/>
        </p:nvGrpSpPr>
        <p:grpSpPr>
          <a:xfrm>
            <a:off x="2141935" y="1762125"/>
            <a:ext cx="1133475" cy="1133475"/>
            <a:chOff x="839" y="1480"/>
            <a:chExt cx="952" cy="952"/>
          </a:xfrm>
        </p:grpSpPr>
        <p:sp>
          <p:nvSpPr>
            <p:cNvPr id="1175788" name="矩形 1175787"/>
            <p:cNvSpPr/>
            <p:nvPr/>
          </p:nvSpPr>
          <p:spPr>
            <a:xfrm>
              <a:off x="1156" y="2069"/>
              <a:ext cx="318" cy="36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654" name="等腰三角形 1175653"/>
            <p:cNvSpPr/>
            <p:nvPr/>
          </p:nvSpPr>
          <p:spPr>
            <a:xfrm>
              <a:off x="839" y="1480"/>
              <a:ext cx="952" cy="635"/>
            </a:xfrm>
            <a:prstGeom prst="triangle">
              <a:avLst>
                <a:gd name="adj" fmla="val 50000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175793" name="组合 1175792"/>
          <p:cNvGrpSpPr/>
          <p:nvPr/>
        </p:nvGrpSpPr>
        <p:grpSpPr>
          <a:xfrm>
            <a:off x="4410075" y="3274219"/>
            <a:ext cx="1133475" cy="1133475"/>
            <a:chOff x="4422" y="1933"/>
            <a:chExt cx="952" cy="952"/>
          </a:xfrm>
        </p:grpSpPr>
        <p:sp>
          <p:nvSpPr>
            <p:cNvPr id="1175791" name="矩形 1175790"/>
            <p:cNvSpPr/>
            <p:nvPr/>
          </p:nvSpPr>
          <p:spPr>
            <a:xfrm>
              <a:off x="4739" y="2568"/>
              <a:ext cx="318" cy="317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lg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5792" name="等腰三角形 1175791"/>
            <p:cNvSpPr/>
            <p:nvPr/>
          </p:nvSpPr>
          <p:spPr>
            <a:xfrm>
              <a:off x="4422" y="1933"/>
              <a:ext cx="952" cy="635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175794" name="矩形 1175793"/>
          <p:cNvSpPr/>
          <p:nvPr/>
        </p:nvSpPr>
        <p:spPr>
          <a:xfrm>
            <a:off x="1122204" y="516573"/>
            <a:ext cx="6749415" cy="500380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 anchor="t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你能把小亭子图从左上方平移到右下方吗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5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5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75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75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7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57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3986" name="组合 1193985"/>
          <p:cNvGrpSpPr/>
          <p:nvPr/>
        </p:nvGrpSpPr>
        <p:grpSpPr>
          <a:xfrm>
            <a:off x="1763316" y="1377554"/>
            <a:ext cx="4537472" cy="3030140"/>
            <a:chOff x="1110" y="930"/>
            <a:chExt cx="3811" cy="2545"/>
          </a:xfrm>
        </p:grpSpPr>
        <p:sp>
          <p:nvSpPr>
            <p:cNvPr id="1193987" name="矩形 1193986"/>
            <p:cNvSpPr/>
            <p:nvPr/>
          </p:nvSpPr>
          <p:spPr>
            <a:xfrm>
              <a:off x="1110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3988" name="矩形 1193987"/>
            <p:cNvSpPr/>
            <p:nvPr/>
          </p:nvSpPr>
          <p:spPr>
            <a:xfrm>
              <a:off x="1428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3989" name="矩形 1193988"/>
            <p:cNvSpPr/>
            <p:nvPr/>
          </p:nvSpPr>
          <p:spPr>
            <a:xfrm>
              <a:off x="1745" y="93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3990" name="矩形 1193989"/>
            <p:cNvSpPr/>
            <p:nvPr/>
          </p:nvSpPr>
          <p:spPr>
            <a:xfrm>
              <a:off x="2063" y="93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3991" name="矩形 1193990"/>
            <p:cNvSpPr/>
            <p:nvPr/>
          </p:nvSpPr>
          <p:spPr>
            <a:xfrm>
              <a:off x="2380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3992" name="矩形 1193991"/>
            <p:cNvSpPr/>
            <p:nvPr/>
          </p:nvSpPr>
          <p:spPr>
            <a:xfrm>
              <a:off x="2698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3993" name="矩形 1193992"/>
            <p:cNvSpPr/>
            <p:nvPr/>
          </p:nvSpPr>
          <p:spPr>
            <a:xfrm>
              <a:off x="3015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3994" name="矩形 1193993"/>
            <p:cNvSpPr/>
            <p:nvPr/>
          </p:nvSpPr>
          <p:spPr>
            <a:xfrm>
              <a:off x="3333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3995" name="矩形 1193994"/>
            <p:cNvSpPr/>
            <p:nvPr/>
          </p:nvSpPr>
          <p:spPr>
            <a:xfrm>
              <a:off x="3650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3996" name="矩形 1193995"/>
            <p:cNvSpPr/>
            <p:nvPr/>
          </p:nvSpPr>
          <p:spPr>
            <a:xfrm>
              <a:off x="3968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3997" name="矩形 1193996"/>
            <p:cNvSpPr/>
            <p:nvPr/>
          </p:nvSpPr>
          <p:spPr>
            <a:xfrm>
              <a:off x="4285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3998" name="矩形 1193997"/>
            <p:cNvSpPr/>
            <p:nvPr/>
          </p:nvSpPr>
          <p:spPr>
            <a:xfrm>
              <a:off x="4603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3999" name="矩形 1193998"/>
            <p:cNvSpPr/>
            <p:nvPr/>
          </p:nvSpPr>
          <p:spPr>
            <a:xfrm>
              <a:off x="1110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00" name="矩形 1193999"/>
            <p:cNvSpPr/>
            <p:nvPr/>
          </p:nvSpPr>
          <p:spPr>
            <a:xfrm>
              <a:off x="1428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01" name="矩形 1194000"/>
            <p:cNvSpPr/>
            <p:nvPr/>
          </p:nvSpPr>
          <p:spPr>
            <a:xfrm>
              <a:off x="1745" y="124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02" name="矩形 1194001"/>
            <p:cNvSpPr/>
            <p:nvPr/>
          </p:nvSpPr>
          <p:spPr>
            <a:xfrm>
              <a:off x="2063" y="124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03" name="矩形 1194002"/>
            <p:cNvSpPr/>
            <p:nvPr/>
          </p:nvSpPr>
          <p:spPr>
            <a:xfrm>
              <a:off x="2380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04" name="矩形 1194003"/>
            <p:cNvSpPr/>
            <p:nvPr/>
          </p:nvSpPr>
          <p:spPr>
            <a:xfrm>
              <a:off x="2698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05" name="矩形 1194004"/>
            <p:cNvSpPr/>
            <p:nvPr/>
          </p:nvSpPr>
          <p:spPr>
            <a:xfrm>
              <a:off x="3015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06" name="矩形 1194005"/>
            <p:cNvSpPr/>
            <p:nvPr/>
          </p:nvSpPr>
          <p:spPr>
            <a:xfrm>
              <a:off x="3333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07" name="矩形 1194006"/>
            <p:cNvSpPr/>
            <p:nvPr/>
          </p:nvSpPr>
          <p:spPr>
            <a:xfrm>
              <a:off x="3650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08" name="矩形 1194007"/>
            <p:cNvSpPr/>
            <p:nvPr/>
          </p:nvSpPr>
          <p:spPr>
            <a:xfrm>
              <a:off x="3968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09" name="矩形 1194008"/>
            <p:cNvSpPr/>
            <p:nvPr/>
          </p:nvSpPr>
          <p:spPr>
            <a:xfrm>
              <a:off x="4285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10" name="矩形 1194009"/>
            <p:cNvSpPr/>
            <p:nvPr/>
          </p:nvSpPr>
          <p:spPr>
            <a:xfrm>
              <a:off x="4603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11" name="矩形 1194010"/>
            <p:cNvSpPr/>
            <p:nvPr/>
          </p:nvSpPr>
          <p:spPr>
            <a:xfrm>
              <a:off x="1110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12" name="矩形 1194011"/>
            <p:cNvSpPr/>
            <p:nvPr/>
          </p:nvSpPr>
          <p:spPr>
            <a:xfrm>
              <a:off x="1428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13" name="矩形 1194012"/>
            <p:cNvSpPr/>
            <p:nvPr/>
          </p:nvSpPr>
          <p:spPr>
            <a:xfrm>
              <a:off x="1745" y="156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14" name="矩形 1194013"/>
            <p:cNvSpPr/>
            <p:nvPr/>
          </p:nvSpPr>
          <p:spPr>
            <a:xfrm>
              <a:off x="2063" y="156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15" name="矩形 1194014"/>
            <p:cNvSpPr/>
            <p:nvPr/>
          </p:nvSpPr>
          <p:spPr>
            <a:xfrm>
              <a:off x="2380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16" name="矩形 1194015"/>
            <p:cNvSpPr/>
            <p:nvPr/>
          </p:nvSpPr>
          <p:spPr>
            <a:xfrm>
              <a:off x="2698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17" name="矩形 1194016"/>
            <p:cNvSpPr/>
            <p:nvPr/>
          </p:nvSpPr>
          <p:spPr>
            <a:xfrm>
              <a:off x="3015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18" name="矩形 1194017"/>
            <p:cNvSpPr/>
            <p:nvPr/>
          </p:nvSpPr>
          <p:spPr>
            <a:xfrm>
              <a:off x="3333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19" name="矩形 1194018"/>
            <p:cNvSpPr/>
            <p:nvPr/>
          </p:nvSpPr>
          <p:spPr>
            <a:xfrm>
              <a:off x="3650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20" name="矩形 1194019"/>
            <p:cNvSpPr/>
            <p:nvPr/>
          </p:nvSpPr>
          <p:spPr>
            <a:xfrm>
              <a:off x="3968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21" name="矩形 1194020"/>
            <p:cNvSpPr/>
            <p:nvPr/>
          </p:nvSpPr>
          <p:spPr>
            <a:xfrm>
              <a:off x="4285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22" name="矩形 1194021"/>
            <p:cNvSpPr/>
            <p:nvPr/>
          </p:nvSpPr>
          <p:spPr>
            <a:xfrm>
              <a:off x="4603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23" name="矩形 1194022"/>
            <p:cNvSpPr/>
            <p:nvPr/>
          </p:nvSpPr>
          <p:spPr>
            <a:xfrm>
              <a:off x="1110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24" name="矩形 1194023"/>
            <p:cNvSpPr/>
            <p:nvPr/>
          </p:nvSpPr>
          <p:spPr>
            <a:xfrm>
              <a:off x="1428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25" name="矩形 1194024"/>
            <p:cNvSpPr/>
            <p:nvPr/>
          </p:nvSpPr>
          <p:spPr>
            <a:xfrm>
              <a:off x="1745" y="1884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26" name="矩形 1194025"/>
            <p:cNvSpPr/>
            <p:nvPr/>
          </p:nvSpPr>
          <p:spPr>
            <a:xfrm>
              <a:off x="2063" y="1884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27" name="矩形 1194026"/>
            <p:cNvSpPr/>
            <p:nvPr/>
          </p:nvSpPr>
          <p:spPr>
            <a:xfrm>
              <a:off x="2380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28" name="矩形 1194027"/>
            <p:cNvSpPr/>
            <p:nvPr/>
          </p:nvSpPr>
          <p:spPr>
            <a:xfrm>
              <a:off x="2698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29" name="矩形 1194028"/>
            <p:cNvSpPr/>
            <p:nvPr/>
          </p:nvSpPr>
          <p:spPr>
            <a:xfrm>
              <a:off x="3015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30" name="矩形 1194029"/>
            <p:cNvSpPr/>
            <p:nvPr/>
          </p:nvSpPr>
          <p:spPr>
            <a:xfrm>
              <a:off x="3333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31" name="矩形 1194030"/>
            <p:cNvSpPr/>
            <p:nvPr/>
          </p:nvSpPr>
          <p:spPr>
            <a:xfrm>
              <a:off x="3650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32" name="矩形 1194031"/>
            <p:cNvSpPr/>
            <p:nvPr/>
          </p:nvSpPr>
          <p:spPr>
            <a:xfrm>
              <a:off x="3968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33" name="矩形 1194032"/>
            <p:cNvSpPr/>
            <p:nvPr/>
          </p:nvSpPr>
          <p:spPr>
            <a:xfrm>
              <a:off x="4285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34" name="矩形 1194033"/>
            <p:cNvSpPr/>
            <p:nvPr/>
          </p:nvSpPr>
          <p:spPr>
            <a:xfrm>
              <a:off x="4603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35" name="矩形 1194034"/>
            <p:cNvSpPr/>
            <p:nvPr/>
          </p:nvSpPr>
          <p:spPr>
            <a:xfrm>
              <a:off x="1110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36" name="矩形 1194035"/>
            <p:cNvSpPr/>
            <p:nvPr/>
          </p:nvSpPr>
          <p:spPr>
            <a:xfrm>
              <a:off x="1428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37" name="矩形 1194036"/>
            <p:cNvSpPr/>
            <p:nvPr/>
          </p:nvSpPr>
          <p:spPr>
            <a:xfrm>
              <a:off x="1745" y="220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38" name="矩形 1194037"/>
            <p:cNvSpPr/>
            <p:nvPr/>
          </p:nvSpPr>
          <p:spPr>
            <a:xfrm>
              <a:off x="2063" y="220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39" name="矩形 1194038"/>
            <p:cNvSpPr/>
            <p:nvPr/>
          </p:nvSpPr>
          <p:spPr>
            <a:xfrm>
              <a:off x="2380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40" name="矩形 1194039"/>
            <p:cNvSpPr/>
            <p:nvPr/>
          </p:nvSpPr>
          <p:spPr>
            <a:xfrm>
              <a:off x="2698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41" name="矩形 1194040"/>
            <p:cNvSpPr/>
            <p:nvPr/>
          </p:nvSpPr>
          <p:spPr>
            <a:xfrm>
              <a:off x="3015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42" name="矩形 1194041"/>
            <p:cNvSpPr/>
            <p:nvPr/>
          </p:nvSpPr>
          <p:spPr>
            <a:xfrm>
              <a:off x="3333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43" name="矩形 1194042"/>
            <p:cNvSpPr/>
            <p:nvPr/>
          </p:nvSpPr>
          <p:spPr>
            <a:xfrm>
              <a:off x="3650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44" name="矩形 1194043"/>
            <p:cNvSpPr/>
            <p:nvPr/>
          </p:nvSpPr>
          <p:spPr>
            <a:xfrm>
              <a:off x="3968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45" name="矩形 1194044"/>
            <p:cNvSpPr/>
            <p:nvPr/>
          </p:nvSpPr>
          <p:spPr>
            <a:xfrm>
              <a:off x="4285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46" name="矩形 1194045"/>
            <p:cNvSpPr/>
            <p:nvPr/>
          </p:nvSpPr>
          <p:spPr>
            <a:xfrm>
              <a:off x="4603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47" name="矩形 1194046"/>
            <p:cNvSpPr/>
            <p:nvPr/>
          </p:nvSpPr>
          <p:spPr>
            <a:xfrm>
              <a:off x="1110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48" name="矩形 1194047"/>
            <p:cNvSpPr/>
            <p:nvPr/>
          </p:nvSpPr>
          <p:spPr>
            <a:xfrm>
              <a:off x="1428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49" name="矩形 1194048"/>
            <p:cNvSpPr/>
            <p:nvPr/>
          </p:nvSpPr>
          <p:spPr>
            <a:xfrm>
              <a:off x="1745" y="251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50" name="矩形 1194049"/>
            <p:cNvSpPr/>
            <p:nvPr/>
          </p:nvSpPr>
          <p:spPr>
            <a:xfrm>
              <a:off x="2063" y="251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51" name="矩形 1194050"/>
            <p:cNvSpPr/>
            <p:nvPr/>
          </p:nvSpPr>
          <p:spPr>
            <a:xfrm>
              <a:off x="2380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52" name="矩形 1194051"/>
            <p:cNvSpPr/>
            <p:nvPr/>
          </p:nvSpPr>
          <p:spPr>
            <a:xfrm>
              <a:off x="2698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53" name="矩形 1194052"/>
            <p:cNvSpPr/>
            <p:nvPr/>
          </p:nvSpPr>
          <p:spPr>
            <a:xfrm>
              <a:off x="3015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54" name="矩形 1194053"/>
            <p:cNvSpPr/>
            <p:nvPr/>
          </p:nvSpPr>
          <p:spPr>
            <a:xfrm>
              <a:off x="3333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55" name="矩形 1194054"/>
            <p:cNvSpPr/>
            <p:nvPr/>
          </p:nvSpPr>
          <p:spPr>
            <a:xfrm>
              <a:off x="3650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56" name="矩形 1194055"/>
            <p:cNvSpPr/>
            <p:nvPr/>
          </p:nvSpPr>
          <p:spPr>
            <a:xfrm>
              <a:off x="3968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57" name="矩形 1194056"/>
            <p:cNvSpPr/>
            <p:nvPr/>
          </p:nvSpPr>
          <p:spPr>
            <a:xfrm>
              <a:off x="4285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58" name="矩形 1194057"/>
            <p:cNvSpPr/>
            <p:nvPr/>
          </p:nvSpPr>
          <p:spPr>
            <a:xfrm>
              <a:off x="4603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59" name="矩形 1194058"/>
            <p:cNvSpPr/>
            <p:nvPr/>
          </p:nvSpPr>
          <p:spPr>
            <a:xfrm>
              <a:off x="1110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60" name="矩形 1194059"/>
            <p:cNvSpPr/>
            <p:nvPr/>
          </p:nvSpPr>
          <p:spPr>
            <a:xfrm>
              <a:off x="1428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61" name="矩形 1194060"/>
            <p:cNvSpPr/>
            <p:nvPr/>
          </p:nvSpPr>
          <p:spPr>
            <a:xfrm>
              <a:off x="1745" y="283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62" name="矩形 1194061"/>
            <p:cNvSpPr/>
            <p:nvPr/>
          </p:nvSpPr>
          <p:spPr>
            <a:xfrm>
              <a:off x="2063" y="283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63" name="矩形 1194062"/>
            <p:cNvSpPr/>
            <p:nvPr/>
          </p:nvSpPr>
          <p:spPr>
            <a:xfrm>
              <a:off x="2380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64" name="矩形 1194063"/>
            <p:cNvSpPr/>
            <p:nvPr/>
          </p:nvSpPr>
          <p:spPr>
            <a:xfrm>
              <a:off x="2698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65" name="矩形 1194064"/>
            <p:cNvSpPr/>
            <p:nvPr/>
          </p:nvSpPr>
          <p:spPr>
            <a:xfrm>
              <a:off x="3015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66" name="矩形 1194065"/>
            <p:cNvSpPr/>
            <p:nvPr/>
          </p:nvSpPr>
          <p:spPr>
            <a:xfrm>
              <a:off x="3333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67" name="矩形 1194066"/>
            <p:cNvSpPr/>
            <p:nvPr/>
          </p:nvSpPr>
          <p:spPr>
            <a:xfrm>
              <a:off x="3650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68" name="矩形 1194067"/>
            <p:cNvSpPr/>
            <p:nvPr/>
          </p:nvSpPr>
          <p:spPr>
            <a:xfrm>
              <a:off x="3968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69" name="矩形 1194068"/>
            <p:cNvSpPr/>
            <p:nvPr/>
          </p:nvSpPr>
          <p:spPr>
            <a:xfrm>
              <a:off x="4285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70" name="矩形 1194069"/>
            <p:cNvSpPr/>
            <p:nvPr/>
          </p:nvSpPr>
          <p:spPr>
            <a:xfrm>
              <a:off x="4603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71" name="矩形 1194070"/>
            <p:cNvSpPr/>
            <p:nvPr/>
          </p:nvSpPr>
          <p:spPr>
            <a:xfrm>
              <a:off x="1110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72" name="矩形 1194071"/>
            <p:cNvSpPr/>
            <p:nvPr/>
          </p:nvSpPr>
          <p:spPr>
            <a:xfrm>
              <a:off x="1428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73" name="矩形 1194072"/>
            <p:cNvSpPr/>
            <p:nvPr/>
          </p:nvSpPr>
          <p:spPr>
            <a:xfrm>
              <a:off x="1745" y="315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74" name="矩形 1194073"/>
            <p:cNvSpPr/>
            <p:nvPr/>
          </p:nvSpPr>
          <p:spPr>
            <a:xfrm>
              <a:off x="2063" y="315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75" name="矩形 1194074"/>
            <p:cNvSpPr/>
            <p:nvPr/>
          </p:nvSpPr>
          <p:spPr>
            <a:xfrm>
              <a:off x="2380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76" name="矩形 1194075"/>
            <p:cNvSpPr/>
            <p:nvPr/>
          </p:nvSpPr>
          <p:spPr>
            <a:xfrm>
              <a:off x="2698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77" name="矩形 1194076"/>
            <p:cNvSpPr/>
            <p:nvPr/>
          </p:nvSpPr>
          <p:spPr>
            <a:xfrm>
              <a:off x="3015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78" name="矩形 1194077"/>
            <p:cNvSpPr/>
            <p:nvPr/>
          </p:nvSpPr>
          <p:spPr>
            <a:xfrm>
              <a:off x="3333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79" name="矩形 1194078"/>
            <p:cNvSpPr/>
            <p:nvPr/>
          </p:nvSpPr>
          <p:spPr>
            <a:xfrm>
              <a:off x="3650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80" name="矩形 1194079"/>
            <p:cNvSpPr/>
            <p:nvPr/>
          </p:nvSpPr>
          <p:spPr>
            <a:xfrm>
              <a:off x="3968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81" name="矩形 1194080"/>
            <p:cNvSpPr/>
            <p:nvPr/>
          </p:nvSpPr>
          <p:spPr>
            <a:xfrm>
              <a:off x="4285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82" name="矩形 1194081"/>
            <p:cNvSpPr/>
            <p:nvPr/>
          </p:nvSpPr>
          <p:spPr>
            <a:xfrm>
              <a:off x="4603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194083" name="组合 1194082"/>
          <p:cNvGrpSpPr/>
          <p:nvPr/>
        </p:nvGrpSpPr>
        <p:grpSpPr>
          <a:xfrm>
            <a:off x="2141935" y="1762125"/>
            <a:ext cx="1133475" cy="1133475"/>
            <a:chOff x="839" y="1480"/>
            <a:chExt cx="952" cy="952"/>
          </a:xfrm>
        </p:grpSpPr>
        <p:sp>
          <p:nvSpPr>
            <p:cNvPr id="1194084" name="矩形 1194083"/>
            <p:cNvSpPr/>
            <p:nvPr/>
          </p:nvSpPr>
          <p:spPr>
            <a:xfrm>
              <a:off x="1156" y="2069"/>
              <a:ext cx="318" cy="36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85" name="等腰三角形 1194084"/>
            <p:cNvSpPr/>
            <p:nvPr/>
          </p:nvSpPr>
          <p:spPr>
            <a:xfrm>
              <a:off x="839" y="1480"/>
              <a:ext cx="952" cy="635"/>
            </a:xfrm>
            <a:prstGeom prst="triangle">
              <a:avLst>
                <a:gd name="adj" fmla="val 50000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194086" name="组合 1194085"/>
          <p:cNvGrpSpPr/>
          <p:nvPr/>
        </p:nvGrpSpPr>
        <p:grpSpPr>
          <a:xfrm>
            <a:off x="4410075" y="3274219"/>
            <a:ext cx="1133475" cy="1133475"/>
            <a:chOff x="4422" y="1933"/>
            <a:chExt cx="952" cy="952"/>
          </a:xfrm>
        </p:grpSpPr>
        <p:sp>
          <p:nvSpPr>
            <p:cNvPr id="1194087" name="矩形 1194086"/>
            <p:cNvSpPr/>
            <p:nvPr/>
          </p:nvSpPr>
          <p:spPr>
            <a:xfrm>
              <a:off x="4739" y="2568"/>
              <a:ext cx="318" cy="317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lg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88" name="等腰三角形 1194087"/>
            <p:cNvSpPr/>
            <p:nvPr/>
          </p:nvSpPr>
          <p:spPr>
            <a:xfrm>
              <a:off x="4422" y="1933"/>
              <a:ext cx="952" cy="635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194089" name="矩形 1194088"/>
          <p:cNvSpPr/>
          <p:nvPr/>
        </p:nvSpPr>
        <p:spPr>
          <a:xfrm>
            <a:off x="1300163" y="627460"/>
            <a:ext cx="2816860" cy="500380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 anchor="t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先向下平移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194090" name="组合 1194089"/>
          <p:cNvGrpSpPr/>
          <p:nvPr/>
        </p:nvGrpSpPr>
        <p:grpSpPr>
          <a:xfrm>
            <a:off x="2141935" y="1762125"/>
            <a:ext cx="1133475" cy="1133475"/>
            <a:chOff x="4422" y="1933"/>
            <a:chExt cx="952" cy="952"/>
          </a:xfrm>
        </p:grpSpPr>
        <p:sp>
          <p:nvSpPr>
            <p:cNvPr id="1194091" name="矩形 1194090"/>
            <p:cNvSpPr/>
            <p:nvPr/>
          </p:nvSpPr>
          <p:spPr>
            <a:xfrm>
              <a:off x="4739" y="2568"/>
              <a:ext cx="318" cy="317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lg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4092" name="等腰三角形 1194091"/>
            <p:cNvSpPr/>
            <p:nvPr/>
          </p:nvSpPr>
          <p:spPr>
            <a:xfrm>
              <a:off x="4422" y="1933"/>
              <a:ext cx="952" cy="635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194095" name="直接连接符 1194094"/>
          <p:cNvSpPr/>
          <p:nvPr/>
        </p:nvSpPr>
        <p:spPr>
          <a:xfrm>
            <a:off x="2465785" y="1762125"/>
            <a:ext cx="702469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94096" name="直接连接符 1194095"/>
          <p:cNvSpPr/>
          <p:nvPr/>
        </p:nvSpPr>
        <p:spPr>
          <a:xfrm>
            <a:off x="2519363" y="3274219"/>
            <a:ext cx="594122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94097" name="直接连接符 1194096"/>
          <p:cNvSpPr/>
          <p:nvPr/>
        </p:nvSpPr>
        <p:spPr>
          <a:xfrm>
            <a:off x="3006329" y="1762125"/>
            <a:ext cx="0" cy="1512094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94098" name="矩形 1194097"/>
          <p:cNvSpPr/>
          <p:nvPr/>
        </p:nvSpPr>
        <p:spPr>
          <a:xfrm>
            <a:off x="2980135" y="2247900"/>
            <a:ext cx="441960" cy="315595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 anchor="t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72 -0.110864 L -0.000903 0.299383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194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19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9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9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9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9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94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94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94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94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9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4089" grpId="0"/>
      <p:bldP spid="11940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6034" name="组合 1196033"/>
          <p:cNvGrpSpPr/>
          <p:nvPr/>
        </p:nvGrpSpPr>
        <p:grpSpPr>
          <a:xfrm>
            <a:off x="1763316" y="1377554"/>
            <a:ext cx="4537472" cy="3030140"/>
            <a:chOff x="1110" y="930"/>
            <a:chExt cx="3811" cy="2545"/>
          </a:xfrm>
        </p:grpSpPr>
        <p:sp>
          <p:nvSpPr>
            <p:cNvPr id="1196035" name="矩形 1196034"/>
            <p:cNvSpPr/>
            <p:nvPr/>
          </p:nvSpPr>
          <p:spPr>
            <a:xfrm>
              <a:off x="1110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36" name="矩形 1196035"/>
            <p:cNvSpPr/>
            <p:nvPr/>
          </p:nvSpPr>
          <p:spPr>
            <a:xfrm>
              <a:off x="1428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37" name="矩形 1196036"/>
            <p:cNvSpPr/>
            <p:nvPr/>
          </p:nvSpPr>
          <p:spPr>
            <a:xfrm>
              <a:off x="1745" y="93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38" name="矩形 1196037"/>
            <p:cNvSpPr/>
            <p:nvPr/>
          </p:nvSpPr>
          <p:spPr>
            <a:xfrm>
              <a:off x="2063" y="93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39" name="矩形 1196038"/>
            <p:cNvSpPr/>
            <p:nvPr/>
          </p:nvSpPr>
          <p:spPr>
            <a:xfrm>
              <a:off x="2380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40" name="矩形 1196039"/>
            <p:cNvSpPr/>
            <p:nvPr/>
          </p:nvSpPr>
          <p:spPr>
            <a:xfrm>
              <a:off x="2698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41" name="矩形 1196040"/>
            <p:cNvSpPr/>
            <p:nvPr/>
          </p:nvSpPr>
          <p:spPr>
            <a:xfrm>
              <a:off x="3015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42" name="矩形 1196041"/>
            <p:cNvSpPr/>
            <p:nvPr/>
          </p:nvSpPr>
          <p:spPr>
            <a:xfrm>
              <a:off x="3333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43" name="矩形 1196042"/>
            <p:cNvSpPr/>
            <p:nvPr/>
          </p:nvSpPr>
          <p:spPr>
            <a:xfrm>
              <a:off x="3650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44" name="矩形 1196043"/>
            <p:cNvSpPr/>
            <p:nvPr/>
          </p:nvSpPr>
          <p:spPr>
            <a:xfrm>
              <a:off x="3968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45" name="矩形 1196044"/>
            <p:cNvSpPr/>
            <p:nvPr/>
          </p:nvSpPr>
          <p:spPr>
            <a:xfrm>
              <a:off x="4285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46" name="矩形 1196045"/>
            <p:cNvSpPr/>
            <p:nvPr/>
          </p:nvSpPr>
          <p:spPr>
            <a:xfrm>
              <a:off x="4603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47" name="矩形 1196046"/>
            <p:cNvSpPr/>
            <p:nvPr/>
          </p:nvSpPr>
          <p:spPr>
            <a:xfrm>
              <a:off x="1110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48" name="矩形 1196047"/>
            <p:cNvSpPr/>
            <p:nvPr/>
          </p:nvSpPr>
          <p:spPr>
            <a:xfrm>
              <a:off x="1428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49" name="矩形 1196048"/>
            <p:cNvSpPr/>
            <p:nvPr/>
          </p:nvSpPr>
          <p:spPr>
            <a:xfrm>
              <a:off x="1745" y="124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50" name="矩形 1196049"/>
            <p:cNvSpPr/>
            <p:nvPr/>
          </p:nvSpPr>
          <p:spPr>
            <a:xfrm>
              <a:off x="2063" y="124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51" name="矩形 1196050"/>
            <p:cNvSpPr/>
            <p:nvPr/>
          </p:nvSpPr>
          <p:spPr>
            <a:xfrm>
              <a:off x="2380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52" name="矩形 1196051"/>
            <p:cNvSpPr/>
            <p:nvPr/>
          </p:nvSpPr>
          <p:spPr>
            <a:xfrm>
              <a:off x="2698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53" name="矩形 1196052"/>
            <p:cNvSpPr/>
            <p:nvPr/>
          </p:nvSpPr>
          <p:spPr>
            <a:xfrm>
              <a:off x="3015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54" name="矩形 1196053"/>
            <p:cNvSpPr/>
            <p:nvPr/>
          </p:nvSpPr>
          <p:spPr>
            <a:xfrm>
              <a:off x="3333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55" name="矩形 1196054"/>
            <p:cNvSpPr/>
            <p:nvPr/>
          </p:nvSpPr>
          <p:spPr>
            <a:xfrm>
              <a:off x="3650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56" name="矩形 1196055"/>
            <p:cNvSpPr/>
            <p:nvPr/>
          </p:nvSpPr>
          <p:spPr>
            <a:xfrm>
              <a:off x="3968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57" name="矩形 1196056"/>
            <p:cNvSpPr/>
            <p:nvPr/>
          </p:nvSpPr>
          <p:spPr>
            <a:xfrm>
              <a:off x="4285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58" name="矩形 1196057"/>
            <p:cNvSpPr/>
            <p:nvPr/>
          </p:nvSpPr>
          <p:spPr>
            <a:xfrm>
              <a:off x="4603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59" name="矩形 1196058"/>
            <p:cNvSpPr/>
            <p:nvPr/>
          </p:nvSpPr>
          <p:spPr>
            <a:xfrm>
              <a:off x="1110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60" name="矩形 1196059"/>
            <p:cNvSpPr/>
            <p:nvPr/>
          </p:nvSpPr>
          <p:spPr>
            <a:xfrm>
              <a:off x="1428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61" name="矩形 1196060"/>
            <p:cNvSpPr/>
            <p:nvPr/>
          </p:nvSpPr>
          <p:spPr>
            <a:xfrm>
              <a:off x="1745" y="156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62" name="矩形 1196061"/>
            <p:cNvSpPr/>
            <p:nvPr/>
          </p:nvSpPr>
          <p:spPr>
            <a:xfrm>
              <a:off x="2063" y="156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63" name="矩形 1196062"/>
            <p:cNvSpPr/>
            <p:nvPr/>
          </p:nvSpPr>
          <p:spPr>
            <a:xfrm>
              <a:off x="2380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64" name="矩形 1196063"/>
            <p:cNvSpPr/>
            <p:nvPr/>
          </p:nvSpPr>
          <p:spPr>
            <a:xfrm>
              <a:off x="2698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65" name="矩形 1196064"/>
            <p:cNvSpPr/>
            <p:nvPr/>
          </p:nvSpPr>
          <p:spPr>
            <a:xfrm>
              <a:off x="3015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66" name="矩形 1196065"/>
            <p:cNvSpPr/>
            <p:nvPr/>
          </p:nvSpPr>
          <p:spPr>
            <a:xfrm>
              <a:off x="3333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67" name="矩形 1196066"/>
            <p:cNvSpPr/>
            <p:nvPr/>
          </p:nvSpPr>
          <p:spPr>
            <a:xfrm>
              <a:off x="3650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68" name="矩形 1196067"/>
            <p:cNvSpPr/>
            <p:nvPr/>
          </p:nvSpPr>
          <p:spPr>
            <a:xfrm>
              <a:off x="3968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69" name="矩形 1196068"/>
            <p:cNvSpPr/>
            <p:nvPr/>
          </p:nvSpPr>
          <p:spPr>
            <a:xfrm>
              <a:off x="4285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70" name="矩形 1196069"/>
            <p:cNvSpPr/>
            <p:nvPr/>
          </p:nvSpPr>
          <p:spPr>
            <a:xfrm>
              <a:off x="4603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71" name="矩形 1196070"/>
            <p:cNvSpPr/>
            <p:nvPr/>
          </p:nvSpPr>
          <p:spPr>
            <a:xfrm>
              <a:off x="1110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72" name="矩形 1196071"/>
            <p:cNvSpPr/>
            <p:nvPr/>
          </p:nvSpPr>
          <p:spPr>
            <a:xfrm>
              <a:off x="1428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73" name="矩形 1196072"/>
            <p:cNvSpPr/>
            <p:nvPr/>
          </p:nvSpPr>
          <p:spPr>
            <a:xfrm>
              <a:off x="1745" y="1884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74" name="矩形 1196073"/>
            <p:cNvSpPr/>
            <p:nvPr/>
          </p:nvSpPr>
          <p:spPr>
            <a:xfrm>
              <a:off x="2063" y="1884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75" name="矩形 1196074"/>
            <p:cNvSpPr/>
            <p:nvPr/>
          </p:nvSpPr>
          <p:spPr>
            <a:xfrm>
              <a:off x="2380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76" name="矩形 1196075"/>
            <p:cNvSpPr/>
            <p:nvPr/>
          </p:nvSpPr>
          <p:spPr>
            <a:xfrm>
              <a:off x="2698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77" name="矩形 1196076"/>
            <p:cNvSpPr/>
            <p:nvPr/>
          </p:nvSpPr>
          <p:spPr>
            <a:xfrm>
              <a:off x="3015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78" name="矩形 1196077"/>
            <p:cNvSpPr/>
            <p:nvPr/>
          </p:nvSpPr>
          <p:spPr>
            <a:xfrm>
              <a:off x="3333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79" name="矩形 1196078"/>
            <p:cNvSpPr/>
            <p:nvPr/>
          </p:nvSpPr>
          <p:spPr>
            <a:xfrm>
              <a:off x="3650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80" name="矩形 1196079"/>
            <p:cNvSpPr/>
            <p:nvPr/>
          </p:nvSpPr>
          <p:spPr>
            <a:xfrm>
              <a:off x="3968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81" name="矩形 1196080"/>
            <p:cNvSpPr/>
            <p:nvPr/>
          </p:nvSpPr>
          <p:spPr>
            <a:xfrm>
              <a:off x="4285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82" name="矩形 1196081"/>
            <p:cNvSpPr/>
            <p:nvPr/>
          </p:nvSpPr>
          <p:spPr>
            <a:xfrm>
              <a:off x="4603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83" name="矩形 1196082"/>
            <p:cNvSpPr/>
            <p:nvPr/>
          </p:nvSpPr>
          <p:spPr>
            <a:xfrm>
              <a:off x="1110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84" name="矩形 1196083"/>
            <p:cNvSpPr/>
            <p:nvPr/>
          </p:nvSpPr>
          <p:spPr>
            <a:xfrm>
              <a:off x="1428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85" name="矩形 1196084"/>
            <p:cNvSpPr/>
            <p:nvPr/>
          </p:nvSpPr>
          <p:spPr>
            <a:xfrm>
              <a:off x="1745" y="220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86" name="矩形 1196085"/>
            <p:cNvSpPr/>
            <p:nvPr/>
          </p:nvSpPr>
          <p:spPr>
            <a:xfrm>
              <a:off x="2063" y="220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87" name="矩形 1196086"/>
            <p:cNvSpPr/>
            <p:nvPr/>
          </p:nvSpPr>
          <p:spPr>
            <a:xfrm>
              <a:off x="2380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88" name="矩形 1196087"/>
            <p:cNvSpPr/>
            <p:nvPr/>
          </p:nvSpPr>
          <p:spPr>
            <a:xfrm>
              <a:off x="2698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89" name="矩形 1196088"/>
            <p:cNvSpPr/>
            <p:nvPr/>
          </p:nvSpPr>
          <p:spPr>
            <a:xfrm>
              <a:off x="3015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90" name="矩形 1196089"/>
            <p:cNvSpPr/>
            <p:nvPr/>
          </p:nvSpPr>
          <p:spPr>
            <a:xfrm>
              <a:off x="3333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91" name="矩形 1196090"/>
            <p:cNvSpPr/>
            <p:nvPr/>
          </p:nvSpPr>
          <p:spPr>
            <a:xfrm>
              <a:off x="3650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92" name="矩形 1196091"/>
            <p:cNvSpPr/>
            <p:nvPr/>
          </p:nvSpPr>
          <p:spPr>
            <a:xfrm>
              <a:off x="3968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93" name="矩形 1196092"/>
            <p:cNvSpPr/>
            <p:nvPr/>
          </p:nvSpPr>
          <p:spPr>
            <a:xfrm>
              <a:off x="4285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94" name="矩形 1196093"/>
            <p:cNvSpPr/>
            <p:nvPr/>
          </p:nvSpPr>
          <p:spPr>
            <a:xfrm>
              <a:off x="4603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95" name="矩形 1196094"/>
            <p:cNvSpPr/>
            <p:nvPr/>
          </p:nvSpPr>
          <p:spPr>
            <a:xfrm>
              <a:off x="1110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96" name="矩形 1196095"/>
            <p:cNvSpPr/>
            <p:nvPr/>
          </p:nvSpPr>
          <p:spPr>
            <a:xfrm>
              <a:off x="1428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97" name="矩形 1196096"/>
            <p:cNvSpPr/>
            <p:nvPr/>
          </p:nvSpPr>
          <p:spPr>
            <a:xfrm>
              <a:off x="1745" y="251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98" name="矩形 1196097"/>
            <p:cNvSpPr/>
            <p:nvPr/>
          </p:nvSpPr>
          <p:spPr>
            <a:xfrm>
              <a:off x="2063" y="251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099" name="矩形 1196098"/>
            <p:cNvSpPr/>
            <p:nvPr/>
          </p:nvSpPr>
          <p:spPr>
            <a:xfrm>
              <a:off x="2380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00" name="矩形 1196099"/>
            <p:cNvSpPr/>
            <p:nvPr/>
          </p:nvSpPr>
          <p:spPr>
            <a:xfrm>
              <a:off x="2698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01" name="矩形 1196100"/>
            <p:cNvSpPr/>
            <p:nvPr/>
          </p:nvSpPr>
          <p:spPr>
            <a:xfrm>
              <a:off x="3015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02" name="矩形 1196101"/>
            <p:cNvSpPr/>
            <p:nvPr/>
          </p:nvSpPr>
          <p:spPr>
            <a:xfrm>
              <a:off x="3333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03" name="矩形 1196102"/>
            <p:cNvSpPr/>
            <p:nvPr/>
          </p:nvSpPr>
          <p:spPr>
            <a:xfrm>
              <a:off x="3650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04" name="矩形 1196103"/>
            <p:cNvSpPr/>
            <p:nvPr/>
          </p:nvSpPr>
          <p:spPr>
            <a:xfrm>
              <a:off x="3968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05" name="矩形 1196104"/>
            <p:cNvSpPr/>
            <p:nvPr/>
          </p:nvSpPr>
          <p:spPr>
            <a:xfrm>
              <a:off x="4285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06" name="矩形 1196105"/>
            <p:cNvSpPr/>
            <p:nvPr/>
          </p:nvSpPr>
          <p:spPr>
            <a:xfrm>
              <a:off x="4603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07" name="矩形 1196106"/>
            <p:cNvSpPr/>
            <p:nvPr/>
          </p:nvSpPr>
          <p:spPr>
            <a:xfrm>
              <a:off x="1110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08" name="矩形 1196107"/>
            <p:cNvSpPr/>
            <p:nvPr/>
          </p:nvSpPr>
          <p:spPr>
            <a:xfrm>
              <a:off x="1428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09" name="矩形 1196108"/>
            <p:cNvSpPr/>
            <p:nvPr/>
          </p:nvSpPr>
          <p:spPr>
            <a:xfrm>
              <a:off x="1745" y="283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10" name="矩形 1196109"/>
            <p:cNvSpPr/>
            <p:nvPr/>
          </p:nvSpPr>
          <p:spPr>
            <a:xfrm>
              <a:off x="2063" y="283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11" name="矩形 1196110"/>
            <p:cNvSpPr/>
            <p:nvPr/>
          </p:nvSpPr>
          <p:spPr>
            <a:xfrm>
              <a:off x="2380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12" name="矩形 1196111"/>
            <p:cNvSpPr/>
            <p:nvPr/>
          </p:nvSpPr>
          <p:spPr>
            <a:xfrm>
              <a:off x="2698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13" name="矩形 1196112"/>
            <p:cNvSpPr/>
            <p:nvPr/>
          </p:nvSpPr>
          <p:spPr>
            <a:xfrm>
              <a:off x="3015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14" name="矩形 1196113"/>
            <p:cNvSpPr/>
            <p:nvPr/>
          </p:nvSpPr>
          <p:spPr>
            <a:xfrm>
              <a:off x="3333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15" name="矩形 1196114"/>
            <p:cNvSpPr/>
            <p:nvPr/>
          </p:nvSpPr>
          <p:spPr>
            <a:xfrm>
              <a:off x="3650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16" name="矩形 1196115"/>
            <p:cNvSpPr/>
            <p:nvPr/>
          </p:nvSpPr>
          <p:spPr>
            <a:xfrm>
              <a:off x="3968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17" name="矩形 1196116"/>
            <p:cNvSpPr/>
            <p:nvPr/>
          </p:nvSpPr>
          <p:spPr>
            <a:xfrm>
              <a:off x="4285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18" name="矩形 1196117"/>
            <p:cNvSpPr/>
            <p:nvPr/>
          </p:nvSpPr>
          <p:spPr>
            <a:xfrm>
              <a:off x="4603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19" name="矩形 1196118"/>
            <p:cNvSpPr/>
            <p:nvPr/>
          </p:nvSpPr>
          <p:spPr>
            <a:xfrm>
              <a:off x="1110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20" name="矩形 1196119"/>
            <p:cNvSpPr/>
            <p:nvPr/>
          </p:nvSpPr>
          <p:spPr>
            <a:xfrm>
              <a:off x="1428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21" name="矩形 1196120"/>
            <p:cNvSpPr/>
            <p:nvPr/>
          </p:nvSpPr>
          <p:spPr>
            <a:xfrm>
              <a:off x="1745" y="315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22" name="矩形 1196121"/>
            <p:cNvSpPr/>
            <p:nvPr/>
          </p:nvSpPr>
          <p:spPr>
            <a:xfrm>
              <a:off x="2063" y="315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23" name="矩形 1196122"/>
            <p:cNvSpPr/>
            <p:nvPr/>
          </p:nvSpPr>
          <p:spPr>
            <a:xfrm>
              <a:off x="2380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24" name="矩形 1196123"/>
            <p:cNvSpPr/>
            <p:nvPr/>
          </p:nvSpPr>
          <p:spPr>
            <a:xfrm>
              <a:off x="2698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25" name="矩形 1196124"/>
            <p:cNvSpPr/>
            <p:nvPr/>
          </p:nvSpPr>
          <p:spPr>
            <a:xfrm>
              <a:off x="3015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26" name="矩形 1196125"/>
            <p:cNvSpPr/>
            <p:nvPr/>
          </p:nvSpPr>
          <p:spPr>
            <a:xfrm>
              <a:off x="3333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27" name="矩形 1196126"/>
            <p:cNvSpPr/>
            <p:nvPr/>
          </p:nvSpPr>
          <p:spPr>
            <a:xfrm>
              <a:off x="3650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28" name="矩形 1196127"/>
            <p:cNvSpPr/>
            <p:nvPr/>
          </p:nvSpPr>
          <p:spPr>
            <a:xfrm>
              <a:off x="3968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29" name="矩形 1196128"/>
            <p:cNvSpPr/>
            <p:nvPr/>
          </p:nvSpPr>
          <p:spPr>
            <a:xfrm>
              <a:off x="4285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30" name="矩形 1196129"/>
            <p:cNvSpPr/>
            <p:nvPr/>
          </p:nvSpPr>
          <p:spPr>
            <a:xfrm>
              <a:off x="4603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196131" name="组合 1196130"/>
          <p:cNvGrpSpPr/>
          <p:nvPr/>
        </p:nvGrpSpPr>
        <p:grpSpPr>
          <a:xfrm>
            <a:off x="2141935" y="3274219"/>
            <a:ext cx="1133475" cy="1133475"/>
            <a:chOff x="839" y="1480"/>
            <a:chExt cx="952" cy="952"/>
          </a:xfrm>
        </p:grpSpPr>
        <p:sp>
          <p:nvSpPr>
            <p:cNvPr id="1196132" name="矩形 1196131"/>
            <p:cNvSpPr/>
            <p:nvPr/>
          </p:nvSpPr>
          <p:spPr>
            <a:xfrm>
              <a:off x="1156" y="2069"/>
              <a:ext cx="318" cy="36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33" name="等腰三角形 1196132"/>
            <p:cNvSpPr/>
            <p:nvPr/>
          </p:nvSpPr>
          <p:spPr>
            <a:xfrm>
              <a:off x="839" y="1480"/>
              <a:ext cx="952" cy="635"/>
            </a:xfrm>
            <a:prstGeom prst="triangle">
              <a:avLst>
                <a:gd name="adj" fmla="val 50000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196134" name="组合 1196133"/>
          <p:cNvGrpSpPr/>
          <p:nvPr/>
        </p:nvGrpSpPr>
        <p:grpSpPr>
          <a:xfrm>
            <a:off x="4410075" y="3274219"/>
            <a:ext cx="1133475" cy="1133475"/>
            <a:chOff x="4422" y="1933"/>
            <a:chExt cx="952" cy="952"/>
          </a:xfrm>
        </p:grpSpPr>
        <p:sp>
          <p:nvSpPr>
            <p:cNvPr id="1196135" name="矩形 1196134"/>
            <p:cNvSpPr/>
            <p:nvPr/>
          </p:nvSpPr>
          <p:spPr>
            <a:xfrm>
              <a:off x="4739" y="2568"/>
              <a:ext cx="318" cy="317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lg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36" name="等腰三角形 1196135"/>
            <p:cNvSpPr/>
            <p:nvPr/>
          </p:nvSpPr>
          <p:spPr>
            <a:xfrm>
              <a:off x="4422" y="1933"/>
              <a:ext cx="952" cy="635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196137" name="矩形 1196136"/>
          <p:cNvSpPr/>
          <p:nvPr/>
        </p:nvSpPr>
        <p:spPr>
          <a:xfrm>
            <a:off x="1518047" y="627460"/>
            <a:ext cx="2430780" cy="438785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 anchor="t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先向下平移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196138" name="组合 1196137"/>
          <p:cNvGrpSpPr/>
          <p:nvPr/>
        </p:nvGrpSpPr>
        <p:grpSpPr>
          <a:xfrm>
            <a:off x="2141935" y="1762125"/>
            <a:ext cx="1133475" cy="1133475"/>
            <a:chOff x="4422" y="1933"/>
            <a:chExt cx="952" cy="952"/>
          </a:xfrm>
        </p:grpSpPr>
        <p:sp>
          <p:nvSpPr>
            <p:cNvPr id="1196139" name="矩形 1196138"/>
            <p:cNvSpPr/>
            <p:nvPr/>
          </p:nvSpPr>
          <p:spPr>
            <a:xfrm>
              <a:off x="4739" y="2568"/>
              <a:ext cx="318" cy="317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lg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40" name="等腰三角形 1196139"/>
            <p:cNvSpPr/>
            <p:nvPr/>
          </p:nvSpPr>
          <p:spPr>
            <a:xfrm>
              <a:off x="4422" y="1933"/>
              <a:ext cx="952" cy="635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196142" name="矩形 1196141"/>
          <p:cNvSpPr/>
          <p:nvPr/>
        </p:nvSpPr>
        <p:spPr>
          <a:xfrm>
            <a:off x="3869849" y="627460"/>
            <a:ext cx="2430780" cy="438785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 anchor="t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再向右平移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196143" name="组合 1196142"/>
          <p:cNvGrpSpPr/>
          <p:nvPr/>
        </p:nvGrpSpPr>
        <p:grpSpPr>
          <a:xfrm>
            <a:off x="2141935" y="3274219"/>
            <a:ext cx="1133475" cy="1133475"/>
            <a:chOff x="4422" y="1933"/>
            <a:chExt cx="952" cy="952"/>
          </a:xfrm>
        </p:grpSpPr>
        <p:sp>
          <p:nvSpPr>
            <p:cNvPr id="1196144" name="矩形 1196143"/>
            <p:cNvSpPr/>
            <p:nvPr/>
          </p:nvSpPr>
          <p:spPr>
            <a:xfrm>
              <a:off x="4739" y="2568"/>
              <a:ext cx="318" cy="317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lg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96145" name="等腰三角形 1196144"/>
            <p:cNvSpPr/>
            <p:nvPr/>
          </p:nvSpPr>
          <p:spPr>
            <a:xfrm>
              <a:off x="4422" y="1933"/>
              <a:ext cx="952" cy="635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196146" name="直接连接符 1196145"/>
          <p:cNvSpPr/>
          <p:nvPr/>
        </p:nvSpPr>
        <p:spPr>
          <a:xfrm>
            <a:off x="2141935" y="3112294"/>
            <a:ext cx="0" cy="1188244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96147" name="直接连接符 1196146"/>
          <p:cNvSpPr/>
          <p:nvPr/>
        </p:nvSpPr>
        <p:spPr>
          <a:xfrm>
            <a:off x="4410075" y="3112294"/>
            <a:ext cx="0" cy="1188244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96148" name="直接连接符 1196147"/>
          <p:cNvSpPr/>
          <p:nvPr/>
        </p:nvSpPr>
        <p:spPr>
          <a:xfrm>
            <a:off x="2141935" y="3381375"/>
            <a:ext cx="2268140" cy="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96149" name="矩形 1196148"/>
          <p:cNvSpPr/>
          <p:nvPr/>
        </p:nvSpPr>
        <p:spPr>
          <a:xfrm>
            <a:off x="2897981" y="2950369"/>
            <a:ext cx="441960" cy="315595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 anchor="t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3.58025E-6 L 0.25104 0.004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96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0" y="2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1196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9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9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9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9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9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9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96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96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96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96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196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6142" grpId="0"/>
      <p:bldP spid="11961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558855" y="30858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361603"/>
            <a:ext cx="366860" cy="456339"/>
          </a:xfrm>
          <a:prstGeom prst="rect">
            <a:avLst/>
          </a:prstGeom>
        </p:spPr>
      </p:pic>
      <p:grpSp>
        <p:nvGrpSpPr>
          <p:cNvPr id="1207298" name="组合 1207297"/>
          <p:cNvGrpSpPr/>
          <p:nvPr/>
        </p:nvGrpSpPr>
        <p:grpSpPr>
          <a:xfrm>
            <a:off x="2289175" y="1607185"/>
            <a:ext cx="4610735" cy="3242310"/>
            <a:chOff x="521" y="572"/>
            <a:chExt cx="3811" cy="3180"/>
          </a:xfrm>
        </p:grpSpPr>
        <p:grpSp>
          <p:nvGrpSpPr>
            <p:cNvPr id="1207299" name="组合 1207298"/>
            <p:cNvGrpSpPr/>
            <p:nvPr/>
          </p:nvGrpSpPr>
          <p:grpSpPr>
            <a:xfrm>
              <a:off x="521" y="572"/>
              <a:ext cx="3811" cy="2545"/>
              <a:chOff x="1110" y="930"/>
              <a:chExt cx="3811" cy="2545"/>
            </a:xfrm>
          </p:grpSpPr>
          <p:sp>
            <p:nvSpPr>
              <p:cNvPr id="1207300" name="矩形 1207299"/>
              <p:cNvSpPr/>
              <p:nvPr/>
            </p:nvSpPr>
            <p:spPr>
              <a:xfrm>
                <a:off x="1110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1" name="矩形 1207300"/>
              <p:cNvSpPr/>
              <p:nvPr/>
            </p:nvSpPr>
            <p:spPr>
              <a:xfrm>
                <a:off x="1428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2" name="矩形 1207301"/>
              <p:cNvSpPr/>
              <p:nvPr/>
            </p:nvSpPr>
            <p:spPr>
              <a:xfrm>
                <a:off x="1745" y="93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3" name="矩形 1207302"/>
              <p:cNvSpPr/>
              <p:nvPr/>
            </p:nvSpPr>
            <p:spPr>
              <a:xfrm>
                <a:off x="2063" y="93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4" name="矩形 1207303"/>
              <p:cNvSpPr/>
              <p:nvPr/>
            </p:nvSpPr>
            <p:spPr>
              <a:xfrm>
                <a:off x="2380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5" name="矩形 1207304"/>
              <p:cNvSpPr/>
              <p:nvPr/>
            </p:nvSpPr>
            <p:spPr>
              <a:xfrm>
                <a:off x="2698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6" name="矩形 1207305"/>
              <p:cNvSpPr/>
              <p:nvPr/>
            </p:nvSpPr>
            <p:spPr>
              <a:xfrm>
                <a:off x="3015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7" name="矩形 1207306"/>
              <p:cNvSpPr/>
              <p:nvPr/>
            </p:nvSpPr>
            <p:spPr>
              <a:xfrm>
                <a:off x="3333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8" name="矩形 1207307"/>
              <p:cNvSpPr/>
              <p:nvPr/>
            </p:nvSpPr>
            <p:spPr>
              <a:xfrm>
                <a:off x="3650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9" name="矩形 1207308"/>
              <p:cNvSpPr/>
              <p:nvPr/>
            </p:nvSpPr>
            <p:spPr>
              <a:xfrm>
                <a:off x="3968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0" name="矩形 1207309"/>
              <p:cNvSpPr/>
              <p:nvPr/>
            </p:nvSpPr>
            <p:spPr>
              <a:xfrm>
                <a:off x="4285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1" name="矩形 1207310"/>
              <p:cNvSpPr/>
              <p:nvPr/>
            </p:nvSpPr>
            <p:spPr>
              <a:xfrm>
                <a:off x="4603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2" name="矩形 1207311"/>
              <p:cNvSpPr/>
              <p:nvPr/>
            </p:nvSpPr>
            <p:spPr>
              <a:xfrm>
                <a:off x="1110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3" name="矩形 1207312"/>
              <p:cNvSpPr/>
              <p:nvPr/>
            </p:nvSpPr>
            <p:spPr>
              <a:xfrm>
                <a:off x="1428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4" name="矩形 1207313"/>
              <p:cNvSpPr/>
              <p:nvPr/>
            </p:nvSpPr>
            <p:spPr>
              <a:xfrm>
                <a:off x="1745" y="124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5" name="矩形 1207314"/>
              <p:cNvSpPr/>
              <p:nvPr/>
            </p:nvSpPr>
            <p:spPr>
              <a:xfrm>
                <a:off x="2063" y="124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6" name="矩形 1207315"/>
              <p:cNvSpPr/>
              <p:nvPr/>
            </p:nvSpPr>
            <p:spPr>
              <a:xfrm>
                <a:off x="2380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7" name="矩形 1207316"/>
              <p:cNvSpPr/>
              <p:nvPr/>
            </p:nvSpPr>
            <p:spPr>
              <a:xfrm>
                <a:off x="2698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8" name="矩形 1207317"/>
              <p:cNvSpPr/>
              <p:nvPr/>
            </p:nvSpPr>
            <p:spPr>
              <a:xfrm>
                <a:off x="3015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9" name="矩形 1207318"/>
              <p:cNvSpPr/>
              <p:nvPr/>
            </p:nvSpPr>
            <p:spPr>
              <a:xfrm>
                <a:off x="3333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0" name="矩形 1207319"/>
              <p:cNvSpPr/>
              <p:nvPr/>
            </p:nvSpPr>
            <p:spPr>
              <a:xfrm>
                <a:off x="3650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1" name="矩形 1207320"/>
              <p:cNvSpPr/>
              <p:nvPr/>
            </p:nvSpPr>
            <p:spPr>
              <a:xfrm>
                <a:off x="3968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2" name="矩形 1207321"/>
              <p:cNvSpPr/>
              <p:nvPr/>
            </p:nvSpPr>
            <p:spPr>
              <a:xfrm>
                <a:off x="4285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3" name="矩形 1207322"/>
              <p:cNvSpPr/>
              <p:nvPr/>
            </p:nvSpPr>
            <p:spPr>
              <a:xfrm>
                <a:off x="4603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4" name="矩形 1207323"/>
              <p:cNvSpPr/>
              <p:nvPr/>
            </p:nvSpPr>
            <p:spPr>
              <a:xfrm>
                <a:off x="1110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5" name="矩形 1207324"/>
              <p:cNvSpPr/>
              <p:nvPr/>
            </p:nvSpPr>
            <p:spPr>
              <a:xfrm>
                <a:off x="1428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6" name="矩形 1207325"/>
              <p:cNvSpPr/>
              <p:nvPr/>
            </p:nvSpPr>
            <p:spPr>
              <a:xfrm>
                <a:off x="1745" y="156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7" name="矩形 1207326"/>
              <p:cNvSpPr/>
              <p:nvPr/>
            </p:nvSpPr>
            <p:spPr>
              <a:xfrm>
                <a:off x="2063" y="156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8" name="矩形 1207327"/>
              <p:cNvSpPr/>
              <p:nvPr/>
            </p:nvSpPr>
            <p:spPr>
              <a:xfrm>
                <a:off x="2380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9" name="矩形 1207328"/>
              <p:cNvSpPr/>
              <p:nvPr/>
            </p:nvSpPr>
            <p:spPr>
              <a:xfrm>
                <a:off x="2698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0" name="矩形 1207329"/>
              <p:cNvSpPr/>
              <p:nvPr/>
            </p:nvSpPr>
            <p:spPr>
              <a:xfrm>
                <a:off x="3015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1" name="矩形 1207330"/>
              <p:cNvSpPr/>
              <p:nvPr/>
            </p:nvSpPr>
            <p:spPr>
              <a:xfrm>
                <a:off x="3333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2" name="矩形 1207331"/>
              <p:cNvSpPr/>
              <p:nvPr/>
            </p:nvSpPr>
            <p:spPr>
              <a:xfrm>
                <a:off x="3650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3" name="矩形 1207332"/>
              <p:cNvSpPr/>
              <p:nvPr/>
            </p:nvSpPr>
            <p:spPr>
              <a:xfrm>
                <a:off x="3968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4" name="矩形 1207333"/>
              <p:cNvSpPr/>
              <p:nvPr/>
            </p:nvSpPr>
            <p:spPr>
              <a:xfrm>
                <a:off x="4285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5" name="矩形 1207334"/>
              <p:cNvSpPr/>
              <p:nvPr/>
            </p:nvSpPr>
            <p:spPr>
              <a:xfrm>
                <a:off x="4603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6" name="矩形 1207335"/>
              <p:cNvSpPr/>
              <p:nvPr/>
            </p:nvSpPr>
            <p:spPr>
              <a:xfrm>
                <a:off x="1110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7" name="矩形 1207336"/>
              <p:cNvSpPr/>
              <p:nvPr/>
            </p:nvSpPr>
            <p:spPr>
              <a:xfrm>
                <a:off x="1428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8" name="矩形 1207337"/>
              <p:cNvSpPr/>
              <p:nvPr/>
            </p:nvSpPr>
            <p:spPr>
              <a:xfrm>
                <a:off x="1745" y="1884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9" name="矩形 1207338"/>
              <p:cNvSpPr/>
              <p:nvPr/>
            </p:nvSpPr>
            <p:spPr>
              <a:xfrm>
                <a:off x="2063" y="1884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0" name="矩形 1207339"/>
              <p:cNvSpPr/>
              <p:nvPr/>
            </p:nvSpPr>
            <p:spPr>
              <a:xfrm>
                <a:off x="2380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1" name="矩形 1207340"/>
              <p:cNvSpPr/>
              <p:nvPr/>
            </p:nvSpPr>
            <p:spPr>
              <a:xfrm>
                <a:off x="2698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2" name="矩形 1207341"/>
              <p:cNvSpPr/>
              <p:nvPr/>
            </p:nvSpPr>
            <p:spPr>
              <a:xfrm>
                <a:off x="3015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3" name="矩形 1207342"/>
              <p:cNvSpPr/>
              <p:nvPr/>
            </p:nvSpPr>
            <p:spPr>
              <a:xfrm>
                <a:off x="3333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4" name="矩形 1207343"/>
              <p:cNvSpPr/>
              <p:nvPr/>
            </p:nvSpPr>
            <p:spPr>
              <a:xfrm>
                <a:off x="3650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5" name="矩形 1207344"/>
              <p:cNvSpPr/>
              <p:nvPr/>
            </p:nvSpPr>
            <p:spPr>
              <a:xfrm>
                <a:off x="3968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6" name="矩形 1207345"/>
              <p:cNvSpPr/>
              <p:nvPr/>
            </p:nvSpPr>
            <p:spPr>
              <a:xfrm>
                <a:off x="4285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7" name="矩形 1207346"/>
              <p:cNvSpPr/>
              <p:nvPr/>
            </p:nvSpPr>
            <p:spPr>
              <a:xfrm>
                <a:off x="4603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8" name="矩形 1207347"/>
              <p:cNvSpPr/>
              <p:nvPr/>
            </p:nvSpPr>
            <p:spPr>
              <a:xfrm>
                <a:off x="1110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9" name="矩形 1207348"/>
              <p:cNvSpPr/>
              <p:nvPr/>
            </p:nvSpPr>
            <p:spPr>
              <a:xfrm>
                <a:off x="1428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0" name="矩形 1207349"/>
              <p:cNvSpPr/>
              <p:nvPr/>
            </p:nvSpPr>
            <p:spPr>
              <a:xfrm>
                <a:off x="1745" y="220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1" name="矩形 1207350"/>
              <p:cNvSpPr/>
              <p:nvPr/>
            </p:nvSpPr>
            <p:spPr>
              <a:xfrm>
                <a:off x="2063" y="220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2" name="矩形 1207351"/>
              <p:cNvSpPr/>
              <p:nvPr/>
            </p:nvSpPr>
            <p:spPr>
              <a:xfrm>
                <a:off x="2380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3" name="矩形 1207352"/>
              <p:cNvSpPr/>
              <p:nvPr/>
            </p:nvSpPr>
            <p:spPr>
              <a:xfrm>
                <a:off x="2698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4" name="矩形 1207353"/>
              <p:cNvSpPr/>
              <p:nvPr/>
            </p:nvSpPr>
            <p:spPr>
              <a:xfrm>
                <a:off x="3015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5" name="矩形 1207354"/>
              <p:cNvSpPr/>
              <p:nvPr/>
            </p:nvSpPr>
            <p:spPr>
              <a:xfrm>
                <a:off x="3333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6" name="矩形 1207355"/>
              <p:cNvSpPr/>
              <p:nvPr/>
            </p:nvSpPr>
            <p:spPr>
              <a:xfrm>
                <a:off x="3650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7" name="矩形 1207356"/>
              <p:cNvSpPr/>
              <p:nvPr/>
            </p:nvSpPr>
            <p:spPr>
              <a:xfrm>
                <a:off x="3968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8" name="矩形 1207357"/>
              <p:cNvSpPr/>
              <p:nvPr/>
            </p:nvSpPr>
            <p:spPr>
              <a:xfrm>
                <a:off x="4285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9" name="矩形 1207358"/>
              <p:cNvSpPr/>
              <p:nvPr/>
            </p:nvSpPr>
            <p:spPr>
              <a:xfrm>
                <a:off x="4603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0" name="矩形 1207359"/>
              <p:cNvSpPr/>
              <p:nvPr/>
            </p:nvSpPr>
            <p:spPr>
              <a:xfrm>
                <a:off x="1110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1" name="矩形 1207360"/>
              <p:cNvSpPr/>
              <p:nvPr/>
            </p:nvSpPr>
            <p:spPr>
              <a:xfrm>
                <a:off x="1428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2" name="矩形 1207361"/>
              <p:cNvSpPr/>
              <p:nvPr/>
            </p:nvSpPr>
            <p:spPr>
              <a:xfrm>
                <a:off x="1745" y="25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3" name="矩形 1207362"/>
              <p:cNvSpPr/>
              <p:nvPr/>
            </p:nvSpPr>
            <p:spPr>
              <a:xfrm>
                <a:off x="2063" y="25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4" name="矩形 1207363"/>
              <p:cNvSpPr/>
              <p:nvPr/>
            </p:nvSpPr>
            <p:spPr>
              <a:xfrm>
                <a:off x="2380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5" name="矩形 1207364"/>
              <p:cNvSpPr/>
              <p:nvPr/>
            </p:nvSpPr>
            <p:spPr>
              <a:xfrm>
                <a:off x="2698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6" name="矩形 1207365"/>
              <p:cNvSpPr/>
              <p:nvPr/>
            </p:nvSpPr>
            <p:spPr>
              <a:xfrm>
                <a:off x="3015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7" name="矩形 1207366"/>
              <p:cNvSpPr/>
              <p:nvPr/>
            </p:nvSpPr>
            <p:spPr>
              <a:xfrm>
                <a:off x="3333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8" name="矩形 1207367"/>
              <p:cNvSpPr/>
              <p:nvPr/>
            </p:nvSpPr>
            <p:spPr>
              <a:xfrm>
                <a:off x="3650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9" name="矩形 1207368"/>
              <p:cNvSpPr/>
              <p:nvPr/>
            </p:nvSpPr>
            <p:spPr>
              <a:xfrm>
                <a:off x="3968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0" name="矩形 1207369"/>
              <p:cNvSpPr/>
              <p:nvPr/>
            </p:nvSpPr>
            <p:spPr>
              <a:xfrm>
                <a:off x="4285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1" name="矩形 1207370"/>
              <p:cNvSpPr/>
              <p:nvPr/>
            </p:nvSpPr>
            <p:spPr>
              <a:xfrm>
                <a:off x="4603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2" name="矩形 1207371"/>
              <p:cNvSpPr/>
              <p:nvPr/>
            </p:nvSpPr>
            <p:spPr>
              <a:xfrm>
                <a:off x="1110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3" name="矩形 1207372"/>
              <p:cNvSpPr/>
              <p:nvPr/>
            </p:nvSpPr>
            <p:spPr>
              <a:xfrm>
                <a:off x="1428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4" name="矩形 1207373"/>
              <p:cNvSpPr/>
              <p:nvPr/>
            </p:nvSpPr>
            <p:spPr>
              <a:xfrm>
                <a:off x="1745" y="28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5" name="矩形 1207374"/>
              <p:cNvSpPr/>
              <p:nvPr/>
            </p:nvSpPr>
            <p:spPr>
              <a:xfrm>
                <a:off x="2063" y="28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6" name="矩形 1207375"/>
              <p:cNvSpPr/>
              <p:nvPr/>
            </p:nvSpPr>
            <p:spPr>
              <a:xfrm>
                <a:off x="2380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7" name="矩形 1207376"/>
              <p:cNvSpPr/>
              <p:nvPr/>
            </p:nvSpPr>
            <p:spPr>
              <a:xfrm>
                <a:off x="2698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8" name="矩形 1207377"/>
              <p:cNvSpPr/>
              <p:nvPr/>
            </p:nvSpPr>
            <p:spPr>
              <a:xfrm>
                <a:off x="3015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9" name="矩形 1207378"/>
              <p:cNvSpPr/>
              <p:nvPr/>
            </p:nvSpPr>
            <p:spPr>
              <a:xfrm>
                <a:off x="3333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0" name="矩形 1207379"/>
              <p:cNvSpPr/>
              <p:nvPr/>
            </p:nvSpPr>
            <p:spPr>
              <a:xfrm>
                <a:off x="3650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1" name="矩形 1207380"/>
              <p:cNvSpPr/>
              <p:nvPr/>
            </p:nvSpPr>
            <p:spPr>
              <a:xfrm>
                <a:off x="3968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2" name="矩形 1207381"/>
              <p:cNvSpPr/>
              <p:nvPr/>
            </p:nvSpPr>
            <p:spPr>
              <a:xfrm>
                <a:off x="4285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3" name="矩形 1207382"/>
              <p:cNvSpPr/>
              <p:nvPr/>
            </p:nvSpPr>
            <p:spPr>
              <a:xfrm>
                <a:off x="4603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4" name="矩形 1207383"/>
              <p:cNvSpPr/>
              <p:nvPr/>
            </p:nvSpPr>
            <p:spPr>
              <a:xfrm>
                <a:off x="1110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5" name="矩形 1207384"/>
              <p:cNvSpPr/>
              <p:nvPr/>
            </p:nvSpPr>
            <p:spPr>
              <a:xfrm>
                <a:off x="1428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6" name="矩形 1207385"/>
              <p:cNvSpPr/>
              <p:nvPr/>
            </p:nvSpPr>
            <p:spPr>
              <a:xfrm>
                <a:off x="1745" y="31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7" name="矩形 1207386"/>
              <p:cNvSpPr/>
              <p:nvPr/>
            </p:nvSpPr>
            <p:spPr>
              <a:xfrm>
                <a:off x="2063" y="31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8" name="矩形 1207387"/>
              <p:cNvSpPr/>
              <p:nvPr/>
            </p:nvSpPr>
            <p:spPr>
              <a:xfrm>
                <a:off x="2380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9" name="矩形 1207388"/>
              <p:cNvSpPr/>
              <p:nvPr/>
            </p:nvSpPr>
            <p:spPr>
              <a:xfrm>
                <a:off x="2698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90" name="矩形 1207389"/>
              <p:cNvSpPr/>
              <p:nvPr/>
            </p:nvSpPr>
            <p:spPr>
              <a:xfrm>
                <a:off x="3015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91" name="矩形 1207390"/>
              <p:cNvSpPr/>
              <p:nvPr/>
            </p:nvSpPr>
            <p:spPr>
              <a:xfrm>
                <a:off x="3333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92" name="矩形 1207391"/>
              <p:cNvSpPr/>
              <p:nvPr/>
            </p:nvSpPr>
            <p:spPr>
              <a:xfrm>
                <a:off x="3650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93" name="矩形 1207392"/>
              <p:cNvSpPr/>
              <p:nvPr/>
            </p:nvSpPr>
            <p:spPr>
              <a:xfrm>
                <a:off x="3968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94" name="矩形 1207393"/>
              <p:cNvSpPr/>
              <p:nvPr/>
            </p:nvSpPr>
            <p:spPr>
              <a:xfrm>
                <a:off x="4285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95" name="矩形 1207394"/>
              <p:cNvSpPr/>
              <p:nvPr/>
            </p:nvSpPr>
            <p:spPr>
              <a:xfrm>
                <a:off x="4603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207396" name="组合 1207395"/>
            <p:cNvGrpSpPr/>
            <p:nvPr/>
          </p:nvGrpSpPr>
          <p:grpSpPr>
            <a:xfrm>
              <a:off x="521" y="1207"/>
              <a:ext cx="3811" cy="2545"/>
              <a:chOff x="1110" y="930"/>
              <a:chExt cx="3811" cy="2545"/>
            </a:xfrm>
          </p:grpSpPr>
          <p:sp>
            <p:nvSpPr>
              <p:cNvPr id="1207397" name="矩形 1207396"/>
              <p:cNvSpPr/>
              <p:nvPr/>
            </p:nvSpPr>
            <p:spPr>
              <a:xfrm>
                <a:off x="1110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98" name="矩形 1207397"/>
              <p:cNvSpPr/>
              <p:nvPr/>
            </p:nvSpPr>
            <p:spPr>
              <a:xfrm>
                <a:off x="1428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99" name="矩形 1207398"/>
              <p:cNvSpPr/>
              <p:nvPr/>
            </p:nvSpPr>
            <p:spPr>
              <a:xfrm>
                <a:off x="1745" y="93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0" name="矩形 1207399"/>
              <p:cNvSpPr/>
              <p:nvPr/>
            </p:nvSpPr>
            <p:spPr>
              <a:xfrm>
                <a:off x="2063" y="93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1" name="矩形 1207400"/>
              <p:cNvSpPr/>
              <p:nvPr/>
            </p:nvSpPr>
            <p:spPr>
              <a:xfrm>
                <a:off x="2380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2" name="矩形 1207401"/>
              <p:cNvSpPr/>
              <p:nvPr/>
            </p:nvSpPr>
            <p:spPr>
              <a:xfrm>
                <a:off x="2698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3" name="矩形 1207402"/>
              <p:cNvSpPr/>
              <p:nvPr/>
            </p:nvSpPr>
            <p:spPr>
              <a:xfrm>
                <a:off x="3015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4" name="矩形 1207403"/>
              <p:cNvSpPr/>
              <p:nvPr/>
            </p:nvSpPr>
            <p:spPr>
              <a:xfrm>
                <a:off x="3333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5" name="矩形 1207404"/>
              <p:cNvSpPr/>
              <p:nvPr/>
            </p:nvSpPr>
            <p:spPr>
              <a:xfrm>
                <a:off x="3650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6" name="矩形 1207405"/>
              <p:cNvSpPr/>
              <p:nvPr/>
            </p:nvSpPr>
            <p:spPr>
              <a:xfrm>
                <a:off x="3968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7" name="矩形 1207406"/>
              <p:cNvSpPr/>
              <p:nvPr/>
            </p:nvSpPr>
            <p:spPr>
              <a:xfrm>
                <a:off x="4285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8" name="矩形 1207407"/>
              <p:cNvSpPr/>
              <p:nvPr/>
            </p:nvSpPr>
            <p:spPr>
              <a:xfrm>
                <a:off x="4603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9" name="矩形 1207408"/>
              <p:cNvSpPr/>
              <p:nvPr/>
            </p:nvSpPr>
            <p:spPr>
              <a:xfrm>
                <a:off x="1110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0" name="矩形 1207409"/>
              <p:cNvSpPr/>
              <p:nvPr/>
            </p:nvSpPr>
            <p:spPr>
              <a:xfrm>
                <a:off x="1428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1" name="矩形 1207410"/>
              <p:cNvSpPr/>
              <p:nvPr/>
            </p:nvSpPr>
            <p:spPr>
              <a:xfrm>
                <a:off x="1745" y="124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2" name="矩形 1207411"/>
              <p:cNvSpPr/>
              <p:nvPr/>
            </p:nvSpPr>
            <p:spPr>
              <a:xfrm>
                <a:off x="2063" y="124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3" name="矩形 1207412"/>
              <p:cNvSpPr/>
              <p:nvPr/>
            </p:nvSpPr>
            <p:spPr>
              <a:xfrm>
                <a:off x="2380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4" name="矩形 1207413"/>
              <p:cNvSpPr/>
              <p:nvPr/>
            </p:nvSpPr>
            <p:spPr>
              <a:xfrm>
                <a:off x="2698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5" name="矩形 1207414"/>
              <p:cNvSpPr/>
              <p:nvPr/>
            </p:nvSpPr>
            <p:spPr>
              <a:xfrm>
                <a:off x="3015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6" name="矩形 1207415"/>
              <p:cNvSpPr/>
              <p:nvPr/>
            </p:nvSpPr>
            <p:spPr>
              <a:xfrm>
                <a:off x="3333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7" name="矩形 1207416"/>
              <p:cNvSpPr/>
              <p:nvPr/>
            </p:nvSpPr>
            <p:spPr>
              <a:xfrm>
                <a:off x="3650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8" name="矩形 1207417"/>
              <p:cNvSpPr/>
              <p:nvPr/>
            </p:nvSpPr>
            <p:spPr>
              <a:xfrm>
                <a:off x="3968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9" name="矩形 1207418"/>
              <p:cNvSpPr/>
              <p:nvPr/>
            </p:nvSpPr>
            <p:spPr>
              <a:xfrm>
                <a:off x="4285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0" name="矩形 1207419"/>
              <p:cNvSpPr/>
              <p:nvPr/>
            </p:nvSpPr>
            <p:spPr>
              <a:xfrm>
                <a:off x="4603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1" name="矩形 1207420"/>
              <p:cNvSpPr/>
              <p:nvPr/>
            </p:nvSpPr>
            <p:spPr>
              <a:xfrm>
                <a:off x="1110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2" name="矩形 1207421"/>
              <p:cNvSpPr/>
              <p:nvPr/>
            </p:nvSpPr>
            <p:spPr>
              <a:xfrm>
                <a:off x="1428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3" name="矩形 1207422"/>
              <p:cNvSpPr/>
              <p:nvPr/>
            </p:nvSpPr>
            <p:spPr>
              <a:xfrm>
                <a:off x="1745" y="156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4" name="矩形 1207423"/>
              <p:cNvSpPr/>
              <p:nvPr/>
            </p:nvSpPr>
            <p:spPr>
              <a:xfrm>
                <a:off x="2063" y="156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5" name="矩形 1207424"/>
              <p:cNvSpPr/>
              <p:nvPr/>
            </p:nvSpPr>
            <p:spPr>
              <a:xfrm>
                <a:off x="2380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6" name="矩形 1207425"/>
              <p:cNvSpPr/>
              <p:nvPr/>
            </p:nvSpPr>
            <p:spPr>
              <a:xfrm>
                <a:off x="2698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7" name="矩形 1207426"/>
              <p:cNvSpPr/>
              <p:nvPr/>
            </p:nvSpPr>
            <p:spPr>
              <a:xfrm>
                <a:off x="3015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8" name="矩形 1207427"/>
              <p:cNvSpPr/>
              <p:nvPr/>
            </p:nvSpPr>
            <p:spPr>
              <a:xfrm>
                <a:off x="3333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9" name="矩形 1207428"/>
              <p:cNvSpPr/>
              <p:nvPr/>
            </p:nvSpPr>
            <p:spPr>
              <a:xfrm>
                <a:off x="3650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0" name="矩形 1207429"/>
              <p:cNvSpPr/>
              <p:nvPr/>
            </p:nvSpPr>
            <p:spPr>
              <a:xfrm>
                <a:off x="3968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1" name="矩形 1207430"/>
              <p:cNvSpPr/>
              <p:nvPr/>
            </p:nvSpPr>
            <p:spPr>
              <a:xfrm>
                <a:off x="4285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2" name="矩形 1207431"/>
              <p:cNvSpPr/>
              <p:nvPr/>
            </p:nvSpPr>
            <p:spPr>
              <a:xfrm>
                <a:off x="4603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3" name="矩形 1207432"/>
              <p:cNvSpPr/>
              <p:nvPr/>
            </p:nvSpPr>
            <p:spPr>
              <a:xfrm>
                <a:off x="1110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4" name="矩形 1207433"/>
              <p:cNvSpPr/>
              <p:nvPr/>
            </p:nvSpPr>
            <p:spPr>
              <a:xfrm>
                <a:off x="1428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5" name="矩形 1207434"/>
              <p:cNvSpPr/>
              <p:nvPr/>
            </p:nvSpPr>
            <p:spPr>
              <a:xfrm>
                <a:off x="1745" y="1884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6" name="矩形 1207435"/>
              <p:cNvSpPr/>
              <p:nvPr/>
            </p:nvSpPr>
            <p:spPr>
              <a:xfrm>
                <a:off x="2063" y="1884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7" name="矩形 1207436"/>
              <p:cNvSpPr/>
              <p:nvPr/>
            </p:nvSpPr>
            <p:spPr>
              <a:xfrm>
                <a:off x="2380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8" name="矩形 1207437"/>
              <p:cNvSpPr/>
              <p:nvPr/>
            </p:nvSpPr>
            <p:spPr>
              <a:xfrm>
                <a:off x="2698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9" name="矩形 1207438"/>
              <p:cNvSpPr/>
              <p:nvPr/>
            </p:nvSpPr>
            <p:spPr>
              <a:xfrm>
                <a:off x="3015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0" name="矩形 1207439"/>
              <p:cNvSpPr/>
              <p:nvPr/>
            </p:nvSpPr>
            <p:spPr>
              <a:xfrm>
                <a:off x="3333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1" name="矩形 1207440"/>
              <p:cNvSpPr/>
              <p:nvPr/>
            </p:nvSpPr>
            <p:spPr>
              <a:xfrm>
                <a:off x="3650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2" name="矩形 1207441"/>
              <p:cNvSpPr/>
              <p:nvPr/>
            </p:nvSpPr>
            <p:spPr>
              <a:xfrm>
                <a:off x="3968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3" name="矩形 1207442"/>
              <p:cNvSpPr/>
              <p:nvPr/>
            </p:nvSpPr>
            <p:spPr>
              <a:xfrm>
                <a:off x="4285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4" name="矩形 1207443"/>
              <p:cNvSpPr/>
              <p:nvPr/>
            </p:nvSpPr>
            <p:spPr>
              <a:xfrm>
                <a:off x="4603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5" name="矩形 1207444"/>
              <p:cNvSpPr/>
              <p:nvPr/>
            </p:nvSpPr>
            <p:spPr>
              <a:xfrm>
                <a:off x="1110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6" name="矩形 1207445"/>
              <p:cNvSpPr/>
              <p:nvPr/>
            </p:nvSpPr>
            <p:spPr>
              <a:xfrm>
                <a:off x="1428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7" name="矩形 1207446"/>
              <p:cNvSpPr/>
              <p:nvPr/>
            </p:nvSpPr>
            <p:spPr>
              <a:xfrm>
                <a:off x="1745" y="220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8" name="矩形 1207447"/>
              <p:cNvSpPr/>
              <p:nvPr/>
            </p:nvSpPr>
            <p:spPr>
              <a:xfrm>
                <a:off x="2063" y="220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9" name="矩形 1207448"/>
              <p:cNvSpPr/>
              <p:nvPr/>
            </p:nvSpPr>
            <p:spPr>
              <a:xfrm>
                <a:off x="2380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0" name="矩形 1207449"/>
              <p:cNvSpPr/>
              <p:nvPr/>
            </p:nvSpPr>
            <p:spPr>
              <a:xfrm>
                <a:off x="2698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1" name="矩形 1207450"/>
              <p:cNvSpPr/>
              <p:nvPr/>
            </p:nvSpPr>
            <p:spPr>
              <a:xfrm>
                <a:off x="3015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2" name="矩形 1207451"/>
              <p:cNvSpPr/>
              <p:nvPr/>
            </p:nvSpPr>
            <p:spPr>
              <a:xfrm>
                <a:off x="3333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3" name="矩形 1207452"/>
              <p:cNvSpPr/>
              <p:nvPr/>
            </p:nvSpPr>
            <p:spPr>
              <a:xfrm>
                <a:off x="3650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4" name="矩形 1207453"/>
              <p:cNvSpPr/>
              <p:nvPr/>
            </p:nvSpPr>
            <p:spPr>
              <a:xfrm>
                <a:off x="3968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5" name="矩形 1207454"/>
              <p:cNvSpPr/>
              <p:nvPr/>
            </p:nvSpPr>
            <p:spPr>
              <a:xfrm>
                <a:off x="4285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6" name="矩形 1207455"/>
              <p:cNvSpPr/>
              <p:nvPr/>
            </p:nvSpPr>
            <p:spPr>
              <a:xfrm>
                <a:off x="4603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7" name="矩形 1207456"/>
              <p:cNvSpPr/>
              <p:nvPr/>
            </p:nvSpPr>
            <p:spPr>
              <a:xfrm>
                <a:off x="1110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8" name="矩形 1207457"/>
              <p:cNvSpPr/>
              <p:nvPr/>
            </p:nvSpPr>
            <p:spPr>
              <a:xfrm>
                <a:off x="1428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9" name="矩形 1207458"/>
              <p:cNvSpPr/>
              <p:nvPr/>
            </p:nvSpPr>
            <p:spPr>
              <a:xfrm>
                <a:off x="1745" y="25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0" name="矩形 1207459"/>
              <p:cNvSpPr/>
              <p:nvPr/>
            </p:nvSpPr>
            <p:spPr>
              <a:xfrm>
                <a:off x="2063" y="25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1" name="矩形 1207460"/>
              <p:cNvSpPr/>
              <p:nvPr/>
            </p:nvSpPr>
            <p:spPr>
              <a:xfrm>
                <a:off x="2380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2" name="矩形 1207461"/>
              <p:cNvSpPr/>
              <p:nvPr/>
            </p:nvSpPr>
            <p:spPr>
              <a:xfrm>
                <a:off x="2698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3" name="矩形 1207462"/>
              <p:cNvSpPr/>
              <p:nvPr/>
            </p:nvSpPr>
            <p:spPr>
              <a:xfrm>
                <a:off x="3015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4" name="矩形 1207463"/>
              <p:cNvSpPr/>
              <p:nvPr/>
            </p:nvSpPr>
            <p:spPr>
              <a:xfrm>
                <a:off x="3333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5" name="矩形 1207464"/>
              <p:cNvSpPr/>
              <p:nvPr/>
            </p:nvSpPr>
            <p:spPr>
              <a:xfrm>
                <a:off x="3650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6" name="矩形 1207465"/>
              <p:cNvSpPr/>
              <p:nvPr/>
            </p:nvSpPr>
            <p:spPr>
              <a:xfrm>
                <a:off x="3968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7" name="矩形 1207466"/>
              <p:cNvSpPr/>
              <p:nvPr/>
            </p:nvSpPr>
            <p:spPr>
              <a:xfrm>
                <a:off x="4285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8" name="矩形 1207467"/>
              <p:cNvSpPr/>
              <p:nvPr/>
            </p:nvSpPr>
            <p:spPr>
              <a:xfrm>
                <a:off x="4603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9" name="矩形 1207468"/>
              <p:cNvSpPr/>
              <p:nvPr/>
            </p:nvSpPr>
            <p:spPr>
              <a:xfrm>
                <a:off x="1110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0" name="矩形 1207469"/>
              <p:cNvSpPr/>
              <p:nvPr/>
            </p:nvSpPr>
            <p:spPr>
              <a:xfrm>
                <a:off x="1428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1" name="矩形 1207470"/>
              <p:cNvSpPr/>
              <p:nvPr/>
            </p:nvSpPr>
            <p:spPr>
              <a:xfrm>
                <a:off x="1745" y="28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2" name="矩形 1207471"/>
              <p:cNvSpPr/>
              <p:nvPr/>
            </p:nvSpPr>
            <p:spPr>
              <a:xfrm>
                <a:off x="2063" y="28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3" name="矩形 1207472"/>
              <p:cNvSpPr/>
              <p:nvPr/>
            </p:nvSpPr>
            <p:spPr>
              <a:xfrm>
                <a:off x="2380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4" name="矩形 1207473"/>
              <p:cNvSpPr/>
              <p:nvPr/>
            </p:nvSpPr>
            <p:spPr>
              <a:xfrm>
                <a:off x="2698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5" name="矩形 1207474"/>
              <p:cNvSpPr/>
              <p:nvPr/>
            </p:nvSpPr>
            <p:spPr>
              <a:xfrm>
                <a:off x="3015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6" name="矩形 1207475"/>
              <p:cNvSpPr/>
              <p:nvPr/>
            </p:nvSpPr>
            <p:spPr>
              <a:xfrm>
                <a:off x="3333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7" name="矩形 1207476"/>
              <p:cNvSpPr/>
              <p:nvPr/>
            </p:nvSpPr>
            <p:spPr>
              <a:xfrm>
                <a:off x="3650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8" name="矩形 1207477"/>
              <p:cNvSpPr/>
              <p:nvPr/>
            </p:nvSpPr>
            <p:spPr>
              <a:xfrm>
                <a:off x="3968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9" name="矩形 1207478"/>
              <p:cNvSpPr/>
              <p:nvPr/>
            </p:nvSpPr>
            <p:spPr>
              <a:xfrm>
                <a:off x="4285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0" name="矩形 1207479"/>
              <p:cNvSpPr/>
              <p:nvPr/>
            </p:nvSpPr>
            <p:spPr>
              <a:xfrm>
                <a:off x="4603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1" name="矩形 1207480"/>
              <p:cNvSpPr/>
              <p:nvPr/>
            </p:nvSpPr>
            <p:spPr>
              <a:xfrm>
                <a:off x="1110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2" name="矩形 1207481"/>
              <p:cNvSpPr/>
              <p:nvPr/>
            </p:nvSpPr>
            <p:spPr>
              <a:xfrm>
                <a:off x="1428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3" name="矩形 1207482"/>
              <p:cNvSpPr/>
              <p:nvPr/>
            </p:nvSpPr>
            <p:spPr>
              <a:xfrm>
                <a:off x="1745" y="31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4" name="矩形 1207483"/>
              <p:cNvSpPr/>
              <p:nvPr/>
            </p:nvSpPr>
            <p:spPr>
              <a:xfrm>
                <a:off x="2063" y="31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5" name="矩形 1207484"/>
              <p:cNvSpPr/>
              <p:nvPr/>
            </p:nvSpPr>
            <p:spPr>
              <a:xfrm>
                <a:off x="2380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6" name="矩形 1207485"/>
              <p:cNvSpPr/>
              <p:nvPr/>
            </p:nvSpPr>
            <p:spPr>
              <a:xfrm>
                <a:off x="2698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7" name="矩形 1207486"/>
              <p:cNvSpPr/>
              <p:nvPr/>
            </p:nvSpPr>
            <p:spPr>
              <a:xfrm>
                <a:off x="3015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8" name="矩形 1207487"/>
              <p:cNvSpPr/>
              <p:nvPr/>
            </p:nvSpPr>
            <p:spPr>
              <a:xfrm>
                <a:off x="3333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9" name="矩形 1207488"/>
              <p:cNvSpPr/>
              <p:nvPr/>
            </p:nvSpPr>
            <p:spPr>
              <a:xfrm>
                <a:off x="3650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90" name="矩形 1207489"/>
              <p:cNvSpPr/>
              <p:nvPr/>
            </p:nvSpPr>
            <p:spPr>
              <a:xfrm>
                <a:off x="3968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91" name="矩形 1207490"/>
              <p:cNvSpPr/>
              <p:nvPr/>
            </p:nvSpPr>
            <p:spPr>
              <a:xfrm>
                <a:off x="4285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92" name="矩形 1207491"/>
              <p:cNvSpPr/>
              <p:nvPr/>
            </p:nvSpPr>
            <p:spPr>
              <a:xfrm>
                <a:off x="4603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1207495" name="任意多边形 1207494"/>
          <p:cNvSpPr/>
          <p:nvPr/>
        </p:nvSpPr>
        <p:spPr>
          <a:xfrm rot="10800000">
            <a:off x="4978400" y="2258060"/>
            <a:ext cx="1535430" cy="972185"/>
          </a:xfrm>
          <a:custGeom>
            <a:avLst/>
            <a:gdLst>
              <a:gd name="txL" fmla="*/ 4500 w 21600"/>
              <a:gd name="txT" fmla="*/ 4500 h 21600"/>
              <a:gd name="txR" fmla="*/ 17100 w 21600"/>
              <a:gd name="txB" fmla="*/ 17100 h 21600"/>
            </a:gdLst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>
              <a:alpha val="21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207496" name="矩形 1207495"/>
          <p:cNvSpPr/>
          <p:nvPr/>
        </p:nvSpPr>
        <p:spPr>
          <a:xfrm>
            <a:off x="1367076" y="688658"/>
            <a:ext cx="6409690" cy="1398270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 anchor="t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想一想：如何画出梯形向上平移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个格的图形。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平行四边形向右平移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个格的图形。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2315845" y="2578735"/>
            <a:ext cx="1127125" cy="643890"/>
          </a:xfrm>
          <a:prstGeom prst="parallelogram">
            <a:avLst>
              <a:gd name="adj" fmla="val 55424"/>
            </a:avLst>
          </a:prstGeom>
          <a:solidFill>
            <a:schemeClr val="bg1">
              <a:alpha val="2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0963" y="3197860"/>
            <a:ext cx="1000125" cy="116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标注 4"/>
          <p:cNvSpPr/>
          <p:nvPr/>
        </p:nvSpPr>
        <p:spPr>
          <a:xfrm>
            <a:off x="4782820" y="2640330"/>
            <a:ext cx="2457450" cy="1719580"/>
          </a:xfrm>
          <a:prstGeom prst="cloudCallout">
            <a:avLst>
              <a:gd name="adj1" fmla="val 69121"/>
              <a:gd name="adj2" fmla="val 18279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最后把各个顶点用线段相连。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3" descr="IMG_256"/>
          <p:cNvPicPr>
            <a:picLocks noChangeAspect="1"/>
          </p:cNvPicPr>
          <p:nvPr/>
        </p:nvPicPr>
        <p:blipFill>
          <a:blip r:embed="rId2"/>
          <a:srcRect t="1747"/>
          <a:stretch>
            <a:fillRect/>
          </a:stretch>
        </p:blipFill>
        <p:spPr>
          <a:xfrm>
            <a:off x="3685858" y="1568768"/>
            <a:ext cx="1096645" cy="1071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云形标注 6"/>
          <p:cNvSpPr/>
          <p:nvPr/>
        </p:nvSpPr>
        <p:spPr>
          <a:xfrm>
            <a:off x="756920" y="641350"/>
            <a:ext cx="2457450" cy="1719580"/>
          </a:xfrm>
          <a:prstGeom prst="cloudCallout">
            <a:avLst>
              <a:gd name="adj1" fmla="val 75012"/>
              <a:gd name="adj2" fmla="val 2485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首先要确定好平移的方向，用箭头标出。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b="6038"/>
          <a:stretch>
            <a:fillRect/>
          </a:stretch>
        </p:blipFill>
        <p:spPr>
          <a:xfrm>
            <a:off x="282575" y="3360420"/>
            <a:ext cx="1152525" cy="112769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1748155" y="2640330"/>
            <a:ext cx="2967861" cy="1719580"/>
          </a:xfrm>
          <a:prstGeom prst="cloudCallout">
            <a:avLst>
              <a:gd name="adj1" fmla="val -67618"/>
              <a:gd name="adj2" fmla="val 2488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第三以原图形的各个顶点为参照点，把各个顶点平移，描出点的位置。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对象 -2147482622"/>
          <p:cNvGraphicFramePr/>
          <p:nvPr/>
        </p:nvGraphicFramePr>
        <p:xfrm>
          <a:off x="4618355" y="924560"/>
          <a:ext cx="1029970" cy="1153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4" imgW="1028700" imgH="1152525" progId="Paint.Picture">
                  <p:embed/>
                </p:oleObj>
              </mc:Choice>
              <mc:Fallback>
                <p:oleObj name="" r:id="rId4" imgW="1028700" imgH="115252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18355" y="924560"/>
                        <a:ext cx="1029970" cy="11531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云形标注 2"/>
          <p:cNvSpPr/>
          <p:nvPr/>
        </p:nvSpPr>
        <p:spPr>
          <a:xfrm>
            <a:off x="5943600" y="455930"/>
            <a:ext cx="2457450" cy="1719580"/>
          </a:xfrm>
          <a:prstGeom prst="cloudCallout">
            <a:avLst>
              <a:gd name="adj1" fmla="val -72739"/>
              <a:gd name="adj2" fmla="val -269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第二要确定好平移的距离，也就是几个格。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7298" name="组合 1207297"/>
          <p:cNvGrpSpPr/>
          <p:nvPr/>
        </p:nvGrpSpPr>
        <p:grpSpPr>
          <a:xfrm>
            <a:off x="2289175" y="1607185"/>
            <a:ext cx="4610735" cy="3242310"/>
            <a:chOff x="521" y="572"/>
            <a:chExt cx="3811" cy="3180"/>
          </a:xfrm>
        </p:grpSpPr>
        <p:grpSp>
          <p:nvGrpSpPr>
            <p:cNvPr id="1207299" name="组合 1207298"/>
            <p:cNvGrpSpPr/>
            <p:nvPr/>
          </p:nvGrpSpPr>
          <p:grpSpPr>
            <a:xfrm>
              <a:off x="521" y="572"/>
              <a:ext cx="3811" cy="2545"/>
              <a:chOff x="1110" y="930"/>
              <a:chExt cx="3811" cy="2545"/>
            </a:xfrm>
          </p:grpSpPr>
          <p:sp>
            <p:nvSpPr>
              <p:cNvPr id="1207300" name="矩形 1207299"/>
              <p:cNvSpPr/>
              <p:nvPr/>
            </p:nvSpPr>
            <p:spPr>
              <a:xfrm>
                <a:off x="1110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1" name="矩形 1207300"/>
              <p:cNvSpPr/>
              <p:nvPr/>
            </p:nvSpPr>
            <p:spPr>
              <a:xfrm>
                <a:off x="1428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2" name="矩形 1207301"/>
              <p:cNvSpPr/>
              <p:nvPr/>
            </p:nvSpPr>
            <p:spPr>
              <a:xfrm>
                <a:off x="1745" y="93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3" name="矩形 1207302"/>
              <p:cNvSpPr/>
              <p:nvPr/>
            </p:nvSpPr>
            <p:spPr>
              <a:xfrm>
                <a:off x="2063" y="93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4" name="矩形 1207303"/>
              <p:cNvSpPr/>
              <p:nvPr/>
            </p:nvSpPr>
            <p:spPr>
              <a:xfrm>
                <a:off x="2380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5" name="矩形 1207304"/>
              <p:cNvSpPr/>
              <p:nvPr/>
            </p:nvSpPr>
            <p:spPr>
              <a:xfrm>
                <a:off x="2698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6" name="矩形 1207305"/>
              <p:cNvSpPr/>
              <p:nvPr/>
            </p:nvSpPr>
            <p:spPr>
              <a:xfrm>
                <a:off x="3015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7" name="矩形 1207306"/>
              <p:cNvSpPr/>
              <p:nvPr/>
            </p:nvSpPr>
            <p:spPr>
              <a:xfrm>
                <a:off x="3333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8" name="矩形 1207307"/>
              <p:cNvSpPr/>
              <p:nvPr/>
            </p:nvSpPr>
            <p:spPr>
              <a:xfrm>
                <a:off x="3650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09" name="矩形 1207308"/>
              <p:cNvSpPr/>
              <p:nvPr/>
            </p:nvSpPr>
            <p:spPr>
              <a:xfrm>
                <a:off x="3968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0" name="矩形 1207309"/>
              <p:cNvSpPr/>
              <p:nvPr/>
            </p:nvSpPr>
            <p:spPr>
              <a:xfrm>
                <a:off x="4285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1" name="矩形 1207310"/>
              <p:cNvSpPr/>
              <p:nvPr/>
            </p:nvSpPr>
            <p:spPr>
              <a:xfrm>
                <a:off x="4603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2" name="矩形 1207311"/>
              <p:cNvSpPr/>
              <p:nvPr/>
            </p:nvSpPr>
            <p:spPr>
              <a:xfrm>
                <a:off x="1110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3" name="矩形 1207312"/>
              <p:cNvSpPr/>
              <p:nvPr/>
            </p:nvSpPr>
            <p:spPr>
              <a:xfrm>
                <a:off x="1428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4" name="矩形 1207313"/>
              <p:cNvSpPr/>
              <p:nvPr/>
            </p:nvSpPr>
            <p:spPr>
              <a:xfrm>
                <a:off x="1745" y="124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5" name="矩形 1207314"/>
              <p:cNvSpPr/>
              <p:nvPr/>
            </p:nvSpPr>
            <p:spPr>
              <a:xfrm>
                <a:off x="2063" y="124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6" name="矩形 1207315"/>
              <p:cNvSpPr/>
              <p:nvPr/>
            </p:nvSpPr>
            <p:spPr>
              <a:xfrm>
                <a:off x="2380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7" name="矩形 1207316"/>
              <p:cNvSpPr/>
              <p:nvPr/>
            </p:nvSpPr>
            <p:spPr>
              <a:xfrm>
                <a:off x="2698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8" name="矩形 1207317"/>
              <p:cNvSpPr/>
              <p:nvPr/>
            </p:nvSpPr>
            <p:spPr>
              <a:xfrm>
                <a:off x="3015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19" name="矩形 1207318"/>
              <p:cNvSpPr/>
              <p:nvPr/>
            </p:nvSpPr>
            <p:spPr>
              <a:xfrm>
                <a:off x="3333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0" name="矩形 1207319"/>
              <p:cNvSpPr/>
              <p:nvPr/>
            </p:nvSpPr>
            <p:spPr>
              <a:xfrm>
                <a:off x="3650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1" name="矩形 1207320"/>
              <p:cNvSpPr/>
              <p:nvPr/>
            </p:nvSpPr>
            <p:spPr>
              <a:xfrm>
                <a:off x="3968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2" name="矩形 1207321"/>
              <p:cNvSpPr/>
              <p:nvPr/>
            </p:nvSpPr>
            <p:spPr>
              <a:xfrm>
                <a:off x="4285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3" name="矩形 1207322"/>
              <p:cNvSpPr/>
              <p:nvPr/>
            </p:nvSpPr>
            <p:spPr>
              <a:xfrm>
                <a:off x="4603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4" name="矩形 1207323"/>
              <p:cNvSpPr/>
              <p:nvPr/>
            </p:nvSpPr>
            <p:spPr>
              <a:xfrm>
                <a:off x="1110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5" name="矩形 1207324"/>
              <p:cNvSpPr/>
              <p:nvPr/>
            </p:nvSpPr>
            <p:spPr>
              <a:xfrm>
                <a:off x="1428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6" name="矩形 1207325"/>
              <p:cNvSpPr/>
              <p:nvPr/>
            </p:nvSpPr>
            <p:spPr>
              <a:xfrm>
                <a:off x="1745" y="156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7" name="矩形 1207326"/>
              <p:cNvSpPr/>
              <p:nvPr/>
            </p:nvSpPr>
            <p:spPr>
              <a:xfrm>
                <a:off x="2063" y="156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8" name="矩形 1207327"/>
              <p:cNvSpPr/>
              <p:nvPr/>
            </p:nvSpPr>
            <p:spPr>
              <a:xfrm>
                <a:off x="2380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29" name="矩形 1207328"/>
              <p:cNvSpPr/>
              <p:nvPr/>
            </p:nvSpPr>
            <p:spPr>
              <a:xfrm>
                <a:off x="2698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0" name="矩形 1207329"/>
              <p:cNvSpPr/>
              <p:nvPr/>
            </p:nvSpPr>
            <p:spPr>
              <a:xfrm>
                <a:off x="3015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1" name="矩形 1207330"/>
              <p:cNvSpPr/>
              <p:nvPr/>
            </p:nvSpPr>
            <p:spPr>
              <a:xfrm>
                <a:off x="3333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2" name="矩形 1207331"/>
              <p:cNvSpPr/>
              <p:nvPr/>
            </p:nvSpPr>
            <p:spPr>
              <a:xfrm>
                <a:off x="3650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3" name="矩形 1207332"/>
              <p:cNvSpPr/>
              <p:nvPr/>
            </p:nvSpPr>
            <p:spPr>
              <a:xfrm>
                <a:off x="3968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4" name="矩形 1207333"/>
              <p:cNvSpPr/>
              <p:nvPr/>
            </p:nvSpPr>
            <p:spPr>
              <a:xfrm>
                <a:off x="4285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5" name="矩形 1207334"/>
              <p:cNvSpPr/>
              <p:nvPr/>
            </p:nvSpPr>
            <p:spPr>
              <a:xfrm>
                <a:off x="4603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6" name="矩形 1207335"/>
              <p:cNvSpPr/>
              <p:nvPr/>
            </p:nvSpPr>
            <p:spPr>
              <a:xfrm>
                <a:off x="1110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7" name="矩形 1207336"/>
              <p:cNvSpPr/>
              <p:nvPr/>
            </p:nvSpPr>
            <p:spPr>
              <a:xfrm>
                <a:off x="1428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8" name="矩形 1207337"/>
              <p:cNvSpPr/>
              <p:nvPr/>
            </p:nvSpPr>
            <p:spPr>
              <a:xfrm>
                <a:off x="1745" y="1884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39" name="矩形 1207338"/>
              <p:cNvSpPr/>
              <p:nvPr/>
            </p:nvSpPr>
            <p:spPr>
              <a:xfrm>
                <a:off x="2063" y="1884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0" name="矩形 1207339"/>
              <p:cNvSpPr/>
              <p:nvPr/>
            </p:nvSpPr>
            <p:spPr>
              <a:xfrm>
                <a:off x="2380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1" name="矩形 1207340"/>
              <p:cNvSpPr/>
              <p:nvPr/>
            </p:nvSpPr>
            <p:spPr>
              <a:xfrm>
                <a:off x="2698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2" name="矩形 1207341"/>
              <p:cNvSpPr/>
              <p:nvPr/>
            </p:nvSpPr>
            <p:spPr>
              <a:xfrm>
                <a:off x="3015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3" name="矩形 1207342"/>
              <p:cNvSpPr/>
              <p:nvPr/>
            </p:nvSpPr>
            <p:spPr>
              <a:xfrm>
                <a:off x="3333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4" name="矩形 1207343"/>
              <p:cNvSpPr/>
              <p:nvPr/>
            </p:nvSpPr>
            <p:spPr>
              <a:xfrm>
                <a:off x="3650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5" name="矩形 1207344"/>
              <p:cNvSpPr/>
              <p:nvPr/>
            </p:nvSpPr>
            <p:spPr>
              <a:xfrm>
                <a:off x="3968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6" name="矩形 1207345"/>
              <p:cNvSpPr/>
              <p:nvPr/>
            </p:nvSpPr>
            <p:spPr>
              <a:xfrm>
                <a:off x="4285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7" name="矩形 1207346"/>
              <p:cNvSpPr/>
              <p:nvPr/>
            </p:nvSpPr>
            <p:spPr>
              <a:xfrm>
                <a:off x="4603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8" name="矩形 1207347"/>
              <p:cNvSpPr/>
              <p:nvPr/>
            </p:nvSpPr>
            <p:spPr>
              <a:xfrm>
                <a:off x="1110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49" name="矩形 1207348"/>
              <p:cNvSpPr/>
              <p:nvPr/>
            </p:nvSpPr>
            <p:spPr>
              <a:xfrm>
                <a:off x="1428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0" name="矩形 1207349"/>
              <p:cNvSpPr/>
              <p:nvPr/>
            </p:nvSpPr>
            <p:spPr>
              <a:xfrm>
                <a:off x="1745" y="220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1" name="矩形 1207350"/>
              <p:cNvSpPr/>
              <p:nvPr/>
            </p:nvSpPr>
            <p:spPr>
              <a:xfrm>
                <a:off x="2063" y="220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2" name="矩形 1207351"/>
              <p:cNvSpPr/>
              <p:nvPr/>
            </p:nvSpPr>
            <p:spPr>
              <a:xfrm>
                <a:off x="2380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3" name="矩形 1207352"/>
              <p:cNvSpPr/>
              <p:nvPr/>
            </p:nvSpPr>
            <p:spPr>
              <a:xfrm>
                <a:off x="2698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4" name="矩形 1207353"/>
              <p:cNvSpPr/>
              <p:nvPr/>
            </p:nvSpPr>
            <p:spPr>
              <a:xfrm>
                <a:off x="3015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5" name="矩形 1207354"/>
              <p:cNvSpPr/>
              <p:nvPr/>
            </p:nvSpPr>
            <p:spPr>
              <a:xfrm>
                <a:off x="3333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6" name="矩形 1207355"/>
              <p:cNvSpPr/>
              <p:nvPr/>
            </p:nvSpPr>
            <p:spPr>
              <a:xfrm>
                <a:off x="3650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7" name="矩形 1207356"/>
              <p:cNvSpPr/>
              <p:nvPr/>
            </p:nvSpPr>
            <p:spPr>
              <a:xfrm>
                <a:off x="3968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8" name="矩形 1207357"/>
              <p:cNvSpPr/>
              <p:nvPr/>
            </p:nvSpPr>
            <p:spPr>
              <a:xfrm>
                <a:off x="4285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59" name="矩形 1207358"/>
              <p:cNvSpPr/>
              <p:nvPr/>
            </p:nvSpPr>
            <p:spPr>
              <a:xfrm>
                <a:off x="4603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0" name="矩形 1207359"/>
              <p:cNvSpPr/>
              <p:nvPr/>
            </p:nvSpPr>
            <p:spPr>
              <a:xfrm>
                <a:off x="1110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1" name="矩形 1207360"/>
              <p:cNvSpPr/>
              <p:nvPr/>
            </p:nvSpPr>
            <p:spPr>
              <a:xfrm>
                <a:off x="1428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2" name="矩形 1207361"/>
              <p:cNvSpPr/>
              <p:nvPr/>
            </p:nvSpPr>
            <p:spPr>
              <a:xfrm>
                <a:off x="1745" y="25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3" name="矩形 1207362"/>
              <p:cNvSpPr/>
              <p:nvPr/>
            </p:nvSpPr>
            <p:spPr>
              <a:xfrm>
                <a:off x="2063" y="25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4" name="矩形 1207363"/>
              <p:cNvSpPr/>
              <p:nvPr/>
            </p:nvSpPr>
            <p:spPr>
              <a:xfrm>
                <a:off x="2380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5" name="矩形 1207364"/>
              <p:cNvSpPr/>
              <p:nvPr/>
            </p:nvSpPr>
            <p:spPr>
              <a:xfrm>
                <a:off x="2698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6" name="矩形 1207365"/>
              <p:cNvSpPr/>
              <p:nvPr/>
            </p:nvSpPr>
            <p:spPr>
              <a:xfrm>
                <a:off x="3015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7" name="矩形 1207366"/>
              <p:cNvSpPr/>
              <p:nvPr/>
            </p:nvSpPr>
            <p:spPr>
              <a:xfrm>
                <a:off x="3333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8" name="矩形 1207367"/>
              <p:cNvSpPr/>
              <p:nvPr/>
            </p:nvSpPr>
            <p:spPr>
              <a:xfrm>
                <a:off x="3650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69" name="矩形 1207368"/>
              <p:cNvSpPr/>
              <p:nvPr/>
            </p:nvSpPr>
            <p:spPr>
              <a:xfrm>
                <a:off x="3968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0" name="矩形 1207369"/>
              <p:cNvSpPr/>
              <p:nvPr/>
            </p:nvSpPr>
            <p:spPr>
              <a:xfrm>
                <a:off x="4285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1" name="矩形 1207370"/>
              <p:cNvSpPr/>
              <p:nvPr/>
            </p:nvSpPr>
            <p:spPr>
              <a:xfrm>
                <a:off x="4603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2" name="矩形 1207371"/>
              <p:cNvSpPr/>
              <p:nvPr/>
            </p:nvSpPr>
            <p:spPr>
              <a:xfrm>
                <a:off x="1110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3" name="矩形 1207372"/>
              <p:cNvSpPr/>
              <p:nvPr/>
            </p:nvSpPr>
            <p:spPr>
              <a:xfrm>
                <a:off x="1428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4" name="矩形 1207373"/>
              <p:cNvSpPr/>
              <p:nvPr/>
            </p:nvSpPr>
            <p:spPr>
              <a:xfrm>
                <a:off x="1745" y="28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5" name="矩形 1207374"/>
              <p:cNvSpPr/>
              <p:nvPr/>
            </p:nvSpPr>
            <p:spPr>
              <a:xfrm>
                <a:off x="2063" y="28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6" name="矩形 1207375"/>
              <p:cNvSpPr/>
              <p:nvPr/>
            </p:nvSpPr>
            <p:spPr>
              <a:xfrm>
                <a:off x="2380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7" name="矩形 1207376"/>
              <p:cNvSpPr/>
              <p:nvPr/>
            </p:nvSpPr>
            <p:spPr>
              <a:xfrm>
                <a:off x="2698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8" name="矩形 1207377"/>
              <p:cNvSpPr/>
              <p:nvPr/>
            </p:nvSpPr>
            <p:spPr>
              <a:xfrm>
                <a:off x="3015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79" name="矩形 1207378"/>
              <p:cNvSpPr/>
              <p:nvPr/>
            </p:nvSpPr>
            <p:spPr>
              <a:xfrm>
                <a:off x="3333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0" name="矩形 1207379"/>
              <p:cNvSpPr/>
              <p:nvPr/>
            </p:nvSpPr>
            <p:spPr>
              <a:xfrm>
                <a:off x="3650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1" name="矩形 1207380"/>
              <p:cNvSpPr/>
              <p:nvPr/>
            </p:nvSpPr>
            <p:spPr>
              <a:xfrm>
                <a:off x="3968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2" name="矩形 1207381"/>
              <p:cNvSpPr/>
              <p:nvPr/>
            </p:nvSpPr>
            <p:spPr>
              <a:xfrm>
                <a:off x="4285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3" name="矩形 1207382"/>
              <p:cNvSpPr/>
              <p:nvPr/>
            </p:nvSpPr>
            <p:spPr>
              <a:xfrm>
                <a:off x="4603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4" name="矩形 1207383"/>
              <p:cNvSpPr/>
              <p:nvPr/>
            </p:nvSpPr>
            <p:spPr>
              <a:xfrm>
                <a:off x="1110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5" name="矩形 1207384"/>
              <p:cNvSpPr/>
              <p:nvPr/>
            </p:nvSpPr>
            <p:spPr>
              <a:xfrm>
                <a:off x="1428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6" name="矩形 1207385"/>
              <p:cNvSpPr/>
              <p:nvPr/>
            </p:nvSpPr>
            <p:spPr>
              <a:xfrm>
                <a:off x="1745" y="31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7" name="矩形 1207386"/>
              <p:cNvSpPr/>
              <p:nvPr/>
            </p:nvSpPr>
            <p:spPr>
              <a:xfrm>
                <a:off x="2063" y="31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8" name="矩形 1207387"/>
              <p:cNvSpPr/>
              <p:nvPr/>
            </p:nvSpPr>
            <p:spPr>
              <a:xfrm>
                <a:off x="2380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89" name="矩形 1207388"/>
              <p:cNvSpPr/>
              <p:nvPr/>
            </p:nvSpPr>
            <p:spPr>
              <a:xfrm>
                <a:off x="2698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90" name="矩形 1207389"/>
              <p:cNvSpPr/>
              <p:nvPr/>
            </p:nvSpPr>
            <p:spPr>
              <a:xfrm>
                <a:off x="3015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91" name="矩形 1207390"/>
              <p:cNvSpPr/>
              <p:nvPr/>
            </p:nvSpPr>
            <p:spPr>
              <a:xfrm>
                <a:off x="3333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92" name="矩形 1207391"/>
              <p:cNvSpPr/>
              <p:nvPr/>
            </p:nvSpPr>
            <p:spPr>
              <a:xfrm>
                <a:off x="3650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93" name="矩形 1207392"/>
              <p:cNvSpPr/>
              <p:nvPr/>
            </p:nvSpPr>
            <p:spPr>
              <a:xfrm>
                <a:off x="3968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94" name="矩形 1207393"/>
              <p:cNvSpPr/>
              <p:nvPr/>
            </p:nvSpPr>
            <p:spPr>
              <a:xfrm>
                <a:off x="4285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95" name="矩形 1207394"/>
              <p:cNvSpPr/>
              <p:nvPr/>
            </p:nvSpPr>
            <p:spPr>
              <a:xfrm>
                <a:off x="4603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207396" name="组合 1207395"/>
            <p:cNvGrpSpPr/>
            <p:nvPr/>
          </p:nvGrpSpPr>
          <p:grpSpPr>
            <a:xfrm>
              <a:off x="521" y="1207"/>
              <a:ext cx="3811" cy="2545"/>
              <a:chOff x="1110" y="930"/>
              <a:chExt cx="3811" cy="2545"/>
            </a:xfrm>
          </p:grpSpPr>
          <p:sp>
            <p:nvSpPr>
              <p:cNvPr id="1207397" name="矩形 1207396"/>
              <p:cNvSpPr/>
              <p:nvPr/>
            </p:nvSpPr>
            <p:spPr>
              <a:xfrm>
                <a:off x="1110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98" name="矩形 1207397"/>
              <p:cNvSpPr/>
              <p:nvPr/>
            </p:nvSpPr>
            <p:spPr>
              <a:xfrm>
                <a:off x="1428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399" name="矩形 1207398"/>
              <p:cNvSpPr/>
              <p:nvPr/>
            </p:nvSpPr>
            <p:spPr>
              <a:xfrm>
                <a:off x="1745" y="93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0" name="矩形 1207399"/>
              <p:cNvSpPr/>
              <p:nvPr/>
            </p:nvSpPr>
            <p:spPr>
              <a:xfrm>
                <a:off x="2063" y="93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1" name="矩形 1207400"/>
              <p:cNvSpPr/>
              <p:nvPr/>
            </p:nvSpPr>
            <p:spPr>
              <a:xfrm>
                <a:off x="2380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2" name="矩形 1207401"/>
              <p:cNvSpPr/>
              <p:nvPr/>
            </p:nvSpPr>
            <p:spPr>
              <a:xfrm>
                <a:off x="2698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3" name="矩形 1207402"/>
              <p:cNvSpPr/>
              <p:nvPr/>
            </p:nvSpPr>
            <p:spPr>
              <a:xfrm>
                <a:off x="3015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4" name="矩形 1207403"/>
              <p:cNvSpPr/>
              <p:nvPr/>
            </p:nvSpPr>
            <p:spPr>
              <a:xfrm>
                <a:off x="3333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5" name="矩形 1207404"/>
              <p:cNvSpPr/>
              <p:nvPr/>
            </p:nvSpPr>
            <p:spPr>
              <a:xfrm>
                <a:off x="3650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6" name="矩形 1207405"/>
              <p:cNvSpPr/>
              <p:nvPr/>
            </p:nvSpPr>
            <p:spPr>
              <a:xfrm>
                <a:off x="3968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7" name="矩形 1207406"/>
              <p:cNvSpPr/>
              <p:nvPr/>
            </p:nvSpPr>
            <p:spPr>
              <a:xfrm>
                <a:off x="4285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8" name="矩形 1207407"/>
              <p:cNvSpPr/>
              <p:nvPr/>
            </p:nvSpPr>
            <p:spPr>
              <a:xfrm>
                <a:off x="4603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09" name="矩形 1207408"/>
              <p:cNvSpPr/>
              <p:nvPr/>
            </p:nvSpPr>
            <p:spPr>
              <a:xfrm>
                <a:off x="1110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0" name="矩形 1207409"/>
              <p:cNvSpPr/>
              <p:nvPr/>
            </p:nvSpPr>
            <p:spPr>
              <a:xfrm>
                <a:off x="1428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1" name="矩形 1207410"/>
              <p:cNvSpPr/>
              <p:nvPr/>
            </p:nvSpPr>
            <p:spPr>
              <a:xfrm>
                <a:off x="1745" y="124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2" name="矩形 1207411"/>
              <p:cNvSpPr/>
              <p:nvPr/>
            </p:nvSpPr>
            <p:spPr>
              <a:xfrm>
                <a:off x="2063" y="124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3" name="矩形 1207412"/>
              <p:cNvSpPr/>
              <p:nvPr/>
            </p:nvSpPr>
            <p:spPr>
              <a:xfrm>
                <a:off x="2380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4" name="矩形 1207413"/>
              <p:cNvSpPr/>
              <p:nvPr/>
            </p:nvSpPr>
            <p:spPr>
              <a:xfrm>
                <a:off x="2698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5" name="矩形 1207414"/>
              <p:cNvSpPr/>
              <p:nvPr/>
            </p:nvSpPr>
            <p:spPr>
              <a:xfrm>
                <a:off x="3015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6" name="矩形 1207415"/>
              <p:cNvSpPr/>
              <p:nvPr/>
            </p:nvSpPr>
            <p:spPr>
              <a:xfrm>
                <a:off x="3333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7" name="矩形 1207416"/>
              <p:cNvSpPr/>
              <p:nvPr/>
            </p:nvSpPr>
            <p:spPr>
              <a:xfrm>
                <a:off x="3650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8" name="矩形 1207417"/>
              <p:cNvSpPr/>
              <p:nvPr/>
            </p:nvSpPr>
            <p:spPr>
              <a:xfrm>
                <a:off x="3968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19" name="矩形 1207418"/>
              <p:cNvSpPr/>
              <p:nvPr/>
            </p:nvSpPr>
            <p:spPr>
              <a:xfrm>
                <a:off x="4285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0" name="矩形 1207419"/>
              <p:cNvSpPr/>
              <p:nvPr/>
            </p:nvSpPr>
            <p:spPr>
              <a:xfrm>
                <a:off x="4603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1" name="矩形 1207420"/>
              <p:cNvSpPr/>
              <p:nvPr/>
            </p:nvSpPr>
            <p:spPr>
              <a:xfrm>
                <a:off x="1110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2" name="矩形 1207421"/>
              <p:cNvSpPr/>
              <p:nvPr/>
            </p:nvSpPr>
            <p:spPr>
              <a:xfrm>
                <a:off x="1428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3" name="矩形 1207422"/>
              <p:cNvSpPr/>
              <p:nvPr/>
            </p:nvSpPr>
            <p:spPr>
              <a:xfrm>
                <a:off x="1745" y="156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4" name="矩形 1207423"/>
              <p:cNvSpPr/>
              <p:nvPr/>
            </p:nvSpPr>
            <p:spPr>
              <a:xfrm>
                <a:off x="2063" y="156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5" name="矩形 1207424"/>
              <p:cNvSpPr/>
              <p:nvPr/>
            </p:nvSpPr>
            <p:spPr>
              <a:xfrm>
                <a:off x="2380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6" name="矩形 1207425"/>
              <p:cNvSpPr/>
              <p:nvPr/>
            </p:nvSpPr>
            <p:spPr>
              <a:xfrm>
                <a:off x="2698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7" name="矩形 1207426"/>
              <p:cNvSpPr/>
              <p:nvPr/>
            </p:nvSpPr>
            <p:spPr>
              <a:xfrm>
                <a:off x="3015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8" name="矩形 1207427"/>
              <p:cNvSpPr/>
              <p:nvPr/>
            </p:nvSpPr>
            <p:spPr>
              <a:xfrm>
                <a:off x="3333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29" name="矩形 1207428"/>
              <p:cNvSpPr/>
              <p:nvPr/>
            </p:nvSpPr>
            <p:spPr>
              <a:xfrm>
                <a:off x="3650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0" name="矩形 1207429"/>
              <p:cNvSpPr/>
              <p:nvPr/>
            </p:nvSpPr>
            <p:spPr>
              <a:xfrm>
                <a:off x="3968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1" name="矩形 1207430"/>
              <p:cNvSpPr/>
              <p:nvPr/>
            </p:nvSpPr>
            <p:spPr>
              <a:xfrm>
                <a:off x="4285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2" name="矩形 1207431"/>
              <p:cNvSpPr/>
              <p:nvPr/>
            </p:nvSpPr>
            <p:spPr>
              <a:xfrm>
                <a:off x="4603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3" name="矩形 1207432"/>
              <p:cNvSpPr/>
              <p:nvPr/>
            </p:nvSpPr>
            <p:spPr>
              <a:xfrm>
                <a:off x="1110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4" name="矩形 1207433"/>
              <p:cNvSpPr/>
              <p:nvPr/>
            </p:nvSpPr>
            <p:spPr>
              <a:xfrm>
                <a:off x="1428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5" name="矩形 1207434"/>
              <p:cNvSpPr/>
              <p:nvPr/>
            </p:nvSpPr>
            <p:spPr>
              <a:xfrm>
                <a:off x="1745" y="1884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6" name="矩形 1207435"/>
              <p:cNvSpPr/>
              <p:nvPr/>
            </p:nvSpPr>
            <p:spPr>
              <a:xfrm>
                <a:off x="2063" y="1884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7" name="矩形 1207436"/>
              <p:cNvSpPr/>
              <p:nvPr/>
            </p:nvSpPr>
            <p:spPr>
              <a:xfrm>
                <a:off x="2380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8" name="矩形 1207437"/>
              <p:cNvSpPr/>
              <p:nvPr/>
            </p:nvSpPr>
            <p:spPr>
              <a:xfrm>
                <a:off x="2698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39" name="矩形 1207438"/>
              <p:cNvSpPr/>
              <p:nvPr/>
            </p:nvSpPr>
            <p:spPr>
              <a:xfrm>
                <a:off x="3015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0" name="矩形 1207439"/>
              <p:cNvSpPr/>
              <p:nvPr/>
            </p:nvSpPr>
            <p:spPr>
              <a:xfrm>
                <a:off x="3333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1" name="矩形 1207440"/>
              <p:cNvSpPr/>
              <p:nvPr/>
            </p:nvSpPr>
            <p:spPr>
              <a:xfrm>
                <a:off x="3650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2" name="矩形 1207441"/>
              <p:cNvSpPr/>
              <p:nvPr/>
            </p:nvSpPr>
            <p:spPr>
              <a:xfrm>
                <a:off x="3968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3" name="矩形 1207442"/>
              <p:cNvSpPr/>
              <p:nvPr/>
            </p:nvSpPr>
            <p:spPr>
              <a:xfrm>
                <a:off x="4285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4" name="矩形 1207443"/>
              <p:cNvSpPr/>
              <p:nvPr/>
            </p:nvSpPr>
            <p:spPr>
              <a:xfrm>
                <a:off x="4603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5" name="矩形 1207444"/>
              <p:cNvSpPr/>
              <p:nvPr/>
            </p:nvSpPr>
            <p:spPr>
              <a:xfrm>
                <a:off x="1110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6" name="矩形 1207445"/>
              <p:cNvSpPr/>
              <p:nvPr/>
            </p:nvSpPr>
            <p:spPr>
              <a:xfrm>
                <a:off x="1428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7" name="矩形 1207446"/>
              <p:cNvSpPr/>
              <p:nvPr/>
            </p:nvSpPr>
            <p:spPr>
              <a:xfrm>
                <a:off x="1745" y="220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8" name="矩形 1207447"/>
              <p:cNvSpPr/>
              <p:nvPr/>
            </p:nvSpPr>
            <p:spPr>
              <a:xfrm>
                <a:off x="2063" y="220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49" name="矩形 1207448"/>
              <p:cNvSpPr/>
              <p:nvPr/>
            </p:nvSpPr>
            <p:spPr>
              <a:xfrm>
                <a:off x="2380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0" name="矩形 1207449"/>
              <p:cNvSpPr/>
              <p:nvPr/>
            </p:nvSpPr>
            <p:spPr>
              <a:xfrm>
                <a:off x="2698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1" name="矩形 1207450"/>
              <p:cNvSpPr/>
              <p:nvPr/>
            </p:nvSpPr>
            <p:spPr>
              <a:xfrm>
                <a:off x="3015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2" name="矩形 1207451"/>
              <p:cNvSpPr/>
              <p:nvPr/>
            </p:nvSpPr>
            <p:spPr>
              <a:xfrm>
                <a:off x="3333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3" name="矩形 1207452"/>
              <p:cNvSpPr/>
              <p:nvPr/>
            </p:nvSpPr>
            <p:spPr>
              <a:xfrm>
                <a:off x="3650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4" name="矩形 1207453"/>
              <p:cNvSpPr/>
              <p:nvPr/>
            </p:nvSpPr>
            <p:spPr>
              <a:xfrm>
                <a:off x="3968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5" name="矩形 1207454"/>
              <p:cNvSpPr/>
              <p:nvPr/>
            </p:nvSpPr>
            <p:spPr>
              <a:xfrm>
                <a:off x="4285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6" name="矩形 1207455"/>
              <p:cNvSpPr/>
              <p:nvPr/>
            </p:nvSpPr>
            <p:spPr>
              <a:xfrm>
                <a:off x="4603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7" name="矩形 1207456"/>
              <p:cNvSpPr/>
              <p:nvPr/>
            </p:nvSpPr>
            <p:spPr>
              <a:xfrm>
                <a:off x="1110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8" name="矩形 1207457"/>
              <p:cNvSpPr/>
              <p:nvPr/>
            </p:nvSpPr>
            <p:spPr>
              <a:xfrm>
                <a:off x="1428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59" name="矩形 1207458"/>
              <p:cNvSpPr/>
              <p:nvPr/>
            </p:nvSpPr>
            <p:spPr>
              <a:xfrm>
                <a:off x="1745" y="25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0" name="矩形 1207459"/>
              <p:cNvSpPr/>
              <p:nvPr/>
            </p:nvSpPr>
            <p:spPr>
              <a:xfrm>
                <a:off x="2063" y="25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1" name="矩形 1207460"/>
              <p:cNvSpPr/>
              <p:nvPr/>
            </p:nvSpPr>
            <p:spPr>
              <a:xfrm>
                <a:off x="2380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2" name="矩形 1207461"/>
              <p:cNvSpPr/>
              <p:nvPr/>
            </p:nvSpPr>
            <p:spPr>
              <a:xfrm>
                <a:off x="2698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3" name="矩形 1207462"/>
              <p:cNvSpPr/>
              <p:nvPr/>
            </p:nvSpPr>
            <p:spPr>
              <a:xfrm>
                <a:off x="3015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4" name="矩形 1207463"/>
              <p:cNvSpPr/>
              <p:nvPr/>
            </p:nvSpPr>
            <p:spPr>
              <a:xfrm>
                <a:off x="3333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5" name="矩形 1207464"/>
              <p:cNvSpPr/>
              <p:nvPr/>
            </p:nvSpPr>
            <p:spPr>
              <a:xfrm>
                <a:off x="3650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6" name="矩形 1207465"/>
              <p:cNvSpPr/>
              <p:nvPr/>
            </p:nvSpPr>
            <p:spPr>
              <a:xfrm>
                <a:off x="3968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7" name="矩形 1207466"/>
              <p:cNvSpPr/>
              <p:nvPr/>
            </p:nvSpPr>
            <p:spPr>
              <a:xfrm>
                <a:off x="4285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8" name="矩形 1207467"/>
              <p:cNvSpPr/>
              <p:nvPr/>
            </p:nvSpPr>
            <p:spPr>
              <a:xfrm>
                <a:off x="4603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69" name="矩形 1207468"/>
              <p:cNvSpPr/>
              <p:nvPr/>
            </p:nvSpPr>
            <p:spPr>
              <a:xfrm>
                <a:off x="1110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0" name="矩形 1207469"/>
              <p:cNvSpPr/>
              <p:nvPr/>
            </p:nvSpPr>
            <p:spPr>
              <a:xfrm>
                <a:off x="1428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1" name="矩形 1207470"/>
              <p:cNvSpPr/>
              <p:nvPr/>
            </p:nvSpPr>
            <p:spPr>
              <a:xfrm>
                <a:off x="1745" y="28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2" name="矩形 1207471"/>
              <p:cNvSpPr/>
              <p:nvPr/>
            </p:nvSpPr>
            <p:spPr>
              <a:xfrm>
                <a:off x="2063" y="28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3" name="矩形 1207472"/>
              <p:cNvSpPr/>
              <p:nvPr/>
            </p:nvSpPr>
            <p:spPr>
              <a:xfrm>
                <a:off x="2380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4" name="矩形 1207473"/>
              <p:cNvSpPr/>
              <p:nvPr/>
            </p:nvSpPr>
            <p:spPr>
              <a:xfrm>
                <a:off x="2698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5" name="矩形 1207474"/>
              <p:cNvSpPr/>
              <p:nvPr/>
            </p:nvSpPr>
            <p:spPr>
              <a:xfrm>
                <a:off x="3015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6" name="矩形 1207475"/>
              <p:cNvSpPr/>
              <p:nvPr/>
            </p:nvSpPr>
            <p:spPr>
              <a:xfrm>
                <a:off x="3333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7" name="矩形 1207476"/>
              <p:cNvSpPr/>
              <p:nvPr/>
            </p:nvSpPr>
            <p:spPr>
              <a:xfrm>
                <a:off x="3650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8" name="矩形 1207477"/>
              <p:cNvSpPr/>
              <p:nvPr/>
            </p:nvSpPr>
            <p:spPr>
              <a:xfrm>
                <a:off x="3968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79" name="矩形 1207478"/>
              <p:cNvSpPr/>
              <p:nvPr/>
            </p:nvSpPr>
            <p:spPr>
              <a:xfrm>
                <a:off x="4285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0" name="矩形 1207479"/>
              <p:cNvSpPr/>
              <p:nvPr/>
            </p:nvSpPr>
            <p:spPr>
              <a:xfrm>
                <a:off x="4603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1" name="矩形 1207480"/>
              <p:cNvSpPr/>
              <p:nvPr/>
            </p:nvSpPr>
            <p:spPr>
              <a:xfrm>
                <a:off x="1110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2" name="矩形 1207481"/>
              <p:cNvSpPr/>
              <p:nvPr/>
            </p:nvSpPr>
            <p:spPr>
              <a:xfrm>
                <a:off x="1428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3" name="矩形 1207482"/>
              <p:cNvSpPr/>
              <p:nvPr/>
            </p:nvSpPr>
            <p:spPr>
              <a:xfrm>
                <a:off x="1745" y="31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4" name="矩形 1207483"/>
              <p:cNvSpPr/>
              <p:nvPr/>
            </p:nvSpPr>
            <p:spPr>
              <a:xfrm>
                <a:off x="2063" y="31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5" name="矩形 1207484"/>
              <p:cNvSpPr/>
              <p:nvPr/>
            </p:nvSpPr>
            <p:spPr>
              <a:xfrm>
                <a:off x="2380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6" name="矩形 1207485"/>
              <p:cNvSpPr/>
              <p:nvPr/>
            </p:nvSpPr>
            <p:spPr>
              <a:xfrm>
                <a:off x="2698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7" name="矩形 1207486"/>
              <p:cNvSpPr/>
              <p:nvPr/>
            </p:nvSpPr>
            <p:spPr>
              <a:xfrm>
                <a:off x="3015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8" name="矩形 1207487"/>
              <p:cNvSpPr/>
              <p:nvPr/>
            </p:nvSpPr>
            <p:spPr>
              <a:xfrm>
                <a:off x="3333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89" name="矩形 1207488"/>
              <p:cNvSpPr/>
              <p:nvPr/>
            </p:nvSpPr>
            <p:spPr>
              <a:xfrm>
                <a:off x="3650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90" name="矩形 1207489"/>
              <p:cNvSpPr/>
              <p:nvPr/>
            </p:nvSpPr>
            <p:spPr>
              <a:xfrm>
                <a:off x="3968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91" name="矩形 1207490"/>
              <p:cNvSpPr/>
              <p:nvPr/>
            </p:nvSpPr>
            <p:spPr>
              <a:xfrm>
                <a:off x="4285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7492" name="矩形 1207491"/>
              <p:cNvSpPr/>
              <p:nvPr/>
            </p:nvSpPr>
            <p:spPr>
              <a:xfrm>
                <a:off x="4603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1207495" name="任意多边形 1207494"/>
          <p:cNvSpPr/>
          <p:nvPr/>
        </p:nvSpPr>
        <p:spPr>
          <a:xfrm rot="10800000">
            <a:off x="4978400" y="2258060"/>
            <a:ext cx="1535430" cy="972185"/>
          </a:xfrm>
          <a:custGeom>
            <a:avLst/>
            <a:gdLst>
              <a:gd name="txL" fmla="*/ 4500 w 21600"/>
              <a:gd name="txT" fmla="*/ 4500 h 21600"/>
              <a:gd name="txR" fmla="*/ 17100 w 21600"/>
              <a:gd name="txB" fmla="*/ 17100 h 21600"/>
            </a:gdLst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>
              <a:alpha val="41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207496" name="矩形 1207495"/>
          <p:cNvSpPr/>
          <p:nvPr/>
        </p:nvSpPr>
        <p:spPr>
          <a:xfrm>
            <a:off x="1367076" y="688658"/>
            <a:ext cx="6409690" cy="1398270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 anchor="t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想一想：如何画出梯形向上平移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个格的图形，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平行四边形向右平移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个格的图形。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2315845" y="2578735"/>
            <a:ext cx="1126490" cy="643890"/>
          </a:xfrm>
          <a:prstGeom prst="parallelogram">
            <a:avLst>
              <a:gd name="adj" fmla="val 53846"/>
            </a:avLst>
          </a:prstGeom>
          <a:solidFill>
            <a:schemeClr val="bg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箭头连接符 2"/>
          <p:cNvCxnSpPr/>
          <p:nvPr/>
        </p:nvCxnSpPr>
        <p:spPr>
          <a:xfrm>
            <a:off x="3201670" y="3061970"/>
            <a:ext cx="625475" cy="1079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627630" y="2496185"/>
            <a:ext cx="75565" cy="755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267585" y="3220085"/>
            <a:ext cx="75565" cy="755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420110" y="2496185"/>
            <a:ext cx="75565" cy="755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060065" y="3220085"/>
            <a:ext cx="75565" cy="755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3825875" y="2586355"/>
            <a:ext cx="1126490" cy="643890"/>
          </a:xfrm>
          <a:prstGeom prst="parallelogram">
            <a:avLst>
              <a:gd name="adj" fmla="val 53846"/>
            </a:avLst>
          </a:prstGeom>
          <a:solidFill>
            <a:schemeClr val="bg1">
              <a:alpha val="26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0800000">
            <a:off x="4979670" y="1614170"/>
            <a:ext cx="1535430" cy="972185"/>
          </a:xfrm>
          <a:custGeom>
            <a:avLst/>
            <a:gdLst>
              <a:gd name="txL" fmla="*/ 4500 w 21600"/>
              <a:gd name="txT" fmla="*/ 4500 h 21600"/>
              <a:gd name="txR" fmla="*/ 17100 w 21600"/>
              <a:gd name="txB" fmla="*/ 17100 h 21600"/>
            </a:gdLst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cxnSp>
        <p:nvCxnSpPr>
          <p:cNvPr id="11" name="直接箭头连接符 10"/>
          <p:cNvCxnSpPr>
            <a:stCxn id="1207432" idx="0"/>
            <a:endCxn id="1207408" idx="0"/>
          </p:cNvCxnSpPr>
          <p:nvPr/>
        </p:nvCxnSpPr>
        <p:spPr>
          <a:xfrm flipV="1">
            <a:off x="6707505" y="2255520"/>
            <a:ext cx="0" cy="64833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69167 0.007407 " pathEditMode="relative" rAng="0" ptsTypes="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0" y="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57500 0.000000 " pathEditMode="relative" ptsTypes="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73264 0.000000 " pathEditMode="relative" ptsTypes="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73264 0.000000 " pathEditMode="relative" ptsTypes="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0095" y="554990"/>
            <a:ext cx="6887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想一想，如何通过平移，使图（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）变成图（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78864" y="3517900"/>
            <a:ext cx="7669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把图（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）的左半边向右平移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个格后，得到图（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）；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或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把图（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）的上半边向下平移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个格后，得到图（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752" y="1208027"/>
            <a:ext cx="4166993" cy="21172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p="http://schemas.openxmlformats.org/presentationml/2006/main">
  <p:tag name="KSO_WM_DOC_GUID" val="{be5fa7b5-99b6-4819-bf88-9f6cc32f9cde}"/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566</Words>
  <Application>WPS 演示</Application>
  <PresentationFormat>全屏显示(16:9)</PresentationFormat>
  <Paragraphs>75</Paragraphs>
  <Slides>13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幼圆</vt:lpstr>
      <vt:lpstr>楷体</vt:lpstr>
      <vt:lpstr>等线</vt:lpstr>
      <vt:lpstr>Calibri</vt:lpstr>
      <vt:lpstr>微软雅黑</vt:lpstr>
      <vt:lpstr>Arial Unicode MS</vt:lpstr>
      <vt:lpstr>Office 主题</vt:lpstr>
      <vt:lpstr>2_自定义设计方案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101</cp:revision>
  <dcterms:created xsi:type="dcterms:W3CDTF">2018-09-11T05:46:00Z</dcterms:created>
  <dcterms:modified xsi:type="dcterms:W3CDTF">2023-08-28T08:46:42Z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AE40F212D73F47F9977799101F1F446A_12</vt:lpwstr>
  </property>
</Properties>
</file>