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83" r:id="rId4"/>
    <p:sldMasterId id="2147483696" r:id="rId5"/>
  </p:sldMasterIdLst>
  <p:sldIdLst>
    <p:sldId id="259" r:id="rId6"/>
    <p:sldId id="265" r:id="rId7"/>
    <p:sldId id="260" r:id="rId8"/>
    <p:sldId id="261" r:id="rId9"/>
    <p:sldId id="262" r:id="rId10"/>
    <p:sldId id="271" r:id="rId11"/>
    <p:sldId id="272" r:id="rId12"/>
    <p:sldId id="270" r:id="rId13"/>
    <p:sldId id="273" r:id="rId14"/>
    <p:sldId id="274" r:id="rId15"/>
    <p:sldId id="275" r:id="rId16"/>
    <p:sldId id="276" r:id="rId17"/>
    <p:sldId id="277" r:id="rId18"/>
    <p:sldId id="279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144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3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1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1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5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3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7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4.png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32.xml"/><Relationship Id="rId23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3.xml"/><Relationship Id="rId15" Type="http://schemas.openxmlformats.org/officeDocument/2006/relationships/image" Target="../media/image2.png"/><Relationship Id="rId14" Type="http://schemas.openxmlformats.org/officeDocument/2006/relationships/image" Target="../media/image3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7" Type="http://schemas.openxmlformats.org/officeDocument/2006/relationships/theme" Target="../theme/theme4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9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探索规律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15"/>
          <p:cNvSpPr txBox="1"/>
          <p:nvPr userDrawn="1"/>
        </p:nvSpPr>
        <p:spPr>
          <a:xfrm>
            <a:off x="179512" y="92979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探索规律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7" Type="http://schemas.openxmlformats.org/officeDocument/2006/relationships/image" Target="../media/image6.png"/><Relationship Id="rId6" Type="http://schemas.openxmlformats.org/officeDocument/2006/relationships/slide" Target="slide11.xml"/><Relationship Id="rId5" Type="http://schemas.openxmlformats.org/officeDocument/2006/relationships/slide" Target="slide1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7.xml"/><Relationship Id="rId3" Type="http://schemas.microsoft.com/office/2007/relationships/hdphoto" Target="../media/image20.wdp"/><Relationship Id="rId2" Type="http://schemas.openxmlformats.org/officeDocument/2006/relationships/image" Target="../media/image19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7.xml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7.xml"/><Relationship Id="rId4" Type="http://schemas.openxmlformats.org/officeDocument/2006/relationships/image" Target="../media/image8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7.xml"/><Relationship Id="rId3" Type="http://schemas.microsoft.com/office/2007/relationships/hdphoto" Target="../media/image20.wdp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7.xml"/><Relationship Id="rId6" Type="http://schemas.openxmlformats.org/officeDocument/2006/relationships/image" Target="../media/image26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313267" cy="68493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zh-CN" sz="4000" b="1" dirty="0">
                <a:solidFill>
                  <a:srgbClr val="0050AA"/>
                </a:solidFill>
                <a:latin typeface="+mj-ea"/>
                <a:ea typeface="+mj-ea"/>
              </a:rPr>
              <a:t>图形的平移、旋转与轴对称</a:t>
            </a:r>
            <a:endParaRPr lang="zh-CN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4" y="500649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30705" y="1684020"/>
            <a:ext cx="5261610" cy="769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/>
              <a:t>探索规律</a:t>
            </a:r>
            <a:endParaRPr lang="zh-CN" altLang="en-US" sz="4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1168242"/>
            <a:ext cx="1150144" cy="20550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63258" y="780770"/>
            <a:ext cx="6578133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议一议：按这样的规律铺下去，第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幅图有（    ）块黑色瓷砖。第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幅图中有（     ）块黑色瓷砖。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6418" y1="43274" x2="16418" y2="43274"/>
                        <a14:foregroundMark x1="10821" y1="42601" x2="10821" y2="42601"/>
                        <a14:foregroundMark x1="5224" y1="44395" x2="5224" y2="44395"/>
                        <a14:foregroundMark x1="56343" y1="59193" x2="56343" y2="59193"/>
                        <a14:foregroundMark x1="80970" y1="64798" x2="80970" y2="64798"/>
                        <a14:foregroundMark x1="81343" y1="63229" x2="81343" y2="63229"/>
                        <a14:foregroundMark x1="82836" y1="67489" x2="82836" y2="67489"/>
                        <a14:foregroundMark x1="82836" y1="67489" x2="82836" y2="67489"/>
                        <a14:foregroundMark x1="83209" y1="92601" x2="83209" y2="92601"/>
                        <a14:foregroundMark x1="51493" y1="87668" x2="51493" y2="87668"/>
                        <a14:foregroundMark x1="83582" y1="16592" x2="83582" y2="16592"/>
                        <a14:foregroundMark x1="6716" y1="36547" x2="6716" y2="365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140" y="2850356"/>
            <a:ext cx="1137285" cy="189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2473643" y="2047875"/>
            <a:ext cx="4042886" cy="1269683"/>
          </a:xfrm>
          <a:prstGeom prst="wedgeRoundRectCallout">
            <a:avLst>
              <a:gd name="adj1" fmla="val 74231"/>
              <a:gd name="adj2" fmla="val 5600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幅图：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1+3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10=31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（块）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52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幅图：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1+3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52=157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（块）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52796" y="862440"/>
            <a:ext cx="4700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31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79359" y="1351376"/>
            <a:ext cx="6581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157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30" y="1041559"/>
            <a:ext cx="1150144" cy="2055019"/>
          </a:xfrm>
          <a:prstGeom prst="rect">
            <a:avLst/>
          </a:prstGeom>
        </p:spPr>
      </p:pic>
      <p:pic>
        <p:nvPicPr>
          <p:cNvPr id="2" name="图片 1" descr="@3B@3FE5`(SY8[IE`VUJ{C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464" y="1558291"/>
            <a:ext cx="1243013" cy="1050131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503171" y="696278"/>
            <a:ext cx="4524851" cy="564356"/>
          </a:xfrm>
          <a:prstGeom prst="wedgeRoundRectCallout">
            <a:avLst>
              <a:gd name="adj1" fmla="val -68892"/>
              <a:gd name="adj2" fmla="val 52109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找规律，第四幅图有多少个三角？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$Y`{U[J7{GU]3_3_N486`7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744" y="1544003"/>
            <a:ext cx="1814513" cy="1064419"/>
          </a:xfrm>
          <a:prstGeom prst="rect">
            <a:avLst/>
          </a:prstGeom>
        </p:spPr>
      </p:pic>
      <p:pic>
        <p:nvPicPr>
          <p:cNvPr id="5" name="图片 4" descr="9@~B~KH1{8A6}KFBJ18MRNV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5959" y="1479709"/>
            <a:ext cx="2406968" cy="1128713"/>
          </a:xfrm>
          <a:prstGeom prst="rect">
            <a:avLst/>
          </a:prstGeom>
        </p:spPr>
      </p:pic>
      <p:pic>
        <p:nvPicPr>
          <p:cNvPr id="6" name="图片 5" descr="J)EFEO~(%8%EJMS9P%7HT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3170" y="3096577"/>
            <a:ext cx="3714274" cy="127158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0" y="387628"/>
            <a:ext cx="275145" cy="342254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508200" y="308632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081" y="2929890"/>
            <a:ext cx="869156" cy="166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 descr="@3B@3FE5`(SY8[IE`VUJ{C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355" y="1099662"/>
            <a:ext cx="1243013" cy="1050131"/>
          </a:xfrm>
          <a:prstGeom prst="rect">
            <a:avLst/>
          </a:prstGeom>
        </p:spPr>
      </p:pic>
      <p:pic>
        <p:nvPicPr>
          <p:cNvPr id="4" name="图片 3" descr="$Y`{U[J7{GU]3_3_N486`7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1842" y="1085374"/>
            <a:ext cx="1814513" cy="1064419"/>
          </a:xfrm>
          <a:prstGeom prst="rect">
            <a:avLst/>
          </a:prstGeom>
        </p:spPr>
      </p:pic>
      <p:pic>
        <p:nvPicPr>
          <p:cNvPr id="5" name="图片 4" descr="9@~B~KH1{8A6}KFBJ18MRNV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3567" y="1085374"/>
            <a:ext cx="2406968" cy="1128713"/>
          </a:xfrm>
          <a:prstGeom prst="rect">
            <a:avLst/>
          </a:prstGeom>
        </p:spPr>
      </p:pic>
      <p:pic>
        <p:nvPicPr>
          <p:cNvPr id="6" name="图片 5" descr="J)EFEO~(%8%EJMS9P%7HT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6022" y="2802731"/>
            <a:ext cx="3714274" cy="12715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6355" y="2214086"/>
            <a:ext cx="15868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3+7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1=10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25666" y="2214086"/>
            <a:ext cx="15868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3+7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2=17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25026" y="2214086"/>
            <a:ext cx="15868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3+7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3=24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3261" y="4201477"/>
            <a:ext cx="15868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3+7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4=31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" name="图片 9" descr="@3B@3FE5`(SY8[IE`VUJ{C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261" y="1099662"/>
            <a:ext cx="1243013" cy="1050131"/>
          </a:xfrm>
          <a:prstGeom prst="rect">
            <a:avLst/>
          </a:prstGeom>
        </p:spPr>
      </p:pic>
      <p:pic>
        <p:nvPicPr>
          <p:cNvPr id="11" name="图片 10" descr="$Y`{U[J7{GU]3_3_N486`7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3749" y="1085374"/>
            <a:ext cx="1814513" cy="1064419"/>
          </a:xfrm>
          <a:prstGeom prst="rect">
            <a:avLst/>
          </a:prstGeom>
        </p:spPr>
      </p:pic>
      <p:pic>
        <p:nvPicPr>
          <p:cNvPr id="12" name="图片 11" descr="9@~B~KH1{8A6}KFBJ18MRNV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5474" y="1085374"/>
            <a:ext cx="2406968" cy="11287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09" y="1159193"/>
            <a:ext cx="1150144" cy="20550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79332" y="943451"/>
            <a:ext cx="6301264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按照上面的规律，第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幅图有（     ）格三角，第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幅图有（    ）个三角。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3109" y1="16667" x2="73109" y2="16667"/>
                        <a14:foregroundMark x1="16807" y1="52778" x2="16807" y2="52778"/>
                        <a14:foregroundMark x1="49580" y1="67361" x2="49580" y2="67361"/>
                        <a14:foregroundMark x1="43697" y1="68056" x2="43697" y2="68056"/>
                        <a14:foregroundMark x1="43697" y1="68056" x2="43697" y2="68056"/>
                        <a14:foregroundMark x1="35294" y1="70833" x2="38655" y2="59028"/>
                        <a14:foregroundMark x1="45378" y1="79861" x2="45378" y2="79861"/>
                        <a14:foregroundMark x1="38655" y1="78472" x2="52941" y2="77778"/>
                        <a14:foregroundMark x1="67227" y1="75000" x2="67227" y2="75000"/>
                        <a14:foregroundMark x1="73109" y1="76389" x2="73109" y2="76389"/>
                        <a14:foregroundMark x1="32773" y1="84028" x2="32773" y2="84028"/>
                        <a14:foregroundMark x1="20168" y1="90972" x2="20168" y2="90972"/>
                        <a14:foregroundMark x1="31092" y1="59028" x2="31092" y2="59028"/>
                        <a14:foregroundMark x1="48739" y1="59028" x2="48739" y2="59028"/>
                        <a14:foregroundMark x1="61345" y1="58333" x2="61345" y2="58333"/>
                        <a14:foregroundMark x1="68908" y1="58333" x2="68908" y2="58333"/>
                        <a14:foregroundMark x1="77311" y1="58333" x2="77311" y2="58333"/>
                        <a14:foregroundMark x1="11765" y1="56944" x2="11765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909" y="3082290"/>
            <a:ext cx="928688" cy="1455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云形标注 3"/>
          <p:cNvSpPr/>
          <p:nvPr/>
        </p:nvSpPr>
        <p:spPr>
          <a:xfrm>
            <a:off x="1833087" y="2042637"/>
            <a:ext cx="5641181" cy="1163479"/>
          </a:xfrm>
          <a:prstGeom prst="cloudCallout">
            <a:avLst>
              <a:gd name="adj1" fmla="val 53967"/>
              <a:gd name="adj2" fmla="val 91751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幅图：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3+7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12=87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（个）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25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幅图：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3+7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25=178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（个）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82201" y="1026178"/>
            <a:ext cx="5638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87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70543" y="1503165"/>
            <a:ext cx="6110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178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5476" y="1559369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87959" cy="50026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4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1"/>
            <a:ext cx="1847212" cy="56156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93532" y="2214563"/>
            <a:ext cx="5392103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找图形的变化规律时，要充分考虑到平移和旋转的特征。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30" y="1438752"/>
            <a:ext cx="1150144" cy="20550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2" y="369055"/>
            <a:ext cx="275145" cy="342254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458670" y="329546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9922" y="781491"/>
            <a:ext cx="5536266" cy="2925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同学们，都玩过“俄罗斯方块” 吧，其实它是由不同的基本图形组成的。通过平移、旋转的变化来达到完成任务目的。生活中有很多美丽的图案都是由基本图形变换来的，只要我们细心观察就可以找到规律。今天就让我们一起来探索图形变化的规律吧！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69" y="1024414"/>
            <a:ext cx="1150144" cy="2055019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426970" y="825341"/>
            <a:ext cx="4290060" cy="670560"/>
          </a:xfrm>
          <a:prstGeom prst="wedgeRoundRectCallout">
            <a:avLst>
              <a:gd name="adj1" fmla="val -70692"/>
              <a:gd name="adj2" fmla="val 5901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是怎么变化的？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F$EHJ@_IKYIDY8}TRVDL9{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0357" y="1024414"/>
            <a:ext cx="307181" cy="178594"/>
          </a:xfrm>
          <a:prstGeom prst="rect">
            <a:avLst/>
          </a:prstGeom>
        </p:spPr>
      </p:pic>
      <p:pic>
        <p:nvPicPr>
          <p:cNvPr id="5" name="图片 4" descr="6C}RZ10F4B_}IP%4FWGA5H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1699" y="2278856"/>
            <a:ext cx="6011228" cy="129063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45080" y="3651885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39515" y="3651885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75371" y="3651885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③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392829" y="3651885"/>
            <a:ext cx="460534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⑤</a:t>
            </a:r>
            <a:endParaRPr lang="en-US" altLang="en-US" sz="2100" b="1"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85999" y="3651885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④</a:t>
            </a:r>
            <a:endParaRPr lang="zh-CN" altLang="en-US" sz="210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2" y="369055"/>
            <a:ext cx="275145" cy="342254"/>
          </a:xfrm>
          <a:prstGeom prst="rect">
            <a:avLst/>
          </a:prstGeom>
        </p:spPr>
      </p:pic>
      <p:sp>
        <p:nvSpPr>
          <p:cNvPr id="2" name="文本框 14"/>
          <p:cNvSpPr txBox="1"/>
          <p:nvPr/>
        </p:nvSpPr>
        <p:spPr>
          <a:xfrm>
            <a:off x="458670" y="319545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8" grpId="0"/>
      <p:bldP spid="100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3109" y1="16667" x2="73109" y2="16667"/>
                        <a14:foregroundMark x1="16807" y1="52778" x2="16807" y2="52778"/>
                        <a14:foregroundMark x1="49580" y1="67361" x2="49580" y2="67361"/>
                        <a14:foregroundMark x1="43697" y1="68056" x2="43697" y2="68056"/>
                        <a14:foregroundMark x1="43697" y1="68056" x2="43697" y2="68056"/>
                        <a14:foregroundMark x1="35294" y1="70833" x2="38655" y2="59028"/>
                        <a14:foregroundMark x1="45378" y1="79861" x2="45378" y2="79861"/>
                        <a14:foregroundMark x1="38655" y1="78472" x2="52941" y2="77778"/>
                        <a14:foregroundMark x1="67227" y1="75000" x2="67227" y2="75000"/>
                        <a14:foregroundMark x1="73109" y1="76389" x2="73109" y2="76389"/>
                        <a14:foregroundMark x1="32773" y1="84028" x2="32773" y2="84028"/>
                        <a14:foregroundMark x1="20168" y1="90972" x2="20168" y2="90972"/>
                        <a14:foregroundMark x1="31092" y1="59028" x2="31092" y2="59028"/>
                        <a14:foregroundMark x1="48739" y1="59028" x2="48739" y2="59028"/>
                        <a14:foregroundMark x1="61345" y1="58333" x2="61345" y2="58333"/>
                        <a14:foregroundMark x1="68908" y1="58333" x2="68908" y2="58333"/>
                        <a14:foregroundMark x1="77311" y1="58333" x2="77311" y2="58333"/>
                        <a14:foregroundMark x1="11765" y1="56944" x2="11765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2457" y="3172778"/>
            <a:ext cx="928688" cy="1455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 descr="9KO1IGW9YSP`3`29OF$`[]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533" y="651034"/>
            <a:ext cx="1564481" cy="1528763"/>
          </a:xfrm>
          <a:prstGeom prst="rect">
            <a:avLst/>
          </a:prstGeom>
        </p:spPr>
      </p:pic>
      <p:pic>
        <p:nvPicPr>
          <p:cNvPr id="3" name="图片 2" descr="K7F8@OR0~I60NERIC]`3GC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1114" y="651034"/>
            <a:ext cx="1550194" cy="152161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35129" y="2288381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3566" y="2179796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355533" y="2679859"/>
            <a:ext cx="4795361" cy="1046321"/>
          </a:xfrm>
          <a:prstGeom prst="wedgeRoundRectCallout">
            <a:avLst>
              <a:gd name="adj1" fmla="val -67886"/>
              <a:gd name="adj2" fmla="val 3215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图  的红箭头先向（    ）平移（   ）格，再以小圆点为中心，沿（      ）方向转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90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°，得到图   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56466" y="2679859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77276" y="2679859"/>
            <a:ext cx="42291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右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60332" y="2688907"/>
            <a:ext cx="3643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43124" y="3006090"/>
            <a:ext cx="10053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顺时针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94897" y="3334702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 animBg="1"/>
      <p:bldP spid="8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I$(GW_8NI1S4A`16YJ5BL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2639" y="731044"/>
            <a:ext cx="1585913" cy="1543050"/>
          </a:xfrm>
          <a:prstGeom prst="rect">
            <a:avLst/>
          </a:prstGeom>
        </p:spPr>
      </p:pic>
      <p:pic>
        <p:nvPicPr>
          <p:cNvPr id="3" name="图片 2" descr="4J2WV6$%I_{XIZ)Z$}1{QWV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997" y="731044"/>
            <a:ext cx="1557338" cy="1528763"/>
          </a:xfrm>
          <a:prstGeom prst="rect">
            <a:avLst/>
          </a:prstGeom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112" y="3100388"/>
            <a:ext cx="869156" cy="166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2699861" y="2376011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92604" y="2376011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③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810226" y="2862739"/>
            <a:ext cx="5381625" cy="1269206"/>
          </a:xfrm>
          <a:prstGeom prst="wedgeRoundRectCallout">
            <a:avLst>
              <a:gd name="adj1" fmla="val 61716"/>
              <a:gd name="adj2" fmla="val 2542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图  的红箭头先向（   ）平移（   ）格，再以小圆点为中心沿（       ）方向旋转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90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°，得到图   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48840" y="2976562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24827" y="2970847"/>
            <a:ext cx="4586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下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63114" y="2959417"/>
            <a:ext cx="32908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28198" y="3301841"/>
            <a:ext cx="10458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顺时针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60445" y="3612637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③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 animBg="1"/>
      <p:bldP spid="6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PQ7RI4LRK7T_Y2)HZ0P%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081" y="570547"/>
            <a:ext cx="3564255" cy="155733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134451" y="2270284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③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29902" y="2270284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④</a:t>
            </a:r>
            <a:endParaRPr lang="zh-CN" altLang="en-US" sz="210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6418" y1="43274" x2="16418" y2="43274"/>
                        <a14:foregroundMark x1="10821" y1="42601" x2="10821" y2="42601"/>
                        <a14:foregroundMark x1="5224" y1="44395" x2="5224" y2="44395"/>
                        <a14:foregroundMark x1="56343" y1="59193" x2="56343" y2="59193"/>
                        <a14:foregroundMark x1="80970" y1="64798" x2="80970" y2="64798"/>
                        <a14:foregroundMark x1="81343" y1="63229" x2="81343" y2="63229"/>
                        <a14:foregroundMark x1="82836" y1="67489" x2="82836" y2="67489"/>
                        <a14:foregroundMark x1="82836" y1="67489" x2="82836" y2="67489"/>
                        <a14:foregroundMark x1="83209" y1="92601" x2="83209" y2="92601"/>
                        <a14:foregroundMark x1="51493" y1="87668" x2="51493" y2="87668"/>
                        <a14:foregroundMark x1="83582" y1="16592" x2="83582" y2="16592"/>
                        <a14:foregroundMark x1="6716" y1="36547" x2="6716" y2="365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1498" y="2745581"/>
            <a:ext cx="1137285" cy="189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圆角矩形标注 4"/>
          <p:cNvSpPr/>
          <p:nvPr/>
        </p:nvSpPr>
        <p:spPr>
          <a:xfrm>
            <a:off x="2445068" y="2745581"/>
            <a:ext cx="5381625" cy="1363028"/>
          </a:xfrm>
          <a:prstGeom prst="wedgeRoundRectCallout">
            <a:avLst>
              <a:gd name="adj1" fmla="val -65831"/>
              <a:gd name="adj2" fmla="val -1250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图  的红箭头先向（   ）平移（   ）格，再以小圆点为中心沿（       ）方向旋转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90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°，得到图   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96540" y="2929414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③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94910" y="2917984"/>
            <a:ext cx="39957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左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76048" y="2917984"/>
            <a:ext cx="39957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53514" y="3231356"/>
            <a:ext cx="11287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顺时针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34564" y="3589132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④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5" grpId="0" animBg="1"/>
      <p:bldP spid="4" grpId="0"/>
      <p:bldP spid="6" grpId="0"/>
      <p:bldP spid="7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30" y="1438752"/>
            <a:ext cx="1150144" cy="20550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21168" y="612206"/>
            <a:ext cx="6111240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用同样规格的黑白两色正方形瓷砖，按照下面的规律铺地板，那么第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幅图中应该有多少块瓷砖？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{6(WHB8O{T%78V[$4P7GWL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954" y="1727359"/>
            <a:ext cx="4174808" cy="10191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9896" y="2746534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62914" y="2746534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39301" y="2746534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③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CHY)%0MV{8P6~YW5%OX[2R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104" y="3138012"/>
            <a:ext cx="2342198" cy="112347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65796" y="4261485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④</a:t>
            </a:r>
            <a:endParaRPr lang="zh-CN" altLang="en-US" sz="2100"/>
          </a:p>
        </p:txBody>
      </p:sp>
      <p:pic>
        <p:nvPicPr>
          <p:cNvPr id="2" name="图片 1" descr="{6(WHB8O{T%78V[$4P7GWL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9384" y="1727359"/>
            <a:ext cx="4174808" cy="10191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991326" y="2746534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74344" y="2746534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" name="图片 11" descr="CHY)%0MV{8P6~YW5%OX[2R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9010" y="3138012"/>
            <a:ext cx="2342198" cy="112347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477702" y="4261485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④</a:t>
            </a:r>
            <a:endParaRPr lang="zh-CN" altLang="en-US" sz="2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T1B(2QNOEUI2SW6(CB][]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5992" y="1446371"/>
            <a:ext cx="1219676" cy="1174433"/>
          </a:xfrm>
          <a:prstGeom prst="rect">
            <a:avLst/>
          </a:prstGeom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2464" y="1343025"/>
            <a:ext cx="869156" cy="166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云形标注 2"/>
          <p:cNvSpPr/>
          <p:nvPr/>
        </p:nvSpPr>
        <p:spPr>
          <a:xfrm>
            <a:off x="1531620" y="520065"/>
            <a:ext cx="1904048" cy="822960"/>
          </a:xfrm>
          <a:prstGeom prst="cloudCallout">
            <a:avLst>
              <a:gd name="adj1" fmla="val -56628"/>
              <a:gd name="adj2" fmla="val 85358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我是这样想的。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2CAJ)7FXF$R7KWWNAXE7HS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5722" y="1446372"/>
            <a:ext cx="1639729" cy="1174909"/>
          </a:xfrm>
          <a:prstGeom prst="rect">
            <a:avLst/>
          </a:prstGeom>
        </p:spPr>
      </p:pic>
      <p:pic>
        <p:nvPicPr>
          <p:cNvPr id="5" name="图片 4" descr="D52)5NABGDPTL0HCD`W@DK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5980" y="1446847"/>
            <a:ext cx="1985010" cy="1174433"/>
          </a:xfrm>
          <a:prstGeom prst="rect">
            <a:avLst/>
          </a:prstGeom>
        </p:spPr>
      </p:pic>
      <p:pic>
        <p:nvPicPr>
          <p:cNvPr id="6" name="图片 5" descr="){@Q7Z402PI~TJPI70JB2DY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5164" y="3012758"/>
            <a:ext cx="2721293" cy="129301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79847" y="2621280"/>
            <a:ext cx="6348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01942" y="2621280"/>
            <a:ext cx="94059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4+3=7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4593" y="2621280"/>
            <a:ext cx="132778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4+3+3=10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31883" y="4387215"/>
            <a:ext cx="2903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4+3+3+3=13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3109" y1="16667" x2="73109" y2="16667"/>
                        <a14:foregroundMark x1="16807" y1="52778" x2="16807" y2="52778"/>
                        <a14:foregroundMark x1="49580" y1="67361" x2="49580" y2="67361"/>
                        <a14:foregroundMark x1="43697" y1="68056" x2="43697" y2="68056"/>
                        <a14:foregroundMark x1="43697" y1="68056" x2="43697" y2="68056"/>
                        <a14:foregroundMark x1="35294" y1="70833" x2="38655" y2="59028"/>
                        <a14:foregroundMark x1="45378" y1="79861" x2="45378" y2="79861"/>
                        <a14:foregroundMark x1="38655" y1="78472" x2="52941" y2="77778"/>
                        <a14:foregroundMark x1="67227" y1="75000" x2="67227" y2="75000"/>
                        <a14:foregroundMark x1="73109" y1="76389" x2="73109" y2="76389"/>
                        <a14:foregroundMark x1="32773" y1="84028" x2="32773" y2="84028"/>
                        <a14:foregroundMark x1="20168" y1="90972" x2="20168" y2="90972"/>
                        <a14:foregroundMark x1="31092" y1="59028" x2="31092" y2="59028"/>
                        <a14:foregroundMark x1="48739" y1="59028" x2="48739" y2="59028"/>
                        <a14:foregroundMark x1="61345" y1="58333" x2="61345" y2="58333"/>
                        <a14:foregroundMark x1="68908" y1="58333" x2="68908" y2="58333"/>
                        <a14:foregroundMark x1="77311" y1="58333" x2="77311" y2="58333"/>
                        <a14:foregroundMark x1="11765" y1="56944" x2="11765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8135" y="1343025"/>
            <a:ext cx="928688" cy="1455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云形标注 2"/>
          <p:cNvSpPr/>
          <p:nvPr/>
        </p:nvSpPr>
        <p:spPr>
          <a:xfrm>
            <a:off x="1531620" y="520065"/>
            <a:ext cx="1904048" cy="822960"/>
          </a:xfrm>
          <a:prstGeom prst="cloudCallout">
            <a:avLst>
              <a:gd name="adj1" fmla="val -56628"/>
              <a:gd name="adj2" fmla="val 85358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我是这样想的。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NBCW5_{VIU}BWYI$OYD}(I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637" y="1496854"/>
            <a:ext cx="1147763" cy="1147763"/>
          </a:xfrm>
          <a:prstGeom prst="rect">
            <a:avLst/>
          </a:prstGeom>
        </p:spPr>
      </p:pic>
      <p:pic>
        <p:nvPicPr>
          <p:cNvPr id="4" name="图片 3" descr="U5604HT36_M3ZL7ZBGIXX(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5668" y="1496854"/>
            <a:ext cx="1529715" cy="1147763"/>
          </a:xfrm>
          <a:prstGeom prst="rect">
            <a:avLst/>
          </a:prstGeom>
        </p:spPr>
      </p:pic>
      <p:pic>
        <p:nvPicPr>
          <p:cNvPr id="5" name="图片 4" descr="J`P26OZ2P)]A)S%8D9]1($V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5403" y="1496854"/>
            <a:ext cx="2019300" cy="1148239"/>
          </a:xfrm>
          <a:prstGeom prst="rect">
            <a:avLst/>
          </a:prstGeom>
        </p:spPr>
      </p:pic>
      <p:pic>
        <p:nvPicPr>
          <p:cNvPr id="6" name="图片 5" descr="){@Q7Z402PI~TJPI70JB2DY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9912" y="3107055"/>
            <a:ext cx="2721293" cy="129301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77867" y="2645092"/>
            <a:ext cx="12968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1+3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1=4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1873" y="2644616"/>
            <a:ext cx="12968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1+3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2=7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86876" y="2645092"/>
            <a:ext cx="14849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1+3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3=10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51873" y="4400074"/>
            <a:ext cx="141303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1+3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4=13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783</Words>
  <Application>WPS 演示</Application>
  <PresentationFormat>全屏显示(16:9)</PresentationFormat>
  <Paragraphs>156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幼圆</vt:lpstr>
      <vt:lpstr>楷体</vt:lpstr>
      <vt:lpstr>Times New Roman</vt:lpstr>
      <vt:lpstr>等线</vt:lpstr>
      <vt:lpstr>Calibri</vt:lpstr>
      <vt:lpstr>等线 Light</vt:lpstr>
      <vt:lpstr>微软雅黑</vt:lpstr>
      <vt:lpstr>Arial Unicode MS</vt:lpstr>
      <vt:lpstr>Calibri Light</vt:lpstr>
      <vt:lpstr>2_Office 主题</vt:lpstr>
      <vt:lpstr>1_自定义设计方案</vt:lpstr>
      <vt:lpstr>2_自定义设计方案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39</cp:revision>
  <dcterms:created xsi:type="dcterms:W3CDTF">2019-03-24T01:29:00Z</dcterms:created>
  <dcterms:modified xsi:type="dcterms:W3CDTF">2023-08-28T08:48:35Z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CD4842C492E641D3BF72DAF9B90AC446_12</vt:lpwstr>
  </property>
</Properties>
</file>