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22"/>
  </p:notesMasterIdLst>
  <p:sldIdLst>
    <p:sldId id="256" r:id="rId4"/>
    <p:sldId id="332" r:id="rId5"/>
    <p:sldId id="333" r:id="rId6"/>
    <p:sldId id="334" r:id="rId7"/>
    <p:sldId id="335" r:id="rId8"/>
    <p:sldId id="301" r:id="rId9"/>
    <p:sldId id="350" r:id="rId10"/>
    <p:sldId id="352" r:id="rId11"/>
    <p:sldId id="365" r:id="rId12"/>
    <p:sldId id="366" r:id="rId13"/>
    <p:sldId id="353" r:id="rId14"/>
    <p:sldId id="354" r:id="rId15"/>
    <p:sldId id="367" r:id="rId16"/>
    <p:sldId id="355" r:id="rId17"/>
    <p:sldId id="358" r:id="rId18"/>
    <p:sldId id="360" r:id="rId19"/>
    <p:sldId id="361" r:id="rId20"/>
    <p:sldId id="271" r:id="rId21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7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.xkb1.com" initials="w" lastIdx="2" clrIdx="0"/>
  <p:cmAuthor id="2" name="User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16" y="-102"/>
      </p:cViewPr>
      <p:guideLst>
        <p:guide orient="horz" pos="1667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07504" y="91225"/>
            <a:ext cx="12528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图形平移的方法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12.xml"/><Relationship Id="rId5" Type="http://schemas.openxmlformats.org/officeDocument/2006/relationships/slide" Target="slide1.xml"/><Relationship Id="rId4" Type="http://schemas.openxmlformats.org/officeDocument/2006/relationships/slide" Target="slide18.xml"/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emf"/><Relationship Id="rId1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emf"/><Relationship Id="rId1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emf"/><Relationship Id="rId1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20.wmf"/><Relationship Id="rId1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>
              <a:gd name="adj" fmla="val 18663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5687" y="1435155"/>
            <a:ext cx="4422140" cy="80708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图形平移的方法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564328" y="2932252"/>
            <a:ext cx="1799760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5548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66772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2636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000" b="1" dirty="0">
                <a:solidFill>
                  <a:srgbClr val="0050AA"/>
                </a:solidFill>
                <a:latin typeface="+mj-ea"/>
                <a:ea typeface="+mj-ea"/>
              </a:rPr>
              <a:t>图形的平移、旋转与轴对称</a:t>
            </a:r>
            <a:endParaRPr lang="zh-CN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1485900" y="698500"/>
            <a:ext cx="5195570" cy="857250"/>
          </a:xfrm>
        </p:spPr>
        <p:txBody>
          <a:bodyPr anchor="ctr"/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说一说，填一填。</a:t>
            </a:r>
            <a:b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长方形向什么方向平移了几格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8195" name="内容占位符 8194"/>
          <p:cNvGraphicFramePr>
            <a:graphicFrameLocks noGrp="1"/>
          </p:cNvGraphicFramePr>
          <p:nvPr>
            <p:ph idx="1"/>
          </p:nvPr>
        </p:nvGraphicFramePr>
        <p:xfrm>
          <a:off x="1882140" y="1840230"/>
          <a:ext cx="4860290" cy="2305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" r:id="rId1" imgW="6651625" imgH="3495675" progId="CorelDRAW.Graphic.14">
                  <p:embed/>
                </p:oleObj>
              </mc:Choice>
              <mc:Fallback>
                <p:oleObj name="" r:id="rId1" imgW="6651625" imgH="3495675" progId="CorelDRAW.Graphic.1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82140" y="1840230"/>
                        <a:ext cx="4860290" cy="230568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3" name="文本占位符 8202"/>
          <p:cNvSpPr>
            <a:spLocks noGrp="1"/>
          </p:cNvSpPr>
          <p:nvPr/>
        </p:nvSpPr>
        <p:spPr>
          <a:xfrm>
            <a:off x="1485900" y="4146074"/>
            <a:ext cx="6172200" cy="672704"/>
          </a:xfr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>
                <a:solidFill>
                  <a:srgbClr val="CC00CC"/>
                </a:solidFill>
              </a:rPr>
              <a:t>      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</a:t>
            </a:r>
            <a:r>
              <a:rPr lang="en-US" altLang="zh-CN" sz="2400" b="1" baseline="-25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平移</a:t>
            </a:r>
            <a:r>
              <a:rPr lang="en-US" altLang="zh-CN" sz="2400" b="1" baseline="-25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格。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204" name="文本框 8203"/>
          <p:cNvSpPr txBox="1"/>
          <p:nvPr/>
        </p:nvSpPr>
        <p:spPr>
          <a:xfrm>
            <a:off x="3378676" y="4213384"/>
            <a:ext cx="377429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右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205" name="文本框 8204"/>
          <p:cNvSpPr txBox="1"/>
          <p:nvPr/>
        </p:nvSpPr>
        <p:spPr>
          <a:xfrm>
            <a:off x="4363085" y="4213225"/>
            <a:ext cx="49085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10</a:t>
            </a:r>
            <a:endParaRPr lang="en-US" altLang="zh-CN" sz="21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2775" y="2630805"/>
            <a:ext cx="1133475" cy="750570"/>
          </a:xfrm>
          <a:prstGeom prst="rect">
            <a:avLst/>
          </a:prstGeom>
          <a:solidFill>
            <a:schemeClr val="bg1">
              <a:alpha val="60000"/>
            </a:schemeClr>
          </a:solidFill>
          <a:ln w="28575" cap="flat" cmpd="sng">
            <a:solidFill>
              <a:schemeClr val="accent1">
                <a:shade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8197" name="矩形 8196"/>
          <p:cNvSpPr/>
          <p:nvPr/>
        </p:nvSpPr>
        <p:spPr>
          <a:xfrm>
            <a:off x="5609590" y="2630805"/>
            <a:ext cx="1133475" cy="730250"/>
          </a:xfrm>
          <a:prstGeom prst="rect">
            <a:avLst/>
          </a:prstGeom>
          <a:solidFill>
            <a:schemeClr val="accent6">
              <a:lumMod val="75000"/>
              <a:alpha val="74000"/>
            </a:schemeClr>
          </a:solidFill>
          <a:ln w="952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cxnSp>
        <p:nvCxnSpPr>
          <p:cNvPr id="4" name="直接箭头连接符 3"/>
          <p:cNvCxnSpPr/>
          <p:nvPr/>
        </p:nvCxnSpPr>
        <p:spPr>
          <a:xfrm>
            <a:off x="3537585" y="2992755"/>
            <a:ext cx="1178560" cy="1143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2987675" y="2571750"/>
            <a:ext cx="75565" cy="755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87675" y="2571750"/>
            <a:ext cx="75565" cy="755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62" name="左大括号 401"/>
          <p:cNvSpPr/>
          <p:nvPr/>
        </p:nvSpPr>
        <p:spPr>
          <a:xfrm rot="5400000">
            <a:off x="4680585" y="489585"/>
            <a:ext cx="337185" cy="3666490"/>
          </a:xfrm>
          <a:prstGeom prst="leftBrace">
            <a:avLst>
              <a:gd name="adj1" fmla="val 0"/>
              <a:gd name="adj2" fmla="val 50000"/>
            </a:avLst>
          </a:prstGeom>
          <a:noFill/>
          <a:ln w="264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sz="1350" dirty="0">
              <a:solidFill>
                <a:srgbClr val="000000"/>
              </a:solidFill>
              <a:ea typeface="方正舒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4055" y="1830705"/>
            <a:ext cx="716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</a:t>
            </a:r>
            <a:endParaRPr lang="zh-CN" altLang="en-US" sz="2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05417 0.006790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00" y="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/>
      <p:bldP spid="8205" grpId="0"/>
      <p:bldP spid="6" grpId="0" animBg="1"/>
      <p:bldP spid="15762" grpId="0" bldLvl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标题 10246"/>
          <p:cNvSpPr>
            <a:spLocks noGrp="1"/>
          </p:cNvSpPr>
          <p:nvPr/>
        </p:nvSpPr>
        <p:spPr>
          <a:xfrm>
            <a:off x="128270" y="435610"/>
            <a:ext cx="2862580" cy="676910"/>
          </a:xfr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移一移，想一想。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8" name="文本占位符 10247"/>
          <p:cNvSpPr>
            <a:spLocks noGrp="1"/>
          </p:cNvSpPr>
          <p:nvPr/>
        </p:nvSpPr>
        <p:spPr>
          <a:xfrm>
            <a:off x="2056765" y="1311275"/>
            <a:ext cx="2099310" cy="807720"/>
          </a:xfrm>
          <a:prstGeom prst="wedgeRoundRectCallout">
            <a:avLst>
              <a:gd name="adj1" fmla="val -74499"/>
              <a:gd name="adj2" fmla="val -4094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右面的  是如何平移的？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5890340" y="600551"/>
          <a:ext cx="1782365" cy="394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" r:id="rId1" imgW="2787650" imgH="6090920" progId="CorelDRAW.Graphic.14">
                  <p:embed/>
                </p:oleObj>
              </mc:Choice>
              <mc:Fallback>
                <p:oleObj name="" r:id="rId1" imgW="2787650" imgH="6090920" progId="CorelDRAW.Graphic.1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90340" y="600551"/>
                        <a:ext cx="1782365" cy="394216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349365" y="1050290"/>
            <a:ext cx="864235" cy="86423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>
            <a:off x="6787515" y="2046605"/>
            <a:ext cx="17145" cy="110172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349365" y="3234690"/>
            <a:ext cx="864235" cy="864235"/>
          </a:xfrm>
          <a:prstGeom prst="rect">
            <a:avLst/>
          </a:prstGeom>
          <a:solidFill>
            <a:schemeClr val="bg2">
              <a:lumMod val="25000"/>
              <a:alpha val="27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1050290"/>
            <a:ext cx="916305" cy="126555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131820" y="1419860"/>
            <a:ext cx="288290" cy="28829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300470" y="1848485"/>
            <a:ext cx="75565" cy="755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300470" y="1851660"/>
            <a:ext cx="75565" cy="755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56385" y="3315970"/>
            <a:ext cx="288290" cy="28829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844675" y="3229610"/>
            <a:ext cx="2773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向下平移了</a:t>
            </a: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个格。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3750 0.427407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2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/>
          <p:cNvSpPr txBox="1"/>
          <p:nvPr/>
        </p:nvSpPr>
        <p:spPr>
          <a:xfrm>
            <a:off x="558855" y="43945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3" name="Rectangle 8"/>
          <p:cNvSpPr/>
          <p:nvPr/>
        </p:nvSpPr>
        <p:spPr>
          <a:xfrm>
            <a:off x="902335" y="1001395"/>
            <a:ext cx="6823710" cy="56642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10000"/>
              </a:lnSpc>
              <a:spcBef>
                <a:spcPct val="30000"/>
              </a:spcBef>
              <a:buFont typeface="Wingdings 2" panose="05020102010507070707" pitchFamily="18" charset="2"/>
            </a:pPr>
            <a:r>
              <a:rPr lang="zh-CN" altLang="en-US" sz="2800" b="1" dirty="0">
                <a:solidFill>
                  <a:srgbClr val="0C0C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如图</a:t>
            </a:r>
            <a:r>
              <a:rPr lang="en-US" altLang="zh-CN" sz="2800" b="1">
                <a:solidFill>
                  <a:srgbClr val="0C0C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0C0C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</a:t>
            </a:r>
            <a:r>
              <a:rPr lang="zh-CN" altLang="en-US" sz="2800" b="1" dirty="0">
                <a:solidFill>
                  <a:srgbClr val="0C0C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小船平移得到的图形是</a:t>
            </a:r>
            <a:r>
              <a:rPr lang="en-US" altLang="zh-CN" sz="2800" b="1">
                <a:solidFill>
                  <a:srgbClr val="0C0C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)</a:t>
            </a:r>
            <a:endParaRPr lang="en-US" altLang="zh-CN" sz="2800" b="1" dirty="0">
              <a:solidFill>
                <a:srgbClr val="0C0C0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25895" y="1054735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890" y="1568450"/>
            <a:ext cx="7458075" cy="17526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02335" y="3424555"/>
            <a:ext cx="963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小船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39085" y="3424555"/>
            <a:ext cx="532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57395" y="3424555"/>
            <a:ext cx="408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33110" y="3424555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27265" y="3424555"/>
            <a:ext cx="39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2771140" y="4084320"/>
            <a:ext cx="3189605" cy="575945"/>
          </a:xfrm>
          <a:prstGeom prst="wedgeRoundRectCallout">
            <a:avLst>
              <a:gd name="adj1" fmla="val 61193"/>
              <a:gd name="adj2" fmla="val -1063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物体平移前后形状、大小、方向不变，位置改变。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6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4923" y="3813175"/>
            <a:ext cx="962025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/>
          <p:nvPr/>
        </p:nvSpPr>
        <p:spPr>
          <a:xfrm>
            <a:off x="1143000" y="411956"/>
            <a:ext cx="5616179" cy="497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buFont typeface="Wingdings 2" panose="05020102010507070707" pitchFamily="18" charset="2"/>
            </a:pPr>
            <a:r>
              <a:rPr lang="zh-CN" altLang="en-US" sz="2400" b="1" dirty="0">
                <a:solidFill>
                  <a:srgbClr val="0C0C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用这个方法数一数金鱼平移的距离。</a:t>
            </a:r>
            <a:endParaRPr lang="zh-CN" altLang="en-US" sz="2400" b="1" dirty="0">
              <a:solidFill>
                <a:srgbClr val="0C0C0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64" name="组合 621"/>
          <p:cNvGrpSpPr/>
          <p:nvPr/>
        </p:nvGrpSpPr>
        <p:grpSpPr>
          <a:xfrm>
            <a:off x="690880" y="1112520"/>
            <a:ext cx="7713980" cy="3242310"/>
            <a:chOff x="0" y="0"/>
            <a:chExt cx="14508633" cy="5048250"/>
          </a:xfrm>
        </p:grpSpPr>
        <p:grpSp>
          <p:nvGrpSpPr>
            <p:cNvPr id="15365" name="Group 2"/>
            <p:cNvGrpSpPr/>
            <p:nvPr/>
          </p:nvGrpSpPr>
          <p:grpSpPr>
            <a:xfrm>
              <a:off x="0" y="0"/>
              <a:ext cx="7272337" cy="5048250"/>
              <a:chOff x="0" y="0"/>
              <a:chExt cx="3811" cy="3180"/>
            </a:xfrm>
          </p:grpSpPr>
          <p:grpSp>
            <p:nvGrpSpPr>
              <p:cNvPr id="15366" name="Group 3"/>
              <p:cNvGrpSpPr/>
              <p:nvPr/>
            </p:nvGrpSpPr>
            <p:grpSpPr>
              <a:xfrm>
                <a:off x="0" y="0"/>
                <a:ext cx="3811" cy="2545"/>
                <a:chOff x="0" y="0"/>
                <a:chExt cx="3811" cy="2545"/>
              </a:xfrm>
            </p:grpSpPr>
            <p:sp>
              <p:nvSpPr>
                <p:cNvPr id="15367" name="Rectangle 4"/>
                <p:cNvSpPr/>
                <p:nvPr/>
              </p:nvSpPr>
              <p:spPr>
                <a:xfrm>
                  <a:off x="0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68" name="Rectangle 5"/>
                <p:cNvSpPr/>
                <p:nvPr/>
              </p:nvSpPr>
              <p:spPr>
                <a:xfrm>
                  <a:off x="318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69" name="Rectangle 6"/>
                <p:cNvSpPr/>
                <p:nvPr/>
              </p:nvSpPr>
              <p:spPr>
                <a:xfrm>
                  <a:off x="635" y="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70" name="Rectangle 7"/>
                <p:cNvSpPr/>
                <p:nvPr/>
              </p:nvSpPr>
              <p:spPr>
                <a:xfrm>
                  <a:off x="953" y="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71" name="Rectangle 8"/>
                <p:cNvSpPr/>
                <p:nvPr/>
              </p:nvSpPr>
              <p:spPr>
                <a:xfrm>
                  <a:off x="1270" y="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72" name="Rectangle 9"/>
                <p:cNvSpPr/>
                <p:nvPr/>
              </p:nvSpPr>
              <p:spPr>
                <a:xfrm>
                  <a:off x="1588" y="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73" name="Rectangle 10"/>
                <p:cNvSpPr/>
                <p:nvPr/>
              </p:nvSpPr>
              <p:spPr>
                <a:xfrm>
                  <a:off x="1905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74" name="Rectangle 11"/>
                <p:cNvSpPr/>
                <p:nvPr/>
              </p:nvSpPr>
              <p:spPr>
                <a:xfrm>
                  <a:off x="2223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75" name="Rectangle 12"/>
                <p:cNvSpPr/>
                <p:nvPr/>
              </p:nvSpPr>
              <p:spPr>
                <a:xfrm>
                  <a:off x="2540" y="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76" name="Rectangle 13"/>
                <p:cNvSpPr/>
                <p:nvPr/>
              </p:nvSpPr>
              <p:spPr>
                <a:xfrm>
                  <a:off x="2858" y="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77" name="Rectangle 14"/>
                <p:cNvSpPr/>
                <p:nvPr/>
              </p:nvSpPr>
              <p:spPr>
                <a:xfrm>
                  <a:off x="3175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78" name="Rectangle 15"/>
                <p:cNvSpPr/>
                <p:nvPr/>
              </p:nvSpPr>
              <p:spPr>
                <a:xfrm>
                  <a:off x="3493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79" name="Rectangle 16"/>
                <p:cNvSpPr/>
                <p:nvPr/>
              </p:nvSpPr>
              <p:spPr>
                <a:xfrm>
                  <a:off x="0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80" name="Rectangle 17"/>
                <p:cNvSpPr/>
                <p:nvPr/>
              </p:nvSpPr>
              <p:spPr>
                <a:xfrm>
                  <a:off x="318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81" name="Rectangle 18"/>
                <p:cNvSpPr/>
                <p:nvPr/>
              </p:nvSpPr>
              <p:spPr>
                <a:xfrm>
                  <a:off x="635" y="31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82" name="Rectangle 19"/>
                <p:cNvSpPr/>
                <p:nvPr/>
              </p:nvSpPr>
              <p:spPr>
                <a:xfrm>
                  <a:off x="953" y="31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83" name="Rectangle 20"/>
                <p:cNvSpPr/>
                <p:nvPr/>
              </p:nvSpPr>
              <p:spPr>
                <a:xfrm>
                  <a:off x="1270" y="32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84" name="Rectangle 21"/>
                <p:cNvSpPr/>
                <p:nvPr/>
              </p:nvSpPr>
              <p:spPr>
                <a:xfrm>
                  <a:off x="1588" y="32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85" name="Rectangle 22"/>
                <p:cNvSpPr/>
                <p:nvPr/>
              </p:nvSpPr>
              <p:spPr>
                <a:xfrm>
                  <a:off x="1905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86" name="Rectangle 23"/>
                <p:cNvSpPr/>
                <p:nvPr/>
              </p:nvSpPr>
              <p:spPr>
                <a:xfrm>
                  <a:off x="2223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87" name="Rectangle 24"/>
                <p:cNvSpPr/>
                <p:nvPr/>
              </p:nvSpPr>
              <p:spPr>
                <a:xfrm>
                  <a:off x="2540" y="32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88" name="Rectangle 25"/>
                <p:cNvSpPr/>
                <p:nvPr/>
              </p:nvSpPr>
              <p:spPr>
                <a:xfrm>
                  <a:off x="2858" y="32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89" name="Rectangle 26"/>
                <p:cNvSpPr/>
                <p:nvPr/>
              </p:nvSpPr>
              <p:spPr>
                <a:xfrm>
                  <a:off x="3175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90" name="Rectangle 27"/>
                <p:cNvSpPr/>
                <p:nvPr/>
              </p:nvSpPr>
              <p:spPr>
                <a:xfrm>
                  <a:off x="3493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91" name="Rectangle 28"/>
                <p:cNvSpPr/>
                <p:nvPr/>
              </p:nvSpPr>
              <p:spPr>
                <a:xfrm>
                  <a:off x="0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92" name="Rectangle 29"/>
                <p:cNvSpPr/>
                <p:nvPr/>
              </p:nvSpPr>
              <p:spPr>
                <a:xfrm>
                  <a:off x="318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93" name="Rectangle 30"/>
                <p:cNvSpPr/>
                <p:nvPr/>
              </p:nvSpPr>
              <p:spPr>
                <a:xfrm>
                  <a:off x="635" y="63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94" name="Rectangle 31"/>
                <p:cNvSpPr/>
                <p:nvPr/>
              </p:nvSpPr>
              <p:spPr>
                <a:xfrm>
                  <a:off x="953" y="63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95" name="Rectangle 32"/>
                <p:cNvSpPr/>
                <p:nvPr/>
              </p:nvSpPr>
              <p:spPr>
                <a:xfrm>
                  <a:off x="1270" y="63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96" name="Rectangle 33"/>
                <p:cNvSpPr/>
                <p:nvPr/>
              </p:nvSpPr>
              <p:spPr>
                <a:xfrm>
                  <a:off x="1588" y="63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97" name="Rectangle 34"/>
                <p:cNvSpPr/>
                <p:nvPr/>
              </p:nvSpPr>
              <p:spPr>
                <a:xfrm>
                  <a:off x="1905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98" name="Rectangle 35"/>
                <p:cNvSpPr/>
                <p:nvPr/>
              </p:nvSpPr>
              <p:spPr>
                <a:xfrm>
                  <a:off x="2223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399" name="Rectangle 36"/>
                <p:cNvSpPr/>
                <p:nvPr/>
              </p:nvSpPr>
              <p:spPr>
                <a:xfrm>
                  <a:off x="2540" y="63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00" name="Rectangle 37"/>
                <p:cNvSpPr/>
                <p:nvPr/>
              </p:nvSpPr>
              <p:spPr>
                <a:xfrm>
                  <a:off x="2858" y="63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01" name="Rectangle 38"/>
                <p:cNvSpPr/>
                <p:nvPr/>
              </p:nvSpPr>
              <p:spPr>
                <a:xfrm>
                  <a:off x="3175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02" name="Rectangle 39"/>
                <p:cNvSpPr/>
                <p:nvPr/>
              </p:nvSpPr>
              <p:spPr>
                <a:xfrm>
                  <a:off x="3493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03" name="Rectangle 40"/>
                <p:cNvSpPr/>
                <p:nvPr/>
              </p:nvSpPr>
              <p:spPr>
                <a:xfrm>
                  <a:off x="0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04" name="Rectangle 41"/>
                <p:cNvSpPr/>
                <p:nvPr/>
              </p:nvSpPr>
              <p:spPr>
                <a:xfrm>
                  <a:off x="318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05" name="Rectangle 42"/>
                <p:cNvSpPr/>
                <p:nvPr/>
              </p:nvSpPr>
              <p:spPr>
                <a:xfrm>
                  <a:off x="635" y="954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06" name="Rectangle 43"/>
                <p:cNvSpPr/>
                <p:nvPr/>
              </p:nvSpPr>
              <p:spPr>
                <a:xfrm>
                  <a:off x="953" y="954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07" name="Rectangle 44"/>
                <p:cNvSpPr/>
                <p:nvPr/>
              </p:nvSpPr>
              <p:spPr>
                <a:xfrm>
                  <a:off x="1270" y="95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08" name="Rectangle 45"/>
                <p:cNvSpPr/>
                <p:nvPr/>
              </p:nvSpPr>
              <p:spPr>
                <a:xfrm>
                  <a:off x="1588" y="95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09" name="Rectangle 46"/>
                <p:cNvSpPr/>
                <p:nvPr/>
              </p:nvSpPr>
              <p:spPr>
                <a:xfrm>
                  <a:off x="1905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10" name="Rectangle 47"/>
                <p:cNvSpPr/>
                <p:nvPr/>
              </p:nvSpPr>
              <p:spPr>
                <a:xfrm>
                  <a:off x="2223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11" name="Rectangle 48"/>
                <p:cNvSpPr/>
                <p:nvPr/>
              </p:nvSpPr>
              <p:spPr>
                <a:xfrm>
                  <a:off x="2540" y="95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12" name="Rectangle 49"/>
                <p:cNvSpPr/>
                <p:nvPr/>
              </p:nvSpPr>
              <p:spPr>
                <a:xfrm>
                  <a:off x="2858" y="95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13" name="Rectangle 50"/>
                <p:cNvSpPr/>
                <p:nvPr/>
              </p:nvSpPr>
              <p:spPr>
                <a:xfrm>
                  <a:off x="3175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14" name="Rectangle 51"/>
                <p:cNvSpPr/>
                <p:nvPr/>
              </p:nvSpPr>
              <p:spPr>
                <a:xfrm>
                  <a:off x="3493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15" name="Rectangle 52"/>
                <p:cNvSpPr/>
                <p:nvPr/>
              </p:nvSpPr>
              <p:spPr>
                <a:xfrm>
                  <a:off x="0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16" name="Rectangle 53"/>
                <p:cNvSpPr/>
                <p:nvPr/>
              </p:nvSpPr>
              <p:spPr>
                <a:xfrm>
                  <a:off x="318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17" name="Rectangle 54"/>
                <p:cNvSpPr/>
                <p:nvPr/>
              </p:nvSpPr>
              <p:spPr>
                <a:xfrm>
                  <a:off x="635" y="127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18" name="Rectangle 55"/>
                <p:cNvSpPr/>
                <p:nvPr/>
              </p:nvSpPr>
              <p:spPr>
                <a:xfrm>
                  <a:off x="953" y="127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19" name="Rectangle 56"/>
                <p:cNvSpPr/>
                <p:nvPr/>
              </p:nvSpPr>
              <p:spPr>
                <a:xfrm>
                  <a:off x="1270" y="1273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20" name="Rectangle 57"/>
                <p:cNvSpPr/>
                <p:nvPr/>
              </p:nvSpPr>
              <p:spPr>
                <a:xfrm>
                  <a:off x="1588" y="1273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21" name="Rectangle 58"/>
                <p:cNvSpPr/>
                <p:nvPr/>
              </p:nvSpPr>
              <p:spPr>
                <a:xfrm>
                  <a:off x="1905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22" name="Rectangle 59"/>
                <p:cNvSpPr/>
                <p:nvPr/>
              </p:nvSpPr>
              <p:spPr>
                <a:xfrm>
                  <a:off x="2223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23" name="Rectangle 60"/>
                <p:cNvSpPr/>
                <p:nvPr/>
              </p:nvSpPr>
              <p:spPr>
                <a:xfrm>
                  <a:off x="2540" y="1273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24" name="Rectangle 61"/>
                <p:cNvSpPr/>
                <p:nvPr/>
              </p:nvSpPr>
              <p:spPr>
                <a:xfrm>
                  <a:off x="2858" y="1273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25" name="Rectangle 62"/>
                <p:cNvSpPr/>
                <p:nvPr/>
              </p:nvSpPr>
              <p:spPr>
                <a:xfrm>
                  <a:off x="3175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26" name="Rectangle 63"/>
                <p:cNvSpPr/>
                <p:nvPr/>
              </p:nvSpPr>
              <p:spPr>
                <a:xfrm>
                  <a:off x="3493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27" name="Rectangle 64"/>
                <p:cNvSpPr/>
                <p:nvPr/>
              </p:nvSpPr>
              <p:spPr>
                <a:xfrm>
                  <a:off x="0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28" name="Rectangle 65"/>
                <p:cNvSpPr/>
                <p:nvPr/>
              </p:nvSpPr>
              <p:spPr>
                <a:xfrm>
                  <a:off x="318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29" name="Rectangle 66"/>
                <p:cNvSpPr/>
                <p:nvPr/>
              </p:nvSpPr>
              <p:spPr>
                <a:xfrm>
                  <a:off x="635" y="158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30" name="Rectangle 67"/>
                <p:cNvSpPr/>
                <p:nvPr/>
              </p:nvSpPr>
              <p:spPr>
                <a:xfrm>
                  <a:off x="953" y="158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31" name="Rectangle 68"/>
                <p:cNvSpPr/>
                <p:nvPr/>
              </p:nvSpPr>
              <p:spPr>
                <a:xfrm>
                  <a:off x="1270" y="159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32" name="Rectangle 69"/>
                <p:cNvSpPr/>
                <p:nvPr/>
              </p:nvSpPr>
              <p:spPr>
                <a:xfrm>
                  <a:off x="1588" y="159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33" name="Rectangle 70"/>
                <p:cNvSpPr/>
                <p:nvPr/>
              </p:nvSpPr>
              <p:spPr>
                <a:xfrm>
                  <a:off x="1905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34" name="Rectangle 71"/>
                <p:cNvSpPr/>
                <p:nvPr/>
              </p:nvSpPr>
              <p:spPr>
                <a:xfrm>
                  <a:off x="2223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35" name="Rectangle 72"/>
                <p:cNvSpPr/>
                <p:nvPr/>
              </p:nvSpPr>
              <p:spPr>
                <a:xfrm>
                  <a:off x="2540" y="159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36" name="Rectangle 73"/>
                <p:cNvSpPr/>
                <p:nvPr/>
              </p:nvSpPr>
              <p:spPr>
                <a:xfrm>
                  <a:off x="2858" y="159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37" name="Rectangle 74"/>
                <p:cNvSpPr/>
                <p:nvPr/>
              </p:nvSpPr>
              <p:spPr>
                <a:xfrm>
                  <a:off x="3175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38" name="Rectangle 75"/>
                <p:cNvSpPr/>
                <p:nvPr/>
              </p:nvSpPr>
              <p:spPr>
                <a:xfrm>
                  <a:off x="3493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39" name="Rectangle 76"/>
                <p:cNvSpPr/>
                <p:nvPr/>
              </p:nvSpPr>
              <p:spPr>
                <a:xfrm>
                  <a:off x="0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40" name="Rectangle 77"/>
                <p:cNvSpPr/>
                <p:nvPr/>
              </p:nvSpPr>
              <p:spPr>
                <a:xfrm>
                  <a:off x="318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41" name="Rectangle 78"/>
                <p:cNvSpPr/>
                <p:nvPr/>
              </p:nvSpPr>
              <p:spPr>
                <a:xfrm>
                  <a:off x="635" y="190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42" name="Rectangle 79"/>
                <p:cNvSpPr/>
                <p:nvPr/>
              </p:nvSpPr>
              <p:spPr>
                <a:xfrm>
                  <a:off x="953" y="190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43" name="Rectangle 80"/>
                <p:cNvSpPr/>
                <p:nvPr/>
              </p:nvSpPr>
              <p:spPr>
                <a:xfrm>
                  <a:off x="1270" y="190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44" name="Rectangle 81"/>
                <p:cNvSpPr/>
                <p:nvPr/>
              </p:nvSpPr>
              <p:spPr>
                <a:xfrm>
                  <a:off x="1588" y="190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45" name="Rectangle 82"/>
                <p:cNvSpPr/>
                <p:nvPr/>
              </p:nvSpPr>
              <p:spPr>
                <a:xfrm>
                  <a:off x="1905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46" name="Rectangle 83"/>
                <p:cNvSpPr/>
                <p:nvPr/>
              </p:nvSpPr>
              <p:spPr>
                <a:xfrm>
                  <a:off x="2223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47" name="Rectangle 84"/>
                <p:cNvSpPr/>
                <p:nvPr/>
              </p:nvSpPr>
              <p:spPr>
                <a:xfrm>
                  <a:off x="2540" y="190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48" name="Rectangle 85"/>
                <p:cNvSpPr/>
                <p:nvPr/>
              </p:nvSpPr>
              <p:spPr>
                <a:xfrm>
                  <a:off x="2858" y="190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49" name="Rectangle 86"/>
                <p:cNvSpPr/>
                <p:nvPr/>
              </p:nvSpPr>
              <p:spPr>
                <a:xfrm>
                  <a:off x="3175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50" name="Rectangle 87"/>
                <p:cNvSpPr/>
                <p:nvPr/>
              </p:nvSpPr>
              <p:spPr>
                <a:xfrm>
                  <a:off x="3493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51" name="Rectangle 88"/>
                <p:cNvSpPr/>
                <p:nvPr/>
              </p:nvSpPr>
              <p:spPr>
                <a:xfrm>
                  <a:off x="0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52" name="Rectangle 89"/>
                <p:cNvSpPr/>
                <p:nvPr/>
              </p:nvSpPr>
              <p:spPr>
                <a:xfrm>
                  <a:off x="318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53" name="Rectangle 90"/>
                <p:cNvSpPr/>
                <p:nvPr/>
              </p:nvSpPr>
              <p:spPr>
                <a:xfrm>
                  <a:off x="635" y="222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54" name="Rectangle 91"/>
                <p:cNvSpPr/>
                <p:nvPr/>
              </p:nvSpPr>
              <p:spPr>
                <a:xfrm>
                  <a:off x="953" y="222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55" name="Rectangle 92"/>
                <p:cNvSpPr/>
                <p:nvPr/>
              </p:nvSpPr>
              <p:spPr>
                <a:xfrm>
                  <a:off x="1270" y="222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56" name="Rectangle 93"/>
                <p:cNvSpPr/>
                <p:nvPr/>
              </p:nvSpPr>
              <p:spPr>
                <a:xfrm>
                  <a:off x="1588" y="222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57" name="Rectangle 94"/>
                <p:cNvSpPr/>
                <p:nvPr/>
              </p:nvSpPr>
              <p:spPr>
                <a:xfrm>
                  <a:off x="1905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58" name="Rectangle 95"/>
                <p:cNvSpPr/>
                <p:nvPr/>
              </p:nvSpPr>
              <p:spPr>
                <a:xfrm>
                  <a:off x="2223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59" name="Rectangle 96"/>
                <p:cNvSpPr/>
                <p:nvPr/>
              </p:nvSpPr>
              <p:spPr>
                <a:xfrm>
                  <a:off x="2540" y="222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60" name="Rectangle 97"/>
                <p:cNvSpPr/>
                <p:nvPr/>
              </p:nvSpPr>
              <p:spPr>
                <a:xfrm>
                  <a:off x="2858" y="222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61" name="Rectangle 98"/>
                <p:cNvSpPr/>
                <p:nvPr/>
              </p:nvSpPr>
              <p:spPr>
                <a:xfrm>
                  <a:off x="3175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62" name="Rectangle 99"/>
                <p:cNvSpPr/>
                <p:nvPr/>
              </p:nvSpPr>
              <p:spPr>
                <a:xfrm>
                  <a:off x="3493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</p:grpSp>
          <p:grpSp>
            <p:nvGrpSpPr>
              <p:cNvPr id="15463" name="Group 100"/>
              <p:cNvGrpSpPr/>
              <p:nvPr/>
            </p:nvGrpSpPr>
            <p:grpSpPr>
              <a:xfrm>
                <a:off x="0" y="635"/>
                <a:ext cx="3811" cy="2545"/>
                <a:chOff x="0" y="0"/>
                <a:chExt cx="3811" cy="2545"/>
              </a:xfrm>
            </p:grpSpPr>
            <p:sp>
              <p:nvSpPr>
                <p:cNvPr id="15464" name="Rectangle 101"/>
                <p:cNvSpPr/>
                <p:nvPr/>
              </p:nvSpPr>
              <p:spPr>
                <a:xfrm>
                  <a:off x="0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65" name="Rectangle 102"/>
                <p:cNvSpPr/>
                <p:nvPr/>
              </p:nvSpPr>
              <p:spPr>
                <a:xfrm>
                  <a:off x="318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66" name="Rectangle 103"/>
                <p:cNvSpPr/>
                <p:nvPr/>
              </p:nvSpPr>
              <p:spPr>
                <a:xfrm>
                  <a:off x="635" y="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67" name="Rectangle 104"/>
                <p:cNvSpPr/>
                <p:nvPr/>
              </p:nvSpPr>
              <p:spPr>
                <a:xfrm>
                  <a:off x="953" y="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68" name="Rectangle 105"/>
                <p:cNvSpPr/>
                <p:nvPr/>
              </p:nvSpPr>
              <p:spPr>
                <a:xfrm>
                  <a:off x="1270" y="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69" name="Rectangle 106"/>
                <p:cNvSpPr/>
                <p:nvPr/>
              </p:nvSpPr>
              <p:spPr>
                <a:xfrm>
                  <a:off x="1588" y="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70" name="Rectangle 107"/>
                <p:cNvSpPr/>
                <p:nvPr/>
              </p:nvSpPr>
              <p:spPr>
                <a:xfrm>
                  <a:off x="1905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71" name="Rectangle 108"/>
                <p:cNvSpPr/>
                <p:nvPr/>
              </p:nvSpPr>
              <p:spPr>
                <a:xfrm>
                  <a:off x="2223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72" name="Rectangle 109"/>
                <p:cNvSpPr/>
                <p:nvPr/>
              </p:nvSpPr>
              <p:spPr>
                <a:xfrm>
                  <a:off x="2540" y="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73" name="Rectangle 110"/>
                <p:cNvSpPr/>
                <p:nvPr/>
              </p:nvSpPr>
              <p:spPr>
                <a:xfrm>
                  <a:off x="2858" y="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74" name="Rectangle 111"/>
                <p:cNvSpPr/>
                <p:nvPr/>
              </p:nvSpPr>
              <p:spPr>
                <a:xfrm>
                  <a:off x="3175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75" name="Rectangle 112"/>
                <p:cNvSpPr/>
                <p:nvPr/>
              </p:nvSpPr>
              <p:spPr>
                <a:xfrm>
                  <a:off x="3493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76" name="Rectangle 113"/>
                <p:cNvSpPr/>
                <p:nvPr/>
              </p:nvSpPr>
              <p:spPr>
                <a:xfrm>
                  <a:off x="0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77" name="Rectangle 114"/>
                <p:cNvSpPr/>
                <p:nvPr/>
              </p:nvSpPr>
              <p:spPr>
                <a:xfrm>
                  <a:off x="318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78" name="Rectangle 115"/>
                <p:cNvSpPr/>
                <p:nvPr/>
              </p:nvSpPr>
              <p:spPr>
                <a:xfrm>
                  <a:off x="635" y="31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79" name="Rectangle 116"/>
                <p:cNvSpPr/>
                <p:nvPr/>
              </p:nvSpPr>
              <p:spPr>
                <a:xfrm>
                  <a:off x="953" y="31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80" name="Rectangle 117"/>
                <p:cNvSpPr/>
                <p:nvPr/>
              </p:nvSpPr>
              <p:spPr>
                <a:xfrm>
                  <a:off x="1270" y="32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81" name="Rectangle 118"/>
                <p:cNvSpPr/>
                <p:nvPr/>
              </p:nvSpPr>
              <p:spPr>
                <a:xfrm>
                  <a:off x="1588" y="32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82" name="Rectangle 119"/>
                <p:cNvSpPr/>
                <p:nvPr/>
              </p:nvSpPr>
              <p:spPr>
                <a:xfrm>
                  <a:off x="1905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83" name="Rectangle 120"/>
                <p:cNvSpPr/>
                <p:nvPr/>
              </p:nvSpPr>
              <p:spPr>
                <a:xfrm>
                  <a:off x="2223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84" name="Rectangle 121"/>
                <p:cNvSpPr/>
                <p:nvPr/>
              </p:nvSpPr>
              <p:spPr>
                <a:xfrm>
                  <a:off x="2540" y="32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85" name="Rectangle 122"/>
                <p:cNvSpPr/>
                <p:nvPr/>
              </p:nvSpPr>
              <p:spPr>
                <a:xfrm>
                  <a:off x="2858" y="32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86" name="Rectangle 123"/>
                <p:cNvSpPr/>
                <p:nvPr/>
              </p:nvSpPr>
              <p:spPr>
                <a:xfrm>
                  <a:off x="3175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87" name="Rectangle 124"/>
                <p:cNvSpPr/>
                <p:nvPr/>
              </p:nvSpPr>
              <p:spPr>
                <a:xfrm>
                  <a:off x="3493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88" name="Rectangle 125"/>
                <p:cNvSpPr/>
                <p:nvPr/>
              </p:nvSpPr>
              <p:spPr>
                <a:xfrm>
                  <a:off x="0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89" name="Rectangle 126"/>
                <p:cNvSpPr/>
                <p:nvPr/>
              </p:nvSpPr>
              <p:spPr>
                <a:xfrm>
                  <a:off x="318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90" name="Rectangle 127"/>
                <p:cNvSpPr/>
                <p:nvPr/>
              </p:nvSpPr>
              <p:spPr>
                <a:xfrm>
                  <a:off x="635" y="63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91" name="Rectangle 128"/>
                <p:cNvSpPr/>
                <p:nvPr/>
              </p:nvSpPr>
              <p:spPr>
                <a:xfrm>
                  <a:off x="953" y="63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92" name="Rectangle 129"/>
                <p:cNvSpPr/>
                <p:nvPr/>
              </p:nvSpPr>
              <p:spPr>
                <a:xfrm>
                  <a:off x="1270" y="63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93" name="Rectangle 130"/>
                <p:cNvSpPr/>
                <p:nvPr/>
              </p:nvSpPr>
              <p:spPr>
                <a:xfrm>
                  <a:off x="1588" y="63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94" name="Rectangle 131"/>
                <p:cNvSpPr/>
                <p:nvPr/>
              </p:nvSpPr>
              <p:spPr>
                <a:xfrm>
                  <a:off x="1905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95" name="Rectangle 132"/>
                <p:cNvSpPr/>
                <p:nvPr/>
              </p:nvSpPr>
              <p:spPr>
                <a:xfrm>
                  <a:off x="2223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96" name="Rectangle 133"/>
                <p:cNvSpPr/>
                <p:nvPr/>
              </p:nvSpPr>
              <p:spPr>
                <a:xfrm>
                  <a:off x="2540" y="63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97" name="Rectangle 134"/>
                <p:cNvSpPr/>
                <p:nvPr/>
              </p:nvSpPr>
              <p:spPr>
                <a:xfrm>
                  <a:off x="2858" y="63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98" name="Rectangle 135"/>
                <p:cNvSpPr/>
                <p:nvPr/>
              </p:nvSpPr>
              <p:spPr>
                <a:xfrm>
                  <a:off x="3175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99" name="Rectangle 136"/>
                <p:cNvSpPr/>
                <p:nvPr/>
              </p:nvSpPr>
              <p:spPr>
                <a:xfrm>
                  <a:off x="3493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00" name="Rectangle 137"/>
                <p:cNvSpPr/>
                <p:nvPr/>
              </p:nvSpPr>
              <p:spPr>
                <a:xfrm>
                  <a:off x="0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01" name="Rectangle 138"/>
                <p:cNvSpPr/>
                <p:nvPr/>
              </p:nvSpPr>
              <p:spPr>
                <a:xfrm>
                  <a:off x="318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02" name="Rectangle 139"/>
                <p:cNvSpPr/>
                <p:nvPr/>
              </p:nvSpPr>
              <p:spPr>
                <a:xfrm>
                  <a:off x="635" y="954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03" name="Rectangle 140"/>
                <p:cNvSpPr/>
                <p:nvPr/>
              </p:nvSpPr>
              <p:spPr>
                <a:xfrm>
                  <a:off x="953" y="954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04" name="Rectangle 141"/>
                <p:cNvSpPr/>
                <p:nvPr/>
              </p:nvSpPr>
              <p:spPr>
                <a:xfrm>
                  <a:off x="1270" y="95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05" name="Rectangle 142"/>
                <p:cNvSpPr/>
                <p:nvPr/>
              </p:nvSpPr>
              <p:spPr>
                <a:xfrm>
                  <a:off x="1588" y="95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06" name="Rectangle 143"/>
                <p:cNvSpPr/>
                <p:nvPr/>
              </p:nvSpPr>
              <p:spPr>
                <a:xfrm>
                  <a:off x="1905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07" name="Rectangle 144"/>
                <p:cNvSpPr/>
                <p:nvPr/>
              </p:nvSpPr>
              <p:spPr>
                <a:xfrm>
                  <a:off x="2223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08" name="Rectangle 145"/>
                <p:cNvSpPr/>
                <p:nvPr/>
              </p:nvSpPr>
              <p:spPr>
                <a:xfrm>
                  <a:off x="2540" y="95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09" name="Rectangle 146"/>
                <p:cNvSpPr/>
                <p:nvPr/>
              </p:nvSpPr>
              <p:spPr>
                <a:xfrm>
                  <a:off x="2858" y="95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10" name="Rectangle 147"/>
                <p:cNvSpPr/>
                <p:nvPr/>
              </p:nvSpPr>
              <p:spPr>
                <a:xfrm>
                  <a:off x="3175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11" name="Rectangle 148"/>
                <p:cNvSpPr/>
                <p:nvPr/>
              </p:nvSpPr>
              <p:spPr>
                <a:xfrm>
                  <a:off x="3493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12" name="Rectangle 149"/>
                <p:cNvSpPr/>
                <p:nvPr/>
              </p:nvSpPr>
              <p:spPr>
                <a:xfrm>
                  <a:off x="0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13" name="Rectangle 150"/>
                <p:cNvSpPr/>
                <p:nvPr/>
              </p:nvSpPr>
              <p:spPr>
                <a:xfrm>
                  <a:off x="318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14" name="Rectangle 151"/>
                <p:cNvSpPr/>
                <p:nvPr/>
              </p:nvSpPr>
              <p:spPr>
                <a:xfrm>
                  <a:off x="635" y="127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15" name="Rectangle 152"/>
                <p:cNvSpPr/>
                <p:nvPr/>
              </p:nvSpPr>
              <p:spPr>
                <a:xfrm>
                  <a:off x="953" y="127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16" name="Rectangle 153"/>
                <p:cNvSpPr/>
                <p:nvPr/>
              </p:nvSpPr>
              <p:spPr>
                <a:xfrm>
                  <a:off x="1270" y="1273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17" name="Rectangle 154"/>
                <p:cNvSpPr/>
                <p:nvPr/>
              </p:nvSpPr>
              <p:spPr>
                <a:xfrm>
                  <a:off x="1588" y="1273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18" name="Rectangle 155"/>
                <p:cNvSpPr/>
                <p:nvPr/>
              </p:nvSpPr>
              <p:spPr>
                <a:xfrm>
                  <a:off x="1905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19" name="Rectangle 156"/>
                <p:cNvSpPr/>
                <p:nvPr/>
              </p:nvSpPr>
              <p:spPr>
                <a:xfrm>
                  <a:off x="2223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20" name="Rectangle 157"/>
                <p:cNvSpPr/>
                <p:nvPr/>
              </p:nvSpPr>
              <p:spPr>
                <a:xfrm>
                  <a:off x="2540" y="1273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21" name="Rectangle 158"/>
                <p:cNvSpPr/>
                <p:nvPr/>
              </p:nvSpPr>
              <p:spPr>
                <a:xfrm>
                  <a:off x="2858" y="1273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22" name="Rectangle 159"/>
                <p:cNvSpPr/>
                <p:nvPr/>
              </p:nvSpPr>
              <p:spPr>
                <a:xfrm>
                  <a:off x="3175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23" name="Rectangle 160"/>
                <p:cNvSpPr/>
                <p:nvPr/>
              </p:nvSpPr>
              <p:spPr>
                <a:xfrm>
                  <a:off x="3493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24" name="Rectangle 161"/>
                <p:cNvSpPr/>
                <p:nvPr/>
              </p:nvSpPr>
              <p:spPr>
                <a:xfrm>
                  <a:off x="0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25" name="Rectangle 162"/>
                <p:cNvSpPr/>
                <p:nvPr/>
              </p:nvSpPr>
              <p:spPr>
                <a:xfrm>
                  <a:off x="318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26" name="Rectangle 163"/>
                <p:cNvSpPr/>
                <p:nvPr/>
              </p:nvSpPr>
              <p:spPr>
                <a:xfrm>
                  <a:off x="635" y="158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27" name="Rectangle 164"/>
                <p:cNvSpPr/>
                <p:nvPr/>
              </p:nvSpPr>
              <p:spPr>
                <a:xfrm>
                  <a:off x="953" y="158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28" name="Rectangle 165"/>
                <p:cNvSpPr/>
                <p:nvPr/>
              </p:nvSpPr>
              <p:spPr>
                <a:xfrm>
                  <a:off x="1270" y="159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29" name="Rectangle 166"/>
                <p:cNvSpPr/>
                <p:nvPr/>
              </p:nvSpPr>
              <p:spPr>
                <a:xfrm>
                  <a:off x="1588" y="159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30" name="Rectangle 167"/>
                <p:cNvSpPr/>
                <p:nvPr/>
              </p:nvSpPr>
              <p:spPr>
                <a:xfrm>
                  <a:off x="1905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31" name="Rectangle 168"/>
                <p:cNvSpPr/>
                <p:nvPr/>
              </p:nvSpPr>
              <p:spPr>
                <a:xfrm>
                  <a:off x="2223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32" name="Rectangle 169"/>
                <p:cNvSpPr/>
                <p:nvPr/>
              </p:nvSpPr>
              <p:spPr>
                <a:xfrm>
                  <a:off x="2540" y="159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33" name="Rectangle 170"/>
                <p:cNvSpPr/>
                <p:nvPr/>
              </p:nvSpPr>
              <p:spPr>
                <a:xfrm>
                  <a:off x="2858" y="159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34" name="Rectangle 171"/>
                <p:cNvSpPr/>
                <p:nvPr/>
              </p:nvSpPr>
              <p:spPr>
                <a:xfrm>
                  <a:off x="3175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35" name="Rectangle 172"/>
                <p:cNvSpPr/>
                <p:nvPr/>
              </p:nvSpPr>
              <p:spPr>
                <a:xfrm>
                  <a:off x="3493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36" name="Rectangle 173"/>
                <p:cNvSpPr/>
                <p:nvPr/>
              </p:nvSpPr>
              <p:spPr>
                <a:xfrm>
                  <a:off x="0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37" name="Rectangle 174"/>
                <p:cNvSpPr/>
                <p:nvPr/>
              </p:nvSpPr>
              <p:spPr>
                <a:xfrm>
                  <a:off x="318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38" name="Rectangle 175"/>
                <p:cNvSpPr/>
                <p:nvPr/>
              </p:nvSpPr>
              <p:spPr>
                <a:xfrm>
                  <a:off x="635" y="190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39" name="Rectangle 176"/>
                <p:cNvSpPr/>
                <p:nvPr/>
              </p:nvSpPr>
              <p:spPr>
                <a:xfrm>
                  <a:off x="953" y="190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40" name="Rectangle 177"/>
                <p:cNvSpPr/>
                <p:nvPr/>
              </p:nvSpPr>
              <p:spPr>
                <a:xfrm>
                  <a:off x="1270" y="190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41" name="Rectangle 178"/>
                <p:cNvSpPr/>
                <p:nvPr/>
              </p:nvSpPr>
              <p:spPr>
                <a:xfrm>
                  <a:off x="1588" y="190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42" name="Rectangle 179"/>
                <p:cNvSpPr/>
                <p:nvPr/>
              </p:nvSpPr>
              <p:spPr>
                <a:xfrm>
                  <a:off x="1905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43" name="Rectangle 180"/>
                <p:cNvSpPr/>
                <p:nvPr/>
              </p:nvSpPr>
              <p:spPr>
                <a:xfrm>
                  <a:off x="2223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44" name="Rectangle 181"/>
                <p:cNvSpPr/>
                <p:nvPr/>
              </p:nvSpPr>
              <p:spPr>
                <a:xfrm>
                  <a:off x="2540" y="190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45" name="Rectangle 182"/>
                <p:cNvSpPr/>
                <p:nvPr/>
              </p:nvSpPr>
              <p:spPr>
                <a:xfrm>
                  <a:off x="2858" y="190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46" name="Rectangle 183"/>
                <p:cNvSpPr/>
                <p:nvPr/>
              </p:nvSpPr>
              <p:spPr>
                <a:xfrm>
                  <a:off x="3175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47" name="Rectangle 184"/>
                <p:cNvSpPr/>
                <p:nvPr/>
              </p:nvSpPr>
              <p:spPr>
                <a:xfrm>
                  <a:off x="3493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48" name="Rectangle 185"/>
                <p:cNvSpPr/>
                <p:nvPr/>
              </p:nvSpPr>
              <p:spPr>
                <a:xfrm>
                  <a:off x="0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49" name="Rectangle 186"/>
                <p:cNvSpPr/>
                <p:nvPr/>
              </p:nvSpPr>
              <p:spPr>
                <a:xfrm>
                  <a:off x="318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50" name="Rectangle 187"/>
                <p:cNvSpPr/>
                <p:nvPr/>
              </p:nvSpPr>
              <p:spPr>
                <a:xfrm>
                  <a:off x="635" y="222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51" name="Rectangle 188"/>
                <p:cNvSpPr/>
                <p:nvPr/>
              </p:nvSpPr>
              <p:spPr>
                <a:xfrm>
                  <a:off x="953" y="222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52" name="Rectangle 189"/>
                <p:cNvSpPr/>
                <p:nvPr/>
              </p:nvSpPr>
              <p:spPr>
                <a:xfrm>
                  <a:off x="1270" y="222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53" name="Rectangle 190"/>
                <p:cNvSpPr/>
                <p:nvPr/>
              </p:nvSpPr>
              <p:spPr>
                <a:xfrm>
                  <a:off x="1588" y="222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54" name="Rectangle 191"/>
                <p:cNvSpPr/>
                <p:nvPr/>
              </p:nvSpPr>
              <p:spPr>
                <a:xfrm>
                  <a:off x="1905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55" name="Rectangle 192"/>
                <p:cNvSpPr/>
                <p:nvPr/>
              </p:nvSpPr>
              <p:spPr>
                <a:xfrm>
                  <a:off x="2223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56" name="Rectangle 193"/>
                <p:cNvSpPr/>
                <p:nvPr/>
              </p:nvSpPr>
              <p:spPr>
                <a:xfrm>
                  <a:off x="2540" y="222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57" name="Rectangle 194"/>
                <p:cNvSpPr/>
                <p:nvPr/>
              </p:nvSpPr>
              <p:spPr>
                <a:xfrm>
                  <a:off x="2858" y="222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58" name="Rectangle 195"/>
                <p:cNvSpPr/>
                <p:nvPr/>
              </p:nvSpPr>
              <p:spPr>
                <a:xfrm>
                  <a:off x="3175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59" name="Rectangle 196"/>
                <p:cNvSpPr/>
                <p:nvPr/>
              </p:nvSpPr>
              <p:spPr>
                <a:xfrm>
                  <a:off x="3493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</p:grpSp>
        </p:grpSp>
        <p:grpSp>
          <p:nvGrpSpPr>
            <p:cNvPr id="15560" name="Group 2"/>
            <p:cNvGrpSpPr/>
            <p:nvPr/>
          </p:nvGrpSpPr>
          <p:grpSpPr>
            <a:xfrm>
              <a:off x="7236296" y="0"/>
              <a:ext cx="7272337" cy="5048250"/>
              <a:chOff x="0" y="0"/>
              <a:chExt cx="3811" cy="3180"/>
            </a:xfrm>
          </p:grpSpPr>
          <p:grpSp>
            <p:nvGrpSpPr>
              <p:cNvPr id="15561" name="Group 3"/>
              <p:cNvGrpSpPr/>
              <p:nvPr/>
            </p:nvGrpSpPr>
            <p:grpSpPr>
              <a:xfrm>
                <a:off x="0" y="0"/>
                <a:ext cx="3811" cy="2545"/>
                <a:chOff x="0" y="0"/>
                <a:chExt cx="3811" cy="2545"/>
              </a:xfrm>
            </p:grpSpPr>
            <p:sp>
              <p:nvSpPr>
                <p:cNvPr id="15562" name="Rectangle 4"/>
                <p:cNvSpPr/>
                <p:nvPr/>
              </p:nvSpPr>
              <p:spPr>
                <a:xfrm>
                  <a:off x="0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63" name="Rectangle 5"/>
                <p:cNvSpPr/>
                <p:nvPr/>
              </p:nvSpPr>
              <p:spPr>
                <a:xfrm>
                  <a:off x="318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64" name="Rectangle 6"/>
                <p:cNvSpPr/>
                <p:nvPr/>
              </p:nvSpPr>
              <p:spPr>
                <a:xfrm>
                  <a:off x="635" y="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65" name="Rectangle 7"/>
                <p:cNvSpPr/>
                <p:nvPr/>
              </p:nvSpPr>
              <p:spPr>
                <a:xfrm>
                  <a:off x="953" y="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66" name="Rectangle 8"/>
                <p:cNvSpPr/>
                <p:nvPr/>
              </p:nvSpPr>
              <p:spPr>
                <a:xfrm>
                  <a:off x="1270" y="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67" name="Rectangle 9"/>
                <p:cNvSpPr/>
                <p:nvPr/>
              </p:nvSpPr>
              <p:spPr>
                <a:xfrm>
                  <a:off x="1588" y="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68" name="Rectangle 10"/>
                <p:cNvSpPr/>
                <p:nvPr/>
              </p:nvSpPr>
              <p:spPr>
                <a:xfrm>
                  <a:off x="1905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69" name="Rectangle 11"/>
                <p:cNvSpPr/>
                <p:nvPr/>
              </p:nvSpPr>
              <p:spPr>
                <a:xfrm>
                  <a:off x="2223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70" name="Rectangle 12"/>
                <p:cNvSpPr/>
                <p:nvPr/>
              </p:nvSpPr>
              <p:spPr>
                <a:xfrm>
                  <a:off x="2540" y="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71" name="Rectangle 13"/>
                <p:cNvSpPr/>
                <p:nvPr/>
              </p:nvSpPr>
              <p:spPr>
                <a:xfrm>
                  <a:off x="2858" y="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72" name="Rectangle 14"/>
                <p:cNvSpPr/>
                <p:nvPr/>
              </p:nvSpPr>
              <p:spPr>
                <a:xfrm>
                  <a:off x="3175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73" name="Rectangle 15"/>
                <p:cNvSpPr/>
                <p:nvPr/>
              </p:nvSpPr>
              <p:spPr>
                <a:xfrm>
                  <a:off x="3493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74" name="Rectangle 16"/>
                <p:cNvSpPr/>
                <p:nvPr/>
              </p:nvSpPr>
              <p:spPr>
                <a:xfrm>
                  <a:off x="0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75" name="Rectangle 17"/>
                <p:cNvSpPr/>
                <p:nvPr/>
              </p:nvSpPr>
              <p:spPr>
                <a:xfrm>
                  <a:off x="318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76" name="Rectangle 18"/>
                <p:cNvSpPr/>
                <p:nvPr/>
              </p:nvSpPr>
              <p:spPr>
                <a:xfrm>
                  <a:off x="635" y="31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77" name="Rectangle 19"/>
                <p:cNvSpPr/>
                <p:nvPr/>
              </p:nvSpPr>
              <p:spPr>
                <a:xfrm>
                  <a:off x="953" y="31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78" name="Rectangle 20"/>
                <p:cNvSpPr/>
                <p:nvPr/>
              </p:nvSpPr>
              <p:spPr>
                <a:xfrm>
                  <a:off x="1270" y="32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79" name="Rectangle 21"/>
                <p:cNvSpPr/>
                <p:nvPr/>
              </p:nvSpPr>
              <p:spPr>
                <a:xfrm>
                  <a:off x="1588" y="32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80" name="Rectangle 22"/>
                <p:cNvSpPr/>
                <p:nvPr/>
              </p:nvSpPr>
              <p:spPr>
                <a:xfrm>
                  <a:off x="1905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81" name="Rectangle 23"/>
                <p:cNvSpPr/>
                <p:nvPr/>
              </p:nvSpPr>
              <p:spPr>
                <a:xfrm>
                  <a:off x="2223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82" name="Rectangle 24"/>
                <p:cNvSpPr/>
                <p:nvPr/>
              </p:nvSpPr>
              <p:spPr>
                <a:xfrm>
                  <a:off x="2540" y="32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83" name="Rectangle 25"/>
                <p:cNvSpPr/>
                <p:nvPr/>
              </p:nvSpPr>
              <p:spPr>
                <a:xfrm>
                  <a:off x="2858" y="32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84" name="Rectangle 26"/>
                <p:cNvSpPr/>
                <p:nvPr/>
              </p:nvSpPr>
              <p:spPr>
                <a:xfrm>
                  <a:off x="3175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85" name="Rectangle 27"/>
                <p:cNvSpPr/>
                <p:nvPr/>
              </p:nvSpPr>
              <p:spPr>
                <a:xfrm>
                  <a:off x="3493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86" name="Rectangle 28"/>
                <p:cNvSpPr/>
                <p:nvPr/>
              </p:nvSpPr>
              <p:spPr>
                <a:xfrm>
                  <a:off x="0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87" name="Rectangle 29"/>
                <p:cNvSpPr/>
                <p:nvPr/>
              </p:nvSpPr>
              <p:spPr>
                <a:xfrm>
                  <a:off x="318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88" name="Rectangle 30"/>
                <p:cNvSpPr/>
                <p:nvPr/>
              </p:nvSpPr>
              <p:spPr>
                <a:xfrm>
                  <a:off x="635" y="63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89" name="Rectangle 31"/>
                <p:cNvSpPr/>
                <p:nvPr/>
              </p:nvSpPr>
              <p:spPr>
                <a:xfrm>
                  <a:off x="953" y="63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90" name="Rectangle 32"/>
                <p:cNvSpPr/>
                <p:nvPr/>
              </p:nvSpPr>
              <p:spPr>
                <a:xfrm>
                  <a:off x="1270" y="63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91" name="Rectangle 33"/>
                <p:cNvSpPr/>
                <p:nvPr/>
              </p:nvSpPr>
              <p:spPr>
                <a:xfrm>
                  <a:off x="1588" y="63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92" name="Rectangle 34"/>
                <p:cNvSpPr/>
                <p:nvPr/>
              </p:nvSpPr>
              <p:spPr>
                <a:xfrm>
                  <a:off x="1905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93" name="Rectangle 35"/>
                <p:cNvSpPr/>
                <p:nvPr/>
              </p:nvSpPr>
              <p:spPr>
                <a:xfrm>
                  <a:off x="2223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94" name="Rectangle 36"/>
                <p:cNvSpPr/>
                <p:nvPr/>
              </p:nvSpPr>
              <p:spPr>
                <a:xfrm>
                  <a:off x="2540" y="63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95" name="Rectangle 37"/>
                <p:cNvSpPr/>
                <p:nvPr/>
              </p:nvSpPr>
              <p:spPr>
                <a:xfrm>
                  <a:off x="2858" y="63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96" name="Rectangle 38"/>
                <p:cNvSpPr/>
                <p:nvPr/>
              </p:nvSpPr>
              <p:spPr>
                <a:xfrm>
                  <a:off x="3175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97" name="Rectangle 39"/>
                <p:cNvSpPr/>
                <p:nvPr/>
              </p:nvSpPr>
              <p:spPr>
                <a:xfrm>
                  <a:off x="3493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98" name="Rectangle 40"/>
                <p:cNvSpPr/>
                <p:nvPr/>
              </p:nvSpPr>
              <p:spPr>
                <a:xfrm>
                  <a:off x="0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599" name="Rectangle 41"/>
                <p:cNvSpPr/>
                <p:nvPr/>
              </p:nvSpPr>
              <p:spPr>
                <a:xfrm>
                  <a:off x="318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00" name="Rectangle 42"/>
                <p:cNvSpPr/>
                <p:nvPr/>
              </p:nvSpPr>
              <p:spPr>
                <a:xfrm>
                  <a:off x="635" y="954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01" name="Rectangle 43"/>
                <p:cNvSpPr/>
                <p:nvPr/>
              </p:nvSpPr>
              <p:spPr>
                <a:xfrm>
                  <a:off x="953" y="954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02" name="Rectangle 44"/>
                <p:cNvSpPr/>
                <p:nvPr/>
              </p:nvSpPr>
              <p:spPr>
                <a:xfrm>
                  <a:off x="1270" y="95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03" name="Rectangle 45"/>
                <p:cNvSpPr/>
                <p:nvPr/>
              </p:nvSpPr>
              <p:spPr>
                <a:xfrm>
                  <a:off x="1588" y="95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04" name="Rectangle 46"/>
                <p:cNvSpPr/>
                <p:nvPr/>
              </p:nvSpPr>
              <p:spPr>
                <a:xfrm>
                  <a:off x="1905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05" name="Rectangle 47"/>
                <p:cNvSpPr/>
                <p:nvPr/>
              </p:nvSpPr>
              <p:spPr>
                <a:xfrm>
                  <a:off x="2223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06" name="Rectangle 48"/>
                <p:cNvSpPr/>
                <p:nvPr/>
              </p:nvSpPr>
              <p:spPr>
                <a:xfrm>
                  <a:off x="2540" y="95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07" name="Rectangle 49"/>
                <p:cNvSpPr/>
                <p:nvPr/>
              </p:nvSpPr>
              <p:spPr>
                <a:xfrm>
                  <a:off x="2858" y="95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08" name="Rectangle 50"/>
                <p:cNvSpPr/>
                <p:nvPr/>
              </p:nvSpPr>
              <p:spPr>
                <a:xfrm>
                  <a:off x="3175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09" name="Rectangle 51"/>
                <p:cNvSpPr/>
                <p:nvPr/>
              </p:nvSpPr>
              <p:spPr>
                <a:xfrm>
                  <a:off x="3493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10" name="Rectangle 52"/>
                <p:cNvSpPr/>
                <p:nvPr/>
              </p:nvSpPr>
              <p:spPr>
                <a:xfrm>
                  <a:off x="0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11" name="Rectangle 53"/>
                <p:cNvSpPr/>
                <p:nvPr/>
              </p:nvSpPr>
              <p:spPr>
                <a:xfrm>
                  <a:off x="318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12" name="Rectangle 54"/>
                <p:cNvSpPr/>
                <p:nvPr/>
              </p:nvSpPr>
              <p:spPr>
                <a:xfrm>
                  <a:off x="635" y="127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13" name="Rectangle 55"/>
                <p:cNvSpPr/>
                <p:nvPr/>
              </p:nvSpPr>
              <p:spPr>
                <a:xfrm>
                  <a:off x="953" y="127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14" name="Rectangle 56"/>
                <p:cNvSpPr/>
                <p:nvPr/>
              </p:nvSpPr>
              <p:spPr>
                <a:xfrm>
                  <a:off x="1270" y="1273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15" name="Rectangle 57"/>
                <p:cNvSpPr/>
                <p:nvPr/>
              </p:nvSpPr>
              <p:spPr>
                <a:xfrm>
                  <a:off x="1588" y="1273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16" name="Rectangle 58"/>
                <p:cNvSpPr/>
                <p:nvPr/>
              </p:nvSpPr>
              <p:spPr>
                <a:xfrm>
                  <a:off x="1905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17" name="Rectangle 59"/>
                <p:cNvSpPr/>
                <p:nvPr/>
              </p:nvSpPr>
              <p:spPr>
                <a:xfrm>
                  <a:off x="2223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18" name="Rectangle 60"/>
                <p:cNvSpPr/>
                <p:nvPr/>
              </p:nvSpPr>
              <p:spPr>
                <a:xfrm>
                  <a:off x="2540" y="1273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19" name="Rectangle 61"/>
                <p:cNvSpPr/>
                <p:nvPr/>
              </p:nvSpPr>
              <p:spPr>
                <a:xfrm>
                  <a:off x="2858" y="1273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20" name="Rectangle 62"/>
                <p:cNvSpPr/>
                <p:nvPr/>
              </p:nvSpPr>
              <p:spPr>
                <a:xfrm>
                  <a:off x="3175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21" name="Rectangle 63"/>
                <p:cNvSpPr/>
                <p:nvPr/>
              </p:nvSpPr>
              <p:spPr>
                <a:xfrm>
                  <a:off x="3493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22" name="Rectangle 64"/>
                <p:cNvSpPr/>
                <p:nvPr/>
              </p:nvSpPr>
              <p:spPr>
                <a:xfrm>
                  <a:off x="0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23" name="Rectangle 65"/>
                <p:cNvSpPr/>
                <p:nvPr/>
              </p:nvSpPr>
              <p:spPr>
                <a:xfrm>
                  <a:off x="318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24" name="Rectangle 66"/>
                <p:cNvSpPr/>
                <p:nvPr/>
              </p:nvSpPr>
              <p:spPr>
                <a:xfrm>
                  <a:off x="635" y="158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25" name="Rectangle 67"/>
                <p:cNvSpPr/>
                <p:nvPr/>
              </p:nvSpPr>
              <p:spPr>
                <a:xfrm>
                  <a:off x="953" y="158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26" name="Rectangle 68"/>
                <p:cNvSpPr/>
                <p:nvPr/>
              </p:nvSpPr>
              <p:spPr>
                <a:xfrm>
                  <a:off x="1270" y="159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27" name="Rectangle 69"/>
                <p:cNvSpPr/>
                <p:nvPr/>
              </p:nvSpPr>
              <p:spPr>
                <a:xfrm>
                  <a:off x="1588" y="159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28" name="Rectangle 70"/>
                <p:cNvSpPr/>
                <p:nvPr/>
              </p:nvSpPr>
              <p:spPr>
                <a:xfrm>
                  <a:off x="1905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29" name="Rectangle 71"/>
                <p:cNvSpPr/>
                <p:nvPr/>
              </p:nvSpPr>
              <p:spPr>
                <a:xfrm>
                  <a:off x="2223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30" name="Rectangle 72"/>
                <p:cNvSpPr/>
                <p:nvPr/>
              </p:nvSpPr>
              <p:spPr>
                <a:xfrm>
                  <a:off x="2540" y="159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31" name="Rectangle 73"/>
                <p:cNvSpPr/>
                <p:nvPr/>
              </p:nvSpPr>
              <p:spPr>
                <a:xfrm>
                  <a:off x="2858" y="159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32" name="Rectangle 74"/>
                <p:cNvSpPr/>
                <p:nvPr/>
              </p:nvSpPr>
              <p:spPr>
                <a:xfrm>
                  <a:off x="3175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33" name="Rectangle 75"/>
                <p:cNvSpPr/>
                <p:nvPr/>
              </p:nvSpPr>
              <p:spPr>
                <a:xfrm>
                  <a:off x="3493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34" name="Rectangle 76"/>
                <p:cNvSpPr/>
                <p:nvPr/>
              </p:nvSpPr>
              <p:spPr>
                <a:xfrm>
                  <a:off x="0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35" name="Rectangle 77"/>
                <p:cNvSpPr/>
                <p:nvPr/>
              </p:nvSpPr>
              <p:spPr>
                <a:xfrm>
                  <a:off x="318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36" name="Rectangle 78"/>
                <p:cNvSpPr/>
                <p:nvPr/>
              </p:nvSpPr>
              <p:spPr>
                <a:xfrm>
                  <a:off x="635" y="190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37" name="Rectangle 79"/>
                <p:cNvSpPr/>
                <p:nvPr/>
              </p:nvSpPr>
              <p:spPr>
                <a:xfrm>
                  <a:off x="953" y="190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38" name="Rectangle 80"/>
                <p:cNvSpPr/>
                <p:nvPr/>
              </p:nvSpPr>
              <p:spPr>
                <a:xfrm>
                  <a:off x="1270" y="190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39" name="Rectangle 81"/>
                <p:cNvSpPr/>
                <p:nvPr/>
              </p:nvSpPr>
              <p:spPr>
                <a:xfrm>
                  <a:off x="1588" y="190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40" name="Rectangle 82"/>
                <p:cNvSpPr/>
                <p:nvPr/>
              </p:nvSpPr>
              <p:spPr>
                <a:xfrm>
                  <a:off x="1905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41" name="Rectangle 83"/>
                <p:cNvSpPr/>
                <p:nvPr/>
              </p:nvSpPr>
              <p:spPr>
                <a:xfrm>
                  <a:off x="2223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42" name="Rectangle 84"/>
                <p:cNvSpPr/>
                <p:nvPr/>
              </p:nvSpPr>
              <p:spPr>
                <a:xfrm>
                  <a:off x="2540" y="190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43" name="Rectangle 85"/>
                <p:cNvSpPr/>
                <p:nvPr/>
              </p:nvSpPr>
              <p:spPr>
                <a:xfrm>
                  <a:off x="2858" y="190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44" name="Rectangle 86"/>
                <p:cNvSpPr/>
                <p:nvPr/>
              </p:nvSpPr>
              <p:spPr>
                <a:xfrm>
                  <a:off x="3175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45" name="Rectangle 87"/>
                <p:cNvSpPr/>
                <p:nvPr/>
              </p:nvSpPr>
              <p:spPr>
                <a:xfrm>
                  <a:off x="3493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46" name="Rectangle 88"/>
                <p:cNvSpPr/>
                <p:nvPr/>
              </p:nvSpPr>
              <p:spPr>
                <a:xfrm>
                  <a:off x="0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47" name="Rectangle 89"/>
                <p:cNvSpPr/>
                <p:nvPr/>
              </p:nvSpPr>
              <p:spPr>
                <a:xfrm>
                  <a:off x="318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48" name="Rectangle 90"/>
                <p:cNvSpPr/>
                <p:nvPr/>
              </p:nvSpPr>
              <p:spPr>
                <a:xfrm>
                  <a:off x="635" y="222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49" name="Rectangle 91"/>
                <p:cNvSpPr/>
                <p:nvPr/>
              </p:nvSpPr>
              <p:spPr>
                <a:xfrm>
                  <a:off x="953" y="222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50" name="Rectangle 92"/>
                <p:cNvSpPr/>
                <p:nvPr/>
              </p:nvSpPr>
              <p:spPr>
                <a:xfrm>
                  <a:off x="1270" y="222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51" name="Rectangle 93"/>
                <p:cNvSpPr/>
                <p:nvPr/>
              </p:nvSpPr>
              <p:spPr>
                <a:xfrm>
                  <a:off x="1588" y="222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52" name="Rectangle 94"/>
                <p:cNvSpPr/>
                <p:nvPr/>
              </p:nvSpPr>
              <p:spPr>
                <a:xfrm>
                  <a:off x="1905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53" name="Rectangle 95"/>
                <p:cNvSpPr/>
                <p:nvPr/>
              </p:nvSpPr>
              <p:spPr>
                <a:xfrm>
                  <a:off x="2223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54" name="Rectangle 96"/>
                <p:cNvSpPr/>
                <p:nvPr/>
              </p:nvSpPr>
              <p:spPr>
                <a:xfrm>
                  <a:off x="2540" y="222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55" name="Rectangle 97"/>
                <p:cNvSpPr/>
                <p:nvPr/>
              </p:nvSpPr>
              <p:spPr>
                <a:xfrm>
                  <a:off x="2858" y="222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56" name="Rectangle 98"/>
                <p:cNvSpPr/>
                <p:nvPr/>
              </p:nvSpPr>
              <p:spPr>
                <a:xfrm>
                  <a:off x="3175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57" name="Rectangle 99"/>
                <p:cNvSpPr/>
                <p:nvPr/>
              </p:nvSpPr>
              <p:spPr>
                <a:xfrm>
                  <a:off x="3493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</p:grpSp>
          <p:grpSp>
            <p:nvGrpSpPr>
              <p:cNvPr id="15658" name="Group 100"/>
              <p:cNvGrpSpPr/>
              <p:nvPr/>
            </p:nvGrpSpPr>
            <p:grpSpPr>
              <a:xfrm>
                <a:off x="0" y="635"/>
                <a:ext cx="3811" cy="2545"/>
                <a:chOff x="0" y="0"/>
                <a:chExt cx="3811" cy="2545"/>
              </a:xfrm>
            </p:grpSpPr>
            <p:sp>
              <p:nvSpPr>
                <p:cNvPr id="15659" name="Rectangle 101"/>
                <p:cNvSpPr/>
                <p:nvPr/>
              </p:nvSpPr>
              <p:spPr>
                <a:xfrm>
                  <a:off x="0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60" name="Rectangle 102"/>
                <p:cNvSpPr/>
                <p:nvPr/>
              </p:nvSpPr>
              <p:spPr>
                <a:xfrm>
                  <a:off x="318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61" name="Rectangle 103"/>
                <p:cNvSpPr/>
                <p:nvPr/>
              </p:nvSpPr>
              <p:spPr>
                <a:xfrm>
                  <a:off x="635" y="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62" name="Rectangle 104"/>
                <p:cNvSpPr/>
                <p:nvPr/>
              </p:nvSpPr>
              <p:spPr>
                <a:xfrm>
                  <a:off x="953" y="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63" name="Rectangle 105"/>
                <p:cNvSpPr/>
                <p:nvPr/>
              </p:nvSpPr>
              <p:spPr>
                <a:xfrm>
                  <a:off x="1270" y="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64" name="Rectangle 106"/>
                <p:cNvSpPr/>
                <p:nvPr/>
              </p:nvSpPr>
              <p:spPr>
                <a:xfrm>
                  <a:off x="1588" y="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65" name="Rectangle 107"/>
                <p:cNvSpPr/>
                <p:nvPr/>
              </p:nvSpPr>
              <p:spPr>
                <a:xfrm>
                  <a:off x="1905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66" name="Rectangle 108"/>
                <p:cNvSpPr/>
                <p:nvPr/>
              </p:nvSpPr>
              <p:spPr>
                <a:xfrm>
                  <a:off x="2223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67" name="Rectangle 109"/>
                <p:cNvSpPr/>
                <p:nvPr/>
              </p:nvSpPr>
              <p:spPr>
                <a:xfrm>
                  <a:off x="2540" y="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68" name="Rectangle 110"/>
                <p:cNvSpPr/>
                <p:nvPr/>
              </p:nvSpPr>
              <p:spPr>
                <a:xfrm>
                  <a:off x="2858" y="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69" name="Rectangle 111"/>
                <p:cNvSpPr/>
                <p:nvPr/>
              </p:nvSpPr>
              <p:spPr>
                <a:xfrm>
                  <a:off x="3175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70" name="Rectangle 112"/>
                <p:cNvSpPr/>
                <p:nvPr/>
              </p:nvSpPr>
              <p:spPr>
                <a:xfrm>
                  <a:off x="3493" y="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71" name="Rectangle 113"/>
                <p:cNvSpPr/>
                <p:nvPr/>
              </p:nvSpPr>
              <p:spPr>
                <a:xfrm>
                  <a:off x="0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72" name="Rectangle 114"/>
                <p:cNvSpPr/>
                <p:nvPr/>
              </p:nvSpPr>
              <p:spPr>
                <a:xfrm>
                  <a:off x="318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73" name="Rectangle 115"/>
                <p:cNvSpPr/>
                <p:nvPr/>
              </p:nvSpPr>
              <p:spPr>
                <a:xfrm>
                  <a:off x="635" y="31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74" name="Rectangle 116"/>
                <p:cNvSpPr/>
                <p:nvPr/>
              </p:nvSpPr>
              <p:spPr>
                <a:xfrm>
                  <a:off x="953" y="31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75" name="Rectangle 117"/>
                <p:cNvSpPr/>
                <p:nvPr/>
              </p:nvSpPr>
              <p:spPr>
                <a:xfrm>
                  <a:off x="1270" y="32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76" name="Rectangle 118"/>
                <p:cNvSpPr/>
                <p:nvPr/>
              </p:nvSpPr>
              <p:spPr>
                <a:xfrm>
                  <a:off x="1588" y="32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77" name="Rectangle 119"/>
                <p:cNvSpPr/>
                <p:nvPr/>
              </p:nvSpPr>
              <p:spPr>
                <a:xfrm>
                  <a:off x="1905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78" name="Rectangle 120"/>
                <p:cNvSpPr/>
                <p:nvPr/>
              </p:nvSpPr>
              <p:spPr>
                <a:xfrm>
                  <a:off x="2223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79" name="Rectangle 121"/>
                <p:cNvSpPr/>
                <p:nvPr/>
              </p:nvSpPr>
              <p:spPr>
                <a:xfrm>
                  <a:off x="2540" y="32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80" name="Rectangle 122"/>
                <p:cNvSpPr/>
                <p:nvPr/>
              </p:nvSpPr>
              <p:spPr>
                <a:xfrm>
                  <a:off x="2858" y="32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81" name="Rectangle 123"/>
                <p:cNvSpPr/>
                <p:nvPr/>
              </p:nvSpPr>
              <p:spPr>
                <a:xfrm>
                  <a:off x="3175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82" name="Rectangle 124"/>
                <p:cNvSpPr/>
                <p:nvPr/>
              </p:nvSpPr>
              <p:spPr>
                <a:xfrm>
                  <a:off x="3493" y="31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83" name="Rectangle 125"/>
                <p:cNvSpPr/>
                <p:nvPr/>
              </p:nvSpPr>
              <p:spPr>
                <a:xfrm>
                  <a:off x="0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84" name="Rectangle 126"/>
                <p:cNvSpPr/>
                <p:nvPr/>
              </p:nvSpPr>
              <p:spPr>
                <a:xfrm>
                  <a:off x="318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85" name="Rectangle 127"/>
                <p:cNvSpPr/>
                <p:nvPr/>
              </p:nvSpPr>
              <p:spPr>
                <a:xfrm>
                  <a:off x="635" y="63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86" name="Rectangle 128"/>
                <p:cNvSpPr/>
                <p:nvPr/>
              </p:nvSpPr>
              <p:spPr>
                <a:xfrm>
                  <a:off x="953" y="63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87" name="Rectangle 129"/>
                <p:cNvSpPr/>
                <p:nvPr/>
              </p:nvSpPr>
              <p:spPr>
                <a:xfrm>
                  <a:off x="1270" y="63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88" name="Rectangle 130"/>
                <p:cNvSpPr/>
                <p:nvPr/>
              </p:nvSpPr>
              <p:spPr>
                <a:xfrm>
                  <a:off x="1588" y="63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89" name="Rectangle 131"/>
                <p:cNvSpPr/>
                <p:nvPr/>
              </p:nvSpPr>
              <p:spPr>
                <a:xfrm>
                  <a:off x="1905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90" name="Rectangle 132"/>
                <p:cNvSpPr/>
                <p:nvPr/>
              </p:nvSpPr>
              <p:spPr>
                <a:xfrm>
                  <a:off x="2223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91" name="Rectangle 133"/>
                <p:cNvSpPr/>
                <p:nvPr/>
              </p:nvSpPr>
              <p:spPr>
                <a:xfrm>
                  <a:off x="2540" y="63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92" name="Rectangle 134"/>
                <p:cNvSpPr/>
                <p:nvPr/>
              </p:nvSpPr>
              <p:spPr>
                <a:xfrm>
                  <a:off x="2858" y="63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93" name="Rectangle 135"/>
                <p:cNvSpPr/>
                <p:nvPr/>
              </p:nvSpPr>
              <p:spPr>
                <a:xfrm>
                  <a:off x="3175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94" name="Rectangle 136"/>
                <p:cNvSpPr/>
                <p:nvPr/>
              </p:nvSpPr>
              <p:spPr>
                <a:xfrm>
                  <a:off x="3493" y="63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95" name="Rectangle 137"/>
                <p:cNvSpPr/>
                <p:nvPr/>
              </p:nvSpPr>
              <p:spPr>
                <a:xfrm>
                  <a:off x="0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96" name="Rectangle 138"/>
                <p:cNvSpPr/>
                <p:nvPr/>
              </p:nvSpPr>
              <p:spPr>
                <a:xfrm>
                  <a:off x="318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97" name="Rectangle 139"/>
                <p:cNvSpPr/>
                <p:nvPr/>
              </p:nvSpPr>
              <p:spPr>
                <a:xfrm>
                  <a:off x="635" y="954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98" name="Rectangle 140"/>
                <p:cNvSpPr/>
                <p:nvPr/>
              </p:nvSpPr>
              <p:spPr>
                <a:xfrm>
                  <a:off x="953" y="954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699" name="Rectangle 141"/>
                <p:cNvSpPr/>
                <p:nvPr/>
              </p:nvSpPr>
              <p:spPr>
                <a:xfrm>
                  <a:off x="1270" y="95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00" name="Rectangle 142"/>
                <p:cNvSpPr/>
                <p:nvPr/>
              </p:nvSpPr>
              <p:spPr>
                <a:xfrm>
                  <a:off x="1588" y="95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01" name="Rectangle 143"/>
                <p:cNvSpPr/>
                <p:nvPr/>
              </p:nvSpPr>
              <p:spPr>
                <a:xfrm>
                  <a:off x="1905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02" name="Rectangle 144"/>
                <p:cNvSpPr/>
                <p:nvPr/>
              </p:nvSpPr>
              <p:spPr>
                <a:xfrm>
                  <a:off x="2223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03" name="Rectangle 145"/>
                <p:cNvSpPr/>
                <p:nvPr/>
              </p:nvSpPr>
              <p:spPr>
                <a:xfrm>
                  <a:off x="2540" y="95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04" name="Rectangle 146"/>
                <p:cNvSpPr/>
                <p:nvPr/>
              </p:nvSpPr>
              <p:spPr>
                <a:xfrm>
                  <a:off x="2858" y="95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05" name="Rectangle 147"/>
                <p:cNvSpPr/>
                <p:nvPr/>
              </p:nvSpPr>
              <p:spPr>
                <a:xfrm>
                  <a:off x="3175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06" name="Rectangle 148"/>
                <p:cNvSpPr/>
                <p:nvPr/>
              </p:nvSpPr>
              <p:spPr>
                <a:xfrm>
                  <a:off x="3493" y="95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07" name="Rectangle 149"/>
                <p:cNvSpPr/>
                <p:nvPr/>
              </p:nvSpPr>
              <p:spPr>
                <a:xfrm>
                  <a:off x="0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08" name="Rectangle 150"/>
                <p:cNvSpPr/>
                <p:nvPr/>
              </p:nvSpPr>
              <p:spPr>
                <a:xfrm>
                  <a:off x="318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09" name="Rectangle 151"/>
                <p:cNvSpPr/>
                <p:nvPr/>
              </p:nvSpPr>
              <p:spPr>
                <a:xfrm>
                  <a:off x="635" y="127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10" name="Rectangle 152"/>
                <p:cNvSpPr/>
                <p:nvPr/>
              </p:nvSpPr>
              <p:spPr>
                <a:xfrm>
                  <a:off x="953" y="127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11" name="Rectangle 153"/>
                <p:cNvSpPr/>
                <p:nvPr/>
              </p:nvSpPr>
              <p:spPr>
                <a:xfrm>
                  <a:off x="1270" y="1273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12" name="Rectangle 154"/>
                <p:cNvSpPr/>
                <p:nvPr/>
              </p:nvSpPr>
              <p:spPr>
                <a:xfrm>
                  <a:off x="1588" y="1273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13" name="Rectangle 155"/>
                <p:cNvSpPr/>
                <p:nvPr/>
              </p:nvSpPr>
              <p:spPr>
                <a:xfrm>
                  <a:off x="1905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14" name="Rectangle 156"/>
                <p:cNvSpPr/>
                <p:nvPr/>
              </p:nvSpPr>
              <p:spPr>
                <a:xfrm>
                  <a:off x="2223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15" name="Rectangle 157"/>
                <p:cNvSpPr/>
                <p:nvPr/>
              </p:nvSpPr>
              <p:spPr>
                <a:xfrm>
                  <a:off x="2540" y="1273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16" name="Rectangle 158"/>
                <p:cNvSpPr/>
                <p:nvPr/>
              </p:nvSpPr>
              <p:spPr>
                <a:xfrm>
                  <a:off x="2858" y="1273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17" name="Rectangle 159"/>
                <p:cNvSpPr/>
                <p:nvPr/>
              </p:nvSpPr>
              <p:spPr>
                <a:xfrm>
                  <a:off x="3175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18" name="Rectangle 160"/>
                <p:cNvSpPr/>
                <p:nvPr/>
              </p:nvSpPr>
              <p:spPr>
                <a:xfrm>
                  <a:off x="3493" y="1272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19" name="Rectangle 161"/>
                <p:cNvSpPr/>
                <p:nvPr/>
              </p:nvSpPr>
              <p:spPr>
                <a:xfrm>
                  <a:off x="0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20" name="Rectangle 162"/>
                <p:cNvSpPr/>
                <p:nvPr/>
              </p:nvSpPr>
              <p:spPr>
                <a:xfrm>
                  <a:off x="318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21" name="Rectangle 163"/>
                <p:cNvSpPr/>
                <p:nvPr/>
              </p:nvSpPr>
              <p:spPr>
                <a:xfrm>
                  <a:off x="635" y="158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22" name="Rectangle 164"/>
                <p:cNvSpPr/>
                <p:nvPr/>
              </p:nvSpPr>
              <p:spPr>
                <a:xfrm>
                  <a:off x="953" y="158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23" name="Rectangle 165"/>
                <p:cNvSpPr/>
                <p:nvPr/>
              </p:nvSpPr>
              <p:spPr>
                <a:xfrm>
                  <a:off x="1270" y="159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24" name="Rectangle 166"/>
                <p:cNvSpPr/>
                <p:nvPr/>
              </p:nvSpPr>
              <p:spPr>
                <a:xfrm>
                  <a:off x="1588" y="159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25" name="Rectangle 167"/>
                <p:cNvSpPr/>
                <p:nvPr/>
              </p:nvSpPr>
              <p:spPr>
                <a:xfrm>
                  <a:off x="1905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26" name="Rectangle 168"/>
                <p:cNvSpPr/>
                <p:nvPr/>
              </p:nvSpPr>
              <p:spPr>
                <a:xfrm>
                  <a:off x="2223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27" name="Rectangle 169"/>
                <p:cNvSpPr/>
                <p:nvPr/>
              </p:nvSpPr>
              <p:spPr>
                <a:xfrm>
                  <a:off x="2540" y="159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28" name="Rectangle 170"/>
                <p:cNvSpPr/>
                <p:nvPr/>
              </p:nvSpPr>
              <p:spPr>
                <a:xfrm>
                  <a:off x="2858" y="1591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29" name="Rectangle 171"/>
                <p:cNvSpPr/>
                <p:nvPr/>
              </p:nvSpPr>
              <p:spPr>
                <a:xfrm>
                  <a:off x="3175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30" name="Rectangle 172"/>
                <p:cNvSpPr/>
                <p:nvPr/>
              </p:nvSpPr>
              <p:spPr>
                <a:xfrm>
                  <a:off x="3493" y="1590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31" name="Rectangle 173"/>
                <p:cNvSpPr/>
                <p:nvPr/>
              </p:nvSpPr>
              <p:spPr>
                <a:xfrm>
                  <a:off x="0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32" name="Rectangle 174"/>
                <p:cNvSpPr/>
                <p:nvPr/>
              </p:nvSpPr>
              <p:spPr>
                <a:xfrm>
                  <a:off x="318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33" name="Rectangle 175"/>
                <p:cNvSpPr/>
                <p:nvPr/>
              </p:nvSpPr>
              <p:spPr>
                <a:xfrm>
                  <a:off x="635" y="190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34" name="Rectangle 176"/>
                <p:cNvSpPr/>
                <p:nvPr/>
              </p:nvSpPr>
              <p:spPr>
                <a:xfrm>
                  <a:off x="953" y="190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35" name="Rectangle 177"/>
                <p:cNvSpPr/>
                <p:nvPr/>
              </p:nvSpPr>
              <p:spPr>
                <a:xfrm>
                  <a:off x="1270" y="190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36" name="Rectangle 178"/>
                <p:cNvSpPr/>
                <p:nvPr/>
              </p:nvSpPr>
              <p:spPr>
                <a:xfrm>
                  <a:off x="1588" y="190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37" name="Rectangle 179"/>
                <p:cNvSpPr/>
                <p:nvPr/>
              </p:nvSpPr>
              <p:spPr>
                <a:xfrm>
                  <a:off x="1905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38" name="Rectangle 180"/>
                <p:cNvSpPr/>
                <p:nvPr/>
              </p:nvSpPr>
              <p:spPr>
                <a:xfrm>
                  <a:off x="2223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39" name="Rectangle 181"/>
                <p:cNvSpPr/>
                <p:nvPr/>
              </p:nvSpPr>
              <p:spPr>
                <a:xfrm>
                  <a:off x="2540" y="190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40" name="Rectangle 182"/>
                <p:cNvSpPr/>
                <p:nvPr/>
              </p:nvSpPr>
              <p:spPr>
                <a:xfrm>
                  <a:off x="2858" y="1909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41" name="Rectangle 183"/>
                <p:cNvSpPr/>
                <p:nvPr/>
              </p:nvSpPr>
              <p:spPr>
                <a:xfrm>
                  <a:off x="3175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42" name="Rectangle 184"/>
                <p:cNvSpPr/>
                <p:nvPr/>
              </p:nvSpPr>
              <p:spPr>
                <a:xfrm>
                  <a:off x="3493" y="1908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43" name="Rectangle 185"/>
                <p:cNvSpPr/>
                <p:nvPr/>
              </p:nvSpPr>
              <p:spPr>
                <a:xfrm>
                  <a:off x="0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44" name="Rectangle 186"/>
                <p:cNvSpPr/>
                <p:nvPr/>
              </p:nvSpPr>
              <p:spPr>
                <a:xfrm>
                  <a:off x="318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45" name="Rectangle 187"/>
                <p:cNvSpPr/>
                <p:nvPr/>
              </p:nvSpPr>
              <p:spPr>
                <a:xfrm>
                  <a:off x="635" y="222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46" name="Rectangle 188"/>
                <p:cNvSpPr/>
                <p:nvPr/>
              </p:nvSpPr>
              <p:spPr>
                <a:xfrm>
                  <a:off x="953" y="2225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47" name="Rectangle 189"/>
                <p:cNvSpPr/>
                <p:nvPr/>
              </p:nvSpPr>
              <p:spPr>
                <a:xfrm>
                  <a:off x="1270" y="222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48" name="Rectangle 190"/>
                <p:cNvSpPr/>
                <p:nvPr/>
              </p:nvSpPr>
              <p:spPr>
                <a:xfrm>
                  <a:off x="1588" y="222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49" name="Rectangle 191"/>
                <p:cNvSpPr/>
                <p:nvPr/>
              </p:nvSpPr>
              <p:spPr>
                <a:xfrm>
                  <a:off x="1905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50" name="Rectangle 192"/>
                <p:cNvSpPr/>
                <p:nvPr/>
              </p:nvSpPr>
              <p:spPr>
                <a:xfrm>
                  <a:off x="2223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51" name="Rectangle 193"/>
                <p:cNvSpPr/>
                <p:nvPr/>
              </p:nvSpPr>
              <p:spPr>
                <a:xfrm>
                  <a:off x="2540" y="222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52" name="Rectangle 194"/>
                <p:cNvSpPr/>
                <p:nvPr/>
              </p:nvSpPr>
              <p:spPr>
                <a:xfrm>
                  <a:off x="2858" y="2227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53" name="Rectangle 195"/>
                <p:cNvSpPr/>
                <p:nvPr/>
              </p:nvSpPr>
              <p:spPr>
                <a:xfrm>
                  <a:off x="3175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754" name="Rectangle 196"/>
                <p:cNvSpPr/>
                <p:nvPr/>
              </p:nvSpPr>
              <p:spPr>
                <a:xfrm>
                  <a:off x="3493" y="2226"/>
                  <a:ext cx="318" cy="318"/>
                </a:xfrm>
                <a:prstGeom prst="rect">
                  <a:avLst/>
                </a:prstGeom>
                <a:solidFill>
                  <a:schemeClr val="bg1"/>
                </a:solidFill>
                <a:ln w="25400" cap="flat" cmpd="sng">
                  <a:solidFill>
                    <a:srgbClr val="00CC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lIns="67500" tIns="35100" rIns="67500" bIns="35100" anchor="ctr"/>
                <a:lstStyle/>
                <a:p>
                  <a:pPr algn="ctr">
                    <a:lnSpc>
                      <a:spcPct val="110000"/>
                    </a:lnSpc>
                    <a:buFont typeface="Wingdings 2" panose="05020102010507070707" pitchFamily="18" charset="2"/>
                  </a:pPr>
                  <a:endParaRPr lang="zh-CN" altLang="en-US" sz="2700" b="1" dirty="0">
                    <a:solidFill>
                      <a:srgbClr val="A06A29"/>
                    </a:solidFill>
                    <a:ea typeface="楷体_GB2312" panose="02010609030101010101" pitchFamily="49" charset="-122"/>
                  </a:endParaRPr>
                </a:p>
              </p:txBody>
            </p:sp>
          </p:grpSp>
        </p:grpSp>
      </p:grpSp>
      <p:grpSp>
        <p:nvGrpSpPr>
          <p:cNvPr id="15755" name="组合 626"/>
          <p:cNvGrpSpPr/>
          <p:nvPr/>
        </p:nvGrpSpPr>
        <p:grpSpPr>
          <a:xfrm>
            <a:off x="2181384" y="2492693"/>
            <a:ext cx="1370410" cy="1457325"/>
            <a:chOff x="0" y="0"/>
            <a:chExt cx="1828468" cy="1944216"/>
          </a:xfrm>
        </p:grpSpPr>
        <p:sp>
          <p:nvSpPr>
            <p:cNvPr id="15756" name="等腰三角形 627"/>
            <p:cNvSpPr/>
            <p:nvPr/>
          </p:nvSpPr>
          <p:spPr>
            <a:xfrm rot="5400000">
              <a:off x="-252028" y="684076"/>
              <a:ext cx="1080120" cy="576064"/>
            </a:xfrm>
            <a:prstGeom prst="triangle">
              <a:avLst>
                <a:gd name="adj" fmla="val 50000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67500" tIns="35100" rIns="67500" bIns="35100" anchor="ctr"/>
            <a:lstStyle/>
            <a:p>
              <a:pPr algn="ctr">
                <a:lnSpc>
                  <a:spcPct val="110000"/>
                </a:lnSpc>
                <a:buFont typeface="Wingdings 2" panose="05020102010507070707" pitchFamily="18" charset="2"/>
              </a:pPr>
              <a:endParaRPr lang="zh-CN" altLang="en-US" sz="2700" b="1" dirty="0">
                <a:solidFill>
                  <a:srgbClr val="A06A29"/>
                </a:solidFill>
                <a:ea typeface="楷体_GB2312" panose="02010609030101010101" pitchFamily="49" charset="-122"/>
              </a:endParaRPr>
            </a:p>
          </p:txBody>
        </p:sp>
        <p:sp>
          <p:nvSpPr>
            <p:cNvPr id="15757" name="等腰三角形 628"/>
            <p:cNvSpPr/>
            <p:nvPr/>
          </p:nvSpPr>
          <p:spPr>
            <a:xfrm rot="5400000">
              <a:off x="244110" y="359858"/>
              <a:ext cx="1944216" cy="1224500"/>
            </a:xfrm>
            <a:prstGeom prst="triangle">
              <a:avLst>
                <a:gd name="adj" fmla="val 50000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67500" tIns="35100" rIns="67500" bIns="35100" anchor="ctr"/>
            <a:lstStyle/>
            <a:p>
              <a:pPr algn="ctr">
                <a:lnSpc>
                  <a:spcPct val="110000"/>
                </a:lnSpc>
                <a:buFont typeface="Wingdings 2" panose="05020102010507070707" pitchFamily="18" charset="2"/>
              </a:pPr>
              <a:endParaRPr lang="zh-CN" altLang="en-US" sz="2700" b="1" dirty="0">
                <a:solidFill>
                  <a:srgbClr val="A06A29"/>
                </a:solidFill>
                <a:ea typeface="楷体_GB2312" panose="02010609030101010101" pitchFamily="49" charset="-122"/>
              </a:endParaRPr>
            </a:p>
          </p:txBody>
        </p:sp>
      </p:grpSp>
      <p:grpSp>
        <p:nvGrpSpPr>
          <p:cNvPr id="15759" name="组合 626"/>
          <p:cNvGrpSpPr/>
          <p:nvPr/>
        </p:nvGrpSpPr>
        <p:grpSpPr>
          <a:xfrm>
            <a:off x="5091589" y="2499757"/>
            <a:ext cx="1323975" cy="1457325"/>
            <a:chOff x="0" y="0"/>
            <a:chExt cx="1828468" cy="1944216"/>
          </a:xfrm>
        </p:grpSpPr>
        <p:sp>
          <p:nvSpPr>
            <p:cNvPr id="15760" name="等腰三角形 627"/>
            <p:cNvSpPr/>
            <p:nvPr/>
          </p:nvSpPr>
          <p:spPr>
            <a:xfrm rot="5400000">
              <a:off x="-252028" y="684076"/>
              <a:ext cx="1080120" cy="576064"/>
            </a:xfrm>
            <a:prstGeom prst="triangle">
              <a:avLst>
                <a:gd name="adj" fmla="val 50000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67500" tIns="35100" rIns="67500" bIns="35100" anchor="ctr"/>
            <a:lstStyle/>
            <a:p>
              <a:pPr algn="ctr">
                <a:lnSpc>
                  <a:spcPct val="110000"/>
                </a:lnSpc>
                <a:buFont typeface="Wingdings 2" panose="05020102010507070707" pitchFamily="18" charset="2"/>
              </a:pPr>
              <a:endParaRPr lang="zh-CN" altLang="en-US" sz="2700" b="1" dirty="0">
                <a:solidFill>
                  <a:srgbClr val="A06A29"/>
                </a:solidFill>
                <a:ea typeface="楷体_GB2312" panose="02010609030101010101" pitchFamily="49" charset="-122"/>
              </a:endParaRPr>
            </a:p>
          </p:txBody>
        </p:sp>
        <p:sp>
          <p:nvSpPr>
            <p:cNvPr id="15761" name="等腰三角形 628"/>
            <p:cNvSpPr/>
            <p:nvPr/>
          </p:nvSpPr>
          <p:spPr>
            <a:xfrm rot="5400000">
              <a:off x="244110" y="359858"/>
              <a:ext cx="1944216" cy="1224500"/>
            </a:xfrm>
            <a:prstGeom prst="triangle">
              <a:avLst>
                <a:gd name="adj" fmla="val 50000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67500" tIns="35100" rIns="67500" bIns="35100" anchor="ctr"/>
            <a:lstStyle/>
            <a:p>
              <a:pPr algn="ctr">
                <a:lnSpc>
                  <a:spcPct val="110000"/>
                </a:lnSpc>
                <a:buFont typeface="Wingdings 2" panose="05020102010507070707" pitchFamily="18" charset="2"/>
              </a:pPr>
              <a:endParaRPr lang="zh-CN" altLang="en-US" sz="2700" b="1" dirty="0">
                <a:solidFill>
                  <a:srgbClr val="A06A29"/>
                </a:solidFill>
                <a:ea typeface="楷体_GB2312" panose="02010609030101010101" pitchFamily="49" charset="-122"/>
              </a:endParaRPr>
            </a:p>
          </p:txBody>
        </p:sp>
      </p:grpSp>
      <p:sp>
        <p:nvSpPr>
          <p:cNvPr id="15758" name="右箭头 791"/>
          <p:cNvSpPr/>
          <p:nvPr/>
        </p:nvSpPr>
        <p:spPr>
          <a:xfrm>
            <a:off x="3600450" y="3059430"/>
            <a:ext cx="1378585" cy="269875"/>
          </a:xfrm>
          <a:prstGeom prst="rightArrow">
            <a:avLst>
              <a:gd name="adj1" fmla="val 50000"/>
              <a:gd name="adj2" fmla="val 50058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7500" tIns="35100" rIns="67500" bIns="35100" anchor="ctr"/>
          <a:lstStyle/>
          <a:p>
            <a:pPr algn="ctr">
              <a:lnSpc>
                <a:spcPct val="110000"/>
              </a:lnSpc>
              <a:buFont typeface="Wingdings 2" panose="05020102010507070707" pitchFamily="18" charset="2"/>
            </a:pPr>
            <a:endParaRPr lang="zh-CN" altLang="en-US" sz="2700" b="1" dirty="0">
              <a:solidFill>
                <a:srgbClr val="A06A29"/>
              </a:solidFill>
              <a:ea typeface="楷体_GB2312" panose="02010609030101010101" pitchFamily="49" charset="-122"/>
            </a:endParaRPr>
          </a:p>
        </p:txBody>
      </p:sp>
      <p:sp>
        <p:nvSpPr>
          <p:cNvPr id="15762" name="左大括号 401"/>
          <p:cNvSpPr/>
          <p:nvPr/>
        </p:nvSpPr>
        <p:spPr>
          <a:xfrm rot="5400000">
            <a:off x="3912870" y="793115"/>
            <a:ext cx="337185" cy="2894330"/>
          </a:xfrm>
          <a:prstGeom prst="leftBrace">
            <a:avLst>
              <a:gd name="adj1" fmla="val 8305"/>
              <a:gd name="adj2" fmla="val 50000"/>
            </a:avLst>
          </a:prstGeom>
          <a:noFill/>
          <a:ln w="264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sz="1350" dirty="0">
              <a:solidFill>
                <a:srgbClr val="000000"/>
              </a:solidFill>
              <a:ea typeface="方正舒体" panose="02010601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559050" y="2424430"/>
            <a:ext cx="75565" cy="755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555875" y="2424430"/>
            <a:ext cx="75565" cy="755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标注 1"/>
          <p:cNvSpPr/>
          <p:nvPr/>
        </p:nvSpPr>
        <p:spPr>
          <a:xfrm>
            <a:off x="701675" y="1114425"/>
            <a:ext cx="2334260" cy="785495"/>
          </a:xfrm>
          <a:prstGeom prst="wedgeRoundRectCallout">
            <a:avLst>
              <a:gd name="adj1" fmla="val 31164"/>
              <a:gd name="adj2" fmla="val 86372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选一个参照点，参照点运动几个格，图形就运动几个格。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763" name="TextBox 402"/>
          <p:cNvSpPr/>
          <p:nvPr/>
        </p:nvSpPr>
        <p:spPr>
          <a:xfrm>
            <a:off x="3035776" y="1456690"/>
            <a:ext cx="2214563" cy="497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buFont typeface="Wingdings 2" panose="05020102010507070707" pitchFamily="18" charset="2"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363" name="TextBox 2"/>
          <p:cNvSpPr/>
          <p:nvPr/>
        </p:nvSpPr>
        <p:spPr>
          <a:xfrm>
            <a:off x="3944700" y="755095"/>
            <a:ext cx="2214563" cy="497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buFont typeface="Wingdings 2" panose="05020102010507070707" pitchFamily="18" charset="2"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5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93827E-6 L 0.31892 -0.0064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37" y="-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2" grpId="0" bldLvl="0" animBg="1"/>
      <p:bldP spid="4" grpId="0" bldLvl="0" animBg="1"/>
      <p:bldP spid="2" grpId="0" bldLvl="0" animBg="1"/>
      <p:bldP spid="15763" grpId="0"/>
      <p:bldP spid="153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标题 21511"/>
          <p:cNvSpPr>
            <a:spLocks noGrp="1"/>
          </p:cNvSpPr>
          <p:nvPr>
            <p:ph type="title"/>
          </p:nvPr>
        </p:nvSpPr>
        <p:spPr>
          <a:xfrm>
            <a:off x="1485900" y="464820"/>
            <a:ext cx="1925320" cy="598170"/>
          </a:xfrm>
        </p:spPr>
        <p:txBody>
          <a:bodyPr anchor="ctr"/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看图填空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1513" name="内容占位符 21512"/>
          <p:cNvGraphicFramePr>
            <a:graphicFrameLocks noGrp="1"/>
          </p:cNvGraphicFramePr>
          <p:nvPr>
            <p:ph idx="1"/>
          </p:nvPr>
        </p:nvGraphicFramePr>
        <p:xfrm>
          <a:off x="1656160" y="1329929"/>
          <a:ext cx="6049565" cy="2407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" r:id="rId1" imgW="8686800" imgH="3849370" progId="CorelDRAW.Graphic.14">
                  <p:embed/>
                </p:oleObj>
              </mc:Choice>
              <mc:Fallback>
                <p:oleObj name="" r:id="rId1" imgW="8686800" imgH="3849370" progId="CorelDRAW.Graphic.1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56160" y="1329929"/>
                        <a:ext cx="6049565" cy="2407444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514" name="组合 21513"/>
          <p:cNvGrpSpPr/>
          <p:nvPr/>
        </p:nvGrpSpPr>
        <p:grpSpPr>
          <a:xfrm>
            <a:off x="1656160" y="1437085"/>
            <a:ext cx="657225" cy="917972"/>
            <a:chOff x="1292" y="2348"/>
            <a:chExt cx="552" cy="771"/>
          </a:xfrm>
        </p:grpSpPr>
        <p:sp>
          <p:nvSpPr>
            <p:cNvPr id="21515" name="直角三角形 21514"/>
            <p:cNvSpPr/>
            <p:nvPr/>
          </p:nvSpPr>
          <p:spPr>
            <a:xfrm>
              <a:off x="1292" y="2846"/>
              <a:ext cx="273" cy="273"/>
            </a:xfrm>
            <a:prstGeom prst="rtTriangle">
              <a:avLst/>
            </a:prstGeom>
            <a:solidFill>
              <a:srgbClr val="FF99FF"/>
            </a:solidFill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16" name="直角三角形 21515"/>
            <p:cNvSpPr/>
            <p:nvPr/>
          </p:nvSpPr>
          <p:spPr>
            <a:xfrm flipH="1">
              <a:off x="1571" y="2846"/>
              <a:ext cx="273" cy="272"/>
            </a:xfrm>
            <a:prstGeom prst="rtTriangle">
              <a:avLst/>
            </a:prstGeom>
            <a:solidFill>
              <a:srgbClr val="FF99FF"/>
            </a:solidFill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17" name="直接连接符 21516"/>
            <p:cNvSpPr/>
            <p:nvPr/>
          </p:nvSpPr>
          <p:spPr>
            <a:xfrm>
              <a:off x="1565" y="2846"/>
              <a:ext cx="0" cy="27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8" name="矩形 21517"/>
            <p:cNvSpPr/>
            <p:nvPr/>
          </p:nvSpPr>
          <p:spPr>
            <a:xfrm rot="2700000">
              <a:off x="1364" y="2348"/>
              <a:ext cx="409" cy="409"/>
            </a:xfrm>
            <a:prstGeom prst="rect">
              <a:avLst/>
            </a:prstGeom>
            <a:solidFill>
              <a:srgbClr val="FF99FF"/>
            </a:solidFill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21541" name="矩形 21540"/>
          <p:cNvSpPr/>
          <p:nvPr/>
        </p:nvSpPr>
        <p:spPr>
          <a:xfrm>
            <a:off x="1818085" y="1447800"/>
            <a:ext cx="45085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 dirty="0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endParaRPr lang="en-US" altLang="zh-CN" sz="21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1529" name="组合 21528"/>
          <p:cNvGrpSpPr/>
          <p:nvPr/>
        </p:nvGrpSpPr>
        <p:grpSpPr>
          <a:xfrm>
            <a:off x="3006329" y="1437085"/>
            <a:ext cx="657225" cy="917972"/>
            <a:chOff x="1292" y="2348"/>
            <a:chExt cx="552" cy="771"/>
          </a:xfrm>
        </p:grpSpPr>
        <p:sp>
          <p:nvSpPr>
            <p:cNvPr id="21530" name="直角三角形 21529"/>
            <p:cNvSpPr/>
            <p:nvPr/>
          </p:nvSpPr>
          <p:spPr>
            <a:xfrm>
              <a:off x="1292" y="2846"/>
              <a:ext cx="273" cy="273"/>
            </a:xfrm>
            <a:prstGeom prst="rtTriangle">
              <a:avLst/>
            </a:prstGeom>
            <a:solidFill>
              <a:srgbClr val="FF99FF"/>
            </a:solidFill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31" name="直角三角形 21530"/>
            <p:cNvSpPr/>
            <p:nvPr/>
          </p:nvSpPr>
          <p:spPr>
            <a:xfrm flipH="1">
              <a:off x="1571" y="2846"/>
              <a:ext cx="273" cy="272"/>
            </a:xfrm>
            <a:prstGeom prst="rtTriangle">
              <a:avLst/>
            </a:prstGeom>
            <a:solidFill>
              <a:srgbClr val="FF99FF"/>
            </a:solidFill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32" name="直接连接符 21531"/>
            <p:cNvSpPr/>
            <p:nvPr/>
          </p:nvSpPr>
          <p:spPr>
            <a:xfrm>
              <a:off x="1565" y="2846"/>
              <a:ext cx="0" cy="27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3" name="矩形 21532"/>
            <p:cNvSpPr/>
            <p:nvPr/>
          </p:nvSpPr>
          <p:spPr>
            <a:xfrm rot="2700000">
              <a:off x="1364" y="2348"/>
              <a:ext cx="409" cy="409"/>
            </a:xfrm>
            <a:prstGeom prst="rect">
              <a:avLst/>
            </a:prstGeom>
            <a:solidFill>
              <a:srgbClr val="FF99FF"/>
            </a:solidFill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21535" name="矩形 21534"/>
          <p:cNvSpPr/>
          <p:nvPr/>
        </p:nvSpPr>
        <p:spPr>
          <a:xfrm>
            <a:off x="3113485" y="1437085"/>
            <a:ext cx="45085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 dirty="0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endParaRPr lang="en-US" altLang="zh-CN" sz="21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1524" name="组合 21523"/>
          <p:cNvGrpSpPr/>
          <p:nvPr/>
        </p:nvGrpSpPr>
        <p:grpSpPr>
          <a:xfrm>
            <a:off x="6992541" y="2788444"/>
            <a:ext cx="657225" cy="917972"/>
            <a:chOff x="1292" y="2348"/>
            <a:chExt cx="552" cy="771"/>
          </a:xfrm>
        </p:grpSpPr>
        <p:sp>
          <p:nvSpPr>
            <p:cNvPr id="21525" name="直角三角形 21524"/>
            <p:cNvSpPr/>
            <p:nvPr/>
          </p:nvSpPr>
          <p:spPr>
            <a:xfrm>
              <a:off x="1292" y="2846"/>
              <a:ext cx="273" cy="273"/>
            </a:xfrm>
            <a:prstGeom prst="rtTriangle">
              <a:avLst/>
            </a:prstGeom>
            <a:solidFill>
              <a:srgbClr val="FF99FF"/>
            </a:solidFill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26" name="直角三角形 21525"/>
            <p:cNvSpPr/>
            <p:nvPr/>
          </p:nvSpPr>
          <p:spPr>
            <a:xfrm flipH="1">
              <a:off x="1571" y="2846"/>
              <a:ext cx="273" cy="272"/>
            </a:xfrm>
            <a:prstGeom prst="rtTriangle">
              <a:avLst/>
            </a:prstGeom>
            <a:solidFill>
              <a:srgbClr val="FF99FF"/>
            </a:solidFill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27" name="直接连接符 21526"/>
            <p:cNvSpPr/>
            <p:nvPr/>
          </p:nvSpPr>
          <p:spPr>
            <a:xfrm>
              <a:off x="1565" y="2846"/>
              <a:ext cx="0" cy="27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8" name="矩形 21527"/>
            <p:cNvSpPr/>
            <p:nvPr/>
          </p:nvSpPr>
          <p:spPr>
            <a:xfrm rot="2700000">
              <a:off x="1364" y="2348"/>
              <a:ext cx="409" cy="409"/>
            </a:xfrm>
            <a:prstGeom prst="rect">
              <a:avLst/>
            </a:prstGeom>
            <a:solidFill>
              <a:srgbClr val="FF99FF"/>
            </a:solidFill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21534" name="矩形 21533"/>
          <p:cNvSpPr/>
          <p:nvPr/>
        </p:nvSpPr>
        <p:spPr>
          <a:xfrm>
            <a:off x="7056835" y="2842022"/>
            <a:ext cx="45085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 dirty="0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endParaRPr lang="en-US" altLang="zh-CN" sz="21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42" name="矩形 21541"/>
          <p:cNvSpPr/>
          <p:nvPr/>
        </p:nvSpPr>
        <p:spPr>
          <a:xfrm>
            <a:off x="1385888" y="3737134"/>
            <a:ext cx="6372225" cy="118824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图形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可看作图形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</a:t>
            </a:r>
            <a:r>
              <a:rPr lang="en-US" altLang="zh-CN" sz="2400" b="1" baseline="-25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平移</a:t>
            </a:r>
            <a:r>
              <a:rPr lang="en-US" altLang="zh-CN" sz="2400" b="1" baseline="-25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格得到。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图形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可看作图形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</a:t>
            </a:r>
            <a:r>
              <a:rPr lang="en-US" altLang="zh-CN" sz="2400" b="1" baseline="-25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平移</a:t>
            </a:r>
            <a:r>
              <a:rPr lang="en-US" altLang="zh-CN" sz="2400" b="1" baseline="-25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格，再向</a:t>
            </a:r>
            <a:r>
              <a:rPr lang="en-US" altLang="zh-CN" sz="2400" b="1" baseline="-25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平移</a:t>
            </a:r>
            <a:r>
              <a:rPr lang="en-US" altLang="zh-CN" sz="2400" b="1" baseline="-25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格得到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66285" y="3706495"/>
            <a:ext cx="438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67680" y="3705225"/>
            <a:ext cx="311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6080" y="4409440"/>
            <a:ext cx="438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72965" y="4104005"/>
            <a:ext cx="438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80710" y="4083050"/>
            <a:ext cx="311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75255" y="4409440"/>
            <a:ext cx="4394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4" name="内容占位符 20483"/>
          <p:cNvGraphicFramePr>
            <a:graphicFrameLocks noGrp="1"/>
          </p:cNvGraphicFramePr>
          <p:nvPr>
            <p:ph idx="1"/>
          </p:nvPr>
        </p:nvGraphicFramePr>
        <p:xfrm>
          <a:off x="1667617" y="739707"/>
          <a:ext cx="6049565" cy="2680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" r:id="rId1" imgW="8686800" imgH="3849370" progId="CorelDRAW.Graphic.14">
                  <p:embed/>
                </p:oleObj>
              </mc:Choice>
              <mc:Fallback>
                <p:oleObj name="" r:id="rId1" imgW="8686800" imgH="3849370" progId="CorelDRAW.Graphic.1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7617" y="739707"/>
                        <a:ext cx="6049565" cy="268009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5" name="矩形 20484"/>
          <p:cNvSpPr/>
          <p:nvPr/>
        </p:nvSpPr>
        <p:spPr>
          <a:xfrm>
            <a:off x="2007235" y="1519555"/>
            <a:ext cx="699770" cy="727710"/>
          </a:xfrm>
          <a:prstGeom prst="rect">
            <a:avLst/>
          </a:prstGeom>
          <a:solidFill>
            <a:schemeClr val="accent1"/>
          </a:solidFill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0495" name="矩形 20494"/>
          <p:cNvSpPr/>
          <p:nvPr/>
        </p:nvSpPr>
        <p:spPr>
          <a:xfrm>
            <a:off x="2209800" y="2301479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1350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endParaRPr lang="en-US" altLang="zh-CN" sz="1350" dirty="0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矩形 20481"/>
          <p:cNvSpPr/>
          <p:nvPr/>
        </p:nvSpPr>
        <p:spPr>
          <a:xfrm>
            <a:off x="1997869" y="1510904"/>
            <a:ext cx="701279" cy="756047"/>
          </a:xfrm>
          <a:prstGeom prst="rect">
            <a:avLst/>
          </a:prstGeom>
          <a:solidFill>
            <a:schemeClr val="accent1"/>
          </a:solidFill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0486" name="直接连接符 20485"/>
          <p:cNvSpPr/>
          <p:nvPr/>
        </p:nvSpPr>
        <p:spPr>
          <a:xfrm>
            <a:off x="2951560" y="1815704"/>
            <a:ext cx="540544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496" name="矩形 20495"/>
          <p:cNvSpPr/>
          <p:nvPr/>
        </p:nvSpPr>
        <p:spPr>
          <a:xfrm>
            <a:off x="4193381" y="2301479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1350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endParaRPr lang="en-US" altLang="zh-CN" sz="1350" dirty="0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矩形 20486"/>
          <p:cNvSpPr/>
          <p:nvPr/>
        </p:nvSpPr>
        <p:spPr>
          <a:xfrm>
            <a:off x="3996929" y="1509713"/>
            <a:ext cx="701278" cy="756047"/>
          </a:xfrm>
          <a:prstGeom prst="rect">
            <a:avLst/>
          </a:prstGeom>
          <a:noFill/>
          <a:ln w="12700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0491" name="流程图: 手动输入 20490"/>
          <p:cNvSpPr/>
          <p:nvPr/>
        </p:nvSpPr>
        <p:spPr>
          <a:xfrm rot="5400000" flipV="1">
            <a:off x="6623447" y="1545431"/>
            <a:ext cx="770334" cy="661988"/>
          </a:xfrm>
          <a:prstGeom prst="flowChartManualInput">
            <a:avLst/>
          </a:prstGeom>
          <a:noFill/>
          <a:ln w="38100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0498" name="矩形 20497"/>
          <p:cNvSpPr/>
          <p:nvPr/>
        </p:nvSpPr>
        <p:spPr>
          <a:xfrm>
            <a:off x="7002066" y="3057525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1350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endParaRPr lang="en-US" altLang="zh-CN" sz="1350" dirty="0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2" name="流程图: 手动输入 20491"/>
          <p:cNvSpPr/>
          <p:nvPr/>
        </p:nvSpPr>
        <p:spPr>
          <a:xfrm rot="5400000" flipV="1">
            <a:off x="6639957" y="2625923"/>
            <a:ext cx="770334" cy="661988"/>
          </a:xfrm>
          <a:prstGeom prst="flowChartManualInput">
            <a:avLst/>
          </a:prstGeom>
          <a:solidFill>
            <a:schemeClr val="accen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0489" name="流程图: 手动输入 20488"/>
          <p:cNvSpPr/>
          <p:nvPr/>
        </p:nvSpPr>
        <p:spPr>
          <a:xfrm rot="5400000" flipV="1">
            <a:off x="6623447" y="2625923"/>
            <a:ext cx="770334" cy="661988"/>
          </a:xfrm>
          <a:prstGeom prst="flowChartManualInput">
            <a:avLst/>
          </a:prstGeom>
          <a:solidFill>
            <a:schemeClr val="accen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0493" name="直接连接符 20492"/>
          <p:cNvSpPr/>
          <p:nvPr/>
        </p:nvSpPr>
        <p:spPr>
          <a:xfrm flipV="1">
            <a:off x="7002066" y="2366407"/>
            <a:ext cx="0" cy="216694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494" name="矩形 20493"/>
          <p:cNvSpPr/>
          <p:nvPr/>
        </p:nvSpPr>
        <p:spPr>
          <a:xfrm>
            <a:off x="1980010" y="3579862"/>
            <a:ext cx="5462588" cy="43219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由位置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</a:t>
            </a:r>
            <a:r>
              <a:rPr lang="zh-CN" altLang="en-US" sz="24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平移</a:t>
            </a:r>
            <a:r>
              <a:rPr lang="en-US" altLang="zh-CN" sz="2400" b="1" baseline="-25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格，到位置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497" name="矩形 20496"/>
          <p:cNvSpPr/>
          <p:nvPr/>
        </p:nvSpPr>
        <p:spPr>
          <a:xfrm>
            <a:off x="1925320" y="4173825"/>
            <a:ext cx="5516880" cy="4857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由位置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</a:t>
            </a:r>
            <a:r>
              <a:rPr lang="zh-CN" altLang="en-US" sz="24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平移</a:t>
            </a:r>
            <a:r>
              <a:rPr lang="zh-CN" altLang="en-US" sz="24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格，到位置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488" name="矩形 20487"/>
          <p:cNvSpPr/>
          <p:nvPr/>
        </p:nvSpPr>
        <p:spPr>
          <a:xfrm>
            <a:off x="1656160" y="3634631"/>
            <a:ext cx="350044" cy="377428"/>
          </a:xfrm>
          <a:prstGeom prst="rect">
            <a:avLst/>
          </a:prstGeom>
          <a:solidFill>
            <a:schemeClr val="accent1"/>
          </a:solidFill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0490" name="流程图: 手动输入 20489"/>
          <p:cNvSpPr/>
          <p:nvPr/>
        </p:nvSpPr>
        <p:spPr>
          <a:xfrm rot="5400000" flipV="1">
            <a:off x="1610916" y="4163269"/>
            <a:ext cx="358378" cy="378619"/>
          </a:xfrm>
          <a:prstGeom prst="flowChartManualInput">
            <a:avLst/>
          </a:prstGeom>
          <a:solidFill>
            <a:schemeClr val="accen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3640455" y="3580100"/>
            <a:ext cx="438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7730" y="3580100"/>
            <a:ext cx="311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58540" y="4152870"/>
            <a:ext cx="438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61865" y="4152870"/>
            <a:ext cx="311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9" name="矩形 20498"/>
          <p:cNvSpPr/>
          <p:nvPr/>
        </p:nvSpPr>
        <p:spPr>
          <a:xfrm>
            <a:off x="7002066" y="1924050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350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endParaRPr lang="en-US" altLang="zh-CN" sz="1350" dirty="0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4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95062E-6 L 0.21962 0.0067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72" y="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repeatCount="3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5802E-6 L 0.00139 -0.21481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7605" name="组合 1177604"/>
          <p:cNvGrpSpPr/>
          <p:nvPr/>
        </p:nvGrpSpPr>
        <p:grpSpPr>
          <a:xfrm>
            <a:off x="2301955" y="703898"/>
            <a:ext cx="4537472" cy="3030141"/>
            <a:chOff x="1110" y="930"/>
            <a:chExt cx="3811" cy="2545"/>
          </a:xfrm>
        </p:grpSpPr>
        <p:sp>
          <p:nvSpPr>
            <p:cNvPr id="1177606" name="矩形 1177605"/>
            <p:cNvSpPr/>
            <p:nvPr/>
          </p:nvSpPr>
          <p:spPr>
            <a:xfrm>
              <a:off x="1110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07" name="矩形 1177606"/>
            <p:cNvSpPr/>
            <p:nvPr/>
          </p:nvSpPr>
          <p:spPr>
            <a:xfrm>
              <a:off x="1428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08" name="矩形 1177607"/>
            <p:cNvSpPr/>
            <p:nvPr/>
          </p:nvSpPr>
          <p:spPr>
            <a:xfrm>
              <a:off x="1745" y="93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09" name="矩形 1177608"/>
            <p:cNvSpPr/>
            <p:nvPr/>
          </p:nvSpPr>
          <p:spPr>
            <a:xfrm>
              <a:off x="2063" y="93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10" name="矩形 1177609"/>
            <p:cNvSpPr/>
            <p:nvPr/>
          </p:nvSpPr>
          <p:spPr>
            <a:xfrm>
              <a:off x="2380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11" name="矩形 1177610"/>
            <p:cNvSpPr/>
            <p:nvPr/>
          </p:nvSpPr>
          <p:spPr>
            <a:xfrm>
              <a:off x="2698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12" name="矩形 1177611"/>
            <p:cNvSpPr/>
            <p:nvPr/>
          </p:nvSpPr>
          <p:spPr>
            <a:xfrm>
              <a:off x="3015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13" name="矩形 1177612"/>
            <p:cNvSpPr/>
            <p:nvPr/>
          </p:nvSpPr>
          <p:spPr>
            <a:xfrm>
              <a:off x="3333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14" name="矩形 1177613"/>
            <p:cNvSpPr/>
            <p:nvPr/>
          </p:nvSpPr>
          <p:spPr>
            <a:xfrm>
              <a:off x="3650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15" name="矩形 1177614"/>
            <p:cNvSpPr/>
            <p:nvPr/>
          </p:nvSpPr>
          <p:spPr>
            <a:xfrm>
              <a:off x="3968" y="93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16" name="矩形 1177615"/>
            <p:cNvSpPr/>
            <p:nvPr/>
          </p:nvSpPr>
          <p:spPr>
            <a:xfrm>
              <a:off x="4285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17" name="矩形 1177616"/>
            <p:cNvSpPr/>
            <p:nvPr/>
          </p:nvSpPr>
          <p:spPr>
            <a:xfrm>
              <a:off x="4603" y="93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18" name="矩形 1177617"/>
            <p:cNvSpPr/>
            <p:nvPr/>
          </p:nvSpPr>
          <p:spPr>
            <a:xfrm>
              <a:off x="1110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19" name="矩形 1177618"/>
            <p:cNvSpPr/>
            <p:nvPr/>
          </p:nvSpPr>
          <p:spPr>
            <a:xfrm>
              <a:off x="1428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20" name="矩形 1177619"/>
            <p:cNvSpPr/>
            <p:nvPr/>
          </p:nvSpPr>
          <p:spPr>
            <a:xfrm>
              <a:off x="1745" y="124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21" name="矩形 1177620"/>
            <p:cNvSpPr/>
            <p:nvPr/>
          </p:nvSpPr>
          <p:spPr>
            <a:xfrm>
              <a:off x="2063" y="124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22" name="矩形 1177621"/>
            <p:cNvSpPr/>
            <p:nvPr/>
          </p:nvSpPr>
          <p:spPr>
            <a:xfrm>
              <a:off x="2380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23" name="矩形 1177622"/>
            <p:cNvSpPr/>
            <p:nvPr/>
          </p:nvSpPr>
          <p:spPr>
            <a:xfrm>
              <a:off x="2698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24" name="矩形 1177623"/>
            <p:cNvSpPr/>
            <p:nvPr/>
          </p:nvSpPr>
          <p:spPr>
            <a:xfrm>
              <a:off x="3015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25" name="矩形 1177624"/>
            <p:cNvSpPr/>
            <p:nvPr/>
          </p:nvSpPr>
          <p:spPr>
            <a:xfrm>
              <a:off x="3333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26" name="矩形 1177625"/>
            <p:cNvSpPr/>
            <p:nvPr/>
          </p:nvSpPr>
          <p:spPr>
            <a:xfrm>
              <a:off x="3650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27" name="矩形 1177626"/>
            <p:cNvSpPr/>
            <p:nvPr/>
          </p:nvSpPr>
          <p:spPr>
            <a:xfrm>
              <a:off x="3968" y="125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28" name="矩形 1177627"/>
            <p:cNvSpPr/>
            <p:nvPr/>
          </p:nvSpPr>
          <p:spPr>
            <a:xfrm>
              <a:off x="4285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29" name="矩形 1177628"/>
            <p:cNvSpPr/>
            <p:nvPr/>
          </p:nvSpPr>
          <p:spPr>
            <a:xfrm>
              <a:off x="4603" y="124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30" name="矩形 1177629"/>
            <p:cNvSpPr/>
            <p:nvPr/>
          </p:nvSpPr>
          <p:spPr>
            <a:xfrm>
              <a:off x="1110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31" name="矩形 1177630"/>
            <p:cNvSpPr/>
            <p:nvPr/>
          </p:nvSpPr>
          <p:spPr>
            <a:xfrm>
              <a:off x="1428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32" name="矩形 1177631"/>
            <p:cNvSpPr/>
            <p:nvPr/>
          </p:nvSpPr>
          <p:spPr>
            <a:xfrm>
              <a:off x="1745" y="156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33" name="矩形 1177632"/>
            <p:cNvSpPr/>
            <p:nvPr/>
          </p:nvSpPr>
          <p:spPr>
            <a:xfrm>
              <a:off x="2063" y="156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34" name="矩形 1177633"/>
            <p:cNvSpPr/>
            <p:nvPr/>
          </p:nvSpPr>
          <p:spPr>
            <a:xfrm>
              <a:off x="2380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35" name="矩形 1177634"/>
            <p:cNvSpPr/>
            <p:nvPr/>
          </p:nvSpPr>
          <p:spPr>
            <a:xfrm>
              <a:off x="2698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36" name="矩形 1177635"/>
            <p:cNvSpPr/>
            <p:nvPr/>
          </p:nvSpPr>
          <p:spPr>
            <a:xfrm>
              <a:off x="3015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37" name="矩形 1177636"/>
            <p:cNvSpPr/>
            <p:nvPr/>
          </p:nvSpPr>
          <p:spPr>
            <a:xfrm>
              <a:off x="3333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38" name="矩形 1177637"/>
            <p:cNvSpPr/>
            <p:nvPr/>
          </p:nvSpPr>
          <p:spPr>
            <a:xfrm>
              <a:off x="3650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39" name="矩形 1177638"/>
            <p:cNvSpPr/>
            <p:nvPr/>
          </p:nvSpPr>
          <p:spPr>
            <a:xfrm>
              <a:off x="3968" y="156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40" name="矩形 1177639"/>
            <p:cNvSpPr/>
            <p:nvPr/>
          </p:nvSpPr>
          <p:spPr>
            <a:xfrm>
              <a:off x="4285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41" name="矩形 1177640"/>
            <p:cNvSpPr/>
            <p:nvPr/>
          </p:nvSpPr>
          <p:spPr>
            <a:xfrm>
              <a:off x="4603" y="156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42" name="矩形 1177641"/>
            <p:cNvSpPr/>
            <p:nvPr/>
          </p:nvSpPr>
          <p:spPr>
            <a:xfrm>
              <a:off x="1110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43" name="矩形 1177642"/>
            <p:cNvSpPr/>
            <p:nvPr/>
          </p:nvSpPr>
          <p:spPr>
            <a:xfrm>
              <a:off x="1428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44" name="矩形 1177643"/>
            <p:cNvSpPr/>
            <p:nvPr/>
          </p:nvSpPr>
          <p:spPr>
            <a:xfrm>
              <a:off x="1745" y="1884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45" name="矩形 1177644"/>
            <p:cNvSpPr/>
            <p:nvPr/>
          </p:nvSpPr>
          <p:spPr>
            <a:xfrm>
              <a:off x="2063" y="1884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46" name="矩形 1177645"/>
            <p:cNvSpPr/>
            <p:nvPr/>
          </p:nvSpPr>
          <p:spPr>
            <a:xfrm>
              <a:off x="2380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47" name="矩形 1177646"/>
            <p:cNvSpPr/>
            <p:nvPr/>
          </p:nvSpPr>
          <p:spPr>
            <a:xfrm>
              <a:off x="2698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48" name="矩形 1177647"/>
            <p:cNvSpPr/>
            <p:nvPr/>
          </p:nvSpPr>
          <p:spPr>
            <a:xfrm>
              <a:off x="3015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49" name="矩形 1177648"/>
            <p:cNvSpPr/>
            <p:nvPr/>
          </p:nvSpPr>
          <p:spPr>
            <a:xfrm>
              <a:off x="3333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50" name="矩形 1177649"/>
            <p:cNvSpPr/>
            <p:nvPr/>
          </p:nvSpPr>
          <p:spPr>
            <a:xfrm>
              <a:off x="3650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51" name="矩形 1177650"/>
            <p:cNvSpPr/>
            <p:nvPr/>
          </p:nvSpPr>
          <p:spPr>
            <a:xfrm>
              <a:off x="3968" y="188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52" name="矩形 1177651"/>
            <p:cNvSpPr/>
            <p:nvPr/>
          </p:nvSpPr>
          <p:spPr>
            <a:xfrm>
              <a:off x="4285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53" name="矩形 1177652"/>
            <p:cNvSpPr/>
            <p:nvPr/>
          </p:nvSpPr>
          <p:spPr>
            <a:xfrm>
              <a:off x="4603" y="188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54" name="矩形 1177653"/>
            <p:cNvSpPr/>
            <p:nvPr/>
          </p:nvSpPr>
          <p:spPr>
            <a:xfrm>
              <a:off x="1110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55" name="矩形 1177654"/>
            <p:cNvSpPr/>
            <p:nvPr/>
          </p:nvSpPr>
          <p:spPr>
            <a:xfrm>
              <a:off x="1428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56" name="矩形 1177655"/>
            <p:cNvSpPr/>
            <p:nvPr/>
          </p:nvSpPr>
          <p:spPr>
            <a:xfrm>
              <a:off x="1745" y="220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57" name="矩形 1177656"/>
            <p:cNvSpPr/>
            <p:nvPr/>
          </p:nvSpPr>
          <p:spPr>
            <a:xfrm>
              <a:off x="2063" y="220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58" name="矩形 1177657"/>
            <p:cNvSpPr/>
            <p:nvPr/>
          </p:nvSpPr>
          <p:spPr>
            <a:xfrm>
              <a:off x="2380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59" name="矩形 1177658"/>
            <p:cNvSpPr/>
            <p:nvPr/>
          </p:nvSpPr>
          <p:spPr>
            <a:xfrm>
              <a:off x="2698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60" name="矩形 1177659"/>
            <p:cNvSpPr/>
            <p:nvPr/>
          </p:nvSpPr>
          <p:spPr>
            <a:xfrm>
              <a:off x="3015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61" name="矩形 1177660"/>
            <p:cNvSpPr/>
            <p:nvPr/>
          </p:nvSpPr>
          <p:spPr>
            <a:xfrm>
              <a:off x="3333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62" name="矩形 1177661"/>
            <p:cNvSpPr/>
            <p:nvPr/>
          </p:nvSpPr>
          <p:spPr>
            <a:xfrm>
              <a:off x="3650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63" name="矩形 1177662"/>
            <p:cNvSpPr/>
            <p:nvPr/>
          </p:nvSpPr>
          <p:spPr>
            <a:xfrm>
              <a:off x="3968" y="2203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64" name="矩形 1177663"/>
            <p:cNvSpPr/>
            <p:nvPr/>
          </p:nvSpPr>
          <p:spPr>
            <a:xfrm>
              <a:off x="4285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65" name="矩形 1177664"/>
            <p:cNvSpPr/>
            <p:nvPr/>
          </p:nvSpPr>
          <p:spPr>
            <a:xfrm>
              <a:off x="4603" y="2202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66" name="矩形 1177665"/>
            <p:cNvSpPr/>
            <p:nvPr/>
          </p:nvSpPr>
          <p:spPr>
            <a:xfrm>
              <a:off x="1110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67" name="矩形 1177666"/>
            <p:cNvSpPr/>
            <p:nvPr/>
          </p:nvSpPr>
          <p:spPr>
            <a:xfrm>
              <a:off x="1428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68" name="矩形 1177667"/>
            <p:cNvSpPr/>
            <p:nvPr/>
          </p:nvSpPr>
          <p:spPr>
            <a:xfrm>
              <a:off x="1745" y="251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69" name="矩形 1177668"/>
            <p:cNvSpPr/>
            <p:nvPr/>
          </p:nvSpPr>
          <p:spPr>
            <a:xfrm>
              <a:off x="2063" y="251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70" name="矩形 1177669"/>
            <p:cNvSpPr/>
            <p:nvPr/>
          </p:nvSpPr>
          <p:spPr>
            <a:xfrm>
              <a:off x="2380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71" name="矩形 1177670"/>
            <p:cNvSpPr/>
            <p:nvPr/>
          </p:nvSpPr>
          <p:spPr>
            <a:xfrm>
              <a:off x="2698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72" name="矩形 1177671"/>
            <p:cNvSpPr/>
            <p:nvPr/>
          </p:nvSpPr>
          <p:spPr>
            <a:xfrm>
              <a:off x="3015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73" name="矩形 1177672"/>
            <p:cNvSpPr/>
            <p:nvPr/>
          </p:nvSpPr>
          <p:spPr>
            <a:xfrm>
              <a:off x="3333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74" name="矩形 1177673"/>
            <p:cNvSpPr/>
            <p:nvPr/>
          </p:nvSpPr>
          <p:spPr>
            <a:xfrm>
              <a:off x="3650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75" name="矩形 1177674"/>
            <p:cNvSpPr/>
            <p:nvPr/>
          </p:nvSpPr>
          <p:spPr>
            <a:xfrm>
              <a:off x="3968" y="2521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76" name="矩形 1177675"/>
            <p:cNvSpPr/>
            <p:nvPr/>
          </p:nvSpPr>
          <p:spPr>
            <a:xfrm>
              <a:off x="4285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77" name="矩形 1177676"/>
            <p:cNvSpPr/>
            <p:nvPr/>
          </p:nvSpPr>
          <p:spPr>
            <a:xfrm>
              <a:off x="4603" y="2520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78" name="矩形 1177677"/>
            <p:cNvSpPr/>
            <p:nvPr/>
          </p:nvSpPr>
          <p:spPr>
            <a:xfrm>
              <a:off x="1110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79" name="矩形 1177678"/>
            <p:cNvSpPr/>
            <p:nvPr/>
          </p:nvSpPr>
          <p:spPr>
            <a:xfrm>
              <a:off x="1428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80" name="矩形 1177679"/>
            <p:cNvSpPr/>
            <p:nvPr/>
          </p:nvSpPr>
          <p:spPr>
            <a:xfrm>
              <a:off x="1745" y="283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81" name="矩形 1177680"/>
            <p:cNvSpPr/>
            <p:nvPr/>
          </p:nvSpPr>
          <p:spPr>
            <a:xfrm>
              <a:off x="2063" y="283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82" name="矩形 1177681"/>
            <p:cNvSpPr/>
            <p:nvPr/>
          </p:nvSpPr>
          <p:spPr>
            <a:xfrm>
              <a:off x="2380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83" name="矩形 1177682"/>
            <p:cNvSpPr/>
            <p:nvPr/>
          </p:nvSpPr>
          <p:spPr>
            <a:xfrm>
              <a:off x="2698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84" name="矩形 1177683"/>
            <p:cNvSpPr/>
            <p:nvPr/>
          </p:nvSpPr>
          <p:spPr>
            <a:xfrm>
              <a:off x="3015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85" name="矩形 1177684"/>
            <p:cNvSpPr/>
            <p:nvPr/>
          </p:nvSpPr>
          <p:spPr>
            <a:xfrm>
              <a:off x="3333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86" name="矩形 1177685"/>
            <p:cNvSpPr/>
            <p:nvPr/>
          </p:nvSpPr>
          <p:spPr>
            <a:xfrm>
              <a:off x="3650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87" name="矩形 1177686"/>
            <p:cNvSpPr/>
            <p:nvPr/>
          </p:nvSpPr>
          <p:spPr>
            <a:xfrm>
              <a:off x="3968" y="2839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88" name="矩形 1177687"/>
            <p:cNvSpPr/>
            <p:nvPr/>
          </p:nvSpPr>
          <p:spPr>
            <a:xfrm>
              <a:off x="4285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89" name="矩形 1177688"/>
            <p:cNvSpPr/>
            <p:nvPr/>
          </p:nvSpPr>
          <p:spPr>
            <a:xfrm>
              <a:off x="4603" y="2838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90" name="矩形 1177689"/>
            <p:cNvSpPr/>
            <p:nvPr/>
          </p:nvSpPr>
          <p:spPr>
            <a:xfrm>
              <a:off x="1110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91" name="矩形 1177690"/>
            <p:cNvSpPr/>
            <p:nvPr/>
          </p:nvSpPr>
          <p:spPr>
            <a:xfrm>
              <a:off x="1428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92" name="矩形 1177691"/>
            <p:cNvSpPr/>
            <p:nvPr/>
          </p:nvSpPr>
          <p:spPr>
            <a:xfrm>
              <a:off x="1745" y="315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93" name="矩形 1177692"/>
            <p:cNvSpPr/>
            <p:nvPr/>
          </p:nvSpPr>
          <p:spPr>
            <a:xfrm>
              <a:off x="2063" y="3155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94" name="矩形 1177693"/>
            <p:cNvSpPr/>
            <p:nvPr/>
          </p:nvSpPr>
          <p:spPr>
            <a:xfrm>
              <a:off x="2380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95" name="矩形 1177694"/>
            <p:cNvSpPr/>
            <p:nvPr/>
          </p:nvSpPr>
          <p:spPr>
            <a:xfrm>
              <a:off x="2698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96" name="矩形 1177695"/>
            <p:cNvSpPr/>
            <p:nvPr/>
          </p:nvSpPr>
          <p:spPr>
            <a:xfrm>
              <a:off x="3015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97" name="矩形 1177696"/>
            <p:cNvSpPr/>
            <p:nvPr/>
          </p:nvSpPr>
          <p:spPr>
            <a:xfrm>
              <a:off x="3333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98" name="矩形 1177697"/>
            <p:cNvSpPr/>
            <p:nvPr/>
          </p:nvSpPr>
          <p:spPr>
            <a:xfrm>
              <a:off x="3650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699" name="矩形 1177698"/>
            <p:cNvSpPr/>
            <p:nvPr/>
          </p:nvSpPr>
          <p:spPr>
            <a:xfrm>
              <a:off x="3968" y="3157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700" name="矩形 1177699"/>
            <p:cNvSpPr/>
            <p:nvPr/>
          </p:nvSpPr>
          <p:spPr>
            <a:xfrm>
              <a:off x="4285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701" name="矩形 1177700"/>
            <p:cNvSpPr/>
            <p:nvPr/>
          </p:nvSpPr>
          <p:spPr>
            <a:xfrm>
              <a:off x="4603" y="3156"/>
              <a:ext cx="318" cy="318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177706" name="组合 1177705"/>
          <p:cNvGrpSpPr/>
          <p:nvPr/>
        </p:nvGrpSpPr>
        <p:grpSpPr>
          <a:xfrm>
            <a:off x="5328047" y="2580085"/>
            <a:ext cx="1134665" cy="1131094"/>
            <a:chOff x="1655" y="756"/>
            <a:chExt cx="953" cy="950"/>
          </a:xfrm>
        </p:grpSpPr>
        <p:sp>
          <p:nvSpPr>
            <p:cNvPr id="1177707" name="任意多边形 1177706"/>
            <p:cNvSpPr/>
            <p:nvPr/>
          </p:nvSpPr>
          <p:spPr>
            <a:xfrm>
              <a:off x="1655" y="1388"/>
              <a:ext cx="953" cy="318"/>
            </a:xfrm>
            <a:custGeom>
              <a:avLst/>
              <a:gdLst>
                <a:gd name="txL" fmla="*/ 4500 w 21600"/>
                <a:gd name="txT" fmla="*/ 4500 h 21600"/>
                <a:gd name="txR" fmla="*/ 17100 w 21600"/>
                <a:gd name="txB" fmla="*/ 17100 h 21600"/>
              </a:gdLst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708" name="等腰三角形 1177707"/>
            <p:cNvSpPr/>
            <p:nvPr/>
          </p:nvSpPr>
          <p:spPr>
            <a:xfrm rot="16200000">
              <a:off x="1833" y="932"/>
              <a:ext cx="633" cy="280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177709" name="组合 1177708"/>
          <p:cNvGrpSpPr/>
          <p:nvPr/>
        </p:nvGrpSpPr>
        <p:grpSpPr>
          <a:xfrm>
            <a:off x="2681288" y="2580085"/>
            <a:ext cx="1134666" cy="1131094"/>
            <a:chOff x="1655" y="756"/>
            <a:chExt cx="953" cy="950"/>
          </a:xfrm>
        </p:grpSpPr>
        <p:sp>
          <p:nvSpPr>
            <p:cNvPr id="1177710" name="任意多边形 1177709"/>
            <p:cNvSpPr/>
            <p:nvPr/>
          </p:nvSpPr>
          <p:spPr>
            <a:xfrm>
              <a:off x="1655" y="1388"/>
              <a:ext cx="953" cy="318"/>
            </a:xfrm>
            <a:custGeom>
              <a:avLst/>
              <a:gdLst>
                <a:gd name="txL" fmla="*/ 4500 w 21600"/>
                <a:gd name="txT" fmla="*/ 4500 h 21600"/>
                <a:gd name="txR" fmla="*/ 17100 w 21600"/>
                <a:gd name="txB" fmla="*/ 17100 h 21600"/>
              </a:gdLst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lg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711" name="等腰三角形 1177710"/>
            <p:cNvSpPr/>
            <p:nvPr/>
          </p:nvSpPr>
          <p:spPr>
            <a:xfrm rot="16200000">
              <a:off x="1833" y="932"/>
              <a:ext cx="633" cy="28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lg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177705" name="组合 1177704"/>
          <p:cNvGrpSpPr/>
          <p:nvPr/>
        </p:nvGrpSpPr>
        <p:grpSpPr>
          <a:xfrm>
            <a:off x="2654618" y="689610"/>
            <a:ext cx="1134666" cy="1131094"/>
            <a:chOff x="1655" y="756"/>
            <a:chExt cx="953" cy="950"/>
          </a:xfrm>
        </p:grpSpPr>
        <p:sp>
          <p:nvSpPr>
            <p:cNvPr id="1177702" name="任意多边形 1177701"/>
            <p:cNvSpPr/>
            <p:nvPr/>
          </p:nvSpPr>
          <p:spPr>
            <a:xfrm>
              <a:off x="1655" y="1388"/>
              <a:ext cx="953" cy="318"/>
            </a:xfrm>
            <a:custGeom>
              <a:avLst/>
              <a:gdLst>
                <a:gd name="txL" fmla="*/ 4500 w 21600"/>
                <a:gd name="txT" fmla="*/ 4500 h 21600"/>
                <a:gd name="txR" fmla="*/ 17100 w 21600"/>
                <a:gd name="txB" fmla="*/ 17100 h 21600"/>
              </a:gdLst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lg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77703" name="等腰三角形 1177702"/>
            <p:cNvSpPr/>
            <p:nvPr/>
          </p:nvSpPr>
          <p:spPr>
            <a:xfrm rot="16200000">
              <a:off x="1833" y="932"/>
              <a:ext cx="633" cy="28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lg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177714" name="直接连接符 1177713"/>
          <p:cNvSpPr/>
          <p:nvPr/>
        </p:nvSpPr>
        <p:spPr>
          <a:xfrm>
            <a:off x="3221831" y="1820466"/>
            <a:ext cx="0" cy="702469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77715" name="直接连接符 1177714"/>
          <p:cNvSpPr/>
          <p:nvPr/>
        </p:nvSpPr>
        <p:spPr>
          <a:xfrm>
            <a:off x="3762375" y="3278981"/>
            <a:ext cx="1512094" cy="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77713" name="矩形 1177712"/>
          <p:cNvSpPr/>
          <p:nvPr/>
        </p:nvSpPr>
        <p:spPr>
          <a:xfrm>
            <a:off x="1341914" y="3865801"/>
            <a:ext cx="5940029" cy="80835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2400" b="0" dirty="0">
                <a:latin typeface="Arial" panose="020B0604020202020204" pitchFamily="34" charset="0"/>
                <a:ea typeface="华文新魏" panose="02010800040101010101" pitchFamily="2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小船图先向（     ）平移了（      ）格，再向（      ）平移了（     ）格。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3753485" y="3877310"/>
            <a:ext cx="530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85205" y="3865880"/>
            <a:ext cx="530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103245" y="4245610"/>
            <a:ext cx="530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551329" y="4277626"/>
            <a:ext cx="530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/>
      <p:bldP spid="1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3609" name="组合 1203608"/>
          <p:cNvGrpSpPr/>
          <p:nvPr/>
        </p:nvGrpSpPr>
        <p:grpSpPr>
          <a:xfrm>
            <a:off x="1817926" y="328613"/>
            <a:ext cx="4537472" cy="3786188"/>
            <a:chOff x="521" y="572"/>
            <a:chExt cx="3811" cy="3180"/>
          </a:xfrm>
        </p:grpSpPr>
        <p:grpSp>
          <p:nvGrpSpPr>
            <p:cNvPr id="1203610" name="组合 1203609"/>
            <p:cNvGrpSpPr/>
            <p:nvPr/>
          </p:nvGrpSpPr>
          <p:grpSpPr>
            <a:xfrm>
              <a:off x="521" y="572"/>
              <a:ext cx="3811" cy="2545"/>
              <a:chOff x="1110" y="930"/>
              <a:chExt cx="3811" cy="2545"/>
            </a:xfrm>
          </p:grpSpPr>
          <p:sp>
            <p:nvSpPr>
              <p:cNvPr id="1203611" name="矩形 1203610"/>
              <p:cNvSpPr/>
              <p:nvPr/>
            </p:nvSpPr>
            <p:spPr>
              <a:xfrm>
                <a:off x="1110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12" name="矩形 1203611"/>
              <p:cNvSpPr/>
              <p:nvPr/>
            </p:nvSpPr>
            <p:spPr>
              <a:xfrm>
                <a:off x="1428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13" name="矩形 1203612"/>
              <p:cNvSpPr/>
              <p:nvPr/>
            </p:nvSpPr>
            <p:spPr>
              <a:xfrm>
                <a:off x="1745" y="93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14" name="矩形 1203613"/>
              <p:cNvSpPr/>
              <p:nvPr/>
            </p:nvSpPr>
            <p:spPr>
              <a:xfrm>
                <a:off x="2063" y="93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15" name="矩形 1203614"/>
              <p:cNvSpPr/>
              <p:nvPr/>
            </p:nvSpPr>
            <p:spPr>
              <a:xfrm>
                <a:off x="2380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16" name="矩形 1203615"/>
              <p:cNvSpPr/>
              <p:nvPr/>
            </p:nvSpPr>
            <p:spPr>
              <a:xfrm>
                <a:off x="2698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17" name="矩形 1203616"/>
              <p:cNvSpPr/>
              <p:nvPr/>
            </p:nvSpPr>
            <p:spPr>
              <a:xfrm>
                <a:off x="3015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18" name="矩形 1203617"/>
              <p:cNvSpPr/>
              <p:nvPr/>
            </p:nvSpPr>
            <p:spPr>
              <a:xfrm>
                <a:off x="3333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19" name="矩形 1203618"/>
              <p:cNvSpPr/>
              <p:nvPr/>
            </p:nvSpPr>
            <p:spPr>
              <a:xfrm>
                <a:off x="3650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20" name="矩形 1203619"/>
              <p:cNvSpPr/>
              <p:nvPr/>
            </p:nvSpPr>
            <p:spPr>
              <a:xfrm>
                <a:off x="3968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21" name="矩形 1203620"/>
              <p:cNvSpPr/>
              <p:nvPr/>
            </p:nvSpPr>
            <p:spPr>
              <a:xfrm>
                <a:off x="4285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22" name="矩形 1203621"/>
              <p:cNvSpPr/>
              <p:nvPr/>
            </p:nvSpPr>
            <p:spPr>
              <a:xfrm>
                <a:off x="4603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23" name="矩形 1203622"/>
              <p:cNvSpPr/>
              <p:nvPr/>
            </p:nvSpPr>
            <p:spPr>
              <a:xfrm>
                <a:off x="1110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24" name="矩形 1203623"/>
              <p:cNvSpPr/>
              <p:nvPr/>
            </p:nvSpPr>
            <p:spPr>
              <a:xfrm>
                <a:off x="1428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25" name="矩形 1203624"/>
              <p:cNvSpPr/>
              <p:nvPr/>
            </p:nvSpPr>
            <p:spPr>
              <a:xfrm>
                <a:off x="1745" y="124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26" name="矩形 1203625"/>
              <p:cNvSpPr/>
              <p:nvPr/>
            </p:nvSpPr>
            <p:spPr>
              <a:xfrm>
                <a:off x="2063" y="124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27" name="矩形 1203626"/>
              <p:cNvSpPr/>
              <p:nvPr/>
            </p:nvSpPr>
            <p:spPr>
              <a:xfrm>
                <a:off x="2380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28" name="矩形 1203627"/>
              <p:cNvSpPr/>
              <p:nvPr/>
            </p:nvSpPr>
            <p:spPr>
              <a:xfrm>
                <a:off x="2698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29" name="矩形 1203628"/>
              <p:cNvSpPr/>
              <p:nvPr/>
            </p:nvSpPr>
            <p:spPr>
              <a:xfrm>
                <a:off x="3015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30" name="矩形 1203629"/>
              <p:cNvSpPr/>
              <p:nvPr/>
            </p:nvSpPr>
            <p:spPr>
              <a:xfrm>
                <a:off x="3333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31" name="矩形 1203630"/>
              <p:cNvSpPr/>
              <p:nvPr/>
            </p:nvSpPr>
            <p:spPr>
              <a:xfrm>
                <a:off x="3650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32" name="矩形 1203631"/>
              <p:cNvSpPr/>
              <p:nvPr/>
            </p:nvSpPr>
            <p:spPr>
              <a:xfrm>
                <a:off x="3968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33" name="矩形 1203632"/>
              <p:cNvSpPr/>
              <p:nvPr/>
            </p:nvSpPr>
            <p:spPr>
              <a:xfrm>
                <a:off x="4285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34" name="矩形 1203633"/>
              <p:cNvSpPr/>
              <p:nvPr/>
            </p:nvSpPr>
            <p:spPr>
              <a:xfrm>
                <a:off x="4603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35" name="矩形 1203634"/>
              <p:cNvSpPr/>
              <p:nvPr/>
            </p:nvSpPr>
            <p:spPr>
              <a:xfrm>
                <a:off x="1110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36" name="矩形 1203635"/>
              <p:cNvSpPr/>
              <p:nvPr/>
            </p:nvSpPr>
            <p:spPr>
              <a:xfrm>
                <a:off x="1428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37" name="矩形 1203636"/>
              <p:cNvSpPr/>
              <p:nvPr/>
            </p:nvSpPr>
            <p:spPr>
              <a:xfrm>
                <a:off x="1745" y="156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38" name="矩形 1203637"/>
              <p:cNvSpPr/>
              <p:nvPr/>
            </p:nvSpPr>
            <p:spPr>
              <a:xfrm>
                <a:off x="2063" y="156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39" name="矩形 1203638"/>
              <p:cNvSpPr/>
              <p:nvPr/>
            </p:nvSpPr>
            <p:spPr>
              <a:xfrm>
                <a:off x="2380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40" name="矩形 1203639"/>
              <p:cNvSpPr/>
              <p:nvPr/>
            </p:nvSpPr>
            <p:spPr>
              <a:xfrm>
                <a:off x="2698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41" name="矩形 1203640"/>
              <p:cNvSpPr/>
              <p:nvPr/>
            </p:nvSpPr>
            <p:spPr>
              <a:xfrm>
                <a:off x="3015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42" name="矩形 1203641"/>
              <p:cNvSpPr/>
              <p:nvPr/>
            </p:nvSpPr>
            <p:spPr>
              <a:xfrm>
                <a:off x="3333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43" name="矩形 1203642"/>
              <p:cNvSpPr/>
              <p:nvPr/>
            </p:nvSpPr>
            <p:spPr>
              <a:xfrm>
                <a:off x="3650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44" name="矩形 1203643"/>
              <p:cNvSpPr/>
              <p:nvPr/>
            </p:nvSpPr>
            <p:spPr>
              <a:xfrm>
                <a:off x="3968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45" name="矩形 1203644"/>
              <p:cNvSpPr/>
              <p:nvPr/>
            </p:nvSpPr>
            <p:spPr>
              <a:xfrm>
                <a:off x="4285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46" name="矩形 1203645"/>
              <p:cNvSpPr/>
              <p:nvPr/>
            </p:nvSpPr>
            <p:spPr>
              <a:xfrm>
                <a:off x="4603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47" name="矩形 1203646"/>
              <p:cNvSpPr/>
              <p:nvPr/>
            </p:nvSpPr>
            <p:spPr>
              <a:xfrm>
                <a:off x="1110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48" name="矩形 1203647"/>
              <p:cNvSpPr/>
              <p:nvPr/>
            </p:nvSpPr>
            <p:spPr>
              <a:xfrm>
                <a:off x="1428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49" name="矩形 1203648"/>
              <p:cNvSpPr/>
              <p:nvPr/>
            </p:nvSpPr>
            <p:spPr>
              <a:xfrm>
                <a:off x="1745" y="1884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50" name="矩形 1203649"/>
              <p:cNvSpPr/>
              <p:nvPr/>
            </p:nvSpPr>
            <p:spPr>
              <a:xfrm>
                <a:off x="2063" y="1884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51" name="矩形 1203650"/>
              <p:cNvSpPr/>
              <p:nvPr/>
            </p:nvSpPr>
            <p:spPr>
              <a:xfrm>
                <a:off x="2380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52" name="矩形 1203651"/>
              <p:cNvSpPr/>
              <p:nvPr/>
            </p:nvSpPr>
            <p:spPr>
              <a:xfrm>
                <a:off x="2698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53" name="矩形 1203652"/>
              <p:cNvSpPr/>
              <p:nvPr/>
            </p:nvSpPr>
            <p:spPr>
              <a:xfrm>
                <a:off x="3015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54" name="矩形 1203653"/>
              <p:cNvSpPr/>
              <p:nvPr/>
            </p:nvSpPr>
            <p:spPr>
              <a:xfrm>
                <a:off x="3333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55" name="矩形 1203654"/>
              <p:cNvSpPr/>
              <p:nvPr/>
            </p:nvSpPr>
            <p:spPr>
              <a:xfrm>
                <a:off x="3650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56" name="矩形 1203655"/>
              <p:cNvSpPr/>
              <p:nvPr/>
            </p:nvSpPr>
            <p:spPr>
              <a:xfrm>
                <a:off x="3968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57" name="矩形 1203656"/>
              <p:cNvSpPr/>
              <p:nvPr/>
            </p:nvSpPr>
            <p:spPr>
              <a:xfrm>
                <a:off x="4285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58" name="矩形 1203657"/>
              <p:cNvSpPr/>
              <p:nvPr/>
            </p:nvSpPr>
            <p:spPr>
              <a:xfrm>
                <a:off x="4603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59" name="矩形 1203658"/>
              <p:cNvSpPr/>
              <p:nvPr/>
            </p:nvSpPr>
            <p:spPr>
              <a:xfrm>
                <a:off x="1110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60" name="矩形 1203659"/>
              <p:cNvSpPr/>
              <p:nvPr/>
            </p:nvSpPr>
            <p:spPr>
              <a:xfrm>
                <a:off x="1428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61" name="矩形 1203660"/>
              <p:cNvSpPr/>
              <p:nvPr/>
            </p:nvSpPr>
            <p:spPr>
              <a:xfrm>
                <a:off x="1745" y="220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62" name="矩形 1203661"/>
              <p:cNvSpPr/>
              <p:nvPr/>
            </p:nvSpPr>
            <p:spPr>
              <a:xfrm>
                <a:off x="2063" y="220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63" name="矩形 1203662"/>
              <p:cNvSpPr/>
              <p:nvPr/>
            </p:nvSpPr>
            <p:spPr>
              <a:xfrm>
                <a:off x="2380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64" name="矩形 1203663"/>
              <p:cNvSpPr/>
              <p:nvPr/>
            </p:nvSpPr>
            <p:spPr>
              <a:xfrm>
                <a:off x="2698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65" name="矩形 1203664"/>
              <p:cNvSpPr/>
              <p:nvPr/>
            </p:nvSpPr>
            <p:spPr>
              <a:xfrm>
                <a:off x="3015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66" name="矩形 1203665"/>
              <p:cNvSpPr/>
              <p:nvPr/>
            </p:nvSpPr>
            <p:spPr>
              <a:xfrm>
                <a:off x="3333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67" name="矩形 1203666"/>
              <p:cNvSpPr/>
              <p:nvPr/>
            </p:nvSpPr>
            <p:spPr>
              <a:xfrm>
                <a:off x="3650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68" name="矩形 1203667"/>
              <p:cNvSpPr/>
              <p:nvPr/>
            </p:nvSpPr>
            <p:spPr>
              <a:xfrm>
                <a:off x="3968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69" name="矩形 1203668"/>
              <p:cNvSpPr/>
              <p:nvPr/>
            </p:nvSpPr>
            <p:spPr>
              <a:xfrm>
                <a:off x="4285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70" name="矩形 1203669"/>
              <p:cNvSpPr/>
              <p:nvPr/>
            </p:nvSpPr>
            <p:spPr>
              <a:xfrm>
                <a:off x="4603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71" name="矩形 1203670"/>
              <p:cNvSpPr/>
              <p:nvPr/>
            </p:nvSpPr>
            <p:spPr>
              <a:xfrm>
                <a:off x="1110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72" name="矩形 1203671"/>
              <p:cNvSpPr/>
              <p:nvPr/>
            </p:nvSpPr>
            <p:spPr>
              <a:xfrm>
                <a:off x="1428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73" name="矩形 1203672"/>
              <p:cNvSpPr/>
              <p:nvPr/>
            </p:nvSpPr>
            <p:spPr>
              <a:xfrm>
                <a:off x="1745" y="25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74" name="矩形 1203673"/>
              <p:cNvSpPr/>
              <p:nvPr/>
            </p:nvSpPr>
            <p:spPr>
              <a:xfrm>
                <a:off x="2063" y="25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75" name="矩形 1203674"/>
              <p:cNvSpPr/>
              <p:nvPr/>
            </p:nvSpPr>
            <p:spPr>
              <a:xfrm>
                <a:off x="2380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76" name="矩形 1203675"/>
              <p:cNvSpPr/>
              <p:nvPr/>
            </p:nvSpPr>
            <p:spPr>
              <a:xfrm>
                <a:off x="2698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77" name="矩形 1203676"/>
              <p:cNvSpPr/>
              <p:nvPr/>
            </p:nvSpPr>
            <p:spPr>
              <a:xfrm>
                <a:off x="3015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78" name="矩形 1203677"/>
              <p:cNvSpPr/>
              <p:nvPr/>
            </p:nvSpPr>
            <p:spPr>
              <a:xfrm>
                <a:off x="3333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79" name="矩形 1203678"/>
              <p:cNvSpPr/>
              <p:nvPr/>
            </p:nvSpPr>
            <p:spPr>
              <a:xfrm>
                <a:off x="3650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80" name="矩形 1203679"/>
              <p:cNvSpPr/>
              <p:nvPr/>
            </p:nvSpPr>
            <p:spPr>
              <a:xfrm>
                <a:off x="3968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81" name="矩形 1203680"/>
              <p:cNvSpPr/>
              <p:nvPr/>
            </p:nvSpPr>
            <p:spPr>
              <a:xfrm>
                <a:off x="4285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82" name="矩形 1203681"/>
              <p:cNvSpPr/>
              <p:nvPr/>
            </p:nvSpPr>
            <p:spPr>
              <a:xfrm>
                <a:off x="4603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83" name="矩形 1203682"/>
              <p:cNvSpPr/>
              <p:nvPr/>
            </p:nvSpPr>
            <p:spPr>
              <a:xfrm>
                <a:off x="1110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84" name="矩形 1203683"/>
              <p:cNvSpPr/>
              <p:nvPr/>
            </p:nvSpPr>
            <p:spPr>
              <a:xfrm>
                <a:off x="1428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85" name="矩形 1203684"/>
              <p:cNvSpPr/>
              <p:nvPr/>
            </p:nvSpPr>
            <p:spPr>
              <a:xfrm>
                <a:off x="1745" y="28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86" name="矩形 1203685"/>
              <p:cNvSpPr/>
              <p:nvPr/>
            </p:nvSpPr>
            <p:spPr>
              <a:xfrm>
                <a:off x="2063" y="28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87" name="矩形 1203686"/>
              <p:cNvSpPr/>
              <p:nvPr/>
            </p:nvSpPr>
            <p:spPr>
              <a:xfrm>
                <a:off x="2380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88" name="矩形 1203687"/>
              <p:cNvSpPr/>
              <p:nvPr/>
            </p:nvSpPr>
            <p:spPr>
              <a:xfrm>
                <a:off x="2698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89" name="矩形 1203688"/>
              <p:cNvSpPr/>
              <p:nvPr/>
            </p:nvSpPr>
            <p:spPr>
              <a:xfrm>
                <a:off x="3015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90" name="矩形 1203689"/>
              <p:cNvSpPr/>
              <p:nvPr/>
            </p:nvSpPr>
            <p:spPr>
              <a:xfrm>
                <a:off x="3333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91" name="矩形 1203690"/>
              <p:cNvSpPr/>
              <p:nvPr/>
            </p:nvSpPr>
            <p:spPr>
              <a:xfrm>
                <a:off x="3650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92" name="矩形 1203691"/>
              <p:cNvSpPr/>
              <p:nvPr/>
            </p:nvSpPr>
            <p:spPr>
              <a:xfrm>
                <a:off x="3968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93" name="矩形 1203692"/>
              <p:cNvSpPr/>
              <p:nvPr/>
            </p:nvSpPr>
            <p:spPr>
              <a:xfrm>
                <a:off x="4285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94" name="矩形 1203693"/>
              <p:cNvSpPr/>
              <p:nvPr/>
            </p:nvSpPr>
            <p:spPr>
              <a:xfrm>
                <a:off x="4603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95" name="矩形 1203694"/>
              <p:cNvSpPr/>
              <p:nvPr/>
            </p:nvSpPr>
            <p:spPr>
              <a:xfrm>
                <a:off x="1110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96" name="矩形 1203695"/>
              <p:cNvSpPr/>
              <p:nvPr/>
            </p:nvSpPr>
            <p:spPr>
              <a:xfrm>
                <a:off x="1428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97" name="矩形 1203696"/>
              <p:cNvSpPr/>
              <p:nvPr/>
            </p:nvSpPr>
            <p:spPr>
              <a:xfrm>
                <a:off x="1745" y="31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98" name="矩形 1203697"/>
              <p:cNvSpPr/>
              <p:nvPr/>
            </p:nvSpPr>
            <p:spPr>
              <a:xfrm>
                <a:off x="2063" y="31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699" name="矩形 1203698"/>
              <p:cNvSpPr/>
              <p:nvPr/>
            </p:nvSpPr>
            <p:spPr>
              <a:xfrm>
                <a:off x="2380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00" name="矩形 1203699"/>
              <p:cNvSpPr/>
              <p:nvPr/>
            </p:nvSpPr>
            <p:spPr>
              <a:xfrm>
                <a:off x="2698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01" name="矩形 1203700"/>
              <p:cNvSpPr/>
              <p:nvPr/>
            </p:nvSpPr>
            <p:spPr>
              <a:xfrm>
                <a:off x="3015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02" name="矩形 1203701"/>
              <p:cNvSpPr/>
              <p:nvPr/>
            </p:nvSpPr>
            <p:spPr>
              <a:xfrm>
                <a:off x="3333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03" name="矩形 1203702"/>
              <p:cNvSpPr/>
              <p:nvPr/>
            </p:nvSpPr>
            <p:spPr>
              <a:xfrm>
                <a:off x="3650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04" name="矩形 1203703"/>
              <p:cNvSpPr/>
              <p:nvPr/>
            </p:nvSpPr>
            <p:spPr>
              <a:xfrm>
                <a:off x="3968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05" name="矩形 1203704"/>
              <p:cNvSpPr/>
              <p:nvPr/>
            </p:nvSpPr>
            <p:spPr>
              <a:xfrm>
                <a:off x="4285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06" name="矩形 1203705"/>
              <p:cNvSpPr/>
              <p:nvPr/>
            </p:nvSpPr>
            <p:spPr>
              <a:xfrm>
                <a:off x="4603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203707" name="组合 1203706"/>
            <p:cNvGrpSpPr/>
            <p:nvPr/>
          </p:nvGrpSpPr>
          <p:grpSpPr>
            <a:xfrm>
              <a:off x="521" y="1207"/>
              <a:ext cx="3811" cy="2545"/>
              <a:chOff x="1110" y="930"/>
              <a:chExt cx="3811" cy="2545"/>
            </a:xfrm>
          </p:grpSpPr>
          <p:sp>
            <p:nvSpPr>
              <p:cNvPr id="1203708" name="矩形 1203707"/>
              <p:cNvSpPr/>
              <p:nvPr/>
            </p:nvSpPr>
            <p:spPr>
              <a:xfrm>
                <a:off x="1110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09" name="矩形 1203708"/>
              <p:cNvSpPr/>
              <p:nvPr/>
            </p:nvSpPr>
            <p:spPr>
              <a:xfrm>
                <a:off x="1428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10" name="矩形 1203709"/>
              <p:cNvSpPr/>
              <p:nvPr/>
            </p:nvSpPr>
            <p:spPr>
              <a:xfrm>
                <a:off x="1745" y="93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11" name="矩形 1203710"/>
              <p:cNvSpPr/>
              <p:nvPr/>
            </p:nvSpPr>
            <p:spPr>
              <a:xfrm>
                <a:off x="2063" y="93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12" name="矩形 1203711"/>
              <p:cNvSpPr/>
              <p:nvPr/>
            </p:nvSpPr>
            <p:spPr>
              <a:xfrm>
                <a:off x="2380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13" name="矩形 1203712"/>
              <p:cNvSpPr/>
              <p:nvPr/>
            </p:nvSpPr>
            <p:spPr>
              <a:xfrm>
                <a:off x="2698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14" name="矩形 1203713"/>
              <p:cNvSpPr/>
              <p:nvPr/>
            </p:nvSpPr>
            <p:spPr>
              <a:xfrm>
                <a:off x="3015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15" name="矩形 1203714"/>
              <p:cNvSpPr/>
              <p:nvPr/>
            </p:nvSpPr>
            <p:spPr>
              <a:xfrm>
                <a:off x="3333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16" name="矩形 1203715"/>
              <p:cNvSpPr/>
              <p:nvPr/>
            </p:nvSpPr>
            <p:spPr>
              <a:xfrm>
                <a:off x="3650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17" name="矩形 1203716"/>
              <p:cNvSpPr/>
              <p:nvPr/>
            </p:nvSpPr>
            <p:spPr>
              <a:xfrm>
                <a:off x="3968" y="93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18" name="矩形 1203717"/>
              <p:cNvSpPr/>
              <p:nvPr/>
            </p:nvSpPr>
            <p:spPr>
              <a:xfrm>
                <a:off x="4285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19" name="矩形 1203718"/>
              <p:cNvSpPr/>
              <p:nvPr/>
            </p:nvSpPr>
            <p:spPr>
              <a:xfrm>
                <a:off x="4603" y="93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20" name="矩形 1203719"/>
              <p:cNvSpPr/>
              <p:nvPr/>
            </p:nvSpPr>
            <p:spPr>
              <a:xfrm>
                <a:off x="1110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21" name="矩形 1203720"/>
              <p:cNvSpPr/>
              <p:nvPr/>
            </p:nvSpPr>
            <p:spPr>
              <a:xfrm>
                <a:off x="1428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22" name="矩形 1203721"/>
              <p:cNvSpPr/>
              <p:nvPr/>
            </p:nvSpPr>
            <p:spPr>
              <a:xfrm>
                <a:off x="1745" y="124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23" name="矩形 1203722"/>
              <p:cNvSpPr/>
              <p:nvPr/>
            </p:nvSpPr>
            <p:spPr>
              <a:xfrm>
                <a:off x="2063" y="124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24" name="矩形 1203723"/>
              <p:cNvSpPr/>
              <p:nvPr/>
            </p:nvSpPr>
            <p:spPr>
              <a:xfrm>
                <a:off x="2380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25" name="矩形 1203724"/>
              <p:cNvSpPr/>
              <p:nvPr/>
            </p:nvSpPr>
            <p:spPr>
              <a:xfrm>
                <a:off x="2698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26" name="矩形 1203725"/>
              <p:cNvSpPr/>
              <p:nvPr/>
            </p:nvSpPr>
            <p:spPr>
              <a:xfrm>
                <a:off x="3015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27" name="矩形 1203726"/>
              <p:cNvSpPr/>
              <p:nvPr/>
            </p:nvSpPr>
            <p:spPr>
              <a:xfrm>
                <a:off x="3333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28" name="矩形 1203727"/>
              <p:cNvSpPr/>
              <p:nvPr/>
            </p:nvSpPr>
            <p:spPr>
              <a:xfrm>
                <a:off x="3650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29" name="矩形 1203728"/>
              <p:cNvSpPr/>
              <p:nvPr/>
            </p:nvSpPr>
            <p:spPr>
              <a:xfrm>
                <a:off x="3968" y="125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30" name="矩形 1203729"/>
              <p:cNvSpPr/>
              <p:nvPr/>
            </p:nvSpPr>
            <p:spPr>
              <a:xfrm>
                <a:off x="4285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31" name="矩形 1203730"/>
              <p:cNvSpPr/>
              <p:nvPr/>
            </p:nvSpPr>
            <p:spPr>
              <a:xfrm>
                <a:off x="4603" y="124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32" name="矩形 1203731"/>
              <p:cNvSpPr/>
              <p:nvPr/>
            </p:nvSpPr>
            <p:spPr>
              <a:xfrm>
                <a:off x="1110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33" name="矩形 1203732"/>
              <p:cNvSpPr/>
              <p:nvPr/>
            </p:nvSpPr>
            <p:spPr>
              <a:xfrm>
                <a:off x="1428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34" name="矩形 1203733"/>
              <p:cNvSpPr/>
              <p:nvPr/>
            </p:nvSpPr>
            <p:spPr>
              <a:xfrm>
                <a:off x="1745" y="156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35" name="矩形 1203734"/>
              <p:cNvSpPr/>
              <p:nvPr/>
            </p:nvSpPr>
            <p:spPr>
              <a:xfrm>
                <a:off x="2063" y="156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36" name="矩形 1203735"/>
              <p:cNvSpPr/>
              <p:nvPr/>
            </p:nvSpPr>
            <p:spPr>
              <a:xfrm>
                <a:off x="2380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37" name="矩形 1203736"/>
              <p:cNvSpPr/>
              <p:nvPr/>
            </p:nvSpPr>
            <p:spPr>
              <a:xfrm>
                <a:off x="2698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38" name="矩形 1203737"/>
              <p:cNvSpPr/>
              <p:nvPr/>
            </p:nvSpPr>
            <p:spPr>
              <a:xfrm>
                <a:off x="3015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39" name="矩形 1203738"/>
              <p:cNvSpPr/>
              <p:nvPr/>
            </p:nvSpPr>
            <p:spPr>
              <a:xfrm>
                <a:off x="3333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40" name="矩形 1203739"/>
              <p:cNvSpPr/>
              <p:nvPr/>
            </p:nvSpPr>
            <p:spPr>
              <a:xfrm>
                <a:off x="3650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41" name="矩形 1203740"/>
              <p:cNvSpPr/>
              <p:nvPr/>
            </p:nvSpPr>
            <p:spPr>
              <a:xfrm>
                <a:off x="3968" y="156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42" name="矩形 1203741"/>
              <p:cNvSpPr/>
              <p:nvPr/>
            </p:nvSpPr>
            <p:spPr>
              <a:xfrm>
                <a:off x="4285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43" name="矩形 1203742"/>
              <p:cNvSpPr/>
              <p:nvPr/>
            </p:nvSpPr>
            <p:spPr>
              <a:xfrm>
                <a:off x="4603" y="156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44" name="矩形 1203743"/>
              <p:cNvSpPr/>
              <p:nvPr/>
            </p:nvSpPr>
            <p:spPr>
              <a:xfrm>
                <a:off x="1110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45" name="矩形 1203744"/>
              <p:cNvSpPr/>
              <p:nvPr/>
            </p:nvSpPr>
            <p:spPr>
              <a:xfrm>
                <a:off x="1428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46" name="矩形 1203745"/>
              <p:cNvSpPr/>
              <p:nvPr/>
            </p:nvSpPr>
            <p:spPr>
              <a:xfrm>
                <a:off x="1745" y="1884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47" name="矩形 1203746"/>
              <p:cNvSpPr/>
              <p:nvPr/>
            </p:nvSpPr>
            <p:spPr>
              <a:xfrm>
                <a:off x="2063" y="1884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48" name="矩形 1203747"/>
              <p:cNvSpPr/>
              <p:nvPr/>
            </p:nvSpPr>
            <p:spPr>
              <a:xfrm>
                <a:off x="2380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49" name="矩形 1203748"/>
              <p:cNvSpPr/>
              <p:nvPr/>
            </p:nvSpPr>
            <p:spPr>
              <a:xfrm>
                <a:off x="2698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50" name="矩形 1203749"/>
              <p:cNvSpPr/>
              <p:nvPr/>
            </p:nvSpPr>
            <p:spPr>
              <a:xfrm>
                <a:off x="3015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51" name="矩形 1203750"/>
              <p:cNvSpPr/>
              <p:nvPr/>
            </p:nvSpPr>
            <p:spPr>
              <a:xfrm>
                <a:off x="3333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52" name="矩形 1203751"/>
              <p:cNvSpPr/>
              <p:nvPr/>
            </p:nvSpPr>
            <p:spPr>
              <a:xfrm>
                <a:off x="3650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53" name="矩形 1203752"/>
              <p:cNvSpPr/>
              <p:nvPr/>
            </p:nvSpPr>
            <p:spPr>
              <a:xfrm>
                <a:off x="3968" y="188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54" name="矩形 1203753"/>
              <p:cNvSpPr/>
              <p:nvPr/>
            </p:nvSpPr>
            <p:spPr>
              <a:xfrm>
                <a:off x="4285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55" name="矩形 1203754"/>
              <p:cNvSpPr/>
              <p:nvPr/>
            </p:nvSpPr>
            <p:spPr>
              <a:xfrm>
                <a:off x="4603" y="188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56" name="矩形 1203755"/>
              <p:cNvSpPr/>
              <p:nvPr/>
            </p:nvSpPr>
            <p:spPr>
              <a:xfrm>
                <a:off x="1110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57" name="矩形 1203756"/>
              <p:cNvSpPr/>
              <p:nvPr/>
            </p:nvSpPr>
            <p:spPr>
              <a:xfrm>
                <a:off x="1428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58" name="矩形 1203757"/>
              <p:cNvSpPr/>
              <p:nvPr/>
            </p:nvSpPr>
            <p:spPr>
              <a:xfrm>
                <a:off x="1745" y="220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59" name="矩形 1203758"/>
              <p:cNvSpPr/>
              <p:nvPr/>
            </p:nvSpPr>
            <p:spPr>
              <a:xfrm>
                <a:off x="2063" y="220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60" name="矩形 1203759"/>
              <p:cNvSpPr/>
              <p:nvPr/>
            </p:nvSpPr>
            <p:spPr>
              <a:xfrm>
                <a:off x="2380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61" name="矩形 1203760"/>
              <p:cNvSpPr/>
              <p:nvPr/>
            </p:nvSpPr>
            <p:spPr>
              <a:xfrm>
                <a:off x="2698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62" name="矩形 1203761"/>
              <p:cNvSpPr/>
              <p:nvPr/>
            </p:nvSpPr>
            <p:spPr>
              <a:xfrm>
                <a:off x="3015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63" name="矩形 1203762"/>
              <p:cNvSpPr/>
              <p:nvPr/>
            </p:nvSpPr>
            <p:spPr>
              <a:xfrm>
                <a:off x="3333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64" name="矩形 1203763"/>
              <p:cNvSpPr/>
              <p:nvPr/>
            </p:nvSpPr>
            <p:spPr>
              <a:xfrm>
                <a:off x="3650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65" name="矩形 1203764"/>
              <p:cNvSpPr/>
              <p:nvPr/>
            </p:nvSpPr>
            <p:spPr>
              <a:xfrm>
                <a:off x="3968" y="220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66" name="矩形 1203765"/>
              <p:cNvSpPr/>
              <p:nvPr/>
            </p:nvSpPr>
            <p:spPr>
              <a:xfrm>
                <a:off x="4285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67" name="矩形 1203766"/>
              <p:cNvSpPr/>
              <p:nvPr/>
            </p:nvSpPr>
            <p:spPr>
              <a:xfrm>
                <a:off x="4603" y="220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68" name="矩形 1203767"/>
              <p:cNvSpPr/>
              <p:nvPr/>
            </p:nvSpPr>
            <p:spPr>
              <a:xfrm>
                <a:off x="1110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69" name="矩形 1203768"/>
              <p:cNvSpPr/>
              <p:nvPr/>
            </p:nvSpPr>
            <p:spPr>
              <a:xfrm>
                <a:off x="1428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70" name="矩形 1203769"/>
              <p:cNvSpPr/>
              <p:nvPr/>
            </p:nvSpPr>
            <p:spPr>
              <a:xfrm>
                <a:off x="1745" y="25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71" name="矩形 1203770"/>
              <p:cNvSpPr/>
              <p:nvPr/>
            </p:nvSpPr>
            <p:spPr>
              <a:xfrm>
                <a:off x="2063" y="25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72" name="矩形 1203771"/>
              <p:cNvSpPr/>
              <p:nvPr/>
            </p:nvSpPr>
            <p:spPr>
              <a:xfrm>
                <a:off x="2380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73" name="矩形 1203772"/>
              <p:cNvSpPr/>
              <p:nvPr/>
            </p:nvSpPr>
            <p:spPr>
              <a:xfrm>
                <a:off x="2698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74" name="矩形 1203773"/>
              <p:cNvSpPr/>
              <p:nvPr/>
            </p:nvSpPr>
            <p:spPr>
              <a:xfrm>
                <a:off x="3015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75" name="矩形 1203774"/>
              <p:cNvSpPr/>
              <p:nvPr/>
            </p:nvSpPr>
            <p:spPr>
              <a:xfrm>
                <a:off x="3333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76" name="矩形 1203775"/>
              <p:cNvSpPr/>
              <p:nvPr/>
            </p:nvSpPr>
            <p:spPr>
              <a:xfrm>
                <a:off x="3650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77" name="矩形 1203776"/>
              <p:cNvSpPr/>
              <p:nvPr/>
            </p:nvSpPr>
            <p:spPr>
              <a:xfrm>
                <a:off x="3968" y="252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78" name="矩形 1203777"/>
              <p:cNvSpPr/>
              <p:nvPr/>
            </p:nvSpPr>
            <p:spPr>
              <a:xfrm>
                <a:off x="4285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79" name="矩形 1203778"/>
              <p:cNvSpPr/>
              <p:nvPr/>
            </p:nvSpPr>
            <p:spPr>
              <a:xfrm>
                <a:off x="4603" y="25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80" name="矩形 1203779"/>
              <p:cNvSpPr/>
              <p:nvPr/>
            </p:nvSpPr>
            <p:spPr>
              <a:xfrm>
                <a:off x="1110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81" name="矩形 1203780"/>
              <p:cNvSpPr/>
              <p:nvPr/>
            </p:nvSpPr>
            <p:spPr>
              <a:xfrm>
                <a:off x="1428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82" name="矩形 1203781"/>
              <p:cNvSpPr/>
              <p:nvPr/>
            </p:nvSpPr>
            <p:spPr>
              <a:xfrm>
                <a:off x="1745" y="28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83" name="矩形 1203782"/>
              <p:cNvSpPr/>
              <p:nvPr/>
            </p:nvSpPr>
            <p:spPr>
              <a:xfrm>
                <a:off x="2063" y="28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84" name="矩形 1203783"/>
              <p:cNvSpPr/>
              <p:nvPr/>
            </p:nvSpPr>
            <p:spPr>
              <a:xfrm>
                <a:off x="2380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85" name="矩形 1203784"/>
              <p:cNvSpPr/>
              <p:nvPr/>
            </p:nvSpPr>
            <p:spPr>
              <a:xfrm>
                <a:off x="2698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86" name="矩形 1203785"/>
              <p:cNvSpPr/>
              <p:nvPr/>
            </p:nvSpPr>
            <p:spPr>
              <a:xfrm>
                <a:off x="3015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87" name="矩形 1203786"/>
              <p:cNvSpPr/>
              <p:nvPr/>
            </p:nvSpPr>
            <p:spPr>
              <a:xfrm>
                <a:off x="3333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88" name="矩形 1203787"/>
              <p:cNvSpPr/>
              <p:nvPr/>
            </p:nvSpPr>
            <p:spPr>
              <a:xfrm>
                <a:off x="3650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89" name="矩形 1203788"/>
              <p:cNvSpPr/>
              <p:nvPr/>
            </p:nvSpPr>
            <p:spPr>
              <a:xfrm>
                <a:off x="3968" y="283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90" name="矩形 1203789"/>
              <p:cNvSpPr/>
              <p:nvPr/>
            </p:nvSpPr>
            <p:spPr>
              <a:xfrm>
                <a:off x="4285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91" name="矩形 1203790"/>
              <p:cNvSpPr/>
              <p:nvPr/>
            </p:nvSpPr>
            <p:spPr>
              <a:xfrm>
                <a:off x="4603" y="28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92" name="矩形 1203791"/>
              <p:cNvSpPr/>
              <p:nvPr/>
            </p:nvSpPr>
            <p:spPr>
              <a:xfrm>
                <a:off x="1110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93" name="矩形 1203792"/>
              <p:cNvSpPr/>
              <p:nvPr/>
            </p:nvSpPr>
            <p:spPr>
              <a:xfrm>
                <a:off x="1428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94" name="矩形 1203793"/>
              <p:cNvSpPr/>
              <p:nvPr/>
            </p:nvSpPr>
            <p:spPr>
              <a:xfrm>
                <a:off x="1745" y="31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95" name="矩形 1203794"/>
              <p:cNvSpPr/>
              <p:nvPr/>
            </p:nvSpPr>
            <p:spPr>
              <a:xfrm>
                <a:off x="2063" y="31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96" name="矩形 1203795"/>
              <p:cNvSpPr/>
              <p:nvPr/>
            </p:nvSpPr>
            <p:spPr>
              <a:xfrm>
                <a:off x="2380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97" name="矩形 1203796"/>
              <p:cNvSpPr/>
              <p:nvPr/>
            </p:nvSpPr>
            <p:spPr>
              <a:xfrm>
                <a:off x="2698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98" name="矩形 1203797"/>
              <p:cNvSpPr/>
              <p:nvPr/>
            </p:nvSpPr>
            <p:spPr>
              <a:xfrm>
                <a:off x="3015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799" name="矩形 1203798"/>
              <p:cNvSpPr/>
              <p:nvPr/>
            </p:nvSpPr>
            <p:spPr>
              <a:xfrm>
                <a:off x="3333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800" name="矩形 1203799"/>
              <p:cNvSpPr/>
              <p:nvPr/>
            </p:nvSpPr>
            <p:spPr>
              <a:xfrm>
                <a:off x="3650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801" name="矩形 1203800"/>
              <p:cNvSpPr/>
              <p:nvPr/>
            </p:nvSpPr>
            <p:spPr>
              <a:xfrm>
                <a:off x="3968" y="315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802" name="矩形 1203801"/>
              <p:cNvSpPr/>
              <p:nvPr/>
            </p:nvSpPr>
            <p:spPr>
              <a:xfrm>
                <a:off x="4285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3803" name="矩形 1203802"/>
              <p:cNvSpPr/>
              <p:nvPr/>
            </p:nvSpPr>
            <p:spPr>
              <a:xfrm>
                <a:off x="4603" y="31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grpSp>
        <p:nvGrpSpPr>
          <p:cNvPr id="1203313" name="组合 1203312"/>
          <p:cNvGrpSpPr/>
          <p:nvPr/>
        </p:nvGrpSpPr>
        <p:grpSpPr>
          <a:xfrm>
            <a:off x="1818085" y="519113"/>
            <a:ext cx="1134665" cy="917972"/>
            <a:chOff x="2562" y="1071"/>
            <a:chExt cx="953" cy="771"/>
          </a:xfrm>
        </p:grpSpPr>
        <p:sp>
          <p:nvSpPr>
            <p:cNvPr id="1203312" name="椭圆 1203311"/>
            <p:cNvSpPr/>
            <p:nvPr/>
          </p:nvSpPr>
          <p:spPr>
            <a:xfrm>
              <a:off x="2835" y="1570"/>
              <a:ext cx="408" cy="272"/>
            </a:xfrm>
            <a:prstGeom prst="ellipse">
              <a:avLst/>
            </a:prstGeom>
            <a:solidFill>
              <a:srgbClr val="FF996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203311" name="任意多边形 1203310"/>
            <p:cNvSpPr/>
            <p:nvPr/>
          </p:nvSpPr>
          <p:spPr>
            <a:xfrm flipV="1">
              <a:off x="2562" y="1071"/>
              <a:ext cx="953" cy="635"/>
            </a:xfrm>
            <a:custGeom>
              <a:avLst/>
              <a:gdLst>
                <a:gd name="txL" fmla="*/ 4500 w 21600"/>
                <a:gd name="txT" fmla="*/ 4500 h 21600"/>
                <a:gd name="txR" fmla="*/ 17100 w 21600"/>
                <a:gd name="txB" fmla="*/ 17100 h 21600"/>
              </a:gdLst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203314" name="组合 1203313"/>
          <p:cNvGrpSpPr/>
          <p:nvPr/>
        </p:nvGrpSpPr>
        <p:grpSpPr>
          <a:xfrm>
            <a:off x="1818085" y="2787254"/>
            <a:ext cx="1134665" cy="917972"/>
            <a:chOff x="2562" y="1071"/>
            <a:chExt cx="953" cy="771"/>
          </a:xfrm>
        </p:grpSpPr>
        <p:sp>
          <p:nvSpPr>
            <p:cNvPr id="1203315" name="椭圆 1203314"/>
            <p:cNvSpPr/>
            <p:nvPr/>
          </p:nvSpPr>
          <p:spPr>
            <a:xfrm>
              <a:off x="2835" y="1570"/>
              <a:ext cx="408" cy="272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203316" name="任意多边形 1203315"/>
            <p:cNvSpPr/>
            <p:nvPr/>
          </p:nvSpPr>
          <p:spPr>
            <a:xfrm flipV="1">
              <a:off x="2562" y="1071"/>
              <a:ext cx="953" cy="635"/>
            </a:xfrm>
            <a:custGeom>
              <a:avLst/>
              <a:gdLst>
                <a:gd name="txL" fmla="*/ 4500 w 21600"/>
                <a:gd name="txT" fmla="*/ 4500 h 21600"/>
                <a:gd name="txR" fmla="*/ 17100 w 21600"/>
                <a:gd name="txB" fmla="*/ 17100 h 21600"/>
              </a:gdLst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203804" name="组合 1203803"/>
          <p:cNvGrpSpPr/>
          <p:nvPr/>
        </p:nvGrpSpPr>
        <p:grpSpPr>
          <a:xfrm>
            <a:off x="4787504" y="2787254"/>
            <a:ext cx="1134665" cy="917972"/>
            <a:chOff x="2562" y="1071"/>
            <a:chExt cx="953" cy="771"/>
          </a:xfrm>
        </p:grpSpPr>
        <p:sp>
          <p:nvSpPr>
            <p:cNvPr id="1203805" name="椭圆 1203804"/>
            <p:cNvSpPr/>
            <p:nvPr/>
          </p:nvSpPr>
          <p:spPr>
            <a:xfrm>
              <a:off x="2835" y="1570"/>
              <a:ext cx="408" cy="272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203806" name="任意多边形 1203805"/>
            <p:cNvSpPr/>
            <p:nvPr/>
          </p:nvSpPr>
          <p:spPr>
            <a:xfrm flipV="1">
              <a:off x="2562" y="1071"/>
              <a:ext cx="953" cy="635"/>
            </a:xfrm>
            <a:custGeom>
              <a:avLst/>
              <a:gdLst>
                <a:gd name="txL" fmla="*/ 4500 w 21600"/>
                <a:gd name="txT" fmla="*/ 4500 h 21600"/>
                <a:gd name="txR" fmla="*/ 17100 w 21600"/>
                <a:gd name="txB" fmla="*/ 17100 h 21600"/>
              </a:gdLst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dashDot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203807" name="直接连接符 1203806"/>
          <p:cNvSpPr/>
          <p:nvPr/>
        </p:nvSpPr>
        <p:spPr>
          <a:xfrm flipH="1">
            <a:off x="3006329" y="3327797"/>
            <a:ext cx="1727597" cy="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03808" name="直接连接符 1203807"/>
          <p:cNvSpPr/>
          <p:nvPr/>
        </p:nvSpPr>
        <p:spPr>
          <a:xfrm flipV="1">
            <a:off x="2303860" y="1599010"/>
            <a:ext cx="0" cy="1026319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03310" name="矩形 1203309"/>
          <p:cNvSpPr/>
          <p:nvPr/>
        </p:nvSpPr>
        <p:spPr>
          <a:xfrm>
            <a:off x="1327150" y="4036060"/>
            <a:ext cx="5952490" cy="8083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lIns="67500" tIns="35100" rIns="67500" bIns="351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2400" b="0" dirty="0">
                <a:latin typeface="Arial" panose="020B0604020202020204" pitchFamily="34" charset="0"/>
                <a:ea typeface="华文新魏" panose="02010800040101010101" pitchFamily="2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电灯图先向（     ）平移了（    ）格，再向（      ）平移了（      ）格。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55670" y="4036060"/>
            <a:ext cx="530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39130" y="3968750"/>
            <a:ext cx="530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4290" y="4476115"/>
            <a:ext cx="530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01895" y="4404360"/>
            <a:ext cx="530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749" name="Rectangle 1"/>
          <p:cNvSpPr/>
          <p:nvPr/>
        </p:nvSpPr>
        <p:spPr>
          <a:xfrm>
            <a:off x="1343025" y="2119313"/>
            <a:ext cx="61092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我们在确定图形平移的距离时，可以先找出参照点，看它向哪个方向平移了几格，这个图形就向那个方向平移了几格。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7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073" descr="0066"/>
          <p:cNvPicPr>
            <a:picLocks noChangeAspect="1"/>
          </p:cNvPicPr>
          <p:nvPr/>
        </p:nvPicPr>
        <p:blipFill>
          <a:blip r:embed="rId1"/>
          <a:srcRect l="1086" r="1745"/>
          <a:stretch>
            <a:fillRect/>
          </a:stretch>
        </p:blipFill>
        <p:spPr>
          <a:xfrm>
            <a:off x="259080" y="815563"/>
            <a:ext cx="8768715" cy="3988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14"/>
          <p:cNvSpPr txBox="1"/>
          <p:nvPr/>
        </p:nvSpPr>
        <p:spPr>
          <a:xfrm>
            <a:off x="611560" y="33950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392179"/>
            <a:ext cx="366860" cy="45633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IK0@AQP7RJP]LJTPTN3B9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1" y="411511"/>
            <a:ext cx="7957383" cy="39604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71675" y="4308475"/>
            <a:ext cx="4912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在笔直的铁轨上匀速行驶的火车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563638"/>
            <a:ext cx="1071448" cy="246021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云形标注 3"/>
          <p:cNvSpPr/>
          <p:nvPr/>
        </p:nvSpPr>
        <p:spPr>
          <a:xfrm>
            <a:off x="3008630" y="751205"/>
            <a:ext cx="4372610" cy="2622550"/>
          </a:xfrm>
          <a:prstGeom prst="cloudCallout">
            <a:avLst>
              <a:gd name="adj1" fmla="val -71884"/>
              <a:gd name="adj2" fmla="val 4213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我们把上面图片中物体的运动现象叫做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平移现象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。上面图片中物体的运动有哪些共同特点？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8590" y="3796030"/>
            <a:ext cx="12382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可选过程 2"/>
          <p:cNvSpPr/>
          <p:nvPr/>
        </p:nvSpPr>
        <p:spPr>
          <a:xfrm>
            <a:off x="3368040" y="555625"/>
            <a:ext cx="2407920" cy="603885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平移的含义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4" descr="C:\Users\duyanlin\Desktop\二年级上学路上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8" y="3396933"/>
            <a:ext cx="1863725" cy="1270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云形标注 1"/>
          <p:cNvSpPr/>
          <p:nvPr/>
        </p:nvSpPr>
        <p:spPr>
          <a:xfrm>
            <a:off x="1547664" y="1779662"/>
            <a:ext cx="5544820" cy="1796415"/>
          </a:xfrm>
          <a:prstGeom prst="cloudCallout">
            <a:avLst>
              <a:gd name="adj1" fmla="val 12652"/>
              <a:gd name="adj2" fmla="val -580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物体或图形沿着某一方向做直线运动的现象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叫作平移。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-2147482622"/>
          <p:cNvGraphicFramePr/>
          <p:nvPr/>
        </p:nvGraphicFramePr>
        <p:xfrm>
          <a:off x="560070" y="3312160"/>
          <a:ext cx="1029970" cy="1153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" imgW="1028700" imgH="1152525" progId="Paint.Picture">
                  <p:embed/>
                </p:oleObj>
              </mc:Choice>
              <mc:Fallback>
                <p:oleObj name="" r:id="rId1" imgW="1028700" imgH="115252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0070" y="3312160"/>
                        <a:ext cx="1029970" cy="11531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云形标注 2"/>
          <p:cNvSpPr/>
          <p:nvPr/>
        </p:nvSpPr>
        <p:spPr>
          <a:xfrm>
            <a:off x="560070" y="1594485"/>
            <a:ext cx="2426970" cy="1810385"/>
          </a:xfrm>
          <a:prstGeom prst="cloudCallout">
            <a:avLst>
              <a:gd name="adj1" fmla="val -6384"/>
              <a:gd name="adj2" fmla="val 72728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物体都是沿着直线运动。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9075" y="3487420"/>
            <a:ext cx="930910" cy="1275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云形标注 5"/>
          <p:cNvSpPr/>
          <p:nvPr/>
        </p:nvSpPr>
        <p:spPr>
          <a:xfrm>
            <a:off x="3422015" y="1121410"/>
            <a:ext cx="2538095" cy="2098675"/>
          </a:xfrm>
          <a:prstGeom prst="cloudCallout">
            <a:avLst>
              <a:gd name="adj1" fmla="val 28233"/>
              <a:gd name="adj2" fmla="val 8791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运动前后，物体的形状、大小和方向没有发生改变。</a:t>
            </a:r>
            <a:endParaRPr lang="zh-CN" altLang="en-US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3" descr="IMG_256"/>
          <p:cNvPicPr>
            <a:picLocks noChangeAspect="1"/>
          </p:cNvPicPr>
          <p:nvPr/>
        </p:nvPicPr>
        <p:blipFill>
          <a:blip r:embed="rId4"/>
          <a:srcRect t="1747"/>
          <a:stretch>
            <a:fillRect/>
          </a:stretch>
        </p:blipFill>
        <p:spPr>
          <a:xfrm>
            <a:off x="7840028" y="3219768"/>
            <a:ext cx="1096645" cy="1071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云形标注 3"/>
          <p:cNvSpPr/>
          <p:nvPr/>
        </p:nvSpPr>
        <p:spPr>
          <a:xfrm>
            <a:off x="6332855" y="1359535"/>
            <a:ext cx="2357120" cy="1860550"/>
          </a:xfrm>
          <a:prstGeom prst="cloudCallout">
            <a:avLst>
              <a:gd name="adj1" fmla="val 17564"/>
              <a:gd name="adj2" fmla="val 757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只是位置发生了变化。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3224530" y="391160"/>
            <a:ext cx="2932430" cy="575945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平移的特征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4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34385" y="627380"/>
            <a:ext cx="2475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生活中的平移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`A137CYT1L~0P$N85R})DQ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640" y="1149350"/>
            <a:ext cx="4070350" cy="2835275"/>
          </a:xfrm>
          <a:prstGeom prst="rect">
            <a:avLst/>
          </a:prstGeom>
        </p:spPr>
      </p:pic>
      <p:pic>
        <p:nvPicPr>
          <p:cNvPr id="1126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4990" y="1149350"/>
            <a:ext cx="4227830" cy="2834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706245" y="4144645"/>
            <a:ext cx="13023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推拉窗户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64505" y="4175760"/>
            <a:ext cx="17545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电梯的运动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1642745" y="1130935"/>
            <a:ext cx="5195570" cy="857250"/>
          </a:xfrm>
        </p:spPr>
        <p:txBody>
          <a:bodyPr anchor="ctr"/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说一说，填一填。</a:t>
            </a:r>
            <a:b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长方形向什么方向平移了几格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8195" name="内容占位符 8194"/>
          <p:cNvGraphicFramePr>
            <a:graphicFrameLocks noGrp="1"/>
          </p:cNvGraphicFramePr>
          <p:nvPr>
            <p:ph idx="1"/>
          </p:nvPr>
        </p:nvGraphicFramePr>
        <p:xfrm>
          <a:off x="1810385" y="2117725"/>
          <a:ext cx="4860290" cy="2305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" r:id="rId1" imgW="6651625" imgH="3495675" progId="CorelDRAW.Graphic.14">
                  <p:embed/>
                </p:oleObj>
              </mc:Choice>
              <mc:Fallback>
                <p:oleObj name="" r:id="rId1" imgW="6651625" imgH="3495675" progId="CorelDRAW.Graphic.1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10385" y="2117725"/>
                        <a:ext cx="4860290" cy="230568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810385" y="2884805"/>
            <a:ext cx="1133475" cy="750570"/>
          </a:xfrm>
          <a:prstGeom prst="rect">
            <a:avLst/>
          </a:prstGeom>
          <a:solidFill>
            <a:schemeClr val="bg1">
              <a:alpha val="60000"/>
            </a:schemeClr>
          </a:solidFill>
          <a:ln w="28575" cap="flat" cmpd="sng">
            <a:solidFill>
              <a:schemeClr val="accent1">
                <a:shade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8197" name="矩形 8196"/>
          <p:cNvSpPr/>
          <p:nvPr/>
        </p:nvSpPr>
        <p:spPr>
          <a:xfrm>
            <a:off x="5537200" y="2905125"/>
            <a:ext cx="1133475" cy="730250"/>
          </a:xfrm>
          <a:prstGeom prst="rect">
            <a:avLst/>
          </a:prstGeom>
          <a:solidFill>
            <a:schemeClr val="accent6">
              <a:lumMod val="75000"/>
              <a:alpha val="74000"/>
            </a:schemeClr>
          </a:solidFill>
          <a:ln w="952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>
            <a:off x="3506470" y="3264535"/>
            <a:ext cx="1178560" cy="1143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/>
          <p:nvPr/>
        </p:nvGraphicFramePr>
        <p:xfrm>
          <a:off x="480695" y="2479040"/>
          <a:ext cx="1076960" cy="1582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" r:id="rId1" imgW="1076325" imgH="1581150" progId="Paint.Picture">
                  <p:embed/>
                </p:oleObj>
              </mc:Choice>
              <mc:Fallback>
                <p:oleObj name="" r:id="rId1" imgW="1076325" imgH="1581150" progId="Paint.Picture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0695" y="2479040"/>
                        <a:ext cx="1076960" cy="1582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7138035" y="3054985"/>
          <a:ext cx="1430020" cy="1563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" r:id="rId3" imgW="1428750" imgH="1562100" progId="Paint.Picture">
                  <p:embed/>
                </p:oleObj>
              </mc:Choice>
              <mc:Fallback>
                <p:oleObj name="" r:id="rId3" imgW="1428750" imgH="1562100" progId="Paint.Picture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38035" y="3054985"/>
                        <a:ext cx="1430020" cy="1563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云形标注 12"/>
          <p:cNvSpPr/>
          <p:nvPr/>
        </p:nvSpPr>
        <p:spPr>
          <a:xfrm>
            <a:off x="1557655" y="976630"/>
            <a:ext cx="3024505" cy="1790065"/>
          </a:xfrm>
          <a:prstGeom prst="cloudCallout">
            <a:avLst>
              <a:gd name="adj1" fmla="val -50776"/>
              <a:gd name="adj2" fmla="val 6841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我用一张长方形的纸在方格纸上移一移。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4421505" y="1511300"/>
            <a:ext cx="3024505" cy="1790065"/>
          </a:xfrm>
          <a:prstGeom prst="cloudCallout">
            <a:avLst>
              <a:gd name="adj1" fmla="val 50230"/>
              <a:gd name="adj2" fmla="val 6266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在长方形上确定一点，再数平移后移动了几个格。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741</Words>
  <Application>WPS 演示</Application>
  <PresentationFormat>全屏显示(16:9)</PresentationFormat>
  <Paragraphs>161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18</vt:i4>
      </vt:variant>
    </vt:vector>
  </HeadingPairs>
  <TitlesOfParts>
    <vt:vector size="43" baseType="lpstr">
      <vt:lpstr>Arial</vt:lpstr>
      <vt:lpstr>宋体</vt:lpstr>
      <vt:lpstr>Wingdings</vt:lpstr>
      <vt:lpstr>黑体</vt:lpstr>
      <vt:lpstr>幼圆</vt:lpstr>
      <vt:lpstr>楷体</vt:lpstr>
      <vt:lpstr>楷体_GB2312</vt:lpstr>
      <vt:lpstr>方正舒体</vt:lpstr>
      <vt:lpstr>Calibri</vt:lpstr>
      <vt:lpstr>微软雅黑</vt:lpstr>
      <vt:lpstr>Arial Unicode MS</vt:lpstr>
      <vt:lpstr>Wingdings 2</vt:lpstr>
      <vt:lpstr>华文新魏</vt:lpstr>
      <vt:lpstr>Times New Roman</vt:lpstr>
      <vt:lpstr>等线</vt:lpstr>
      <vt:lpstr>Office 主题</vt:lpstr>
      <vt:lpstr>2_自定义设计方案</vt:lpstr>
      <vt:lpstr>Paint.Picture</vt:lpstr>
      <vt:lpstr>CorelDRAW.Graphic.14</vt:lpstr>
      <vt:lpstr>Paint.Picture</vt:lpstr>
      <vt:lpstr>Paint.Picture</vt:lpstr>
      <vt:lpstr>CorelDRAW.Graphic.14</vt:lpstr>
      <vt:lpstr>CorelDRAW.Graphic.14</vt:lpstr>
      <vt:lpstr>CorelDRAW.Graphic.14</vt:lpstr>
      <vt:lpstr>CorelDRAW.Graphic.14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说一说，填一填。 长方形向什么方向平移了几格?</vt:lpstr>
      <vt:lpstr>PowerPoint 演示文稿</vt:lpstr>
      <vt:lpstr>说一说，填一填。 长方形向什么方向平移了几格?</vt:lpstr>
      <vt:lpstr>PowerPoint 演示文稿</vt:lpstr>
      <vt:lpstr>PowerPoint 演示文稿</vt:lpstr>
      <vt:lpstr>PowerPoint 演示文稿</vt:lpstr>
      <vt:lpstr>看图填空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102</cp:revision>
  <dcterms:created xsi:type="dcterms:W3CDTF">2018-09-11T05:46:00Z</dcterms:created>
  <dcterms:modified xsi:type="dcterms:W3CDTF">2023-08-28T08:46:31Z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DBB8EB8435634481A80AED4E92CB74E1_12</vt:lpwstr>
  </property>
</Properties>
</file>