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302" r:id="rId8"/>
    <p:sldId id="259" r:id="rId9"/>
    <p:sldId id="305" r:id="rId10"/>
    <p:sldId id="306" r:id="rId11"/>
    <p:sldId id="307" r:id="rId12"/>
    <p:sldId id="304" r:id="rId13"/>
    <p:sldId id="303" r:id="rId14"/>
    <p:sldId id="283" r:id="rId15"/>
    <p:sldId id="265" r:id="rId16"/>
    <p:sldId id="266" r:id="rId17"/>
    <p:sldId id="267" r:id="rId18"/>
    <p:sldId id="268" r:id="rId19"/>
    <p:sldId id="282" r:id="rId20"/>
    <p:sldId id="271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20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5641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小数乘小数的计算方法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8991" y="1435155"/>
            <a:ext cx="709553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小数乘小数的计算方法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679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</a:t>
            </a:r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数乘法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1735" y="709295"/>
            <a:ext cx="170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6.7×0.3=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5920" y="1544955"/>
            <a:ext cx="1950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6 .7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0.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3825" y="1560195"/>
            <a:ext cx="1950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6  7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03825" y="2462530"/>
            <a:ext cx="1528445" cy="381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522595" y="2466340"/>
            <a:ext cx="1014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2 0 1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71645" y="2371090"/>
            <a:ext cx="1528445" cy="381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859759" y="2462530"/>
            <a:ext cx="120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2.0  1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4345" y="1611630"/>
            <a:ext cx="1877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………一位小数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2915" y="1979930"/>
            <a:ext cx="1877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………一位小数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4345" y="2508250"/>
            <a:ext cx="1877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………两位小数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2870" y="70929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03825" y="989330"/>
            <a:ext cx="2968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先按整数乘法算出积。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3275965" y="3158490"/>
            <a:ext cx="3662680" cy="1717675"/>
          </a:xfrm>
          <a:prstGeom prst="cloudCallout">
            <a:avLst>
              <a:gd name="adj1" fmla="val -73630"/>
              <a:gd name="adj2" fmla="val -6445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看因数中一共有几位小数，就从积的右边起，数出几位点上小数点。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1415" y="586105"/>
            <a:ext cx="5643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你能很快点出积的小数点吗？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2305" y="2005330"/>
            <a:ext cx="12401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8.7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7 8 3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9635" y="1964690"/>
            <a:ext cx="1678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7 2.9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×0.0 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2 9 1 6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922780" y="2860040"/>
            <a:ext cx="1209040" cy="1968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837430" y="2860040"/>
            <a:ext cx="1390650" cy="1968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796540" y="2743835"/>
            <a:ext cx="273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55030" y="2743835"/>
            <a:ext cx="273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0903 0.000000 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8889 0.001852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1673" y="483518"/>
            <a:ext cx="7416824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下面是小明房间的平面图，房间长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米，宽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米。小明房间的面积是多少平方米？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4788024" y="1995686"/>
          <a:ext cx="3790315" cy="2529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1" imgW="3305175" imgH="2362200" progId="Paint.Picture">
                  <p:embed/>
                </p:oleObj>
              </mc:Choice>
              <mc:Fallback>
                <p:oleObj name="" r:id="rId1" imgW="3305175" imgH="236220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8024" y="1995686"/>
                        <a:ext cx="3790315" cy="2529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894080" y="2476063"/>
            <a:ext cx="35960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3.6×2.8=10.08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小明房间的面积是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10.08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平方米。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9965" y="1059582"/>
            <a:ext cx="7000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判断下面各个积的小数位数有没有错误。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97405" y="1859280"/>
            <a:ext cx="39147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56.7×38=2154.6   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0.37×0.94=3.478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41.2×9.2=3790.4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0.78×6.1=47.58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74260" y="1859280"/>
            <a:ext cx="448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74260" y="2593340"/>
            <a:ext cx="448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4260" y="3364230"/>
            <a:ext cx="448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74260" y="4075430"/>
            <a:ext cx="448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83568" y="627534"/>
            <a:ext cx="8254847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小明去旅游，要做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小时的火车，火车的平均速度是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小时，他坐火车走了多少千米？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3728" y="2859782"/>
            <a:ext cx="50869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6.4×70.5=451.2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答：他坐火车走了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451.2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6790" y="503555"/>
            <a:ext cx="65373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126×28=3528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，不计算，你能直接说出下面各题的积吗？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8885" y="1520825"/>
            <a:ext cx="27527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12.6×2.8=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1.26×2.8=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12.6×0.28=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1.26×0.28=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93260" y="1520825"/>
            <a:ext cx="1188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35.28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93260" y="2310765"/>
            <a:ext cx="1188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3.528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89145" y="3149600"/>
            <a:ext cx="1188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3.528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89145" y="3992880"/>
            <a:ext cx="1414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0.3528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0770" y="473075"/>
            <a:ext cx="64966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482×73=35186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，给下式的因数点上小数点，使式子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482×73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351.86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如何让这个等式成立呢？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9270" y="1753870"/>
            <a:ext cx="3174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 2×7 3=351.86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0600" y="2695575"/>
            <a:ext cx="3174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 82×73=351.86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52645" y="3742690"/>
            <a:ext cx="3174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482×0 73=351.86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79955" y="1671955"/>
            <a:ext cx="15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89275" y="1630680"/>
            <a:ext cx="15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57295" y="2572385"/>
            <a:ext cx="15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63260" y="3619500"/>
            <a:ext cx="15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J@$W)~)5]{@WKC5}]6CXQ9"/>
          <p:cNvPicPr>
            <a:picLocks noChangeAspect="1"/>
          </p:cNvPicPr>
          <p:nvPr/>
        </p:nvPicPr>
        <p:blipFill>
          <a:blip r:embed="rId1"/>
          <a:srcRect l="21910" t="26500" r="27638" b="23130"/>
          <a:stretch>
            <a:fillRect/>
          </a:stretch>
        </p:blipFill>
        <p:spPr>
          <a:xfrm>
            <a:off x="4258945" y="1182370"/>
            <a:ext cx="3613150" cy="1812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5995" y="487045"/>
            <a:ext cx="7412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客厅沙发的宽是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米，沙发占地多少平方米？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93570" y="3084830"/>
            <a:ext cx="3750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1.8×0.84=1.512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答：沙发占地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1.512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8545" y="2277745"/>
            <a:ext cx="6229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小数乘小数的计算方法：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先按照整数乘法算出积；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点上小数点，看两个因数中一共有几位小数，就从积的右边起数出几位，点上小数点。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865" y="1001395"/>
            <a:ext cx="1785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口算练习。</a:t>
            </a:r>
            <a:endParaRPr lang="zh-CN" altLang="en-US" sz="28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5880" y="1614170"/>
            <a:ext cx="56946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0.7×5=           9×0.8=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1.2×6=           0.23×3=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14×0.3=          1.4×3=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7495" y="1635125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8595" y="2506345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4485" y="3325495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9000" y="1635125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1245" y="2506980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0.69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00" y="3325495"/>
            <a:ext cx="86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1187450" y="483870"/>
            <a:ext cx="5976620" cy="91630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说一说：小数乘整数，我们是怎样计算的？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786765" y="1944370"/>
            <a:ext cx="5544185" cy="2160270"/>
          </a:xfrm>
          <a:prstGeom prst="cloudCallout">
            <a:avLst>
              <a:gd name="adj1" fmla="val 64145"/>
              <a:gd name="adj2" fmla="val 62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先按照整数乘法计算，再看因数中有几位小数，就从积的右边起数出几位，点上小数点。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2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6898" y="2843848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49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942340" y="1179830"/>
          <a:ext cx="6958965" cy="2783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2" imgW="6953250" imgH="2781300" progId="Paint.Picture">
                  <p:embed/>
                </p:oleObj>
              </mc:Choice>
              <mc:Fallback>
                <p:oleObj name="" r:id="rId2" imgW="6953250" imgH="27813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2340" y="1179830"/>
                        <a:ext cx="6958965" cy="2783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377950" y="1779905"/>
            <a:ext cx="1464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黑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板长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米，宽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3550" y="1810385"/>
            <a:ext cx="1631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它的面积是多少平方米？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1850" y="4062730"/>
            <a:ext cx="21717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3.1×1.2=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2430" y="43815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217930" y="1203960"/>
            <a:ext cx="3240405" cy="1151890"/>
          </a:xfrm>
          <a:prstGeom prst="cloudCallout">
            <a:avLst>
              <a:gd name="adj1" fmla="val -32265"/>
              <a:gd name="adj2" fmla="val 1071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先把它转化成整数乘法来计算。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208" y="2507933"/>
            <a:ext cx="1157605" cy="1485265"/>
          </a:xfrm>
          <a:prstGeom prst="rect">
            <a:avLst/>
          </a:prstGeom>
        </p:spPr>
      </p:pic>
      <p:graphicFrame>
        <p:nvGraphicFramePr>
          <p:cNvPr id="4" name="对象 3"/>
          <p:cNvGraphicFramePr/>
          <p:nvPr/>
        </p:nvGraphicFramePr>
        <p:xfrm>
          <a:off x="7399655" y="2910840"/>
          <a:ext cx="905510" cy="1353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2" imgW="904875" imgH="1352550" progId="Paint.Picture">
                  <p:embed/>
                </p:oleObj>
              </mc:Choice>
              <mc:Fallback>
                <p:oleObj name="" r:id="rId2" imgW="904875" imgH="13525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99655" y="2910840"/>
                        <a:ext cx="905510" cy="1353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云形标注 2"/>
          <p:cNvSpPr/>
          <p:nvPr/>
        </p:nvSpPr>
        <p:spPr>
          <a:xfrm>
            <a:off x="4047490" y="1543685"/>
            <a:ext cx="4196918" cy="1706880"/>
          </a:xfrm>
          <a:prstGeom prst="cloudCallout">
            <a:avLst>
              <a:gd name="adj1" fmla="val 36839"/>
              <a:gd name="adj2" fmla="val 6067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两个因数各扩大到原数的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倍，积就扩大到原数的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10×10=100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190572" y="948665"/>
            <a:ext cx="219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3.1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1.2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190572" y="1796807"/>
            <a:ext cx="1374140" cy="6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578475" y="1846580"/>
            <a:ext cx="1374140" cy="6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578475" y="1017905"/>
            <a:ext cx="25939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3 1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1 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6 2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3  1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3  7 2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578475" y="2487930"/>
            <a:ext cx="1374140" cy="6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3352165" y="1243965"/>
            <a:ext cx="2444115" cy="3175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307080" y="1648460"/>
            <a:ext cx="2444115" cy="3175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3420110" y="2697480"/>
            <a:ext cx="1991995" cy="1841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343150" y="1851670"/>
            <a:ext cx="211359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6 2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3 1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3.7 2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040890" y="2696845"/>
            <a:ext cx="1374140" cy="6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424555" y="925195"/>
            <a:ext cx="2083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扩大到它的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24555" y="1323975"/>
            <a:ext cx="2083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扩大到它的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415030" y="2267585"/>
            <a:ext cx="2083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缩小到它的  。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7" name="对象 3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84090" y="2251710"/>
          <a:ext cx="294005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79400" imgH="393700" progId="Equation.KSEE3">
                  <p:embed/>
                </p:oleObj>
              </mc:Choice>
              <mc:Fallback>
                <p:oleObj name="" r:id="rId1" imgW="279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4090" y="2251710"/>
                        <a:ext cx="294005" cy="41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2312670" y="3527425"/>
            <a:ext cx="4206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3.1×1.2=3.72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（平方米）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答：黑板的面积是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3.72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9" name="图片 7" descr="你风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6935" y="3527425"/>
            <a:ext cx="168529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32" grpId="0"/>
      <p:bldP spid="34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615593" y="1289367"/>
            <a:ext cx="28594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3.1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1.2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15593" y="2118677"/>
            <a:ext cx="1374140" cy="6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809268" y="2138997"/>
            <a:ext cx="1180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6 2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3 1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3.7 2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507008" y="2968307"/>
            <a:ext cx="1374140" cy="6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9" name="图片 7" descr="你风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5980" y="3575685"/>
            <a:ext cx="1685290" cy="1181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1148" y="1350962"/>
            <a:ext cx="1960245" cy="3683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………一位小数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1148" y="1791652"/>
            <a:ext cx="1960245" cy="3683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………一位小数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1148" y="2969577"/>
            <a:ext cx="1960245" cy="3683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………两位小数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724128" y="1874574"/>
            <a:ext cx="2663190" cy="864235"/>
          </a:xfrm>
          <a:prstGeom prst="wedgeRoundRectCallout">
            <a:avLst>
              <a:gd name="adj1" fmla="val -74327"/>
              <a:gd name="adj2" fmla="val 6323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积的小数位数是两个因数小数位数的和。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5995" y="606425"/>
            <a:ext cx="3976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小数乘小数的计算方法：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411760" y="1264920"/>
            <a:ext cx="5842957" cy="2016760"/>
          </a:xfrm>
          <a:prstGeom prst="cloudCallout">
            <a:avLst>
              <a:gd name="adj1" fmla="val -52041"/>
              <a:gd name="adj2" fmla="val 4722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先按照整数乘法算出积；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看两个因数中一共有几位小数，就从积的右边起数出几位，点上小数点。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图片 13" descr="p002-03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16" y="3003798"/>
            <a:ext cx="1157605" cy="148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010" y="575310"/>
            <a:ext cx="6105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漆这块黑板，如果每平方米要用油漆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0.6kg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，一共需要油漆多少千克？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8245" y="1563370"/>
            <a:ext cx="200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3.72×0.6=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115" y="2023745"/>
            <a:ext cx="15176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3.7 2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0.6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10840" y="2853690"/>
            <a:ext cx="1558925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054350" y="2983230"/>
            <a:ext cx="1415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2.2 3 2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2575" y="1563370"/>
            <a:ext cx="1888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2.232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5535" y="3661410"/>
            <a:ext cx="4057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一共需要油漆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2.232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64480" y="2355850"/>
            <a:ext cx="2159635" cy="627380"/>
          </a:xfrm>
          <a:prstGeom prst="wedgeRoundRectCallout">
            <a:avLst>
              <a:gd name="adj1" fmla="val 51558"/>
              <a:gd name="adj2" fmla="val 8380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积有几位小数？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2" descr="p002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8218" y="2711133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 animBg="1"/>
    </p:bldLst>
  </p:timing>
</p:sld>
</file>

<file path=ppt/tags/tag1.xml><?xml version="1.0" encoding="utf-8"?>
<p:tagLst xmlns:p="http://schemas.openxmlformats.org/presentationml/2006/main">
  <p:tag name="KSO_WM_DOC_GUID" val="{52c2c3af-f82b-4f48-8d09-d2cfbc10933d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全屏显示(16:9)</PresentationFormat>
  <Paragraphs>237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等线</vt:lpstr>
      <vt:lpstr>Office 主题</vt:lpstr>
      <vt:lpstr>2_自定义设计方案</vt:lpstr>
      <vt:lpstr>Paint.Picture</vt:lpstr>
      <vt:lpstr>Paint.Picture</vt:lpstr>
      <vt:lpstr>Equation.KSEE3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81</cp:revision>
  <dcterms:created xsi:type="dcterms:W3CDTF">2018-09-11T05:46:00Z</dcterms:created>
  <dcterms:modified xsi:type="dcterms:W3CDTF">2023-08-28T08:58:19Z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938AFEBE592F47CE8FD9FA7922BA54D8_12</vt:lpwstr>
  </property>
</Properties>
</file>