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69" r:id="rId3"/>
    <p:sldId id="609" r:id="rId4"/>
    <p:sldId id="579" r:id="rId5"/>
    <p:sldId id="580" r:id="rId6"/>
    <p:sldId id="581" r:id="rId7"/>
    <p:sldId id="582" r:id="rId8"/>
    <p:sldId id="583" r:id="rId9"/>
    <p:sldId id="584" r:id="rId10"/>
    <p:sldId id="585" r:id="rId11"/>
    <p:sldId id="588" r:id="rId12"/>
    <p:sldId id="589" r:id="rId13"/>
    <p:sldId id="590" r:id="rId14"/>
    <p:sldId id="591" r:id="rId15"/>
    <p:sldId id="593" r:id="rId16"/>
    <p:sldId id="594" r:id="rId17"/>
    <p:sldId id="595" r:id="rId18"/>
    <p:sldId id="596" r:id="rId19"/>
    <p:sldId id="597" r:id="rId20"/>
    <p:sldId id="598" r:id="rId21"/>
    <p:sldId id="599" r:id="rId22"/>
    <p:sldId id="600" r:id="rId23"/>
    <p:sldId id="601" r:id="rId24"/>
    <p:sldId id="608" r:id="rId25"/>
    <p:sldId id="602" r:id="rId26"/>
    <p:sldId id="603" r:id="rId27"/>
    <p:sldId id="604" r:id="rId28"/>
    <p:sldId id="605" r:id="rId29"/>
    <p:sldId id="606" r:id="rId30"/>
    <p:sldId id="607" r:id="rId31"/>
  </p:sldIdLst>
  <p:sldSz cx="9144000" cy="5144135" type="screen16x9"/>
  <p:notesSz cx="6858000" cy="9144000"/>
  <p:custDataLst>
    <p:tags r:id="rId37"/>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10" userDrawn="1">
          <p15:clr>
            <a:srgbClr val="A4A3A4"/>
          </p15:clr>
        </p15:guide>
        <p15:guide id="2" pos="27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595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showGuides="1">
      <p:cViewPr varScale="1">
        <p:scale>
          <a:sx n="69" d="100"/>
          <a:sy n="69" d="100"/>
        </p:scale>
        <p:origin x="-138" y="-102"/>
      </p:cViewPr>
      <p:guideLst>
        <p:guide orient="horz" pos="1610"/>
        <p:guide pos="2788"/>
      </p:guideLst>
    </p:cSldViewPr>
  </p:slide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40.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7" Type="http://schemas.openxmlformats.org/officeDocument/2006/relationships/image" Target="../media/image55.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9" Type="http://schemas.openxmlformats.org/officeDocument/2006/relationships/image" Target="../media/image64.wmf"/><Relationship Id="rId8" Type="http://schemas.openxmlformats.org/officeDocument/2006/relationships/image" Target="../media/image63.wmf"/><Relationship Id="rId7" Type="http://schemas.openxmlformats.org/officeDocument/2006/relationships/image" Target="../media/image62.wmf"/><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2.vml.rels><?xml version="1.0" encoding="UTF-8" standalone="yes"?>
<Relationships xmlns="http://schemas.openxmlformats.org/package/2006/relationships"><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wmf"/></Relationships>
</file>

<file path=ppt/drawings/_rels/vmlDrawing17.vml.rels><?xml version="1.0" encoding="UTF-8" standalone="yes"?>
<Relationships xmlns="http://schemas.openxmlformats.org/package/2006/relationships"><Relationship Id="rId5" Type="http://schemas.openxmlformats.org/officeDocument/2006/relationships/image" Target="../media/image82.wmf"/><Relationship Id="rId4" Type="http://schemas.openxmlformats.org/officeDocument/2006/relationships/image" Target="../media/image81.wmf"/><Relationship Id="rId3" Type="http://schemas.openxmlformats.org/officeDocument/2006/relationships/image" Target="../media/image77.wmf"/><Relationship Id="rId2" Type="http://schemas.openxmlformats.org/officeDocument/2006/relationships/image" Target="../media/image80.wmf"/><Relationship Id="rId1" Type="http://schemas.openxmlformats.org/officeDocument/2006/relationships/image" Target="../media/image7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83.wmf"/></Relationships>
</file>

<file path=ppt/drawings/_rels/vmlDrawing19.vml.rels><?xml version="1.0" encoding="UTF-8" standalone="yes"?>
<Relationships xmlns="http://schemas.openxmlformats.org/package/2006/relationships"><Relationship Id="rId7" Type="http://schemas.openxmlformats.org/officeDocument/2006/relationships/image" Target="../media/image91.wmf"/><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7" Type="http://schemas.openxmlformats.org/officeDocument/2006/relationships/image" Target="../media/image98.wmf"/><Relationship Id="rId6" Type="http://schemas.openxmlformats.org/officeDocument/2006/relationships/image" Target="../media/image97.wmf"/><Relationship Id="rId5" Type="http://schemas.openxmlformats.org/officeDocument/2006/relationships/image" Target="../media/image96.wmf"/><Relationship Id="rId4" Type="http://schemas.openxmlformats.org/officeDocument/2006/relationships/image" Target="../media/image95.wmf"/><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00.wmf"/><Relationship Id="rId1" Type="http://schemas.openxmlformats.org/officeDocument/2006/relationships/image" Target="../media/image99.wmf"/></Relationships>
</file>

<file path=ppt/drawings/_rels/vmlDrawing22.vml.rels><?xml version="1.0" encoding="UTF-8" standalone="yes"?>
<Relationships xmlns="http://schemas.openxmlformats.org/package/2006/relationships"><Relationship Id="rId7" Type="http://schemas.openxmlformats.org/officeDocument/2006/relationships/image" Target="../media/image107.wmf"/><Relationship Id="rId6" Type="http://schemas.openxmlformats.org/officeDocument/2006/relationships/image" Target="../media/image106.wmf"/><Relationship Id="rId5" Type="http://schemas.openxmlformats.org/officeDocument/2006/relationships/image" Target="../media/image105.wmf"/><Relationship Id="rId4" Type="http://schemas.openxmlformats.org/officeDocument/2006/relationships/image" Target="../media/image104.wmf"/><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09.wmf"/><Relationship Id="rId1" Type="http://schemas.openxmlformats.org/officeDocument/2006/relationships/image" Target="../media/image108.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12.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5.wmf"/><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3.wmf"/><Relationship Id="rId7" Type="http://schemas.openxmlformats.org/officeDocument/2006/relationships/image" Target="../media/image32.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5" Type="http://schemas.openxmlformats.org/officeDocument/2006/relationships/image" Target="../media/image42.wmf"/><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a:p>
            <a:pPr algn="ctr"/>
            <a:r>
              <a:rPr lang="en-US" altLang="zh-CN"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八年级下册</a:t>
            </a:r>
            <a:r>
              <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数学（华师版）</a:t>
            </a: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40" tIns="45720" rIns="91440" bIns="45720"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charset="0"/>
                <a:ea typeface="宋体" panose="02010600030101010101" pitchFamily="2" charset="-122"/>
              </a:rPr>
              <a:t>         </a:t>
            </a:r>
            <a:r>
              <a:rPr lang="zh-CN" altLang="zh-CN" sz="2800" b="1">
                <a:solidFill>
                  <a:schemeClr val="tx1"/>
                </a:solidFill>
                <a:latin typeface="Calibri" panose="020F0502020204030204"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2" charset="-122"/>
                <a:ea typeface="黑体" panose="02010609060101010101" pitchFamily="2" charset="-122"/>
              </a:rPr>
              <a:t>声  明</a:t>
            </a:r>
            <a:endParaRPr lang="zh-CN" altLang="en-US" sz="4000" b="1">
              <a:solidFill>
                <a:schemeClr val="tx1"/>
              </a:solidFill>
              <a:latin typeface="黑体" panose="02010609060101010101" pitchFamily="2" charset="-122"/>
              <a:ea typeface="黑体" panose="02010609060101010101" pitchFamily="2"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11.xml"/><Relationship Id="rId11" Type="http://schemas.openxmlformats.org/officeDocument/2006/relationships/image" Target="../media/image6.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37.wmf"/><Relationship Id="rId7" Type="http://schemas.openxmlformats.org/officeDocument/2006/relationships/oleObject" Target="../embeddings/oleObject28.bin"/><Relationship Id="rId6" Type="http://schemas.openxmlformats.org/officeDocument/2006/relationships/image" Target="../media/image36.wmf"/><Relationship Id="rId5" Type="http://schemas.openxmlformats.org/officeDocument/2006/relationships/oleObject" Target="../embeddings/oleObject27.bin"/><Relationship Id="rId4" Type="http://schemas.openxmlformats.org/officeDocument/2006/relationships/image" Target="../media/image35.wmf"/><Relationship Id="rId3" Type="http://schemas.openxmlformats.org/officeDocument/2006/relationships/oleObject" Target="../embeddings/oleObject26.bin"/><Relationship Id="rId2" Type="http://schemas.openxmlformats.org/officeDocument/2006/relationships/image" Target="../media/image34.wmf"/><Relationship Id="rId11" Type="http://schemas.openxmlformats.org/officeDocument/2006/relationships/vmlDrawing" Target="../drawings/vmlDrawing7.vml"/><Relationship Id="rId10" Type="http://schemas.openxmlformats.org/officeDocument/2006/relationships/slideLayout" Target="../slideLayouts/slideLayout3.xml"/><Relationship Id="rId1" Type="http://schemas.openxmlformats.org/officeDocument/2006/relationships/oleObject" Target="../embeddings/oleObject25.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33.bin"/><Relationship Id="rId8" Type="http://schemas.openxmlformats.org/officeDocument/2006/relationships/image" Target="../media/image41.wmf"/><Relationship Id="rId7" Type="http://schemas.openxmlformats.org/officeDocument/2006/relationships/oleObject" Target="../embeddings/oleObject32.bin"/><Relationship Id="rId6" Type="http://schemas.openxmlformats.org/officeDocument/2006/relationships/image" Target="../media/image40.wmf"/><Relationship Id="rId5" Type="http://schemas.openxmlformats.org/officeDocument/2006/relationships/oleObject" Target="../embeddings/oleObject31.bin"/><Relationship Id="rId4" Type="http://schemas.openxmlformats.org/officeDocument/2006/relationships/image" Target="../media/image39.wmf"/><Relationship Id="rId3" Type="http://schemas.openxmlformats.org/officeDocument/2006/relationships/oleObject" Target="../embeddings/oleObject30.bin"/><Relationship Id="rId2" Type="http://schemas.openxmlformats.org/officeDocument/2006/relationships/image" Target="../media/image38.wmf"/><Relationship Id="rId14" Type="http://schemas.openxmlformats.org/officeDocument/2006/relationships/vmlDrawing" Target="../drawings/vmlDrawing8.vml"/><Relationship Id="rId13" Type="http://schemas.openxmlformats.org/officeDocument/2006/relationships/slideLayout" Target="../slideLayouts/slideLayout2.xml"/><Relationship Id="rId12" Type="http://schemas.openxmlformats.org/officeDocument/2006/relationships/audio" Target="../media/audio1.wav"/><Relationship Id="rId11" Type="http://schemas.openxmlformats.org/officeDocument/2006/relationships/tags" Target="../tags/tag21.xml"/><Relationship Id="rId10" Type="http://schemas.openxmlformats.org/officeDocument/2006/relationships/image" Target="../media/image42.wmf"/><Relationship Id="rId1" Type="http://schemas.openxmlformats.org/officeDocument/2006/relationships/oleObject" Target="../embeddings/oleObject29.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38.bin"/><Relationship Id="rId8" Type="http://schemas.openxmlformats.org/officeDocument/2006/relationships/image" Target="../media/image46.wmf"/><Relationship Id="rId7" Type="http://schemas.openxmlformats.org/officeDocument/2006/relationships/oleObject" Target="../embeddings/oleObject37.bin"/><Relationship Id="rId6" Type="http://schemas.openxmlformats.org/officeDocument/2006/relationships/image" Target="../media/image45.wmf"/><Relationship Id="rId5" Type="http://schemas.openxmlformats.org/officeDocument/2006/relationships/oleObject" Target="../embeddings/oleObject36.bin"/><Relationship Id="rId4" Type="http://schemas.openxmlformats.org/officeDocument/2006/relationships/image" Target="../media/image44.wmf"/><Relationship Id="rId3" Type="http://schemas.openxmlformats.org/officeDocument/2006/relationships/oleObject" Target="../embeddings/oleObject35.bin"/><Relationship Id="rId2" Type="http://schemas.openxmlformats.org/officeDocument/2006/relationships/image" Target="../media/image43.wmf"/><Relationship Id="rId16" Type="http://schemas.openxmlformats.org/officeDocument/2006/relationships/vmlDrawing" Target="../drawings/vmlDrawing9.vml"/><Relationship Id="rId15" Type="http://schemas.openxmlformats.org/officeDocument/2006/relationships/slideLayout" Target="../slideLayouts/slideLayout3.xml"/><Relationship Id="rId14" Type="http://schemas.openxmlformats.org/officeDocument/2006/relationships/audio" Target="../media/audio1.wav"/><Relationship Id="rId13" Type="http://schemas.openxmlformats.org/officeDocument/2006/relationships/tags" Target="../tags/tag23.xml"/><Relationship Id="rId12" Type="http://schemas.openxmlformats.org/officeDocument/2006/relationships/image" Target="../media/image48.wmf"/><Relationship Id="rId11" Type="http://schemas.openxmlformats.org/officeDocument/2006/relationships/oleObject" Target="../embeddings/oleObject39.bin"/><Relationship Id="rId10" Type="http://schemas.openxmlformats.org/officeDocument/2006/relationships/image" Target="../media/image47.wmf"/><Relationship Id="rId1" Type="http://schemas.openxmlformats.org/officeDocument/2006/relationships/oleObject" Target="../embeddings/oleObject34.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44.bin"/><Relationship Id="rId8" Type="http://schemas.openxmlformats.org/officeDocument/2006/relationships/image" Target="../media/image52.wmf"/><Relationship Id="rId7" Type="http://schemas.openxmlformats.org/officeDocument/2006/relationships/oleObject" Target="../embeddings/oleObject43.bin"/><Relationship Id="rId6" Type="http://schemas.openxmlformats.org/officeDocument/2006/relationships/image" Target="../media/image51.wmf"/><Relationship Id="rId5" Type="http://schemas.openxmlformats.org/officeDocument/2006/relationships/oleObject" Target="../embeddings/oleObject42.bin"/><Relationship Id="rId4" Type="http://schemas.openxmlformats.org/officeDocument/2006/relationships/image" Target="../media/image50.wmf"/><Relationship Id="rId3" Type="http://schemas.openxmlformats.org/officeDocument/2006/relationships/oleObject" Target="../embeddings/oleObject41.bin"/><Relationship Id="rId2" Type="http://schemas.openxmlformats.org/officeDocument/2006/relationships/image" Target="../media/image49.wmf"/><Relationship Id="rId18" Type="http://schemas.openxmlformats.org/officeDocument/2006/relationships/vmlDrawing" Target="../drawings/vmlDrawing10.vml"/><Relationship Id="rId17" Type="http://schemas.openxmlformats.org/officeDocument/2006/relationships/slideLayout" Target="../slideLayouts/slideLayout2.xml"/><Relationship Id="rId16" Type="http://schemas.openxmlformats.org/officeDocument/2006/relationships/tags" Target="../tags/tag24.xml"/><Relationship Id="rId15" Type="http://schemas.openxmlformats.org/officeDocument/2006/relationships/image" Target="../media/image55.wmf"/><Relationship Id="rId14" Type="http://schemas.openxmlformats.org/officeDocument/2006/relationships/oleObject" Target="../embeddings/oleObject47.bin"/><Relationship Id="rId13" Type="http://schemas.openxmlformats.org/officeDocument/2006/relationships/image" Target="../media/image54.wmf"/><Relationship Id="rId12" Type="http://schemas.openxmlformats.org/officeDocument/2006/relationships/oleObject" Target="../embeddings/oleObject46.bin"/><Relationship Id="rId11" Type="http://schemas.openxmlformats.org/officeDocument/2006/relationships/oleObject" Target="../embeddings/oleObject45.bin"/><Relationship Id="rId10" Type="http://schemas.openxmlformats.org/officeDocument/2006/relationships/image" Target="../media/image53.wmf"/><Relationship Id="rId1" Type="http://schemas.openxmlformats.org/officeDocument/2006/relationships/oleObject" Target="../embeddings/oleObject40.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52.bin"/><Relationship Id="rId8" Type="http://schemas.openxmlformats.org/officeDocument/2006/relationships/image" Target="../media/image59.wmf"/><Relationship Id="rId7" Type="http://schemas.openxmlformats.org/officeDocument/2006/relationships/oleObject" Target="../embeddings/oleObject51.bin"/><Relationship Id="rId6" Type="http://schemas.openxmlformats.org/officeDocument/2006/relationships/image" Target="../media/image58.wmf"/><Relationship Id="rId5" Type="http://schemas.openxmlformats.org/officeDocument/2006/relationships/oleObject" Target="../embeddings/oleObject50.bin"/><Relationship Id="rId4" Type="http://schemas.openxmlformats.org/officeDocument/2006/relationships/image" Target="../media/image57.wmf"/><Relationship Id="rId3" Type="http://schemas.openxmlformats.org/officeDocument/2006/relationships/oleObject" Target="../embeddings/oleObject49.bin"/><Relationship Id="rId21" Type="http://schemas.openxmlformats.org/officeDocument/2006/relationships/vmlDrawing" Target="../drawings/vmlDrawing11.vml"/><Relationship Id="rId20" Type="http://schemas.openxmlformats.org/officeDocument/2006/relationships/slideLayout" Target="../slideLayouts/slideLayout2.xml"/><Relationship Id="rId2" Type="http://schemas.openxmlformats.org/officeDocument/2006/relationships/image" Target="../media/image56.wmf"/><Relationship Id="rId19" Type="http://schemas.openxmlformats.org/officeDocument/2006/relationships/tags" Target="../tags/tag25.xml"/><Relationship Id="rId18" Type="http://schemas.openxmlformats.org/officeDocument/2006/relationships/image" Target="../media/image64.wmf"/><Relationship Id="rId17" Type="http://schemas.openxmlformats.org/officeDocument/2006/relationships/oleObject" Target="../embeddings/oleObject56.bin"/><Relationship Id="rId16" Type="http://schemas.openxmlformats.org/officeDocument/2006/relationships/image" Target="../media/image63.wmf"/><Relationship Id="rId15" Type="http://schemas.openxmlformats.org/officeDocument/2006/relationships/oleObject" Target="../embeddings/oleObject55.bin"/><Relationship Id="rId14" Type="http://schemas.openxmlformats.org/officeDocument/2006/relationships/image" Target="../media/image62.wmf"/><Relationship Id="rId13" Type="http://schemas.openxmlformats.org/officeDocument/2006/relationships/oleObject" Target="../embeddings/oleObject54.bin"/><Relationship Id="rId12" Type="http://schemas.openxmlformats.org/officeDocument/2006/relationships/image" Target="../media/image61.wmf"/><Relationship Id="rId11" Type="http://schemas.openxmlformats.org/officeDocument/2006/relationships/oleObject" Target="../embeddings/oleObject53.bin"/><Relationship Id="rId10" Type="http://schemas.openxmlformats.org/officeDocument/2006/relationships/image" Target="../media/image60.wmf"/><Relationship Id="rId1" Type="http://schemas.openxmlformats.org/officeDocument/2006/relationships/oleObject" Target="../embeddings/oleObject48.bin"/></Relationships>
</file>

<file path=ppt/slides/_rels/slide16.xml.rels><?xml version="1.0" encoding="UTF-8" standalone="yes"?>
<Relationships xmlns="http://schemas.openxmlformats.org/package/2006/relationships"><Relationship Id="rId9" Type="http://schemas.openxmlformats.org/officeDocument/2006/relationships/oleObject" Target="../embeddings/oleObject61.bin"/><Relationship Id="rId8" Type="http://schemas.openxmlformats.org/officeDocument/2006/relationships/image" Target="../media/image68.wmf"/><Relationship Id="rId7" Type="http://schemas.openxmlformats.org/officeDocument/2006/relationships/oleObject" Target="../embeddings/oleObject60.bin"/><Relationship Id="rId6" Type="http://schemas.openxmlformats.org/officeDocument/2006/relationships/image" Target="../media/image67.wmf"/><Relationship Id="rId5" Type="http://schemas.openxmlformats.org/officeDocument/2006/relationships/oleObject" Target="../embeddings/oleObject59.bin"/><Relationship Id="rId4" Type="http://schemas.openxmlformats.org/officeDocument/2006/relationships/image" Target="../media/image66.wmf"/><Relationship Id="rId3" Type="http://schemas.openxmlformats.org/officeDocument/2006/relationships/oleObject" Target="../embeddings/oleObject58.bin"/><Relationship Id="rId2" Type="http://schemas.openxmlformats.org/officeDocument/2006/relationships/image" Target="../media/image65.wmf"/><Relationship Id="rId15" Type="http://schemas.openxmlformats.org/officeDocument/2006/relationships/vmlDrawing" Target="../drawings/vmlDrawing12.vml"/><Relationship Id="rId14" Type="http://schemas.openxmlformats.org/officeDocument/2006/relationships/slideLayout" Target="../slideLayouts/slideLayout2.xml"/><Relationship Id="rId13" Type="http://schemas.openxmlformats.org/officeDocument/2006/relationships/tags" Target="../tags/tag26.xml"/><Relationship Id="rId12" Type="http://schemas.openxmlformats.org/officeDocument/2006/relationships/image" Target="../media/image70.wmf"/><Relationship Id="rId11" Type="http://schemas.openxmlformats.org/officeDocument/2006/relationships/oleObject" Target="../embeddings/oleObject62.bin"/><Relationship Id="rId10" Type="http://schemas.openxmlformats.org/officeDocument/2006/relationships/image" Target="../media/image69.wmf"/><Relationship Id="rId1" Type="http://schemas.openxmlformats.org/officeDocument/2006/relationships/oleObject" Target="../embeddings/oleObject57.bin"/></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13.vml"/><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image" Target="../media/image71.wmf"/><Relationship Id="rId1" Type="http://schemas.openxmlformats.org/officeDocument/2006/relationships/oleObject" Target="../embeddings/oleObject63.bin"/></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audio" Target="../media/audio3.wav"/><Relationship Id="rId7" Type="http://schemas.openxmlformats.org/officeDocument/2006/relationships/tags" Target="../tags/tag28.xml"/><Relationship Id="rId6" Type="http://schemas.openxmlformats.org/officeDocument/2006/relationships/image" Target="../media/image74.wmf"/><Relationship Id="rId5" Type="http://schemas.openxmlformats.org/officeDocument/2006/relationships/oleObject" Target="../embeddings/oleObject66.bin"/><Relationship Id="rId4" Type="http://schemas.openxmlformats.org/officeDocument/2006/relationships/image" Target="../media/image73.wmf"/><Relationship Id="rId3" Type="http://schemas.openxmlformats.org/officeDocument/2006/relationships/oleObject" Target="../embeddings/oleObject65.bin"/><Relationship Id="rId2" Type="http://schemas.openxmlformats.org/officeDocument/2006/relationships/image" Target="../media/image72.wmf"/><Relationship Id="rId10" Type="http://schemas.openxmlformats.org/officeDocument/2006/relationships/vmlDrawing" Target="../drawings/vmlDrawing14.vml"/><Relationship Id="rId1" Type="http://schemas.openxmlformats.org/officeDocument/2006/relationships/oleObject" Target="../embeddings/oleObject64.bin"/></Relationships>
</file>

<file path=ppt/slides/_rels/slide19.xml.rels><?xml version="1.0" encoding="UTF-8" standalone="yes"?>
<Relationships xmlns="http://schemas.openxmlformats.org/package/2006/relationships"><Relationship Id="rId8" Type="http://schemas.openxmlformats.org/officeDocument/2006/relationships/vmlDrawing" Target="../drawings/vmlDrawing15.vml"/><Relationship Id="rId7" Type="http://schemas.openxmlformats.org/officeDocument/2006/relationships/slideLayout" Target="../slideLayouts/slideLayout2.xml"/><Relationship Id="rId6" Type="http://schemas.openxmlformats.org/officeDocument/2006/relationships/tags" Target="../tags/tag29.xml"/><Relationship Id="rId5" Type="http://schemas.openxmlformats.org/officeDocument/2006/relationships/oleObject" Target="../embeddings/oleObject68.bin"/><Relationship Id="rId4" Type="http://schemas.openxmlformats.org/officeDocument/2006/relationships/image" Target="../media/image49.wmf"/><Relationship Id="rId3" Type="http://schemas.openxmlformats.org/officeDocument/2006/relationships/oleObject" Target="../embeddings/oleObject67.bin"/><Relationship Id="rId2" Type="http://schemas.openxmlformats.org/officeDocument/2006/relationships/image" Target="../media/image76.png"/><Relationship Id="rId1" Type="http://schemas.openxmlformats.org/officeDocument/2006/relationships/image" Target="../media/image7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7" Type="http://schemas.openxmlformats.org/officeDocument/2006/relationships/vmlDrawing" Target="../drawings/vmlDrawing16.v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image" Target="../media/image78.wmf"/><Relationship Id="rId3" Type="http://schemas.openxmlformats.org/officeDocument/2006/relationships/oleObject" Target="../embeddings/oleObject70.bin"/><Relationship Id="rId2" Type="http://schemas.openxmlformats.org/officeDocument/2006/relationships/image" Target="../media/image77.wmf"/><Relationship Id="rId1" Type="http://schemas.openxmlformats.org/officeDocument/2006/relationships/oleObject" Target="../embeddings/oleObject69.bin"/></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75.bin"/><Relationship Id="rId8" Type="http://schemas.openxmlformats.org/officeDocument/2006/relationships/image" Target="../media/image81.wmf"/><Relationship Id="rId7" Type="http://schemas.openxmlformats.org/officeDocument/2006/relationships/oleObject" Target="../embeddings/oleObject74.bin"/><Relationship Id="rId6" Type="http://schemas.openxmlformats.org/officeDocument/2006/relationships/image" Target="../media/image77.wmf"/><Relationship Id="rId5" Type="http://schemas.openxmlformats.org/officeDocument/2006/relationships/oleObject" Target="../embeddings/oleObject73.bin"/><Relationship Id="rId4" Type="http://schemas.openxmlformats.org/officeDocument/2006/relationships/image" Target="../media/image80.wmf"/><Relationship Id="rId3" Type="http://schemas.openxmlformats.org/officeDocument/2006/relationships/oleObject" Target="../embeddings/oleObject72.bin"/><Relationship Id="rId2" Type="http://schemas.openxmlformats.org/officeDocument/2006/relationships/image" Target="../media/image79.wmf"/><Relationship Id="rId13" Type="http://schemas.openxmlformats.org/officeDocument/2006/relationships/vmlDrawing" Target="../drawings/vmlDrawing17.vml"/><Relationship Id="rId12" Type="http://schemas.openxmlformats.org/officeDocument/2006/relationships/slideLayout" Target="../slideLayouts/slideLayout2.xml"/><Relationship Id="rId11" Type="http://schemas.openxmlformats.org/officeDocument/2006/relationships/tags" Target="../tags/tag31.xml"/><Relationship Id="rId10" Type="http://schemas.openxmlformats.org/officeDocument/2006/relationships/image" Target="../media/image82.wmf"/><Relationship Id="rId1" Type="http://schemas.openxmlformats.org/officeDocument/2006/relationships/oleObject" Target="../embeddings/oleObject71.bin"/></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18.vml"/><Relationship Id="rId6" Type="http://schemas.openxmlformats.org/officeDocument/2006/relationships/slideLayout" Target="../slideLayouts/slideLayout2.xml"/><Relationship Id="rId5" Type="http://schemas.openxmlformats.org/officeDocument/2006/relationships/tags" Target="../tags/tag32.xml"/><Relationship Id="rId4" Type="http://schemas.openxmlformats.org/officeDocument/2006/relationships/image" Target="../media/image84.wmf"/><Relationship Id="rId3" Type="http://schemas.openxmlformats.org/officeDocument/2006/relationships/oleObject" Target="../embeddings/oleObject77.bin"/><Relationship Id="rId2" Type="http://schemas.openxmlformats.org/officeDocument/2006/relationships/image" Target="../media/image83.wmf"/><Relationship Id="rId1" Type="http://schemas.openxmlformats.org/officeDocument/2006/relationships/oleObject" Target="../embeddings/oleObject76.bin"/></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24.xml.rels><?xml version="1.0" encoding="UTF-8" standalone="yes"?>
<Relationships xmlns="http://schemas.openxmlformats.org/package/2006/relationships"><Relationship Id="rId9" Type="http://schemas.openxmlformats.org/officeDocument/2006/relationships/oleObject" Target="../embeddings/oleObject82.bin"/><Relationship Id="rId8" Type="http://schemas.openxmlformats.org/officeDocument/2006/relationships/image" Target="../media/image88.wmf"/><Relationship Id="rId7" Type="http://schemas.openxmlformats.org/officeDocument/2006/relationships/oleObject" Target="../embeddings/oleObject81.bin"/><Relationship Id="rId6" Type="http://schemas.openxmlformats.org/officeDocument/2006/relationships/image" Target="../media/image87.wmf"/><Relationship Id="rId5" Type="http://schemas.openxmlformats.org/officeDocument/2006/relationships/oleObject" Target="../embeddings/oleObject80.bin"/><Relationship Id="rId4" Type="http://schemas.openxmlformats.org/officeDocument/2006/relationships/image" Target="../media/image86.wmf"/><Relationship Id="rId3" Type="http://schemas.openxmlformats.org/officeDocument/2006/relationships/oleObject" Target="../embeddings/oleObject79.bin"/><Relationship Id="rId2" Type="http://schemas.openxmlformats.org/officeDocument/2006/relationships/image" Target="../media/image85.wmf"/><Relationship Id="rId17" Type="http://schemas.openxmlformats.org/officeDocument/2006/relationships/vmlDrawing" Target="../drawings/vmlDrawing19.vml"/><Relationship Id="rId16" Type="http://schemas.openxmlformats.org/officeDocument/2006/relationships/slideLayout" Target="../slideLayouts/slideLayout8.xml"/><Relationship Id="rId15" Type="http://schemas.openxmlformats.org/officeDocument/2006/relationships/tags" Target="../tags/tag34.xml"/><Relationship Id="rId14" Type="http://schemas.openxmlformats.org/officeDocument/2006/relationships/image" Target="../media/image91.wmf"/><Relationship Id="rId13" Type="http://schemas.openxmlformats.org/officeDocument/2006/relationships/oleObject" Target="../embeddings/oleObject84.bin"/><Relationship Id="rId12" Type="http://schemas.openxmlformats.org/officeDocument/2006/relationships/image" Target="../media/image90.wmf"/><Relationship Id="rId11" Type="http://schemas.openxmlformats.org/officeDocument/2006/relationships/oleObject" Target="../embeddings/oleObject83.bin"/><Relationship Id="rId10" Type="http://schemas.openxmlformats.org/officeDocument/2006/relationships/image" Target="../media/image89.wmf"/><Relationship Id="rId1" Type="http://schemas.openxmlformats.org/officeDocument/2006/relationships/oleObject" Target="../embeddings/oleObject78.bin"/></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89.bin"/><Relationship Id="rId8" Type="http://schemas.openxmlformats.org/officeDocument/2006/relationships/image" Target="../media/image95.wmf"/><Relationship Id="rId7" Type="http://schemas.openxmlformats.org/officeDocument/2006/relationships/oleObject" Target="../embeddings/oleObject88.bin"/><Relationship Id="rId6" Type="http://schemas.openxmlformats.org/officeDocument/2006/relationships/image" Target="../media/image94.wmf"/><Relationship Id="rId5" Type="http://schemas.openxmlformats.org/officeDocument/2006/relationships/oleObject" Target="../embeddings/oleObject87.bin"/><Relationship Id="rId4" Type="http://schemas.openxmlformats.org/officeDocument/2006/relationships/image" Target="../media/image93.wmf"/><Relationship Id="rId3" Type="http://schemas.openxmlformats.org/officeDocument/2006/relationships/oleObject" Target="../embeddings/oleObject86.bin"/><Relationship Id="rId2" Type="http://schemas.openxmlformats.org/officeDocument/2006/relationships/image" Target="../media/image92.wmf"/><Relationship Id="rId17" Type="http://schemas.openxmlformats.org/officeDocument/2006/relationships/vmlDrawing" Target="../drawings/vmlDrawing20.vml"/><Relationship Id="rId16" Type="http://schemas.openxmlformats.org/officeDocument/2006/relationships/slideLayout" Target="../slideLayouts/slideLayout2.xml"/><Relationship Id="rId15" Type="http://schemas.openxmlformats.org/officeDocument/2006/relationships/tags" Target="../tags/tag35.xml"/><Relationship Id="rId14" Type="http://schemas.openxmlformats.org/officeDocument/2006/relationships/image" Target="../media/image98.wmf"/><Relationship Id="rId13" Type="http://schemas.openxmlformats.org/officeDocument/2006/relationships/oleObject" Target="../embeddings/oleObject91.bin"/><Relationship Id="rId12" Type="http://schemas.openxmlformats.org/officeDocument/2006/relationships/image" Target="../media/image97.wmf"/><Relationship Id="rId11" Type="http://schemas.openxmlformats.org/officeDocument/2006/relationships/oleObject" Target="../embeddings/oleObject90.bin"/><Relationship Id="rId10" Type="http://schemas.openxmlformats.org/officeDocument/2006/relationships/image" Target="../media/image96.wmf"/><Relationship Id="rId1" Type="http://schemas.openxmlformats.org/officeDocument/2006/relationships/oleObject" Target="../embeddings/oleObject85.bin"/></Relationships>
</file>

<file path=ppt/slides/_rels/slide26.xml.rels><?xml version="1.0" encoding="UTF-8" standalone="yes"?>
<Relationships xmlns="http://schemas.openxmlformats.org/package/2006/relationships"><Relationship Id="rId7" Type="http://schemas.openxmlformats.org/officeDocument/2006/relationships/vmlDrawing" Target="../drawings/vmlDrawing21.vml"/><Relationship Id="rId6" Type="http://schemas.openxmlformats.org/officeDocument/2006/relationships/slideLayout" Target="../slideLayouts/slideLayout2.xml"/><Relationship Id="rId5" Type="http://schemas.openxmlformats.org/officeDocument/2006/relationships/tags" Target="../tags/tag36.xml"/><Relationship Id="rId4" Type="http://schemas.openxmlformats.org/officeDocument/2006/relationships/image" Target="../media/image100.wmf"/><Relationship Id="rId3" Type="http://schemas.openxmlformats.org/officeDocument/2006/relationships/oleObject" Target="../embeddings/oleObject93.bin"/><Relationship Id="rId2" Type="http://schemas.openxmlformats.org/officeDocument/2006/relationships/image" Target="../media/image99.wmf"/><Relationship Id="rId1" Type="http://schemas.openxmlformats.org/officeDocument/2006/relationships/oleObject" Target="../embeddings/oleObject92.bin"/></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98.bin"/><Relationship Id="rId8" Type="http://schemas.openxmlformats.org/officeDocument/2006/relationships/image" Target="../media/image104.wmf"/><Relationship Id="rId7" Type="http://schemas.openxmlformats.org/officeDocument/2006/relationships/oleObject" Target="../embeddings/oleObject97.bin"/><Relationship Id="rId6" Type="http://schemas.openxmlformats.org/officeDocument/2006/relationships/image" Target="../media/image103.wmf"/><Relationship Id="rId5" Type="http://schemas.openxmlformats.org/officeDocument/2006/relationships/oleObject" Target="../embeddings/oleObject96.bin"/><Relationship Id="rId4" Type="http://schemas.openxmlformats.org/officeDocument/2006/relationships/image" Target="../media/image102.wmf"/><Relationship Id="rId3" Type="http://schemas.openxmlformats.org/officeDocument/2006/relationships/oleObject" Target="../embeddings/oleObject95.bin"/><Relationship Id="rId2" Type="http://schemas.openxmlformats.org/officeDocument/2006/relationships/image" Target="../media/image101.wmf"/><Relationship Id="rId17" Type="http://schemas.openxmlformats.org/officeDocument/2006/relationships/vmlDrawing" Target="../drawings/vmlDrawing22.vml"/><Relationship Id="rId16" Type="http://schemas.openxmlformats.org/officeDocument/2006/relationships/slideLayout" Target="../slideLayouts/slideLayout2.xml"/><Relationship Id="rId15" Type="http://schemas.openxmlformats.org/officeDocument/2006/relationships/tags" Target="../tags/tag37.xml"/><Relationship Id="rId14" Type="http://schemas.openxmlformats.org/officeDocument/2006/relationships/image" Target="../media/image107.wmf"/><Relationship Id="rId13" Type="http://schemas.openxmlformats.org/officeDocument/2006/relationships/oleObject" Target="../embeddings/oleObject100.bin"/><Relationship Id="rId12" Type="http://schemas.openxmlformats.org/officeDocument/2006/relationships/image" Target="../media/image106.wmf"/><Relationship Id="rId11" Type="http://schemas.openxmlformats.org/officeDocument/2006/relationships/oleObject" Target="../embeddings/oleObject99.bin"/><Relationship Id="rId10" Type="http://schemas.openxmlformats.org/officeDocument/2006/relationships/image" Target="../media/image105.wmf"/><Relationship Id="rId1" Type="http://schemas.openxmlformats.org/officeDocument/2006/relationships/oleObject" Target="../embeddings/oleObject94.bin"/></Relationships>
</file>

<file path=ppt/slides/_rels/slide28.xml.rels><?xml version="1.0" encoding="UTF-8" standalone="yes"?>
<Relationships xmlns="http://schemas.openxmlformats.org/package/2006/relationships"><Relationship Id="rId7" Type="http://schemas.openxmlformats.org/officeDocument/2006/relationships/vmlDrawing" Target="../drawings/vmlDrawing23.vml"/><Relationship Id="rId6" Type="http://schemas.openxmlformats.org/officeDocument/2006/relationships/slideLayout" Target="../slideLayouts/slideLayout2.xml"/><Relationship Id="rId5" Type="http://schemas.openxmlformats.org/officeDocument/2006/relationships/tags" Target="../tags/tag38.xml"/><Relationship Id="rId4" Type="http://schemas.openxmlformats.org/officeDocument/2006/relationships/image" Target="../media/image109.wmf"/><Relationship Id="rId3" Type="http://schemas.openxmlformats.org/officeDocument/2006/relationships/oleObject" Target="../embeddings/oleObject102.bin"/><Relationship Id="rId2" Type="http://schemas.openxmlformats.org/officeDocument/2006/relationships/image" Target="../media/image108.wmf"/><Relationship Id="rId1" Type="http://schemas.openxmlformats.org/officeDocument/2006/relationships/oleObject" Target="../embeddings/oleObject101.bin"/></Relationships>
</file>

<file path=ppt/slides/_rels/slide29.xml.rels><?xml version="1.0" encoding="UTF-8" standalone="yes"?>
<Relationships xmlns="http://schemas.openxmlformats.org/package/2006/relationships"><Relationship Id="rId7" Type="http://schemas.openxmlformats.org/officeDocument/2006/relationships/vmlDrawing" Target="../drawings/vmlDrawing24.vml"/><Relationship Id="rId6" Type="http://schemas.openxmlformats.org/officeDocument/2006/relationships/slideLayout" Target="../slideLayouts/slideLayout2.xml"/><Relationship Id="rId5" Type="http://schemas.openxmlformats.org/officeDocument/2006/relationships/tags" Target="../tags/tag39.xml"/><Relationship Id="rId4" Type="http://schemas.openxmlformats.org/officeDocument/2006/relationships/image" Target="../media/image112.wmf"/><Relationship Id="rId3" Type="http://schemas.openxmlformats.org/officeDocument/2006/relationships/oleObject" Target="../embeddings/oleObject103.bin"/><Relationship Id="rId2" Type="http://schemas.openxmlformats.org/officeDocument/2006/relationships/image" Target="../media/image111.png"/><Relationship Id="rId1" Type="http://schemas.openxmlformats.org/officeDocument/2006/relationships/image" Target="../media/image110.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audio" Target="../media/audio1.wav"/><Relationship Id="rId7" Type="http://schemas.openxmlformats.org/officeDocument/2006/relationships/tags" Target="../tags/tag13.xml"/><Relationship Id="rId6" Type="http://schemas.openxmlformats.org/officeDocument/2006/relationships/image" Target="../media/image10.wmf"/><Relationship Id="rId5" Type="http://schemas.openxmlformats.org/officeDocument/2006/relationships/oleObject" Target="../embeddings/oleObject3.bin"/><Relationship Id="rId4" Type="http://schemas.openxmlformats.org/officeDocument/2006/relationships/image" Target="../media/image9.wmf"/><Relationship Id="rId3" Type="http://schemas.openxmlformats.org/officeDocument/2006/relationships/oleObject" Target="../embeddings/oleObject2.bin"/><Relationship Id="rId2" Type="http://schemas.openxmlformats.org/officeDocument/2006/relationships/image" Target="../media/image8.wmf"/><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image" Target="../media/image15.wmf"/><Relationship Id="rId7" Type="http://schemas.openxmlformats.org/officeDocument/2006/relationships/oleObject" Target="../embeddings/oleObject6.bin"/><Relationship Id="rId6" Type="http://schemas.openxmlformats.org/officeDocument/2006/relationships/image" Target="../media/image14.wmf"/><Relationship Id="rId5" Type="http://schemas.openxmlformats.org/officeDocument/2006/relationships/oleObject" Target="../embeddings/oleObject5.bin"/><Relationship Id="rId4" Type="http://schemas.openxmlformats.org/officeDocument/2006/relationships/image" Target="../media/image13.wmf"/><Relationship Id="rId3" Type="http://schemas.openxmlformats.org/officeDocument/2006/relationships/oleObject" Target="../embeddings/oleObject4.bin"/><Relationship Id="rId2" Type="http://schemas.openxmlformats.org/officeDocument/2006/relationships/image" Target="../media/image12.jpeg"/><Relationship Id="rId13" Type="http://schemas.openxmlformats.org/officeDocument/2006/relationships/vmlDrawing" Target="../drawings/vmlDrawing2.vml"/><Relationship Id="rId12" Type="http://schemas.openxmlformats.org/officeDocument/2006/relationships/slideLayout" Target="../slideLayouts/slideLayout2.xml"/><Relationship Id="rId11" Type="http://schemas.openxmlformats.org/officeDocument/2006/relationships/audio" Target="../media/audio2.wav"/><Relationship Id="rId10" Type="http://schemas.openxmlformats.org/officeDocument/2006/relationships/audio" Target="../media/audio1.wav"/><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image" Target="../media/image19.wmf"/><Relationship Id="rId7" Type="http://schemas.openxmlformats.org/officeDocument/2006/relationships/oleObject" Target="../embeddings/oleObject10.bin"/><Relationship Id="rId6" Type="http://schemas.openxmlformats.org/officeDocument/2006/relationships/image" Target="../media/image18.wmf"/><Relationship Id="rId5" Type="http://schemas.openxmlformats.org/officeDocument/2006/relationships/oleObject" Target="../embeddings/oleObject9.bin"/><Relationship Id="rId4" Type="http://schemas.openxmlformats.org/officeDocument/2006/relationships/image" Target="../media/image17.wmf"/><Relationship Id="rId3" Type="http://schemas.openxmlformats.org/officeDocument/2006/relationships/oleObject" Target="../embeddings/oleObject8.bin"/><Relationship Id="rId2" Type="http://schemas.openxmlformats.org/officeDocument/2006/relationships/image" Target="../media/image16.wmf"/><Relationship Id="rId11" Type="http://schemas.openxmlformats.org/officeDocument/2006/relationships/vmlDrawing" Target="../drawings/vmlDrawing3.vml"/><Relationship Id="rId10" Type="http://schemas.openxmlformats.org/officeDocument/2006/relationships/slideLayout" Target="../slideLayouts/slideLayout6.xml"/><Relationship Id="rId1"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image" Target="../media/image21.wmf"/><Relationship Id="rId3" Type="http://schemas.openxmlformats.org/officeDocument/2006/relationships/oleObject" Target="../embeddings/oleObject12.bin"/><Relationship Id="rId2" Type="http://schemas.openxmlformats.org/officeDocument/2006/relationships/image" Target="../media/image20.wmf"/><Relationship Id="rId1"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image" Target="../media/image25.wmf"/><Relationship Id="rId7" Type="http://schemas.openxmlformats.org/officeDocument/2006/relationships/oleObject" Target="../embeddings/oleObject16.bin"/><Relationship Id="rId6" Type="http://schemas.openxmlformats.org/officeDocument/2006/relationships/image" Target="../media/image24.wmf"/><Relationship Id="rId5" Type="http://schemas.openxmlformats.org/officeDocument/2006/relationships/oleObject" Target="../embeddings/oleObject15.bin"/><Relationship Id="rId4" Type="http://schemas.openxmlformats.org/officeDocument/2006/relationships/image" Target="../media/image23.wmf"/><Relationship Id="rId3" Type="http://schemas.openxmlformats.org/officeDocument/2006/relationships/oleObject" Target="../embeddings/oleObject14.bin"/><Relationship Id="rId2" Type="http://schemas.openxmlformats.org/officeDocument/2006/relationships/image" Target="../media/image22.wmf"/><Relationship Id="rId11" Type="http://schemas.openxmlformats.org/officeDocument/2006/relationships/vmlDrawing" Target="../drawings/vmlDrawing5.vml"/><Relationship Id="rId10" Type="http://schemas.openxmlformats.org/officeDocument/2006/relationships/slideLayout" Target="../slideLayouts/slideLayout3.xml"/><Relationship Id="rId1" Type="http://schemas.openxmlformats.org/officeDocument/2006/relationships/oleObject" Target="../embeddings/oleObject13.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29.wmf"/><Relationship Id="rId7" Type="http://schemas.openxmlformats.org/officeDocument/2006/relationships/oleObject" Target="../embeddings/oleObject20.bin"/><Relationship Id="rId6" Type="http://schemas.openxmlformats.org/officeDocument/2006/relationships/image" Target="../media/image28.wmf"/><Relationship Id="rId5" Type="http://schemas.openxmlformats.org/officeDocument/2006/relationships/oleObject" Target="../embeddings/oleObject19.bin"/><Relationship Id="rId4" Type="http://schemas.openxmlformats.org/officeDocument/2006/relationships/image" Target="../media/image27.wmf"/><Relationship Id="rId3" Type="http://schemas.openxmlformats.org/officeDocument/2006/relationships/oleObject" Target="../embeddings/oleObject18.bin"/><Relationship Id="rId2" Type="http://schemas.openxmlformats.org/officeDocument/2006/relationships/image" Target="../media/image26.wmf"/><Relationship Id="rId19" Type="http://schemas.openxmlformats.org/officeDocument/2006/relationships/vmlDrawing" Target="../drawings/vmlDrawing6.vml"/><Relationship Id="rId18" Type="http://schemas.openxmlformats.org/officeDocument/2006/relationships/slideLayout" Target="../slideLayouts/slideLayout2.xml"/><Relationship Id="rId17" Type="http://schemas.openxmlformats.org/officeDocument/2006/relationships/tags" Target="../tags/tag18.xml"/><Relationship Id="rId16" Type="http://schemas.openxmlformats.org/officeDocument/2006/relationships/image" Target="../media/image33.wmf"/><Relationship Id="rId15" Type="http://schemas.openxmlformats.org/officeDocument/2006/relationships/oleObject" Target="../embeddings/oleObject24.bin"/><Relationship Id="rId14" Type="http://schemas.openxmlformats.org/officeDocument/2006/relationships/image" Target="../media/image32.wmf"/><Relationship Id="rId13" Type="http://schemas.openxmlformats.org/officeDocument/2006/relationships/oleObject" Target="../embeddings/oleObject23.bin"/><Relationship Id="rId12" Type="http://schemas.openxmlformats.org/officeDocument/2006/relationships/image" Target="../media/image31.wmf"/><Relationship Id="rId11" Type="http://schemas.openxmlformats.org/officeDocument/2006/relationships/oleObject" Target="../embeddings/oleObject22.bin"/><Relationship Id="rId10" Type="http://schemas.openxmlformats.org/officeDocument/2006/relationships/image" Target="../media/image30.wmf"/><Relationship Id="rId1" Type="http://schemas.openxmlformats.org/officeDocument/2006/relationships/oleObject" Target="../embeddings/oleObject17.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 name="Rectangle 5"/>
          <p:cNvSpPr/>
          <p:nvPr/>
        </p:nvSpPr>
        <p:spPr>
          <a:xfrm>
            <a:off x="4427220" y="2501583"/>
            <a:ext cx="4377690" cy="645160"/>
          </a:xfrm>
          <a:prstGeom prst="rect">
            <a:avLst/>
          </a:prstGeom>
          <a:noFill/>
          <a:ln w="9525">
            <a:noFill/>
          </a:ln>
        </p:spPr>
        <p:txBody>
          <a:bodyPr wrap="square" anchor="ctr" anchorCtr="0">
            <a:spAutoFit/>
          </a:bodyPr>
          <a:p>
            <a:pPr algn="ctr"/>
            <a:r>
              <a:rPr lang="en-US" altLang="zh-CN" sz="3600" b="1" dirty="0">
                <a:solidFill>
                  <a:srgbClr val="CC0066"/>
                </a:solidFill>
                <a:latin typeface="Times New Roman" panose="02020603050405020304" pitchFamily="2" charset="0"/>
                <a:ea typeface="黑体" panose="02010609060101010101" pitchFamily="2" charset="-122"/>
                <a:sym typeface="+mn-ea"/>
              </a:rPr>
              <a:t>15.2  </a:t>
            </a:r>
            <a:r>
              <a:rPr lang="zh-CN" altLang="en-US" sz="3600" b="1" dirty="0">
                <a:solidFill>
                  <a:srgbClr val="CC0066"/>
                </a:solidFill>
                <a:latin typeface="Times New Roman" panose="02020603050405020304" pitchFamily="2" charset="0"/>
                <a:ea typeface="黑体" panose="02010609060101010101" pitchFamily="2" charset="-122"/>
                <a:sym typeface="+mn-ea"/>
              </a:rPr>
              <a:t>分式的运算</a:t>
            </a:r>
            <a:endParaRPr lang="zh-CN" altLang="en-US" sz="3600" b="1" dirty="0">
              <a:solidFill>
                <a:srgbClr val="CC0066"/>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69" name="Rectangle 5"/>
          <p:cNvSpPr/>
          <p:nvPr/>
        </p:nvSpPr>
        <p:spPr>
          <a:xfrm>
            <a:off x="4572000" y="3239135"/>
            <a:ext cx="4198620" cy="521970"/>
          </a:xfrm>
          <a:prstGeom prst="rect">
            <a:avLst/>
          </a:prstGeom>
          <a:noFill/>
          <a:ln w="9525">
            <a:noFill/>
          </a:ln>
        </p:spPr>
        <p:txBody>
          <a:bodyPr wrap="square" anchor="ctr" anchorCtr="0">
            <a:spAutoFit/>
          </a:bodyPr>
          <a:p>
            <a:pPr algn="ctr"/>
            <a:r>
              <a:rPr lang="zh-CN" altLang="en-US" sz="2800" b="1" dirty="0">
                <a:solidFill>
                  <a:schemeClr val="tx1"/>
                </a:solidFill>
                <a:latin typeface="Times New Roman" panose="02020603050405020304" pitchFamily="2" charset="0"/>
                <a:ea typeface="黑体" panose="02010609060101010101" pitchFamily="2" charset="-122"/>
                <a:sym typeface="+mn-ea"/>
              </a:rPr>
              <a:t>第</a:t>
            </a:r>
            <a:r>
              <a:rPr lang="en-US" altLang="zh-CN" sz="2800" b="1" dirty="0">
                <a:solidFill>
                  <a:schemeClr val="tx1"/>
                </a:solidFill>
                <a:latin typeface="Times New Roman" panose="02020603050405020304" pitchFamily="2" charset="0"/>
                <a:ea typeface="黑体" panose="02010609060101010101" pitchFamily="2" charset="-122"/>
                <a:sym typeface="+mn-ea"/>
              </a:rPr>
              <a:t> 1 </a:t>
            </a:r>
            <a:r>
              <a:rPr lang="zh-CN" altLang="en-US" sz="2800" b="1" dirty="0">
                <a:solidFill>
                  <a:schemeClr val="tx1"/>
                </a:solidFill>
                <a:latin typeface="Times New Roman" panose="02020603050405020304" pitchFamily="2" charset="0"/>
                <a:ea typeface="黑体" panose="02010609060101010101" pitchFamily="2" charset="-122"/>
                <a:sym typeface="+mn-ea"/>
              </a:rPr>
              <a:t>课时</a:t>
            </a:r>
            <a:r>
              <a:rPr lang="en-US" altLang="zh-CN" sz="2800" b="1" dirty="0">
                <a:solidFill>
                  <a:schemeClr val="tx1"/>
                </a:solidFill>
                <a:latin typeface="Times New Roman" panose="02020603050405020304" pitchFamily="2" charset="0"/>
                <a:ea typeface="黑体" panose="02010609060101010101" pitchFamily="2" charset="-122"/>
                <a:sym typeface="+mn-ea"/>
              </a:rPr>
              <a:t>  </a:t>
            </a:r>
            <a:r>
              <a:rPr lang="zh-CN" altLang="en-US" sz="2800" b="1" dirty="0">
                <a:solidFill>
                  <a:schemeClr val="tx1"/>
                </a:solidFill>
                <a:latin typeface="Times New Roman" panose="02020603050405020304" pitchFamily="2" charset="0"/>
                <a:ea typeface="黑体" panose="02010609060101010101" pitchFamily="2" charset="-122"/>
                <a:sym typeface="+mn-ea"/>
              </a:rPr>
              <a:t>分式的乘除  </a:t>
            </a:r>
            <a:endParaRPr lang="zh-CN" altLang="en-US" sz="2800" b="1" dirty="0">
              <a:solidFill>
                <a:schemeClr val="tx1"/>
              </a:solidFill>
              <a:latin typeface="Times New Roman" panose="02020603050405020304" pitchFamily="2" charset="0"/>
              <a:ea typeface="黑体" panose="02010609060101010101" pitchFamily="2" charset="-122"/>
              <a:sym typeface="+mn-ea"/>
            </a:endParaRPr>
          </a:p>
        </p:txBody>
      </p:sp>
      <p:sp>
        <p:nvSpPr>
          <p:cNvPr id="2" name="Text Box 4"/>
          <p:cNvSpPr txBox="1"/>
          <p:nvPr/>
        </p:nvSpPr>
        <p:spPr>
          <a:xfrm>
            <a:off x="4498340" y="1564005"/>
            <a:ext cx="4319270" cy="829945"/>
          </a:xfrm>
          <a:prstGeom prst="rect">
            <a:avLst/>
          </a:prstGeom>
          <a:noFill/>
          <a:ln w="9525">
            <a:noFill/>
          </a:ln>
        </p:spPr>
        <p:txBody>
          <a:bodyPr wrap="square" anchor="t" anchorCtr="0">
            <a:spAutoFit/>
          </a:bodyPr>
          <a:p>
            <a:r>
              <a:rPr lang="zh-CN" altLang="en-US"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第</a:t>
            </a:r>
            <a:r>
              <a:rPr lang="en-US" altLang="zh-CN"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15 </a:t>
            </a:r>
            <a:r>
              <a:rPr lang="zh-CN" altLang="en-US"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章 </a:t>
            </a:r>
            <a:r>
              <a:rPr lang="en-US" altLang="zh-CN"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分 式</a:t>
            </a:r>
            <a:endParaRPr lang="zh-CN" altLang="en-US" sz="48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3" name="对象 2"/>
          <p:cNvGraphicFramePr>
            <a:graphicFrameLocks noChangeAspect="1"/>
          </p:cNvGraphicFramePr>
          <p:nvPr/>
        </p:nvGraphicFramePr>
        <p:xfrm>
          <a:off x="2483485" y="698500"/>
          <a:ext cx="2082165" cy="1010285"/>
        </p:xfrm>
        <a:graphic>
          <a:graphicData uri="http://schemas.openxmlformats.org/presentationml/2006/ole">
            <mc:AlternateContent xmlns:mc="http://schemas.openxmlformats.org/markup-compatibility/2006">
              <mc:Choice xmlns:v="urn:schemas-microsoft-com:vml" Requires="v">
                <p:oleObj spid="_x0000_s3104" name="" r:id="rId1" imgW="862965" imgH="419100" progId="Equation.3">
                  <p:embed/>
                </p:oleObj>
              </mc:Choice>
              <mc:Fallback>
                <p:oleObj name="" r:id="rId1" imgW="862965" imgH="419100" progId="Equation.3">
                  <p:embed/>
                  <p:pic>
                    <p:nvPicPr>
                      <p:cNvPr id="0" name="图片 3103"/>
                      <p:cNvPicPr/>
                      <p:nvPr/>
                    </p:nvPicPr>
                    <p:blipFill>
                      <a:blip r:embed="rId2"/>
                      <a:stretch>
                        <a:fillRect/>
                      </a:stretch>
                    </p:blipFill>
                    <p:spPr>
                      <a:xfrm>
                        <a:off x="2483485" y="698500"/>
                        <a:ext cx="2082165" cy="1010285"/>
                      </a:xfrm>
                      <a:prstGeom prst="rect">
                        <a:avLst/>
                      </a:prstGeom>
                      <a:noFill/>
                      <a:ln w="38100">
                        <a:noFill/>
                        <a:miter/>
                      </a:ln>
                    </p:spPr>
                  </p:pic>
                </p:oleObj>
              </mc:Fallback>
            </mc:AlternateContent>
          </a:graphicData>
        </a:graphic>
      </p:graphicFrame>
      <p:sp>
        <p:nvSpPr>
          <p:cNvPr id="4" name="TextBox 8"/>
          <p:cNvSpPr txBox="1"/>
          <p:nvPr/>
        </p:nvSpPr>
        <p:spPr>
          <a:xfrm>
            <a:off x="1039495" y="2161858"/>
            <a:ext cx="1677988" cy="52197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解：原式</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6" name="对象 5"/>
          <p:cNvGraphicFramePr/>
          <p:nvPr/>
        </p:nvGraphicFramePr>
        <p:xfrm>
          <a:off x="2677160" y="1923415"/>
          <a:ext cx="3379470" cy="1036955"/>
        </p:xfrm>
        <a:graphic>
          <a:graphicData uri="http://schemas.openxmlformats.org/presentationml/2006/ole">
            <mc:AlternateContent xmlns:mc="http://schemas.openxmlformats.org/markup-compatibility/2006">
              <mc:Choice xmlns:v="urn:schemas-microsoft-com:vml" Requires="v">
                <p:oleObj spid="_x0000_s3115" name="" r:id="rId3" imgW="1473200" imgH="419100" progId="Equation.DSMT4">
                  <p:embed/>
                </p:oleObj>
              </mc:Choice>
              <mc:Fallback>
                <p:oleObj name="" r:id="rId3" imgW="1473200" imgH="419100" progId="Equation.DSMT4">
                  <p:embed/>
                  <p:pic>
                    <p:nvPicPr>
                      <p:cNvPr id="0" name="图片 3114"/>
                      <p:cNvPicPr/>
                      <p:nvPr/>
                    </p:nvPicPr>
                    <p:blipFill>
                      <a:blip r:embed="rId4"/>
                      <a:stretch>
                        <a:fillRect/>
                      </a:stretch>
                    </p:blipFill>
                    <p:spPr>
                      <a:xfrm>
                        <a:off x="2677160" y="1923415"/>
                        <a:ext cx="3379470" cy="1036955"/>
                      </a:xfrm>
                      <a:prstGeom prst="rect">
                        <a:avLst/>
                      </a:prstGeom>
                      <a:noFill/>
                      <a:ln w="38100">
                        <a:noFill/>
                        <a:miter/>
                      </a:ln>
                    </p:spPr>
                  </p:pic>
                </p:oleObj>
              </mc:Fallback>
            </mc:AlternateContent>
          </a:graphicData>
        </a:graphic>
      </p:graphicFrame>
      <p:graphicFrame>
        <p:nvGraphicFramePr>
          <p:cNvPr id="7" name="对象 6"/>
          <p:cNvGraphicFramePr/>
          <p:nvPr/>
        </p:nvGraphicFramePr>
        <p:xfrm>
          <a:off x="2677160" y="3002915"/>
          <a:ext cx="3399155" cy="1023620"/>
        </p:xfrm>
        <a:graphic>
          <a:graphicData uri="http://schemas.openxmlformats.org/presentationml/2006/ole">
            <mc:AlternateContent xmlns:mc="http://schemas.openxmlformats.org/markup-compatibility/2006">
              <mc:Choice xmlns:v="urn:schemas-microsoft-com:vml" Requires="v">
                <p:oleObj spid="_x0000_s3114" name="" r:id="rId5" imgW="1358900" imgH="419100" progId="Equation.DSMT4">
                  <p:embed/>
                </p:oleObj>
              </mc:Choice>
              <mc:Fallback>
                <p:oleObj name="" r:id="rId5" imgW="1358900" imgH="419100" progId="Equation.DSMT4">
                  <p:embed/>
                  <p:pic>
                    <p:nvPicPr>
                      <p:cNvPr id="0" name="图片 3113"/>
                      <p:cNvPicPr/>
                      <p:nvPr/>
                    </p:nvPicPr>
                    <p:blipFill>
                      <a:blip r:embed="rId6"/>
                      <a:stretch>
                        <a:fillRect/>
                      </a:stretch>
                    </p:blipFill>
                    <p:spPr>
                      <a:xfrm>
                        <a:off x="2677160" y="3002915"/>
                        <a:ext cx="3399155" cy="1023620"/>
                      </a:xfrm>
                      <a:prstGeom prst="rect">
                        <a:avLst/>
                      </a:prstGeom>
                      <a:noFill/>
                      <a:ln w="38100">
                        <a:noFill/>
                        <a:miter/>
                      </a:ln>
                    </p:spPr>
                  </p:pic>
                </p:oleObj>
              </mc:Fallback>
            </mc:AlternateContent>
          </a:graphicData>
        </a:graphic>
      </p:graphicFrame>
      <p:graphicFrame>
        <p:nvGraphicFramePr>
          <p:cNvPr id="8" name="对象 7"/>
          <p:cNvGraphicFramePr/>
          <p:nvPr/>
        </p:nvGraphicFramePr>
        <p:xfrm>
          <a:off x="2730501" y="4011930"/>
          <a:ext cx="1083945" cy="908050"/>
        </p:xfrm>
        <a:graphic>
          <a:graphicData uri="http://schemas.openxmlformats.org/presentationml/2006/ole">
            <mc:AlternateContent xmlns:mc="http://schemas.openxmlformats.org/markup-compatibility/2006">
              <mc:Choice xmlns:v="urn:schemas-microsoft-com:vml" Requires="v">
                <p:oleObj spid="_x0000_s3112" name="" r:id="rId7" imgW="520700" imgH="393700" progId="Equation.DSMT4">
                  <p:embed/>
                </p:oleObj>
              </mc:Choice>
              <mc:Fallback>
                <p:oleObj name="" r:id="rId7" imgW="520700" imgH="393700" progId="Equation.DSMT4">
                  <p:embed/>
                  <p:pic>
                    <p:nvPicPr>
                      <p:cNvPr id="0" name="图片 3111"/>
                      <p:cNvPicPr/>
                      <p:nvPr/>
                    </p:nvPicPr>
                    <p:blipFill>
                      <a:blip r:embed="rId8"/>
                      <a:stretch>
                        <a:fillRect/>
                      </a:stretch>
                    </p:blipFill>
                    <p:spPr>
                      <a:xfrm>
                        <a:off x="2730501" y="4011930"/>
                        <a:ext cx="1083945" cy="908050"/>
                      </a:xfrm>
                      <a:prstGeom prst="rect">
                        <a:avLst/>
                      </a:prstGeom>
                      <a:noFill/>
                      <a:ln w="38100">
                        <a:noFill/>
                        <a:miter/>
                      </a:ln>
                    </p:spPr>
                  </p:pic>
                </p:oleObj>
              </mc:Fallback>
            </mc:AlternateContent>
          </a:graphicData>
        </a:graphic>
      </p:graphicFrame>
      <p:sp>
        <p:nvSpPr>
          <p:cNvPr id="9" name="TextBox 2"/>
          <p:cNvSpPr txBox="1"/>
          <p:nvPr/>
        </p:nvSpPr>
        <p:spPr>
          <a:xfrm>
            <a:off x="510540" y="982345"/>
            <a:ext cx="2374900" cy="521970"/>
          </a:xfrm>
          <a:prstGeom prst="rect">
            <a:avLst/>
          </a:prstGeom>
          <a:noFill/>
          <a:ln w="9525">
            <a:noFill/>
          </a:ln>
        </p:spPr>
        <p:txBody>
          <a:bodyPr wrap="square" anchor="t" anchorCtr="0">
            <a:spAutoFit/>
          </a:bodyPr>
          <a:p>
            <a:pPr defTabSz="914400"/>
            <a:r>
              <a:rPr lang="zh-CN" altLang="en-US" sz="2800" dirty="0">
                <a:solidFill>
                  <a:srgbClr val="00B050"/>
                </a:solidFill>
                <a:latin typeface="黑体" panose="02010609060101010101" pitchFamily="2" charset="-122"/>
                <a:ea typeface="黑体" panose="02010609060101010101" pitchFamily="2" charset="-122"/>
              </a:rPr>
              <a:t>例</a:t>
            </a:r>
            <a:r>
              <a:rPr lang="en-US" altLang="zh-CN" sz="2800" b="1" dirty="0">
                <a:solidFill>
                  <a:srgbClr val="00B050"/>
                </a:solidFill>
                <a:latin typeface="Times New Roman" panose="02020603050405020304" pitchFamily="2" charset="0"/>
                <a:ea typeface="黑体" panose="02010609060101010101" pitchFamily="2" charset="-122"/>
              </a:rPr>
              <a:t>2</a:t>
            </a:r>
            <a:r>
              <a:rPr lang="en-US" altLang="zh-CN"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rgbClr val="228B8B"/>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黑体" panose="02010609060101010101" pitchFamily="2" charset="-122"/>
                <a:ea typeface="黑体" panose="02010609060101010101" pitchFamily="2" charset="-122"/>
              </a:rPr>
              <a:t>计算：</a:t>
            </a:r>
            <a:endParaRPr lang="zh-CN" altLang="en-US" sz="2800" dirty="0">
              <a:latin typeface="黑体" panose="02010609060101010101" pitchFamily="2" charset="-122"/>
              <a:ea typeface="黑体" panose="02010609060101010101" pitchFamily="2"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Box 14"/>
          <p:cNvSpPr txBox="1"/>
          <p:nvPr/>
        </p:nvSpPr>
        <p:spPr>
          <a:xfrm>
            <a:off x="1928495" y="1581150"/>
            <a:ext cx="1770063" cy="52197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解：原式</a:t>
            </a:r>
            <a:endParaRPr lang="zh-CN" altLang="en-US" sz="2800" dirty="0">
              <a:solidFill>
                <a:srgbClr val="FF0000"/>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3462020" y="212090"/>
          <a:ext cx="3164205" cy="942975"/>
        </p:xfrm>
        <a:graphic>
          <a:graphicData uri="http://schemas.openxmlformats.org/presentationml/2006/ole">
            <mc:AlternateContent xmlns:mc="http://schemas.openxmlformats.org/markup-compatibility/2006">
              <mc:Choice xmlns:v="urn:schemas-microsoft-com:vml" Requires="v">
                <p:oleObj spid="_x0000_s3109" name="" r:id="rId1" imgW="1193800" imgH="355600" progId="Equation.DSMT4">
                  <p:embed/>
                </p:oleObj>
              </mc:Choice>
              <mc:Fallback>
                <p:oleObj name="" r:id="rId1" imgW="1193800" imgH="355600" progId="Equation.DSMT4">
                  <p:embed/>
                  <p:pic>
                    <p:nvPicPr>
                      <p:cNvPr id="0" name="图片 3108"/>
                      <p:cNvPicPr/>
                      <p:nvPr/>
                    </p:nvPicPr>
                    <p:blipFill>
                      <a:blip r:embed="rId2"/>
                      <a:stretch>
                        <a:fillRect/>
                      </a:stretch>
                    </p:blipFill>
                    <p:spPr>
                      <a:xfrm>
                        <a:off x="3462020" y="212090"/>
                        <a:ext cx="3164205" cy="942975"/>
                      </a:xfrm>
                      <a:prstGeom prst="rect">
                        <a:avLst/>
                      </a:prstGeom>
                      <a:noFill/>
                      <a:ln w="38100">
                        <a:noFill/>
                        <a:miter/>
                      </a:ln>
                    </p:spPr>
                  </p:pic>
                </p:oleObj>
              </mc:Fallback>
            </mc:AlternateContent>
          </a:graphicData>
        </a:graphic>
      </p:graphicFrame>
      <p:graphicFrame>
        <p:nvGraphicFramePr>
          <p:cNvPr id="5" name="对象 4"/>
          <p:cNvGraphicFramePr/>
          <p:nvPr/>
        </p:nvGraphicFramePr>
        <p:xfrm>
          <a:off x="3419475" y="1296035"/>
          <a:ext cx="3617595" cy="947420"/>
        </p:xfrm>
        <a:graphic>
          <a:graphicData uri="http://schemas.openxmlformats.org/presentationml/2006/ole">
            <mc:AlternateContent xmlns:mc="http://schemas.openxmlformats.org/markup-compatibility/2006">
              <mc:Choice xmlns:v="urn:schemas-microsoft-com:vml" Requires="v">
                <p:oleObj spid="_x0000_s3110" name="" r:id="rId3" imgW="1397000" imgH="419100" progId="Equation.DSMT4">
                  <p:embed/>
                </p:oleObj>
              </mc:Choice>
              <mc:Fallback>
                <p:oleObj name="" r:id="rId3" imgW="1397000" imgH="419100" progId="Equation.DSMT4">
                  <p:embed/>
                  <p:pic>
                    <p:nvPicPr>
                      <p:cNvPr id="0" name="图片 3109"/>
                      <p:cNvPicPr/>
                      <p:nvPr/>
                    </p:nvPicPr>
                    <p:blipFill>
                      <a:blip r:embed="rId4"/>
                      <a:stretch>
                        <a:fillRect/>
                      </a:stretch>
                    </p:blipFill>
                    <p:spPr>
                      <a:xfrm>
                        <a:off x="3419475" y="1296035"/>
                        <a:ext cx="3617595" cy="947420"/>
                      </a:xfrm>
                      <a:prstGeom prst="rect">
                        <a:avLst/>
                      </a:prstGeom>
                      <a:noFill/>
                      <a:ln w="38100">
                        <a:noFill/>
                        <a:miter/>
                      </a:ln>
                    </p:spPr>
                  </p:pic>
                </p:oleObj>
              </mc:Fallback>
            </mc:AlternateContent>
          </a:graphicData>
        </a:graphic>
      </p:graphicFrame>
      <p:graphicFrame>
        <p:nvGraphicFramePr>
          <p:cNvPr id="6" name="对象 5"/>
          <p:cNvGraphicFramePr/>
          <p:nvPr/>
        </p:nvGraphicFramePr>
        <p:xfrm>
          <a:off x="3455035" y="2274570"/>
          <a:ext cx="3601720" cy="883920"/>
        </p:xfrm>
        <a:graphic>
          <a:graphicData uri="http://schemas.openxmlformats.org/presentationml/2006/ole">
            <mc:AlternateContent xmlns:mc="http://schemas.openxmlformats.org/markup-compatibility/2006">
              <mc:Choice xmlns:v="urn:schemas-microsoft-com:vml" Requires="v">
                <p:oleObj spid="_x0000_s3117" name="" r:id="rId5" imgW="1600200" imgH="419100" progId="Equation.DSMT4">
                  <p:embed/>
                </p:oleObj>
              </mc:Choice>
              <mc:Fallback>
                <p:oleObj name="" r:id="rId5" imgW="1600200" imgH="419100" progId="Equation.DSMT4">
                  <p:embed/>
                  <p:pic>
                    <p:nvPicPr>
                      <p:cNvPr id="0" name="图片 3116"/>
                      <p:cNvPicPr/>
                      <p:nvPr/>
                    </p:nvPicPr>
                    <p:blipFill>
                      <a:blip r:embed="rId6"/>
                      <a:stretch>
                        <a:fillRect/>
                      </a:stretch>
                    </p:blipFill>
                    <p:spPr>
                      <a:xfrm>
                        <a:off x="3455035" y="2274570"/>
                        <a:ext cx="3601720" cy="883920"/>
                      </a:xfrm>
                      <a:prstGeom prst="rect">
                        <a:avLst/>
                      </a:prstGeom>
                      <a:noFill/>
                      <a:ln w="38100">
                        <a:noFill/>
                        <a:miter/>
                      </a:ln>
                    </p:spPr>
                  </p:pic>
                </p:oleObj>
              </mc:Fallback>
            </mc:AlternateContent>
          </a:graphicData>
        </a:graphic>
      </p:graphicFrame>
      <p:graphicFrame>
        <p:nvGraphicFramePr>
          <p:cNvPr id="7" name="对象 6"/>
          <p:cNvGraphicFramePr/>
          <p:nvPr/>
        </p:nvGraphicFramePr>
        <p:xfrm>
          <a:off x="3437890" y="3167380"/>
          <a:ext cx="3497580" cy="996950"/>
        </p:xfrm>
        <a:graphic>
          <a:graphicData uri="http://schemas.openxmlformats.org/presentationml/2006/ole">
            <mc:AlternateContent xmlns:mc="http://schemas.openxmlformats.org/markup-compatibility/2006">
              <mc:Choice xmlns:v="urn:schemas-microsoft-com:vml" Requires="v">
                <p:oleObj spid="_x0000_s3116" name="" r:id="rId7" imgW="1435100" imgH="444500" progId="Equation.DSMT4">
                  <p:embed/>
                </p:oleObj>
              </mc:Choice>
              <mc:Fallback>
                <p:oleObj name="" r:id="rId7" imgW="1435100" imgH="444500" progId="Equation.DSMT4">
                  <p:embed/>
                  <p:pic>
                    <p:nvPicPr>
                      <p:cNvPr id="0" name="图片 3115"/>
                      <p:cNvPicPr/>
                      <p:nvPr/>
                    </p:nvPicPr>
                    <p:blipFill>
                      <a:blip r:embed="rId8"/>
                      <a:stretch>
                        <a:fillRect/>
                      </a:stretch>
                    </p:blipFill>
                    <p:spPr>
                      <a:xfrm>
                        <a:off x="3437890" y="3167380"/>
                        <a:ext cx="3497580" cy="996950"/>
                      </a:xfrm>
                      <a:prstGeom prst="rect">
                        <a:avLst/>
                      </a:prstGeom>
                      <a:noFill/>
                      <a:ln w="38100">
                        <a:noFill/>
                        <a:miter/>
                      </a:ln>
                    </p:spPr>
                  </p:pic>
                </p:oleObj>
              </mc:Fallback>
            </mc:AlternateContent>
          </a:graphicData>
        </a:graphic>
      </p:graphicFrame>
      <p:graphicFrame>
        <p:nvGraphicFramePr>
          <p:cNvPr id="8" name="对象 7"/>
          <p:cNvGraphicFramePr/>
          <p:nvPr/>
        </p:nvGraphicFramePr>
        <p:xfrm>
          <a:off x="3445193" y="4067810"/>
          <a:ext cx="2111375" cy="955040"/>
        </p:xfrm>
        <a:graphic>
          <a:graphicData uri="http://schemas.openxmlformats.org/presentationml/2006/ole">
            <mc:AlternateContent xmlns:mc="http://schemas.openxmlformats.org/markup-compatibility/2006">
              <mc:Choice xmlns:v="urn:schemas-microsoft-com:vml" Requires="v">
                <p:oleObj spid="_x0000_s3111" name="" r:id="rId9" imgW="1016000" imgH="444500" progId="Equation.DSMT4">
                  <p:embed/>
                </p:oleObj>
              </mc:Choice>
              <mc:Fallback>
                <p:oleObj name="" r:id="rId9" imgW="1016000" imgH="444500" progId="Equation.DSMT4">
                  <p:embed/>
                  <p:pic>
                    <p:nvPicPr>
                      <p:cNvPr id="0" name="图片 3110"/>
                      <p:cNvPicPr/>
                      <p:nvPr/>
                    </p:nvPicPr>
                    <p:blipFill>
                      <a:blip r:embed="rId10"/>
                      <a:stretch>
                        <a:fillRect/>
                      </a:stretch>
                    </p:blipFill>
                    <p:spPr>
                      <a:xfrm>
                        <a:off x="3445193" y="4067810"/>
                        <a:ext cx="2111375" cy="955040"/>
                      </a:xfrm>
                      <a:prstGeom prst="rect">
                        <a:avLst/>
                      </a:prstGeom>
                      <a:noFill/>
                      <a:ln w="38100">
                        <a:noFill/>
                        <a:miter/>
                      </a:ln>
                    </p:spPr>
                  </p:pic>
                </p:oleObj>
              </mc:Fallback>
            </mc:AlternateContent>
          </a:graphicData>
        </a:graphic>
      </p:graphicFrame>
      <p:sp>
        <p:nvSpPr>
          <p:cNvPr id="18" name="文本框 17"/>
          <p:cNvSpPr txBox="1"/>
          <p:nvPr/>
        </p:nvSpPr>
        <p:spPr>
          <a:xfrm>
            <a:off x="508635" y="411480"/>
            <a:ext cx="1326515" cy="521970"/>
          </a:xfrm>
          <a:prstGeom prst="rect">
            <a:avLst/>
          </a:prstGeom>
          <a:noFill/>
        </p:spPr>
        <p:txBody>
          <a:bodyPr wrap="square" rtlCol="0" anchor="t">
            <a:spAutoFit/>
          </a:bodyPr>
          <a:p>
            <a:r>
              <a:rPr lang="zh-CN" altLang="en-US" sz="2800" dirty="0">
                <a:solidFill>
                  <a:srgbClr val="00B050"/>
                </a:solidFill>
                <a:latin typeface="黑体" panose="02010609060101010101" pitchFamily="2" charset="-122"/>
                <a:ea typeface="黑体" panose="02010609060101010101" pitchFamily="2" charset="-122"/>
                <a:sym typeface="+mn-ea"/>
              </a:rPr>
              <a:t>练一练</a:t>
            </a:r>
            <a:endParaRPr lang="zh-CN" altLang="en-US" sz="2800" dirty="0">
              <a:solidFill>
                <a:srgbClr val="00B050"/>
              </a:solidFill>
              <a:latin typeface="黑体" panose="02010609060101010101" pitchFamily="2" charset="-122"/>
              <a:ea typeface="黑体" panose="02010609060101010101" pitchFamily="2" charset="-122"/>
              <a:cs typeface="Times New Roman" panose="02020603050405020304" pitchFamily="2" charset="0"/>
              <a:sym typeface="+mn-ea"/>
            </a:endParaRPr>
          </a:p>
        </p:txBody>
      </p:sp>
      <p:sp>
        <p:nvSpPr>
          <p:cNvPr id="24" name="文本框 11265"/>
          <p:cNvSpPr txBox="1"/>
          <p:nvPr/>
        </p:nvSpPr>
        <p:spPr>
          <a:xfrm>
            <a:off x="1691640" y="412115"/>
            <a:ext cx="1493520"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2" charset="-122"/>
                <a:cs typeface="Times New Roman" panose="02020603050405020304" pitchFamily="2" charset="0"/>
              </a:rPr>
              <a:t>2.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计算：</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subTnLst>
                                    <p:audio>
                                      <p:cMediaNode>
                                        <p:cTn display="0" masterRel="sameClick">
                                          <p:stCondLst>
                                            <p:cond evt="begin" delay="0">
                                              <p:tn val="9"/>
                                            </p:cond>
                                          </p:stCondLst>
                                          <p:endCondLst>
                                            <p:cond evt="onStopAudio" delay="0">
                                              <p:tgtEl>
                                                <p:sldTgt/>
                                              </p:tgtEl>
                                            </p:cond>
                                          </p:endCondLst>
                                        </p:cTn>
                                        <p:tgtEl>
                                          <p:sndTgt r:embed="rId12" name="camera.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12" name="camera.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subTnLst>
                                    <p:audio>
                                      <p:cMediaNode>
                                        <p:cTn display="0" masterRel="sameClick">
                                          <p:stCondLst>
                                            <p:cond evt="begin" delay="0">
                                              <p:tn val="19"/>
                                            </p:cond>
                                          </p:stCondLst>
                                          <p:endCondLst>
                                            <p:cond evt="onStopAudio" delay="0">
                                              <p:tgtEl>
                                                <p:sldTgt/>
                                              </p:tgtEl>
                                            </p:cond>
                                          </p:endCondLst>
                                        </p:cTn>
                                        <p:tgtEl>
                                          <p:sndTgt r:embed="rId12" name="camera.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subTnLst>
                                    <p:audio>
                                      <p:cMediaNode>
                                        <p:cTn display="0" masterRel="sameClick">
                                          <p:stCondLst>
                                            <p:cond evt="begin" delay="0">
                                              <p:tn val="24"/>
                                            </p:cond>
                                          </p:stCondLst>
                                          <p:endCondLst>
                                            <p:cond evt="onStopAudio" delay="0">
                                              <p:tgtEl>
                                                <p:sldTgt/>
                                              </p:tgtEl>
                                            </p:cond>
                                          </p:endCondLst>
                                        </p:cTn>
                                        <p:tgtEl>
                                          <p:sndTgt r:embed="rId1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8"/>
          <p:cNvSpPr/>
          <p:nvPr/>
        </p:nvSpPr>
        <p:spPr>
          <a:xfrm>
            <a:off x="255905" y="845820"/>
            <a:ext cx="8489315" cy="4225925"/>
          </a:xfrm>
          <a:prstGeom prst="rect">
            <a:avLst/>
          </a:prstGeom>
          <a:noFill/>
          <a:ln w="9525">
            <a:noFill/>
          </a:ln>
        </p:spPr>
        <p:txBody>
          <a:bodyPr wrap="square" anchor="t" anchorCtr="0">
            <a:spAutoFit/>
          </a:bodyPr>
          <a:p>
            <a:pPr>
              <a:lnSpc>
                <a:spcPct val="120000"/>
              </a:lnSpc>
            </a:pPr>
            <a:r>
              <a:rPr lang="en-US" altLang="zh-CN" sz="2800" b="1" dirty="0">
                <a:latin typeface="Times New Roman" panose="02020603050405020304" pitchFamily="2" charset="0"/>
                <a:ea typeface="黑体" panose="02010609060101010101" pitchFamily="2" charset="-122"/>
                <a:cs typeface="Times New Roman" panose="02020603050405020304" pitchFamily="2" charset="0"/>
              </a:rPr>
              <a:t>1.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分式的分子、分母都是几个因式的积的形式，</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可先约去分子、分母的公因式，再按照法则进行计算；</a:t>
            </a:r>
            <a:endPar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en-US" altLang="zh-CN" sz="2800" b="1" dirty="0">
                <a:latin typeface="Times New Roman" panose="02020603050405020304" pitchFamily="2" charset="0"/>
                <a:ea typeface="黑体" panose="02010609060101010101" pitchFamily="2" charset="-122"/>
                <a:cs typeface="Times New Roman" panose="02020603050405020304" pitchFamily="2" charset="0"/>
              </a:rPr>
              <a:t>2.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分子或分母是多项式的按以下方法进行：</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①</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rgbClr val="FF0000"/>
                </a:solidFill>
                <a:latin typeface="黑体" panose="02010609060101010101" pitchFamily="2" charset="-122"/>
                <a:ea typeface="黑体" panose="02010609060101010101" pitchFamily="2" charset="-122"/>
                <a:sym typeface="+mn-ea"/>
              </a:rPr>
              <a:t>在乘除过程中遇到整式则视其为分母为</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1</a:t>
            </a:r>
            <a:r>
              <a:rPr lang="zh-CN" altLang="en-US" sz="2800" dirty="0">
                <a:solidFill>
                  <a:srgbClr val="FF0000"/>
                </a:solidFill>
                <a:latin typeface="黑体" panose="02010609060101010101" pitchFamily="2" charset="-122"/>
                <a:ea typeface="黑体" panose="02010609060101010101" pitchFamily="2" charset="-122"/>
                <a:sym typeface="+mn-ea"/>
              </a:rPr>
              <a:t>，分子为这个整式的分式</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②</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rgbClr val="FF0000"/>
                </a:solidFill>
                <a:latin typeface="黑体" panose="02010609060101010101" pitchFamily="2" charset="-122"/>
                <a:ea typeface="黑体" panose="02010609060101010101" pitchFamily="2" charset="-122"/>
                <a:sym typeface="+mn-ea"/>
              </a:rPr>
              <a:t>把各分式中分子或分母里的多项式分解因式；</a:t>
            </a:r>
            <a:endParaRPr lang="zh-CN" altLang="en-US" sz="2800" dirty="0">
              <a:solidFill>
                <a:srgbClr val="FF0000"/>
              </a:solidFill>
              <a:latin typeface="黑体" panose="02010609060101010101" pitchFamily="2" charset="-122"/>
              <a:ea typeface="黑体" panose="02010609060101010101" pitchFamily="2" charset="-122"/>
              <a:sym typeface="+mn-ea"/>
            </a:endParaRPr>
          </a:p>
          <a:p>
            <a:pPr>
              <a:lnSpc>
                <a:spcPct val="120000"/>
              </a:lnSpc>
            </a:pPr>
            <a:r>
              <a:rPr lang="zh-CN" altLang="en-US" sz="2800" dirty="0">
                <a:solidFill>
                  <a:srgbClr val="FF0000"/>
                </a:solidFill>
                <a:latin typeface="黑体" panose="02010609060101010101" pitchFamily="2" charset="-122"/>
                <a:ea typeface="黑体" panose="02010609060101010101" pitchFamily="2" charset="-122"/>
                <a:sym typeface="+mn-ea"/>
              </a:rPr>
              <a:t>③应用分式乘除法法则进行运算；</a:t>
            </a:r>
            <a:r>
              <a:rPr lang="en-US" altLang="zh-CN" sz="2800" dirty="0">
                <a:solidFill>
                  <a:srgbClr val="FF0000"/>
                </a:solidFill>
                <a:latin typeface="黑体" panose="02010609060101010101" pitchFamily="2" charset="-122"/>
                <a:ea typeface="黑体" panose="02010609060101010101" pitchFamily="2" charset="-122"/>
                <a:sym typeface="+mn-ea"/>
              </a:rPr>
              <a:t>(</a:t>
            </a:r>
            <a:r>
              <a:rPr lang="zh-CN" altLang="en-US" sz="2800" dirty="0">
                <a:solidFill>
                  <a:srgbClr val="FF0000"/>
                </a:solidFill>
                <a:latin typeface="黑体" panose="02010609060101010101" pitchFamily="2" charset="-122"/>
                <a:ea typeface="黑体" panose="02010609060101010101" pitchFamily="2" charset="-122"/>
                <a:sym typeface="+mn-ea"/>
              </a:rPr>
              <a:t>注意</a:t>
            </a:r>
            <a:r>
              <a:rPr lang="en-US" altLang="zh-CN" sz="2800" dirty="0">
                <a:solidFill>
                  <a:srgbClr val="FF0000"/>
                </a:solidFill>
                <a:latin typeface="黑体" panose="02010609060101010101" pitchFamily="2" charset="-122"/>
                <a:ea typeface="黑体" panose="02010609060101010101" pitchFamily="2" charset="-122"/>
                <a:sym typeface="+mn-ea"/>
              </a:rPr>
              <a:t>:</a:t>
            </a:r>
            <a:r>
              <a:rPr lang="zh-CN" altLang="en-US" sz="2800" dirty="0">
                <a:solidFill>
                  <a:srgbClr val="FF0000"/>
                </a:solidFill>
                <a:latin typeface="黑体" panose="02010609060101010101" pitchFamily="2" charset="-122"/>
                <a:ea typeface="黑体" panose="02010609060101010101" pitchFamily="2" charset="-122"/>
                <a:sym typeface="+mn-ea"/>
              </a:rPr>
              <a:t>结果为最简分式或整式．</a:t>
            </a:r>
            <a:r>
              <a:rPr lang="en-US" altLang="zh-CN" sz="2800" dirty="0">
                <a:solidFill>
                  <a:srgbClr val="FF0000"/>
                </a:solidFill>
                <a:latin typeface="黑体" panose="02010609060101010101" pitchFamily="2" charset="-122"/>
                <a:ea typeface="黑体" panose="02010609060101010101" pitchFamily="2" charset="-122"/>
                <a:sym typeface="+mn-ea"/>
              </a:rPr>
              <a:t>)</a:t>
            </a:r>
            <a:endPar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3" name="圆角矩形 31"/>
          <p:cNvSpPr/>
          <p:nvPr/>
        </p:nvSpPr>
        <p:spPr>
          <a:xfrm>
            <a:off x="358140" y="303530"/>
            <a:ext cx="1701800" cy="539750"/>
          </a:xfrm>
          <a:prstGeom prst="roundRect">
            <a:avLst>
              <a:gd name="adj" fmla="val 16667"/>
            </a:avLst>
          </a:prstGeom>
          <a:solidFill>
            <a:schemeClr val="tx2">
              <a:lumMod val="10000"/>
              <a:lumOff val="90000"/>
            </a:schemeClr>
          </a:solidFill>
          <a:ln w="25400" cap="flat" cmpd="sng">
            <a:noFill/>
            <a:prstDash val="solid"/>
            <a:bevel/>
            <a:headEnd type="none" w="med" len="med"/>
            <a:tailEnd type="none" w="med" len="med"/>
          </a:ln>
        </p:spPr>
        <p:txBody>
          <a:bodyPr anchor="t" anchorCtr="0"/>
          <a:p>
            <a:pPr algn="ctr">
              <a:lnSpc>
                <a:spcPct val="90000"/>
              </a:lnSpc>
            </a:pPr>
            <a:r>
              <a:rPr lang="zh-CN" altLang="en-US" sz="2800" b="1" dirty="0">
                <a:latin typeface="微软雅黑" panose="020B0503020204020204" pitchFamily="2" charset="-122"/>
                <a:ea typeface="微软雅黑" panose="020B0503020204020204" pitchFamily="2" charset="-122"/>
              </a:rPr>
              <a:t>要点归纳</a:t>
            </a:r>
            <a:endParaRPr lang="zh-CN" altLang="en-US" sz="2800" b="1" dirty="0">
              <a:latin typeface="微软雅黑" panose="020B0503020204020204" pitchFamily="2" charset="-122"/>
              <a:ea typeface="微软雅黑" panose="020B0503020204020204" pitchFamily="2" charset="-122"/>
            </a:endParaRPr>
          </a:p>
        </p:txBody>
      </p:sp>
      <p:sp>
        <p:nvSpPr>
          <p:cNvPr id="4" name="矩形 112"/>
          <p:cNvSpPr/>
          <p:nvPr/>
        </p:nvSpPr>
        <p:spPr>
          <a:xfrm>
            <a:off x="2226310" y="321310"/>
            <a:ext cx="3738880" cy="521970"/>
          </a:xfrm>
          <a:prstGeom prst="rect">
            <a:avLst/>
          </a:prstGeom>
          <a:solidFill>
            <a:srgbClr val="0070C0"/>
          </a:solidFill>
          <a:ln w="9525">
            <a:noFill/>
          </a:ln>
        </p:spPr>
        <p:txBody>
          <a:bodyPr wrap="none" anchor="t" anchorCtr="0">
            <a:spAutoFit/>
          </a:bodyPr>
          <a:p>
            <a:pPr algn="l">
              <a:spcBef>
                <a:spcPct val="50000"/>
              </a:spcBef>
            </a:pPr>
            <a:r>
              <a:rPr lang="zh-CN" altLang="en-US" sz="2800" b="1" dirty="0">
                <a:solidFill>
                  <a:srgbClr val="FFFF00"/>
                </a:solidFill>
                <a:latin typeface="微软雅黑" panose="020B0503020204020204" pitchFamily="2" charset="-122"/>
                <a:ea typeface="微软雅黑" panose="020B0503020204020204" pitchFamily="2" charset="-122"/>
              </a:rPr>
              <a:t>分式乘除法的解题步骤</a:t>
            </a:r>
            <a:endParaRPr lang="zh-CN" altLang="en-US" sz="2800" b="1" dirty="0">
              <a:solidFill>
                <a:srgbClr val="FFFF00"/>
              </a:solidFill>
              <a:latin typeface="微软雅黑" panose="020B0503020204020204" pitchFamily="2" charset="-122"/>
              <a:ea typeface="微软雅黑" panose="020B0503020204020204"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Box 15"/>
          <p:cNvSpPr txBox="1"/>
          <p:nvPr/>
        </p:nvSpPr>
        <p:spPr>
          <a:xfrm>
            <a:off x="647065" y="4140835"/>
            <a:ext cx="3389630" cy="521970"/>
          </a:xfrm>
          <a:prstGeom prst="rect">
            <a:avLst/>
          </a:prstGeom>
          <a:noFill/>
          <a:ln w="9525">
            <a:noFill/>
          </a:ln>
        </p:spPr>
        <p:txBody>
          <a:bodyPr wrap="none" anchor="t" anchorCtr="0">
            <a:spAutoFit/>
          </a:bodyPr>
          <a:p>
            <a:pPr algn="l"/>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x </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3</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y </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rgbClr val="FF0000"/>
                </a:solidFill>
                <a:latin typeface="黑体" panose="02010609060101010101" pitchFamily="2" charset="-122"/>
                <a:ea typeface="黑体" panose="02010609060101010101" pitchFamily="2" charset="-122"/>
                <a:cs typeface="Times New Roman" panose="02020603050405020304" pitchFamily="2" charset="0"/>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2</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时，</a:t>
            </a:r>
            <a:endPar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5" name="对象 4"/>
          <p:cNvGraphicFramePr/>
          <p:nvPr/>
        </p:nvGraphicFramePr>
        <p:xfrm>
          <a:off x="395605" y="1922780"/>
          <a:ext cx="3920490" cy="1068070"/>
        </p:xfrm>
        <a:graphic>
          <a:graphicData uri="http://schemas.openxmlformats.org/presentationml/2006/ole">
            <mc:AlternateContent xmlns:mc="http://schemas.openxmlformats.org/markup-compatibility/2006">
              <mc:Choice xmlns:v="urn:schemas-microsoft-com:vml" Requires="v">
                <p:oleObj spid="_x0000_s3124" name="" r:id="rId1" imgW="1752600" imgH="444500" progId="Equation.DSMT4">
                  <p:embed/>
                </p:oleObj>
              </mc:Choice>
              <mc:Fallback>
                <p:oleObj name="" r:id="rId1" imgW="1752600" imgH="444500" progId="Equation.DSMT4">
                  <p:embed/>
                  <p:pic>
                    <p:nvPicPr>
                      <p:cNvPr id="0" name="图片 3123"/>
                      <p:cNvPicPr/>
                      <p:nvPr/>
                    </p:nvPicPr>
                    <p:blipFill>
                      <a:blip r:embed="rId2"/>
                      <a:stretch>
                        <a:fillRect/>
                      </a:stretch>
                    </p:blipFill>
                    <p:spPr>
                      <a:xfrm>
                        <a:off x="395605" y="1922780"/>
                        <a:ext cx="3920490" cy="1068070"/>
                      </a:xfrm>
                      <a:prstGeom prst="rect">
                        <a:avLst/>
                      </a:prstGeom>
                      <a:noFill/>
                      <a:ln w="38100">
                        <a:noFill/>
                        <a:miter/>
                      </a:ln>
                    </p:spPr>
                  </p:pic>
                </p:oleObj>
              </mc:Fallback>
            </mc:AlternateContent>
          </a:graphicData>
        </a:graphic>
      </p:graphicFrame>
      <p:graphicFrame>
        <p:nvGraphicFramePr>
          <p:cNvPr id="6" name="对象 5"/>
          <p:cNvGraphicFramePr/>
          <p:nvPr/>
        </p:nvGraphicFramePr>
        <p:xfrm>
          <a:off x="4283710" y="1922780"/>
          <a:ext cx="2795270" cy="1063625"/>
        </p:xfrm>
        <a:graphic>
          <a:graphicData uri="http://schemas.openxmlformats.org/presentationml/2006/ole">
            <mc:AlternateContent xmlns:mc="http://schemas.openxmlformats.org/markup-compatibility/2006">
              <mc:Choice xmlns:v="urn:schemas-microsoft-com:vml" Requires="v">
                <p:oleObj spid="_x0000_s3123" name="" r:id="rId3" imgW="1193800" imgH="457200" progId="Equation.DSMT4">
                  <p:embed/>
                </p:oleObj>
              </mc:Choice>
              <mc:Fallback>
                <p:oleObj name="" r:id="rId3" imgW="1193800" imgH="457200" progId="Equation.DSMT4">
                  <p:embed/>
                  <p:pic>
                    <p:nvPicPr>
                      <p:cNvPr id="0" name="图片 3122"/>
                      <p:cNvPicPr/>
                      <p:nvPr/>
                    </p:nvPicPr>
                    <p:blipFill>
                      <a:blip r:embed="rId4"/>
                      <a:stretch>
                        <a:fillRect/>
                      </a:stretch>
                    </p:blipFill>
                    <p:spPr>
                      <a:xfrm>
                        <a:off x="4283710" y="1922780"/>
                        <a:ext cx="2795270" cy="1063625"/>
                      </a:xfrm>
                      <a:prstGeom prst="rect">
                        <a:avLst/>
                      </a:prstGeom>
                      <a:noFill/>
                      <a:ln w="38100">
                        <a:noFill/>
                        <a:miter/>
                      </a:ln>
                    </p:spPr>
                  </p:pic>
                </p:oleObj>
              </mc:Fallback>
            </mc:AlternateContent>
          </a:graphicData>
        </a:graphic>
      </p:graphicFrame>
      <p:graphicFrame>
        <p:nvGraphicFramePr>
          <p:cNvPr id="7" name="对象 6"/>
          <p:cNvGraphicFramePr/>
          <p:nvPr/>
        </p:nvGraphicFramePr>
        <p:xfrm>
          <a:off x="1771650" y="3075940"/>
          <a:ext cx="3320415" cy="966470"/>
        </p:xfrm>
        <a:graphic>
          <a:graphicData uri="http://schemas.openxmlformats.org/presentationml/2006/ole">
            <mc:AlternateContent xmlns:mc="http://schemas.openxmlformats.org/markup-compatibility/2006">
              <mc:Choice xmlns:v="urn:schemas-microsoft-com:vml" Requires="v">
                <p:oleObj spid="_x0000_s3119" name="" r:id="rId5" imgW="1371600" imgH="431800" progId="Equation.DSMT4">
                  <p:embed/>
                </p:oleObj>
              </mc:Choice>
              <mc:Fallback>
                <p:oleObj name="" r:id="rId5" imgW="1371600" imgH="431800" progId="Equation.DSMT4">
                  <p:embed/>
                  <p:pic>
                    <p:nvPicPr>
                      <p:cNvPr id="0" name="图片 3118"/>
                      <p:cNvPicPr/>
                      <p:nvPr/>
                    </p:nvPicPr>
                    <p:blipFill>
                      <a:blip r:embed="rId6"/>
                      <a:stretch>
                        <a:fillRect/>
                      </a:stretch>
                    </p:blipFill>
                    <p:spPr>
                      <a:xfrm>
                        <a:off x="1771650" y="3075940"/>
                        <a:ext cx="3320415" cy="966470"/>
                      </a:xfrm>
                      <a:prstGeom prst="rect">
                        <a:avLst/>
                      </a:prstGeom>
                      <a:noFill/>
                      <a:ln w="38100">
                        <a:noFill/>
                        <a:miter/>
                      </a:ln>
                    </p:spPr>
                  </p:pic>
                </p:oleObj>
              </mc:Fallback>
            </mc:AlternateContent>
          </a:graphicData>
        </a:graphic>
      </p:graphicFrame>
      <p:graphicFrame>
        <p:nvGraphicFramePr>
          <p:cNvPr id="8" name="对象 7"/>
          <p:cNvGraphicFramePr/>
          <p:nvPr/>
        </p:nvGraphicFramePr>
        <p:xfrm>
          <a:off x="5092065" y="3098800"/>
          <a:ext cx="1287780" cy="911225"/>
        </p:xfrm>
        <a:graphic>
          <a:graphicData uri="http://schemas.openxmlformats.org/presentationml/2006/ole">
            <mc:AlternateContent xmlns:mc="http://schemas.openxmlformats.org/markup-compatibility/2006">
              <mc:Choice xmlns:v="urn:schemas-microsoft-com:vml" Requires="v">
                <p:oleObj spid="_x0000_s3120" name="" r:id="rId7" imgW="457200" imgH="393700" progId="Equation.DSMT4">
                  <p:embed/>
                </p:oleObj>
              </mc:Choice>
              <mc:Fallback>
                <p:oleObj name="" r:id="rId7" imgW="457200" imgH="393700" progId="Equation.DSMT4">
                  <p:embed/>
                  <p:pic>
                    <p:nvPicPr>
                      <p:cNvPr id="0" name="图片 3119"/>
                      <p:cNvPicPr/>
                      <p:nvPr/>
                    </p:nvPicPr>
                    <p:blipFill>
                      <a:blip r:embed="rId8"/>
                      <a:stretch>
                        <a:fillRect/>
                      </a:stretch>
                    </p:blipFill>
                    <p:spPr>
                      <a:xfrm>
                        <a:off x="5092065" y="3098800"/>
                        <a:ext cx="1287780" cy="911225"/>
                      </a:xfrm>
                      <a:prstGeom prst="rect">
                        <a:avLst/>
                      </a:prstGeom>
                      <a:noFill/>
                      <a:ln w="38100">
                        <a:noFill/>
                        <a:miter/>
                      </a:ln>
                    </p:spPr>
                  </p:pic>
                </p:oleObj>
              </mc:Fallback>
            </mc:AlternateContent>
          </a:graphicData>
        </a:graphic>
      </p:graphicFrame>
      <p:graphicFrame>
        <p:nvGraphicFramePr>
          <p:cNvPr id="9" name="对象 8"/>
          <p:cNvGraphicFramePr/>
          <p:nvPr/>
        </p:nvGraphicFramePr>
        <p:xfrm>
          <a:off x="4068128" y="3978910"/>
          <a:ext cx="2332355" cy="861060"/>
        </p:xfrm>
        <a:graphic>
          <a:graphicData uri="http://schemas.openxmlformats.org/presentationml/2006/ole">
            <mc:AlternateContent xmlns:mc="http://schemas.openxmlformats.org/markup-compatibility/2006">
              <mc:Choice xmlns:v="urn:schemas-microsoft-com:vml" Requires="v">
                <p:oleObj spid="_x0000_s3122" name="" r:id="rId9" imgW="1104900" imgH="393700" progId="Equation.DSMT4">
                  <p:embed/>
                </p:oleObj>
              </mc:Choice>
              <mc:Fallback>
                <p:oleObj name="" r:id="rId9" imgW="1104900" imgH="393700" progId="Equation.DSMT4">
                  <p:embed/>
                  <p:pic>
                    <p:nvPicPr>
                      <p:cNvPr id="0" name="图片 3121"/>
                      <p:cNvPicPr/>
                      <p:nvPr/>
                    </p:nvPicPr>
                    <p:blipFill>
                      <a:blip r:embed="rId10"/>
                      <a:stretch>
                        <a:fillRect/>
                      </a:stretch>
                    </p:blipFill>
                    <p:spPr>
                      <a:xfrm>
                        <a:off x="4068128" y="3978910"/>
                        <a:ext cx="2332355" cy="861060"/>
                      </a:xfrm>
                      <a:prstGeom prst="rect">
                        <a:avLst/>
                      </a:prstGeom>
                      <a:noFill/>
                      <a:ln w="38100">
                        <a:noFill/>
                        <a:miter/>
                      </a:ln>
                    </p:spPr>
                  </p:pic>
                </p:oleObj>
              </mc:Fallback>
            </mc:AlternateContent>
          </a:graphicData>
        </a:graphic>
      </p:graphicFrame>
      <p:grpSp>
        <p:nvGrpSpPr>
          <p:cNvPr id="11" name="组合 10"/>
          <p:cNvGrpSpPr/>
          <p:nvPr/>
        </p:nvGrpSpPr>
        <p:grpSpPr>
          <a:xfrm>
            <a:off x="316865" y="321310"/>
            <a:ext cx="7057390" cy="1601470"/>
            <a:chOff x="171" y="1093"/>
            <a:chExt cx="11114" cy="2522"/>
          </a:xfrm>
        </p:grpSpPr>
        <p:sp>
          <p:nvSpPr>
            <p:cNvPr id="12" name="文本框 11"/>
            <p:cNvSpPr txBox="1"/>
            <p:nvPr/>
          </p:nvSpPr>
          <p:spPr>
            <a:xfrm>
              <a:off x="171" y="1093"/>
              <a:ext cx="11114" cy="2315"/>
            </a:xfrm>
            <a:prstGeom prst="rect">
              <a:avLst/>
            </a:prstGeom>
            <a:noFill/>
          </p:spPr>
          <p:txBody>
            <a:bodyPr wrap="square" rtlCol="0">
              <a:spAutoFit/>
            </a:bodyPr>
            <a:p>
              <a:pPr>
                <a:lnSpc>
                  <a:spcPct val="160000"/>
                </a:lnSpc>
              </a:pPr>
              <a:r>
                <a:rPr lang="zh-CN" altLang="en-US"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例</a:t>
              </a:r>
              <a:r>
                <a:rPr lang="en-US" altLang="zh-CN" sz="2800" b="1" dirty="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3</a:t>
              </a:r>
              <a:r>
                <a:rPr lang="en-US" altLang="zh-CN" sz="2800" b="1" dirty="0">
                  <a:solidFill>
                    <a:srgbClr val="359595"/>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若</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a:latin typeface="Times New Roman" panose="02020603050405020304" pitchFamily="2" charset="0"/>
                  <a:ea typeface="黑体" panose="02010609060101010101" pitchFamily="2" charset="-122"/>
                  <a:cs typeface="Times New Roman" panose="02020603050405020304" pitchFamily="2" charset="0"/>
                </a:rPr>
                <a:t>x </a:t>
              </a:r>
              <a:r>
                <a:rPr lang="en-US" altLang="zh-CN" sz="2800">
                  <a:latin typeface="Times New Roman" panose="02020603050405020304" pitchFamily="2" charset="0"/>
                  <a:ea typeface="黑体" panose="02010609060101010101" pitchFamily="2" charset="-122"/>
                  <a:cs typeface="Times New Roman" panose="02020603050405020304" pitchFamily="2" charset="0"/>
                </a:rPr>
                <a:t>= 3</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a:latin typeface="Times New Roman" panose="02020603050405020304" pitchFamily="2" charset="0"/>
                  <a:ea typeface="黑体" panose="02010609060101010101" pitchFamily="2" charset="-122"/>
                  <a:cs typeface="Times New Roman" panose="02020603050405020304" pitchFamily="2" charset="0"/>
                </a:rPr>
                <a:t>y </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a:latin typeface="黑体" panose="02010609060101010101" pitchFamily="2" charset="-122"/>
                  <a:ea typeface="黑体" panose="02010609060101010101" pitchFamily="2" charset="-122"/>
                  <a:cs typeface="Times New Roman" panose="02020603050405020304" pitchFamily="2" charset="0"/>
                </a:rPr>
                <a:t>-</a:t>
              </a:r>
              <a:r>
                <a:rPr lang="en-US" altLang="zh-CN" sz="2800">
                  <a:latin typeface="Times New Roman" panose="02020603050405020304" pitchFamily="2" charset="0"/>
                  <a:ea typeface="黑体" panose="02010609060101010101" pitchFamily="2" charset="-122"/>
                  <a:cs typeface="Times New Roman" panose="02020603050405020304" pitchFamily="2" charset="0"/>
                </a:rPr>
                <a:t>2</a:t>
              </a:r>
              <a:r>
                <a:rPr lang="zh-CN" altLang="en-US" sz="2800">
                  <a:latin typeface="Times New Roman" panose="02020603050405020304" pitchFamily="2" charset="0"/>
                  <a:ea typeface="黑体" panose="02010609060101010101" pitchFamily="2" charset="-122"/>
                  <a:cs typeface="Times New Roman" panose="02020603050405020304" pitchFamily="2" charset="0"/>
                </a:rPr>
                <a:t>，</a:t>
              </a:r>
              <a:r>
                <a:rPr lang="zh-CN" altLang="en-US" sz="2800">
                  <a:latin typeface="Times New Roman" panose="02020603050405020304" pitchFamily="2" charset="0"/>
                  <a:ea typeface="黑体" panose="02010609060101010101" pitchFamily="2" charset="-122"/>
                  <a:cs typeface="Times New Roman" panose="02020603050405020304" pitchFamily="2" charset="0"/>
                </a:rPr>
                <a:t>你能求出分式</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a:p>
              <a:pPr>
                <a:lnSpc>
                  <a:spcPct val="16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的值吗？</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13" name="对象 12"/>
            <p:cNvGraphicFramePr>
              <a:graphicFrameLocks noChangeAspect="1"/>
            </p:cNvGraphicFramePr>
            <p:nvPr/>
          </p:nvGraphicFramePr>
          <p:xfrm>
            <a:off x="1575" y="2124"/>
            <a:ext cx="4154" cy="1491"/>
          </p:xfrm>
          <a:graphic>
            <a:graphicData uri="http://schemas.openxmlformats.org/presentationml/2006/ole">
              <mc:AlternateContent xmlns:mc="http://schemas.openxmlformats.org/markup-compatibility/2006">
                <mc:Choice xmlns:v="urn:schemas-microsoft-com:vml" Requires="v">
                  <p:oleObj spid="_x0000_s3121" name="" r:id="rId11" imgW="1295400" imgH="444500" progId="Equation.DSMT4">
                    <p:embed/>
                  </p:oleObj>
                </mc:Choice>
                <mc:Fallback>
                  <p:oleObj name="" r:id="rId11" imgW="1295400" imgH="444500" progId="Equation.DSMT4">
                    <p:embed/>
                    <p:pic>
                      <p:nvPicPr>
                        <p:cNvPr id="0" name="图片 3120"/>
                        <p:cNvPicPr/>
                        <p:nvPr/>
                      </p:nvPicPr>
                      <p:blipFill>
                        <a:blip r:embed="rId12"/>
                        <a:stretch>
                          <a:fillRect/>
                        </a:stretch>
                      </p:blipFill>
                      <p:spPr>
                        <a:xfrm>
                          <a:off x="1575" y="2124"/>
                          <a:ext cx="4154" cy="1491"/>
                        </a:xfrm>
                        <a:prstGeom prst="rect">
                          <a:avLst/>
                        </a:prstGeom>
                        <a:noFill/>
                        <a:ln w="38100">
                          <a:noFill/>
                          <a:miter/>
                        </a:ln>
                      </p:spPr>
                    </p:pic>
                  </p:oleObj>
                </mc:Fallback>
              </mc:AlternateContent>
            </a:graphicData>
          </a:graphic>
        </p:graphicFrame>
      </p:grpSp>
    </p:spTree>
    <p:custDataLst>
      <p:tags r:id="rId1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out)">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14" name="camera.wav"/>
                                        </p:tgtEl>
                                      </p:cMediaNode>
                                    </p:audio>
                                  </p:sub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ox(out)">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14" name="camera.wav"/>
                                        </p:tgtEl>
                                      </p:cMediaNode>
                                    </p:audio>
                                  </p:subTnLst>
                                </p:cTn>
                              </p:par>
                            </p:childTnLst>
                          </p:cTn>
                        </p:par>
                        <p:par>
                          <p:cTn id="17" fill="hold">
                            <p:stCondLst>
                              <p:cond delay="1000"/>
                            </p:stCondLst>
                            <p:childTnLst>
                              <p:par>
                                <p:cTn id="18" presetID="4" presetClass="entr" presetSubtype="3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out)">
                                      <p:cBhvr>
                                        <p:cTn id="20" dur="500"/>
                                        <p:tgtEl>
                                          <p:spTgt spid="7"/>
                                        </p:tgtEl>
                                      </p:cBhvr>
                                    </p:animEffect>
                                  </p:childTnLst>
                                  <p:subTnLst>
                                    <p:audio>
                                      <p:cMediaNode>
                                        <p:cTn display="0" masterRel="sameClick">
                                          <p:stCondLst>
                                            <p:cond evt="begin" delay="0">
                                              <p:tn val="18"/>
                                            </p:cond>
                                          </p:stCondLst>
                                          <p:endCondLst>
                                            <p:cond evt="onStopAudio" delay="0">
                                              <p:tgtEl>
                                                <p:sldTgt/>
                                              </p:tgtEl>
                                            </p:cond>
                                          </p:endCondLst>
                                        </p:cTn>
                                        <p:tgtEl>
                                          <p:sndTgt r:embed="rId14" name="camera.wav"/>
                                        </p:tgtEl>
                                      </p:cMediaNode>
                                    </p:audio>
                                  </p:subTnLst>
                                </p:cTn>
                              </p:par>
                            </p:childTnLst>
                          </p:cTn>
                        </p:par>
                        <p:par>
                          <p:cTn id="21" fill="hold">
                            <p:stCondLst>
                              <p:cond delay="1500"/>
                            </p:stCondLst>
                            <p:childTnLst>
                              <p:par>
                                <p:cTn id="22" presetID="4" presetClass="entr" presetSubtype="3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ox(out)">
                                      <p:cBhvr>
                                        <p:cTn id="24" dur="500"/>
                                        <p:tgtEl>
                                          <p:spTgt spid="8"/>
                                        </p:tgtEl>
                                      </p:cBhvr>
                                    </p:animEffect>
                                  </p:childTnLst>
                                  <p:subTnLst>
                                    <p:audio>
                                      <p:cMediaNode>
                                        <p:cTn display="0" masterRel="sameClick">
                                          <p:stCondLst>
                                            <p:cond evt="begin" delay="0">
                                              <p:tn val="22"/>
                                            </p:cond>
                                          </p:stCondLst>
                                          <p:endCondLst>
                                            <p:cond evt="onStopAudio" delay="0">
                                              <p:tgtEl>
                                                <p:sldTgt/>
                                              </p:tgtEl>
                                            </p:cond>
                                          </p:endCondLst>
                                        </p:cTn>
                                        <p:tgtEl>
                                          <p:sndTgt r:embed="rId14" name="camera.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54"/>
          <p:cNvSpPr/>
          <p:nvPr/>
        </p:nvSpPr>
        <p:spPr>
          <a:xfrm>
            <a:off x="266541" y="721492"/>
            <a:ext cx="6583680" cy="780415"/>
          </a:xfrm>
          <a:prstGeom prst="rect">
            <a:avLst/>
          </a:prstGeom>
          <a:noFill/>
          <a:ln w="9525">
            <a:noFill/>
          </a:ln>
        </p:spPr>
        <p:txBody>
          <a:bodyPr wrap="none">
            <a:spAutoFit/>
          </a:bodyPr>
          <a:p>
            <a:pPr marL="0" marR="0" lvl="0" indent="0" algn="ctr" defTabSz="914400" rtl="0" eaLnBrk="1" fontAlgn="base" latinLnBrk="0" hangingPunct="1">
              <a:lnSpc>
                <a:spcPct val="16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1">
                <a:ln>
                  <a:noFill/>
                </a:ln>
                <a:solidFill>
                  <a:srgbClr val="00B050"/>
                </a:solidFill>
                <a:effectLst/>
                <a:uLnTx/>
                <a:uFillTx/>
                <a:latin typeface="黑体" panose="02010609060101010101" pitchFamily="2" charset="-122"/>
                <a:ea typeface="黑体" panose="02010609060101010101" pitchFamily="2" charset="-122"/>
                <a:cs typeface="+mn-ea"/>
              </a:rPr>
              <a:t>算一算：</a:t>
            </a:r>
            <a:r>
              <a:rPr kumimoji="0" lang="zh-CN" altLang="en-US" sz="2800" b="0" i="0" u="none" strike="noStrike" kern="1200" cap="none" spc="0" normalizeH="0" baseline="0" noProof="1">
                <a:ln>
                  <a:noFill/>
                </a:ln>
                <a:solidFill>
                  <a:schemeClr val="tx1"/>
                </a:solidFill>
                <a:effectLst/>
                <a:uLnTx/>
                <a:uFillTx/>
                <a:latin typeface="黑体" panose="02010609060101010101" pitchFamily="2" charset="-122"/>
                <a:ea typeface="黑体" panose="02010609060101010101" pitchFamily="2" charset="-122"/>
                <a:cs typeface="+mn-ea"/>
              </a:rPr>
              <a:t>根据乘方的意义计算下列各式：</a:t>
            </a:r>
            <a:endParaRPr kumimoji="0" lang="zh-CN" altLang="en-US" sz="2800" b="0" i="0" u="none" strike="noStrike" kern="1200" cap="none" spc="0" normalizeH="0" baseline="0" noProof="1">
              <a:ln>
                <a:noFill/>
              </a:ln>
              <a:solidFill>
                <a:schemeClr val="tx1"/>
              </a:solidFill>
              <a:effectLst/>
              <a:uLnTx/>
              <a:uFillTx/>
              <a:latin typeface="黑体" panose="02010609060101010101" pitchFamily="2" charset="-122"/>
              <a:ea typeface="黑体" panose="02010609060101010101" pitchFamily="2" charset="-122"/>
              <a:cs typeface="+mn-cs"/>
            </a:endParaRPr>
          </a:p>
        </p:txBody>
      </p:sp>
      <p:graphicFrame>
        <p:nvGraphicFramePr>
          <p:cNvPr id="20489" name="对象 20488"/>
          <p:cNvGraphicFramePr>
            <a:graphicFrameLocks noChangeAspect="1"/>
          </p:cNvGraphicFramePr>
          <p:nvPr/>
        </p:nvGraphicFramePr>
        <p:xfrm>
          <a:off x="4026845" y="2734458"/>
          <a:ext cx="85740" cy="161953"/>
        </p:xfrm>
        <a:graphic>
          <a:graphicData uri="http://schemas.openxmlformats.org/presentationml/2006/ole">
            <mc:AlternateContent xmlns:mc="http://schemas.openxmlformats.org/markup-compatibility/2006">
              <mc:Choice xmlns:v="urn:schemas-microsoft-com:vml" Requires="v">
                <p:oleObj spid="_x0000_s3103" name="" r:id="rId1" imgW="114300" imgH="215900" progId="Equation.3">
                  <p:embed/>
                </p:oleObj>
              </mc:Choice>
              <mc:Fallback>
                <p:oleObj name="" r:id="rId1" imgW="114300" imgH="215900" progId="Equation.3">
                  <p:embed/>
                  <p:pic>
                    <p:nvPicPr>
                      <p:cNvPr id="0" name="图片 3102"/>
                      <p:cNvPicPr/>
                      <p:nvPr/>
                    </p:nvPicPr>
                    <p:blipFill>
                      <a:blip r:embed="rId2"/>
                      <a:stretch>
                        <a:fillRect/>
                      </a:stretch>
                    </p:blipFill>
                    <p:spPr>
                      <a:xfrm>
                        <a:off x="4026845" y="2734458"/>
                        <a:ext cx="85740" cy="161953"/>
                      </a:xfrm>
                      <a:prstGeom prst="rect">
                        <a:avLst/>
                      </a:prstGeom>
                      <a:noFill/>
                      <a:ln w="38100">
                        <a:noFill/>
                        <a:miter/>
                      </a:ln>
                    </p:spPr>
                  </p:pic>
                </p:oleObj>
              </mc:Fallback>
            </mc:AlternateContent>
          </a:graphicData>
        </a:graphic>
      </p:graphicFrame>
      <p:graphicFrame>
        <p:nvGraphicFramePr>
          <p:cNvPr id="20490" name="对象 20489"/>
          <p:cNvGraphicFramePr>
            <a:graphicFrameLocks noChangeAspect="1"/>
          </p:cNvGraphicFramePr>
          <p:nvPr/>
        </p:nvGraphicFramePr>
        <p:xfrm>
          <a:off x="1268875" y="1443595"/>
          <a:ext cx="821675" cy="571600"/>
        </p:xfrm>
        <a:graphic>
          <a:graphicData uri="http://schemas.openxmlformats.org/presentationml/2006/ole">
            <mc:AlternateContent xmlns:mc="http://schemas.openxmlformats.org/markup-compatibility/2006">
              <mc:Choice xmlns:v="urn:schemas-microsoft-com:vml" Requires="v">
                <p:oleObj spid="_x0000_s3104" name="" r:id="rId3" imgW="293370" imgH="203835" progId="Equation.DSMT4">
                  <p:embed/>
                </p:oleObj>
              </mc:Choice>
              <mc:Fallback>
                <p:oleObj name="" r:id="rId3" imgW="293370" imgH="203835" progId="Equation.DSMT4">
                  <p:embed/>
                  <p:pic>
                    <p:nvPicPr>
                      <p:cNvPr id="0" name="图片 3103"/>
                      <p:cNvPicPr/>
                      <p:nvPr/>
                    </p:nvPicPr>
                    <p:blipFill>
                      <a:blip r:embed="rId4"/>
                      <a:stretch>
                        <a:fillRect/>
                      </a:stretch>
                    </p:blipFill>
                    <p:spPr>
                      <a:xfrm>
                        <a:off x="1268875" y="1443595"/>
                        <a:ext cx="821675" cy="571600"/>
                      </a:xfrm>
                      <a:prstGeom prst="rect">
                        <a:avLst/>
                      </a:prstGeom>
                      <a:noFill/>
                      <a:ln w="38100">
                        <a:noFill/>
                        <a:miter/>
                      </a:ln>
                    </p:spPr>
                  </p:pic>
                </p:oleObj>
              </mc:Fallback>
            </mc:AlternateContent>
          </a:graphicData>
        </a:graphic>
      </p:graphicFrame>
      <p:graphicFrame>
        <p:nvGraphicFramePr>
          <p:cNvPr id="20491" name="对象 20490"/>
          <p:cNvGraphicFramePr>
            <a:graphicFrameLocks noChangeAspect="1"/>
          </p:cNvGraphicFramePr>
          <p:nvPr/>
        </p:nvGraphicFramePr>
        <p:xfrm>
          <a:off x="2105978" y="1517015"/>
          <a:ext cx="2731135" cy="482600"/>
        </p:xfrm>
        <a:graphic>
          <a:graphicData uri="http://schemas.openxmlformats.org/presentationml/2006/ole">
            <mc:AlternateContent xmlns:mc="http://schemas.openxmlformats.org/markup-compatibility/2006">
              <mc:Choice xmlns:v="urn:schemas-microsoft-com:vml" Requires="v">
                <p:oleObj spid="_x0000_s3105" name="" r:id="rId5" imgW="1002665" imgH="177165" progId="Equation.DSMT4">
                  <p:embed/>
                </p:oleObj>
              </mc:Choice>
              <mc:Fallback>
                <p:oleObj name="" r:id="rId5" imgW="1002665" imgH="177165" progId="Equation.DSMT4">
                  <p:embed/>
                  <p:pic>
                    <p:nvPicPr>
                      <p:cNvPr id="0" name="图片 3104"/>
                      <p:cNvPicPr/>
                      <p:nvPr/>
                    </p:nvPicPr>
                    <p:blipFill>
                      <a:blip r:embed="rId6"/>
                      <a:stretch>
                        <a:fillRect/>
                      </a:stretch>
                    </p:blipFill>
                    <p:spPr>
                      <a:xfrm>
                        <a:off x="2105978" y="1517015"/>
                        <a:ext cx="2731135" cy="482600"/>
                      </a:xfrm>
                      <a:prstGeom prst="rect">
                        <a:avLst/>
                      </a:prstGeom>
                      <a:noFill/>
                      <a:ln w="38100">
                        <a:noFill/>
                        <a:miter/>
                      </a:ln>
                    </p:spPr>
                  </p:pic>
                </p:oleObj>
              </mc:Fallback>
            </mc:AlternateContent>
          </a:graphicData>
        </a:graphic>
      </p:graphicFrame>
      <p:graphicFrame>
        <p:nvGraphicFramePr>
          <p:cNvPr id="20492" name="对象 20491"/>
          <p:cNvGraphicFramePr>
            <a:graphicFrameLocks noChangeAspect="1"/>
          </p:cNvGraphicFramePr>
          <p:nvPr/>
        </p:nvGraphicFramePr>
        <p:xfrm>
          <a:off x="1042113" y="2010468"/>
          <a:ext cx="1353185" cy="1316990"/>
        </p:xfrm>
        <a:graphic>
          <a:graphicData uri="http://schemas.openxmlformats.org/presentationml/2006/ole">
            <mc:AlternateContent xmlns:mc="http://schemas.openxmlformats.org/markup-compatibility/2006">
              <mc:Choice xmlns:v="urn:schemas-microsoft-com:vml" Requires="v">
                <p:oleObj spid="_x0000_s3102" name="" r:id="rId7" imgW="482600" imgH="469900" progId="Equation.DSMT4">
                  <p:embed/>
                </p:oleObj>
              </mc:Choice>
              <mc:Fallback>
                <p:oleObj name="" r:id="rId7" imgW="482600" imgH="469900" progId="Equation.DSMT4">
                  <p:embed/>
                  <p:pic>
                    <p:nvPicPr>
                      <p:cNvPr id="0" name="图片 3101"/>
                      <p:cNvPicPr/>
                      <p:nvPr/>
                    </p:nvPicPr>
                    <p:blipFill>
                      <a:blip r:embed="rId8"/>
                      <a:stretch>
                        <a:fillRect/>
                      </a:stretch>
                    </p:blipFill>
                    <p:spPr>
                      <a:xfrm>
                        <a:off x="1042113" y="2010468"/>
                        <a:ext cx="1353185" cy="1316990"/>
                      </a:xfrm>
                      <a:prstGeom prst="rect">
                        <a:avLst/>
                      </a:prstGeom>
                      <a:noFill/>
                      <a:ln w="38100">
                        <a:noFill/>
                        <a:miter/>
                      </a:ln>
                    </p:spPr>
                  </p:pic>
                </p:oleObj>
              </mc:Fallback>
            </mc:AlternateContent>
          </a:graphicData>
        </a:graphic>
      </p:graphicFrame>
      <p:graphicFrame>
        <p:nvGraphicFramePr>
          <p:cNvPr id="20493" name="对象 20492"/>
          <p:cNvGraphicFramePr>
            <a:graphicFrameLocks noChangeAspect="1"/>
          </p:cNvGraphicFramePr>
          <p:nvPr/>
        </p:nvGraphicFramePr>
        <p:xfrm>
          <a:off x="2555743" y="2188954"/>
          <a:ext cx="1910715" cy="1138555"/>
        </p:xfrm>
        <a:graphic>
          <a:graphicData uri="http://schemas.openxmlformats.org/presentationml/2006/ole">
            <mc:AlternateContent xmlns:mc="http://schemas.openxmlformats.org/markup-compatibility/2006">
              <mc:Choice xmlns:v="urn:schemas-microsoft-com:vml" Requires="v">
                <p:oleObj spid="_x0000_s3" name="" r:id="rId9" imgW="660400" imgH="393700" progId="Equation.DSMT4">
                  <p:embed/>
                </p:oleObj>
              </mc:Choice>
              <mc:Fallback>
                <p:oleObj name="" r:id="rId9" imgW="660400" imgH="393700" progId="Equation.DSMT4">
                  <p:embed/>
                  <p:pic>
                    <p:nvPicPr>
                      <p:cNvPr id="0" name="图片 3105"/>
                      <p:cNvPicPr/>
                      <p:nvPr/>
                    </p:nvPicPr>
                    <p:blipFill>
                      <a:blip r:embed="rId10"/>
                      <a:stretch>
                        <a:fillRect/>
                      </a:stretch>
                    </p:blipFill>
                    <p:spPr>
                      <a:xfrm>
                        <a:off x="2555743" y="2188954"/>
                        <a:ext cx="1910715" cy="1138555"/>
                      </a:xfrm>
                      <a:prstGeom prst="rect">
                        <a:avLst/>
                      </a:prstGeom>
                      <a:noFill/>
                      <a:ln w="38100">
                        <a:noFill/>
                        <a:miter/>
                      </a:ln>
                    </p:spPr>
                  </p:pic>
                </p:oleObj>
              </mc:Fallback>
            </mc:AlternateContent>
          </a:graphicData>
        </a:graphic>
      </p:graphicFrame>
      <p:graphicFrame>
        <p:nvGraphicFramePr>
          <p:cNvPr id="20494" name="对象 20493"/>
          <p:cNvGraphicFramePr>
            <a:graphicFrameLocks noChangeAspect="1"/>
          </p:cNvGraphicFramePr>
          <p:nvPr/>
        </p:nvGraphicFramePr>
        <p:xfrm>
          <a:off x="4012555" y="4113443"/>
          <a:ext cx="85740" cy="161953"/>
        </p:xfrm>
        <a:graphic>
          <a:graphicData uri="http://schemas.openxmlformats.org/presentationml/2006/ole">
            <mc:AlternateContent xmlns:mc="http://schemas.openxmlformats.org/markup-compatibility/2006">
              <mc:Choice xmlns:v="urn:schemas-microsoft-com:vml" Requires="v">
                <p:oleObj spid="_x0000_s4" name="" r:id="rId11" imgW="114300" imgH="215900" progId="Equation.3">
                  <p:embed/>
                </p:oleObj>
              </mc:Choice>
              <mc:Fallback>
                <p:oleObj name="" r:id="rId11" imgW="114300" imgH="215900" progId="Equation.3">
                  <p:embed/>
                  <p:pic>
                    <p:nvPicPr>
                      <p:cNvPr id="0" name="图片 3106"/>
                      <p:cNvPicPr/>
                      <p:nvPr/>
                    </p:nvPicPr>
                    <p:blipFill>
                      <a:blip r:embed="rId2"/>
                      <a:stretch>
                        <a:fillRect/>
                      </a:stretch>
                    </p:blipFill>
                    <p:spPr>
                      <a:xfrm>
                        <a:off x="4012555" y="4113443"/>
                        <a:ext cx="85740" cy="161953"/>
                      </a:xfrm>
                      <a:prstGeom prst="rect">
                        <a:avLst/>
                      </a:prstGeom>
                      <a:noFill/>
                      <a:ln w="38100">
                        <a:noFill/>
                        <a:miter/>
                      </a:ln>
                    </p:spPr>
                  </p:pic>
                </p:oleObj>
              </mc:Fallback>
            </mc:AlternateContent>
          </a:graphicData>
        </a:graphic>
      </p:graphicFrame>
      <p:graphicFrame>
        <p:nvGraphicFramePr>
          <p:cNvPr id="20495" name="对象 20494"/>
          <p:cNvGraphicFramePr>
            <a:graphicFrameLocks noChangeAspect="1"/>
          </p:cNvGraphicFramePr>
          <p:nvPr/>
        </p:nvGraphicFramePr>
        <p:xfrm>
          <a:off x="1168845" y="3387035"/>
          <a:ext cx="1357550" cy="1321825"/>
        </p:xfrm>
        <a:graphic>
          <a:graphicData uri="http://schemas.openxmlformats.org/presentationml/2006/ole">
            <mc:AlternateContent xmlns:mc="http://schemas.openxmlformats.org/markup-compatibility/2006">
              <mc:Choice xmlns:v="urn:schemas-microsoft-com:vml" Requires="v">
                <p:oleObj spid="_x0000_s3108" name="" r:id="rId12" imgW="484505" imgH="471805" progId="Equation.DSMT4">
                  <p:embed/>
                </p:oleObj>
              </mc:Choice>
              <mc:Fallback>
                <p:oleObj name="" r:id="rId12" imgW="484505" imgH="471805" progId="Equation.DSMT4">
                  <p:embed/>
                  <p:pic>
                    <p:nvPicPr>
                      <p:cNvPr id="0" name="图片 3107"/>
                      <p:cNvPicPr/>
                      <p:nvPr/>
                    </p:nvPicPr>
                    <p:blipFill>
                      <a:blip r:embed="rId13"/>
                      <a:stretch>
                        <a:fillRect/>
                      </a:stretch>
                    </p:blipFill>
                    <p:spPr>
                      <a:xfrm>
                        <a:off x="1168845" y="3387035"/>
                        <a:ext cx="1357550" cy="1321825"/>
                      </a:xfrm>
                      <a:prstGeom prst="rect">
                        <a:avLst/>
                      </a:prstGeom>
                      <a:noFill/>
                      <a:ln w="38100">
                        <a:noFill/>
                        <a:miter/>
                      </a:ln>
                    </p:spPr>
                  </p:pic>
                </p:oleObj>
              </mc:Fallback>
            </mc:AlternateContent>
          </a:graphicData>
        </a:graphic>
      </p:graphicFrame>
      <p:graphicFrame>
        <p:nvGraphicFramePr>
          <p:cNvPr id="20496" name="对象 20495"/>
          <p:cNvGraphicFramePr>
            <a:graphicFrameLocks noChangeAspect="1"/>
          </p:cNvGraphicFramePr>
          <p:nvPr/>
        </p:nvGraphicFramePr>
        <p:xfrm>
          <a:off x="2527099" y="3519044"/>
          <a:ext cx="3340100" cy="1138555"/>
        </p:xfrm>
        <a:graphic>
          <a:graphicData uri="http://schemas.openxmlformats.org/presentationml/2006/ole">
            <mc:AlternateContent xmlns:mc="http://schemas.openxmlformats.org/markup-compatibility/2006">
              <mc:Choice xmlns:v="urn:schemas-microsoft-com:vml" Requires="v">
                <p:oleObj spid="_x0000_s3109" name="" r:id="rId14" imgW="1155700" imgH="393700" progId="Equation.DSMT4">
                  <p:embed/>
                </p:oleObj>
              </mc:Choice>
              <mc:Fallback>
                <p:oleObj name="" r:id="rId14" imgW="1155700" imgH="393700" progId="Equation.DSMT4">
                  <p:embed/>
                  <p:pic>
                    <p:nvPicPr>
                      <p:cNvPr id="0" name="图片 3108"/>
                      <p:cNvPicPr/>
                      <p:nvPr/>
                    </p:nvPicPr>
                    <p:blipFill>
                      <a:blip r:embed="rId15"/>
                      <a:stretch>
                        <a:fillRect/>
                      </a:stretch>
                    </p:blipFill>
                    <p:spPr>
                      <a:xfrm>
                        <a:off x="2527099" y="3519044"/>
                        <a:ext cx="3340100" cy="1138555"/>
                      </a:xfrm>
                      <a:prstGeom prst="rect">
                        <a:avLst/>
                      </a:prstGeom>
                      <a:noFill/>
                      <a:ln w="38100">
                        <a:noFill/>
                        <a:miter/>
                      </a:ln>
                    </p:spPr>
                  </p:pic>
                </p:oleObj>
              </mc:Fallback>
            </mc:AlternateContent>
          </a:graphicData>
        </a:graphic>
      </p:graphicFrame>
      <p:sp>
        <p:nvSpPr>
          <p:cNvPr id="22546" name="文本框 6151"/>
          <p:cNvSpPr txBox="1"/>
          <p:nvPr/>
        </p:nvSpPr>
        <p:spPr>
          <a:xfrm>
            <a:off x="3860165" y="232410"/>
            <a:ext cx="1960880" cy="565150"/>
          </a:xfrm>
          <a:prstGeom prst="rect">
            <a:avLst/>
          </a:prstGeom>
          <a:noFill/>
          <a:ln w="9525">
            <a:noFill/>
          </a:ln>
        </p:spPr>
        <p:txBody>
          <a:bodyPr wrap="none" anchor="t" anchorCtr="0">
            <a:spAutoFit/>
          </a:bodyPr>
          <a:p>
            <a:pPr>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分式的乘方</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3159826" y="260522"/>
            <a:ext cx="2707747" cy="595576"/>
            <a:chOff x="1777185" y="621123"/>
            <a:chExt cx="2707747"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2</a:t>
                </a:r>
                <a:endPar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95431"/>
              <a:ext cx="2393315" cy="952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1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20490"/>
                                        </p:tgtEl>
                                        <p:attrNameLst>
                                          <p:attrName>style.visibility</p:attrName>
                                        </p:attrNameLst>
                                      </p:cBhvr>
                                      <p:to>
                                        <p:strVal val="visible"/>
                                      </p:to>
                                    </p:set>
                                    <p:animEffect transition="in" filter="wipe(left)">
                                      <p:cBhvr>
                                        <p:cTn id="10" dur="500"/>
                                        <p:tgtEl>
                                          <p:spTgt spid="20490"/>
                                        </p:tgtEl>
                                      </p:cBhvr>
                                    </p:animEffect>
                                  </p:childTnLst>
                                </p:cTn>
                              </p:par>
                              <p:par>
                                <p:cTn id="11" presetID="22" presetClass="entr" presetSubtype="8" fill="hold" nodeType="withEffect">
                                  <p:stCondLst>
                                    <p:cond delay="0"/>
                                  </p:stCondLst>
                                  <p:childTnLst>
                                    <p:set>
                                      <p:cBhvr>
                                        <p:cTn id="12" dur="1" fill="hold">
                                          <p:stCondLst>
                                            <p:cond delay="0"/>
                                          </p:stCondLst>
                                        </p:cTn>
                                        <p:tgtEl>
                                          <p:spTgt spid="20492"/>
                                        </p:tgtEl>
                                        <p:attrNameLst>
                                          <p:attrName>style.visibility</p:attrName>
                                        </p:attrNameLst>
                                      </p:cBhvr>
                                      <p:to>
                                        <p:strVal val="visible"/>
                                      </p:to>
                                    </p:set>
                                    <p:animEffect transition="in" filter="wipe(left)">
                                      <p:cBhvr>
                                        <p:cTn id="13" dur="500"/>
                                        <p:tgtEl>
                                          <p:spTgt spid="20492"/>
                                        </p:tgtEl>
                                      </p:cBhvr>
                                    </p:animEffect>
                                  </p:childTnLst>
                                </p:cTn>
                              </p:par>
                              <p:par>
                                <p:cTn id="14" presetID="22" presetClass="entr" presetSubtype="8" fill="hold" nodeType="withEffect">
                                  <p:stCondLst>
                                    <p:cond delay="0"/>
                                  </p:stCondLst>
                                  <p:childTnLst>
                                    <p:set>
                                      <p:cBhvr>
                                        <p:cTn id="15" dur="1" fill="hold">
                                          <p:stCondLst>
                                            <p:cond delay="0"/>
                                          </p:stCondLst>
                                        </p:cTn>
                                        <p:tgtEl>
                                          <p:spTgt spid="20495"/>
                                        </p:tgtEl>
                                        <p:attrNameLst>
                                          <p:attrName>style.visibility</p:attrName>
                                        </p:attrNameLst>
                                      </p:cBhvr>
                                      <p:to>
                                        <p:strVal val="visible"/>
                                      </p:to>
                                    </p:set>
                                    <p:animEffect transition="in" filter="wipe(left)">
                                      <p:cBhvr>
                                        <p:cTn id="16" dur="500"/>
                                        <p:tgtEl>
                                          <p:spTgt spid="2049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0491"/>
                                        </p:tgtEl>
                                        <p:attrNameLst>
                                          <p:attrName>style.visibility</p:attrName>
                                        </p:attrNameLst>
                                      </p:cBhvr>
                                      <p:to>
                                        <p:strVal val="visible"/>
                                      </p:to>
                                    </p:set>
                                    <p:animEffect transition="in" filter="wipe(left)">
                                      <p:cBhvr>
                                        <p:cTn id="21" dur="500"/>
                                        <p:tgtEl>
                                          <p:spTgt spid="2049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0493"/>
                                        </p:tgtEl>
                                        <p:attrNameLst>
                                          <p:attrName>style.visibility</p:attrName>
                                        </p:attrNameLst>
                                      </p:cBhvr>
                                      <p:to>
                                        <p:strVal val="visible"/>
                                      </p:to>
                                    </p:set>
                                    <p:animEffect transition="in" filter="wipe(left)">
                                      <p:cBhvr>
                                        <p:cTn id="26" dur="500"/>
                                        <p:tgtEl>
                                          <p:spTgt spid="2049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0496"/>
                                        </p:tgtEl>
                                        <p:attrNameLst>
                                          <p:attrName>style.visibility</p:attrName>
                                        </p:attrNameLst>
                                      </p:cBhvr>
                                      <p:to>
                                        <p:strVal val="visible"/>
                                      </p:to>
                                    </p:set>
                                    <p:animEffect transition="in" filter="wipe(left)">
                                      <p:cBhvr>
                                        <p:cTn id="31" dur="5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矩形 54"/>
          <p:cNvSpPr/>
          <p:nvPr/>
        </p:nvSpPr>
        <p:spPr>
          <a:xfrm>
            <a:off x="622935" y="357505"/>
            <a:ext cx="7445375" cy="521970"/>
          </a:xfrm>
          <a:prstGeom prst="rect">
            <a:avLst/>
          </a:prstGeom>
          <a:noFill/>
          <a:ln w="9525">
            <a:noFill/>
          </a:ln>
        </p:spPr>
        <p:txBody>
          <a:bodyPr wrap="square" anchor="t" anchorCtr="0">
            <a:spAutoFit/>
          </a:bodyPr>
          <a:p>
            <a:pPr algn="l">
              <a:lnSpc>
                <a:spcPct val="100000"/>
              </a:lnSpc>
            </a:pPr>
            <a:r>
              <a:rPr lang="zh-CN" altLang="en-US" sz="2800" dirty="0">
                <a:latin typeface="黑体" panose="02010609060101010101" pitchFamily="2" charset="-122"/>
                <a:ea typeface="黑体" panose="02010609060101010101" pitchFamily="2" charset="-122"/>
              </a:rPr>
              <a:t>类比分数的乘方运算，你能计算下列各式吗？</a:t>
            </a:r>
            <a:endParaRPr lang="zh-CN" altLang="en-US" sz="2800" dirty="0">
              <a:latin typeface="黑体" panose="02010609060101010101" pitchFamily="2" charset="-122"/>
              <a:ea typeface="黑体" panose="02010609060101010101" pitchFamily="2" charset="-122"/>
            </a:endParaRPr>
          </a:p>
        </p:txBody>
      </p:sp>
      <p:graphicFrame>
        <p:nvGraphicFramePr>
          <p:cNvPr id="21508" name="对象 21507"/>
          <p:cNvGraphicFramePr>
            <a:graphicFrameLocks noChangeAspect="1"/>
          </p:cNvGraphicFramePr>
          <p:nvPr/>
        </p:nvGraphicFramePr>
        <p:xfrm>
          <a:off x="709095" y="795335"/>
          <a:ext cx="1357550" cy="1321825"/>
        </p:xfrm>
        <a:graphic>
          <a:graphicData uri="http://schemas.openxmlformats.org/presentationml/2006/ole">
            <mc:AlternateContent xmlns:mc="http://schemas.openxmlformats.org/markup-compatibility/2006">
              <mc:Choice xmlns:v="urn:schemas-microsoft-com:vml" Requires="v">
                <p:oleObj spid="_x0000_s3111" name="" r:id="rId1" imgW="484505" imgH="471805" progId="Equation.DSMT4">
                  <p:embed/>
                </p:oleObj>
              </mc:Choice>
              <mc:Fallback>
                <p:oleObj name="" r:id="rId1" imgW="484505" imgH="471805" progId="Equation.DSMT4">
                  <p:embed/>
                  <p:pic>
                    <p:nvPicPr>
                      <p:cNvPr id="0" name="图片 3110"/>
                      <p:cNvPicPr/>
                      <p:nvPr/>
                    </p:nvPicPr>
                    <p:blipFill>
                      <a:blip r:embed="rId2"/>
                      <a:stretch>
                        <a:fillRect/>
                      </a:stretch>
                    </p:blipFill>
                    <p:spPr>
                      <a:xfrm>
                        <a:off x="709095" y="795335"/>
                        <a:ext cx="1357550" cy="1321825"/>
                      </a:xfrm>
                      <a:prstGeom prst="rect">
                        <a:avLst/>
                      </a:prstGeom>
                      <a:noFill/>
                      <a:ln w="38100">
                        <a:noFill/>
                        <a:miter/>
                      </a:ln>
                    </p:spPr>
                  </p:pic>
                </p:oleObj>
              </mc:Fallback>
            </mc:AlternateContent>
          </a:graphicData>
        </a:graphic>
      </p:graphicFrame>
      <p:graphicFrame>
        <p:nvGraphicFramePr>
          <p:cNvPr id="21509" name="对象 21508"/>
          <p:cNvGraphicFramePr>
            <a:graphicFrameLocks noChangeAspect="1"/>
          </p:cNvGraphicFramePr>
          <p:nvPr/>
        </p:nvGraphicFramePr>
        <p:xfrm>
          <a:off x="2161540" y="928688"/>
          <a:ext cx="1256665" cy="1136650"/>
        </p:xfrm>
        <a:graphic>
          <a:graphicData uri="http://schemas.openxmlformats.org/presentationml/2006/ole">
            <mc:AlternateContent xmlns:mc="http://schemas.openxmlformats.org/markup-compatibility/2006">
              <mc:Choice xmlns:v="urn:schemas-microsoft-com:vml" Requires="v">
                <p:oleObj spid="_x0000_s3112" name="" r:id="rId3" imgW="368300" imgH="393700" progId="Equation.DSMT4">
                  <p:embed/>
                </p:oleObj>
              </mc:Choice>
              <mc:Fallback>
                <p:oleObj name="" r:id="rId3" imgW="368300" imgH="393700" progId="Equation.DSMT4">
                  <p:embed/>
                  <p:pic>
                    <p:nvPicPr>
                      <p:cNvPr id="0" name="图片 3111"/>
                      <p:cNvPicPr/>
                      <p:nvPr/>
                    </p:nvPicPr>
                    <p:blipFill>
                      <a:blip r:embed="rId4"/>
                      <a:stretch>
                        <a:fillRect/>
                      </a:stretch>
                    </p:blipFill>
                    <p:spPr>
                      <a:xfrm>
                        <a:off x="2161540" y="928688"/>
                        <a:ext cx="1256665" cy="1136650"/>
                      </a:xfrm>
                      <a:prstGeom prst="rect">
                        <a:avLst/>
                      </a:prstGeom>
                      <a:noFill/>
                      <a:ln w="38100">
                        <a:noFill/>
                        <a:miter/>
                      </a:ln>
                    </p:spPr>
                  </p:pic>
                </p:oleObj>
              </mc:Fallback>
            </mc:AlternateContent>
          </a:graphicData>
        </a:graphic>
      </p:graphicFrame>
      <p:graphicFrame>
        <p:nvGraphicFramePr>
          <p:cNvPr id="21510" name="对象 21509"/>
          <p:cNvGraphicFramePr>
            <a:graphicFrameLocks noChangeAspect="1"/>
          </p:cNvGraphicFramePr>
          <p:nvPr/>
        </p:nvGraphicFramePr>
        <p:xfrm>
          <a:off x="3395954" y="862364"/>
          <a:ext cx="1099820" cy="1209040"/>
        </p:xfrm>
        <a:graphic>
          <a:graphicData uri="http://schemas.openxmlformats.org/presentationml/2006/ole">
            <mc:AlternateContent xmlns:mc="http://schemas.openxmlformats.org/markup-compatibility/2006">
              <mc:Choice xmlns:v="urn:schemas-microsoft-com:vml" Requires="v">
                <p:oleObj spid="_x0000_s3113" name="" r:id="rId5" imgW="381000" imgH="419100" progId="Equation.DSMT4">
                  <p:embed/>
                </p:oleObj>
              </mc:Choice>
              <mc:Fallback>
                <p:oleObj name="" r:id="rId5" imgW="381000" imgH="419100" progId="Equation.DSMT4">
                  <p:embed/>
                  <p:pic>
                    <p:nvPicPr>
                      <p:cNvPr id="0" name="图片 3112"/>
                      <p:cNvPicPr/>
                      <p:nvPr/>
                    </p:nvPicPr>
                    <p:blipFill>
                      <a:blip r:embed="rId6"/>
                      <a:stretch>
                        <a:fillRect/>
                      </a:stretch>
                    </p:blipFill>
                    <p:spPr>
                      <a:xfrm>
                        <a:off x="3395954" y="862364"/>
                        <a:ext cx="1099820" cy="1209040"/>
                      </a:xfrm>
                      <a:prstGeom prst="rect">
                        <a:avLst/>
                      </a:prstGeom>
                      <a:noFill/>
                      <a:ln w="38100">
                        <a:noFill/>
                        <a:miter/>
                      </a:ln>
                    </p:spPr>
                  </p:pic>
                </p:oleObj>
              </mc:Fallback>
            </mc:AlternateContent>
          </a:graphicData>
        </a:graphic>
      </p:graphicFrame>
      <p:graphicFrame>
        <p:nvGraphicFramePr>
          <p:cNvPr id="21512" name="对象 21511"/>
          <p:cNvGraphicFramePr>
            <a:graphicFrameLocks noChangeAspect="1"/>
          </p:cNvGraphicFramePr>
          <p:nvPr/>
        </p:nvGraphicFramePr>
        <p:xfrm>
          <a:off x="694805" y="1951225"/>
          <a:ext cx="1357550" cy="1321825"/>
        </p:xfrm>
        <a:graphic>
          <a:graphicData uri="http://schemas.openxmlformats.org/presentationml/2006/ole">
            <mc:AlternateContent xmlns:mc="http://schemas.openxmlformats.org/markup-compatibility/2006">
              <mc:Choice xmlns:v="urn:schemas-microsoft-com:vml" Requires="v">
                <p:oleObj spid="_x0000_s2" name="" r:id="rId7" imgW="484505" imgH="471805" progId="Equation.DSMT4">
                  <p:embed/>
                </p:oleObj>
              </mc:Choice>
              <mc:Fallback>
                <p:oleObj name="" r:id="rId7" imgW="484505" imgH="471805" progId="Equation.DSMT4">
                  <p:embed/>
                  <p:pic>
                    <p:nvPicPr>
                      <p:cNvPr id="0" name="图片 3115"/>
                      <p:cNvPicPr/>
                      <p:nvPr/>
                    </p:nvPicPr>
                    <p:blipFill>
                      <a:blip r:embed="rId8"/>
                      <a:stretch>
                        <a:fillRect/>
                      </a:stretch>
                    </p:blipFill>
                    <p:spPr>
                      <a:xfrm>
                        <a:off x="694805" y="1951225"/>
                        <a:ext cx="1357550" cy="1321825"/>
                      </a:xfrm>
                      <a:prstGeom prst="rect">
                        <a:avLst/>
                      </a:prstGeom>
                      <a:noFill/>
                      <a:ln w="38100">
                        <a:noFill/>
                        <a:miter/>
                      </a:ln>
                    </p:spPr>
                  </p:pic>
                </p:oleObj>
              </mc:Fallback>
            </mc:AlternateContent>
          </a:graphicData>
        </a:graphic>
      </p:graphicFrame>
      <p:graphicFrame>
        <p:nvGraphicFramePr>
          <p:cNvPr id="21513" name="对象 21512"/>
          <p:cNvGraphicFramePr>
            <a:graphicFrameLocks noChangeAspect="1"/>
          </p:cNvGraphicFramePr>
          <p:nvPr/>
        </p:nvGraphicFramePr>
        <p:xfrm>
          <a:off x="2077403" y="2098675"/>
          <a:ext cx="2085975" cy="1138555"/>
        </p:xfrm>
        <a:graphic>
          <a:graphicData uri="http://schemas.openxmlformats.org/presentationml/2006/ole">
            <mc:AlternateContent xmlns:mc="http://schemas.openxmlformats.org/markup-compatibility/2006">
              <mc:Choice xmlns:v="urn:schemas-microsoft-com:vml" Requires="v">
                <p:oleObj spid="_x0000_s3" name="" r:id="rId9" imgW="584200" imgH="393700" progId="Equation.DSMT4">
                  <p:embed/>
                </p:oleObj>
              </mc:Choice>
              <mc:Fallback>
                <p:oleObj name="" r:id="rId9" imgW="584200" imgH="393700" progId="Equation.DSMT4">
                  <p:embed/>
                  <p:pic>
                    <p:nvPicPr>
                      <p:cNvPr id="0" name="图片 3113"/>
                      <p:cNvPicPr/>
                      <p:nvPr/>
                    </p:nvPicPr>
                    <p:blipFill>
                      <a:blip r:embed="rId10"/>
                      <a:stretch>
                        <a:fillRect/>
                      </a:stretch>
                    </p:blipFill>
                    <p:spPr>
                      <a:xfrm>
                        <a:off x="2077403" y="2098675"/>
                        <a:ext cx="2085975" cy="1138555"/>
                      </a:xfrm>
                      <a:prstGeom prst="rect">
                        <a:avLst/>
                      </a:prstGeom>
                      <a:noFill/>
                      <a:ln w="38100">
                        <a:noFill/>
                        <a:miter/>
                      </a:ln>
                    </p:spPr>
                  </p:pic>
                </p:oleObj>
              </mc:Fallback>
            </mc:AlternateContent>
          </a:graphicData>
        </a:graphic>
      </p:graphicFrame>
      <p:graphicFrame>
        <p:nvGraphicFramePr>
          <p:cNvPr id="21514" name="对象 21513"/>
          <p:cNvGraphicFramePr>
            <a:graphicFrameLocks noChangeAspect="1"/>
          </p:cNvGraphicFramePr>
          <p:nvPr/>
        </p:nvGraphicFramePr>
        <p:xfrm>
          <a:off x="4108338" y="2009999"/>
          <a:ext cx="1063625" cy="1209040"/>
        </p:xfrm>
        <a:graphic>
          <a:graphicData uri="http://schemas.openxmlformats.org/presentationml/2006/ole">
            <mc:AlternateContent xmlns:mc="http://schemas.openxmlformats.org/markup-compatibility/2006">
              <mc:Choice xmlns:v="urn:schemas-microsoft-com:vml" Requires="v">
                <p:oleObj spid="_x0000_s3120" name="" r:id="rId11" imgW="368300" imgH="419100" progId="Equation.DSMT4">
                  <p:embed/>
                </p:oleObj>
              </mc:Choice>
              <mc:Fallback>
                <p:oleObj name="" r:id="rId11" imgW="368300" imgH="419100" progId="Equation.DSMT4">
                  <p:embed/>
                  <p:pic>
                    <p:nvPicPr>
                      <p:cNvPr id="0" name="图片 3119"/>
                      <p:cNvPicPr/>
                      <p:nvPr/>
                    </p:nvPicPr>
                    <p:blipFill>
                      <a:blip r:embed="rId12"/>
                      <a:stretch>
                        <a:fillRect/>
                      </a:stretch>
                    </p:blipFill>
                    <p:spPr>
                      <a:xfrm>
                        <a:off x="4108338" y="2009999"/>
                        <a:ext cx="1063625" cy="1209040"/>
                      </a:xfrm>
                      <a:prstGeom prst="rect">
                        <a:avLst/>
                      </a:prstGeom>
                      <a:noFill/>
                      <a:ln w="38100">
                        <a:noFill/>
                        <a:miter/>
                      </a:ln>
                    </p:spPr>
                  </p:pic>
                </p:oleObj>
              </mc:Fallback>
            </mc:AlternateContent>
          </a:graphicData>
        </a:graphic>
      </p:graphicFrame>
      <p:graphicFrame>
        <p:nvGraphicFramePr>
          <p:cNvPr id="21516" name="对象 21515"/>
          <p:cNvGraphicFramePr>
            <a:graphicFrameLocks noChangeAspect="1"/>
          </p:cNvGraphicFramePr>
          <p:nvPr/>
        </p:nvGraphicFramePr>
        <p:xfrm>
          <a:off x="713816" y="3116050"/>
          <a:ext cx="1463040" cy="1320165"/>
        </p:xfrm>
        <a:graphic>
          <a:graphicData uri="http://schemas.openxmlformats.org/presentationml/2006/ole">
            <mc:AlternateContent xmlns:mc="http://schemas.openxmlformats.org/markup-compatibility/2006">
              <mc:Choice xmlns:v="urn:schemas-microsoft-com:vml" Requires="v">
                <p:oleObj spid="_x0000_s4" name="" r:id="rId13" imgW="520700" imgH="469900" progId="Equation.DSMT4">
                  <p:embed/>
                </p:oleObj>
              </mc:Choice>
              <mc:Fallback>
                <p:oleObj name="" r:id="rId13" imgW="520700" imgH="469900" progId="Equation.DSMT4">
                  <p:embed/>
                  <p:pic>
                    <p:nvPicPr>
                      <p:cNvPr id="0" name="图片 3116"/>
                      <p:cNvPicPr/>
                      <p:nvPr/>
                    </p:nvPicPr>
                    <p:blipFill>
                      <a:blip r:embed="rId14"/>
                      <a:stretch>
                        <a:fillRect/>
                      </a:stretch>
                    </p:blipFill>
                    <p:spPr>
                      <a:xfrm>
                        <a:off x="713816" y="3116050"/>
                        <a:ext cx="1463040" cy="1320165"/>
                      </a:xfrm>
                      <a:prstGeom prst="rect">
                        <a:avLst/>
                      </a:prstGeom>
                      <a:noFill/>
                      <a:ln w="38100">
                        <a:noFill/>
                        <a:miter/>
                      </a:ln>
                    </p:spPr>
                  </p:pic>
                </p:oleObj>
              </mc:Fallback>
            </mc:AlternateContent>
          </a:graphicData>
        </a:graphic>
      </p:graphicFrame>
      <p:graphicFrame>
        <p:nvGraphicFramePr>
          <p:cNvPr id="21517" name="对象 21516"/>
          <p:cNvGraphicFramePr>
            <a:graphicFrameLocks noChangeAspect="1"/>
          </p:cNvGraphicFramePr>
          <p:nvPr/>
        </p:nvGraphicFramePr>
        <p:xfrm>
          <a:off x="2206943" y="3264535"/>
          <a:ext cx="2589530" cy="1138555"/>
        </p:xfrm>
        <a:graphic>
          <a:graphicData uri="http://schemas.openxmlformats.org/presentationml/2006/ole">
            <mc:AlternateContent xmlns:mc="http://schemas.openxmlformats.org/markup-compatibility/2006">
              <mc:Choice xmlns:v="urn:schemas-microsoft-com:vml" Requires="v">
                <p:oleObj spid="_x0000_s5" name="" r:id="rId15" imgW="723900" imgH="393700" progId="Equation.DSMT4">
                  <p:embed/>
                </p:oleObj>
              </mc:Choice>
              <mc:Fallback>
                <p:oleObj name="" r:id="rId15" imgW="723900" imgH="393700" progId="Equation.DSMT4">
                  <p:embed/>
                  <p:pic>
                    <p:nvPicPr>
                      <p:cNvPr id="0" name="图片 3114"/>
                      <p:cNvPicPr/>
                      <p:nvPr/>
                    </p:nvPicPr>
                    <p:blipFill>
                      <a:blip r:embed="rId16"/>
                      <a:stretch>
                        <a:fillRect/>
                      </a:stretch>
                    </p:blipFill>
                    <p:spPr>
                      <a:xfrm>
                        <a:off x="2206943" y="3264535"/>
                        <a:ext cx="2589530" cy="1138555"/>
                      </a:xfrm>
                      <a:prstGeom prst="rect">
                        <a:avLst/>
                      </a:prstGeom>
                      <a:noFill/>
                      <a:ln w="38100">
                        <a:noFill/>
                        <a:miter/>
                      </a:ln>
                    </p:spPr>
                  </p:pic>
                </p:oleObj>
              </mc:Fallback>
            </mc:AlternateContent>
          </a:graphicData>
        </a:graphic>
      </p:graphicFrame>
      <p:graphicFrame>
        <p:nvGraphicFramePr>
          <p:cNvPr id="21518" name="对象 21517"/>
          <p:cNvGraphicFramePr>
            <a:graphicFrameLocks noChangeAspect="1"/>
          </p:cNvGraphicFramePr>
          <p:nvPr/>
        </p:nvGraphicFramePr>
        <p:xfrm>
          <a:off x="4765675" y="3174365"/>
          <a:ext cx="1063625" cy="1208405"/>
        </p:xfrm>
        <a:graphic>
          <a:graphicData uri="http://schemas.openxmlformats.org/presentationml/2006/ole">
            <mc:AlternateContent xmlns:mc="http://schemas.openxmlformats.org/markup-compatibility/2006">
              <mc:Choice xmlns:v="urn:schemas-microsoft-com:vml" Requires="v">
                <p:oleObj spid="_x0000_s3121" name="" r:id="rId17" imgW="405765" imgH="419100" progId="Equation.DSMT4">
                  <p:embed/>
                </p:oleObj>
              </mc:Choice>
              <mc:Fallback>
                <p:oleObj name="" r:id="rId17" imgW="405765" imgH="419100" progId="Equation.DSMT4">
                  <p:embed/>
                  <p:pic>
                    <p:nvPicPr>
                      <p:cNvPr id="0" name="图片 3120"/>
                      <p:cNvPicPr/>
                      <p:nvPr/>
                    </p:nvPicPr>
                    <p:blipFill>
                      <a:blip r:embed="rId18"/>
                      <a:stretch>
                        <a:fillRect/>
                      </a:stretch>
                    </p:blipFill>
                    <p:spPr>
                      <a:xfrm>
                        <a:off x="4765675" y="3174365"/>
                        <a:ext cx="1063625" cy="1208405"/>
                      </a:xfrm>
                      <a:prstGeom prst="rect">
                        <a:avLst/>
                      </a:prstGeom>
                      <a:noFill/>
                      <a:ln w="38100">
                        <a:noFill/>
                        <a:miter/>
                      </a:ln>
                    </p:spPr>
                  </p:pic>
                </p:oleObj>
              </mc:Fallback>
            </mc:AlternateContent>
          </a:graphicData>
        </a:graphic>
      </p:graphicFrame>
      <p:grpSp>
        <p:nvGrpSpPr>
          <p:cNvPr id="21519" name="组合 19"/>
          <p:cNvGrpSpPr/>
          <p:nvPr/>
        </p:nvGrpSpPr>
        <p:grpSpPr>
          <a:xfrm>
            <a:off x="2357438" y="4367848"/>
            <a:ext cx="2138680" cy="615949"/>
            <a:chOff x="945" y="93451"/>
            <a:chExt cx="2132741" cy="820368"/>
          </a:xfrm>
        </p:grpSpPr>
        <p:sp>
          <p:nvSpPr>
            <p:cNvPr id="21520" name="左大括号 15"/>
            <p:cNvSpPr/>
            <p:nvPr/>
          </p:nvSpPr>
          <p:spPr>
            <a:xfrm rot="16200000">
              <a:off x="917619" y="-823224"/>
              <a:ext cx="299392" cy="2132741"/>
            </a:xfrm>
            <a:prstGeom prst="leftBrace">
              <a:avLst>
                <a:gd name="adj1" fmla="val 33514"/>
                <a:gd name="adj2" fmla="val 50000"/>
              </a:avLst>
            </a:prstGeom>
            <a:noFill/>
            <a:ln w="19050" cap="flat" cmpd="sng">
              <a:solidFill>
                <a:srgbClr val="FF0000"/>
              </a:solidFill>
              <a:prstDash val="solid"/>
              <a:bevel/>
              <a:headEnd type="none" w="med" len="med"/>
              <a:tailEnd type="none" w="med" len="med"/>
            </a:ln>
          </p:spPr>
          <p:txBody>
            <a:bodyPr anchor="t" anchorCtr="0"/>
            <a:p>
              <a:endParaRPr lang="zh-CN" altLang="en-US" sz="100" dirty="0">
                <a:latin typeface="Arial" panose="020B0604020202020204" pitchFamily="34" charset="0"/>
                <a:ea typeface="宋体" panose="02010600030101010101" pitchFamily="2" charset="-122"/>
              </a:endParaRPr>
            </a:p>
          </p:txBody>
        </p:sp>
        <p:sp>
          <p:nvSpPr>
            <p:cNvPr id="21521" name="TextBox 16"/>
            <p:cNvSpPr txBox="1"/>
            <p:nvPr/>
          </p:nvSpPr>
          <p:spPr>
            <a:xfrm>
              <a:off x="568957" y="218620"/>
              <a:ext cx="1072070" cy="695199"/>
            </a:xfrm>
            <a:prstGeom prst="rect">
              <a:avLst/>
            </a:prstGeom>
            <a:noFill/>
            <a:ln w="9525">
              <a:noFill/>
            </a:ln>
          </p:spPr>
          <p:txBody>
            <a:bodyPr wrap="square" anchor="t" anchorCtr="0">
              <a:spAutoFit/>
            </a:bodyPr>
            <a:p>
              <a:r>
                <a:rPr lang="en-US" altLang="zh-CN" sz="2800" dirty="0">
                  <a:solidFill>
                    <a:srgbClr val="FF0000"/>
                  </a:solidFill>
                  <a:latin typeface="Times New Roman" panose="02020603050405020304" pitchFamily="2" charset="0"/>
                  <a:ea typeface="宋体" panose="02010600030101010101" pitchFamily="2" charset="-122"/>
                </a:rPr>
                <a:t>10 </a:t>
              </a:r>
              <a:r>
                <a:rPr lang="zh-CN" altLang="en-US" sz="2800" dirty="0">
                  <a:solidFill>
                    <a:srgbClr val="FF0000"/>
                  </a:solidFill>
                  <a:latin typeface="黑体" panose="02010609060101010101" pitchFamily="2" charset="-122"/>
                  <a:ea typeface="黑体" panose="02010609060101010101" pitchFamily="2" charset="-122"/>
                </a:rPr>
                <a:t>个</a:t>
              </a:r>
              <a:endParaRPr lang="zh-CN" altLang="en-US" sz="2800" dirty="0">
                <a:solidFill>
                  <a:srgbClr val="FF0000"/>
                </a:solidFill>
                <a:latin typeface="Times New Roman" panose="02020603050405020304" pitchFamily="2" charset="0"/>
                <a:ea typeface="Times New Roman" panose="02020603050405020304" pitchFamily="2" charset="0"/>
              </a:endParaRPr>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left)">
                                      <p:cBhvr>
                                        <p:cTn id="7" dur="500"/>
                                        <p:tgtEl>
                                          <p:spTgt spid="21508"/>
                                        </p:tgtEl>
                                      </p:cBhvr>
                                    </p:animEffect>
                                  </p:childTnLst>
                                </p:cTn>
                              </p:par>
                              <p:par>
                                <p:cTn id="8" presetID="22" presetClass="entr" presetSubtype="8" fill="hold" nodeType="withEffect">
                                  <p:stCondLst>
                                    <p:cond delay="0"/>
                                  </p:stCondLst>
                                  <p:childTnLst>
                                    <p:set>
                                      <p:cBhvr>
                                        <p:cTn id="9" dur="1" fill="hold">
                                          <p:stCondLst>
                                            <p:cond delay="0"/>
                                          </p:stCondLst>
                                        </p:cTn>
                                        <p:tgtEl>
                                          <p:spTgt spid="21512"/>
                                        </p:tgtEl>
                                        <p:attrNameLst>
                                          <p:attrName>style.visibility</p:attrName>
                                        </p:attrNameLst>
                                      </p:cBhvr>
                                      <p:to>
                                        <p:strVal val="visible"/>
                                      </p:to>
                                    </p:set>
                                    <p:animEffect transition="in" filter="wipe(left)">
                                      <p:cBhvr>
                                        <p:cTn id="10" dur="500"/>
                                        <p:tgtEl>
                                          <p:spTgt spid="21512"/>
                                        </p:tgtEl>
                                      </p:cBhvr>
                                    </p:animEffect>
                                  </p:childTnLst>
                                </p:cTn>
                              </p:par>
                              <p:par>
                                <p:cTn id="11" presetID="22" presetClass="entr" presetSubtype="8" fill="hold" nodeType="withEffect">
                                  <p:stCondLst>
                                    <p:cond delay="0"/>
                                  </p:stCondLst>
                                  <p:childTnLst>
                                    <p:set>
                                      <p:cBhvr>
                                        <p:cTn id="12" dur="1" fill="hold">
                                          <p:stCondLst>
                                            <p:cond delay="0"/>
                                          </p:stCondLst>
                                        </p:cTn>
                                        <p:tgtEl>
                                          <p:spTgt spid="21516"/>
                                        </p:tgtEl>
                                        <p:attrNameLst>
                                          <p:attrName>style.visibility</p:attrName>
                                        </p:attrNameLst>
                                      </p:cBhvr>
                                      <p:to>
                                        <p:strVal val="visible"/>
                                      </p:to>
                                    </p:set>
                                    <p:animEffect transition="in" filter="wipe(left)">
                                      <p:cBhvr>
                                        <p:cTn id="13" dur="500"/>
                                        <p:tgtEl>
                                          <p:spTgt spid="215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1509"/>
                                        </p:tgtEl>
                                        <p:attrNameLst>
                                          <p:attrName>style.visibility</p:attrName>
                                        </p:attrNameLst>
                                      </p:cBhvr>
                                      <p:to>
                                        <p:strVal val="visible"/>
                                      </p:to>
                                    </p:set>
                                    <p:animEffect transition="in" filter="wipe(left)">
                                      <p:cBhvr>
                                        <p:cTn id="18" dur="500"/>
                                        <p:tgtEl>
                                          <p:spTgt spid="2150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1510"/>
                                        </p:tgtEl>
                                        <p:attrNameLst>
                                          <p:attrName>style.visibility</p:attrName>
                                        </p:attrNameLst>
                                      </p:cBhvr>
                                      <p:to>
                                        <p:strVal val="visible"/>
                                      </p:to>
                                    </p:set>
                                    <p:animEffect transition="in" filter="wipe(left)">
                                      <p:cBhvr>
                                        <p:cTn id="23" dur="500"/>
                                        <p:tgtEl>
                                          <p:spTgt spid="215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1513"/>
                                        </p:tgtEl>
                                        <p:attrNameLst>
                                          <p:attrName>style.visibility</p:attrName>
                                        </p:attrNameLst>
                                      </p:cBhvr>
                                      <p:to>
                                        <p:strVal val="visible"/>
                                      </p:to>
                                    </p:set>
                                    <p:animEffect transition="in" filter="wipe(left)">
                                      <p:cBhvr>
                                        <p:cTn id="28" dur="500"/>
                                        <p:tgtEl>
                                          <p:spTgt spid="215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1514"/>
                                        </p:tgtEl>
                                        <p:attrNameLst>
                                          <p:attrName>style.visibility</p:attrName>
                                        </p:attrNameLst>
                                      </p:cBhvr>
                                      <p:to>
                                        <p:strVal val="visible"/>
                                      </p:to>
                                    </p:set>
                                    <p:animEffect transition="in" filter="wipe(left)">
                                      <p:cBhvr>
                                        <p:cTn id="33" dur="500"/>
                                        <p:tgtEl>
                                          <p:spTgt spid="215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1517"/>
                                        </p:tgtEl>
                                        <p:attrNameLst>
                                          <p:attrName>style.visibility</p:attrName>
                                        </p:attrNameLst>
                                      </p:cBhvr>
                                      <p:to>
                                        <p:strVal val="visible"/>
                                      </p:to>
                                    </p:set>
                                    <p:animEffect transition="in" filter="wipe(left)">
                                      <p:cBhvr>
                                        <p:cTn id="38" dur="500"/>
                                        <p:tgtEl>
                                          <p:spTgt spid="21517"/>
                                        </p:tgtEl>
                                      </p:cBhvr>
                                    </p:animEffect>
                                  </p:childTnLst>
                                </p:cTn>
                              </p:par>
                            </p:childTnLst>
                          </p:cTn>
                        </p:par>
                        <p:par>
                          <p:cTn id="39" fill="hold">
                            <p:stCondLst>
                              <p:cond delay="500"/>
                            </p:stCondLst>
                            <p:childTnLst>
                              <p:par>
                                <p:cTn id="40" presetID="9" presetClass="entr" presetSubtype="0" fill="hold" nodeType="afterEffect">
                                  <p:stCondLst>
                                    <p:cond delay="0"/>
                                  </p:stCondLst>
                                  <p:childTnLst>
                                    <p:set>
                                      <p:cBhvr>
                                        <p:cTn id="41" dur="1" fill="hold">
                                          <p:stCondLst>
                                            <p:cond delay="0"/>
                                          </p:stCondLst>
                                        </p:cTn>
                                        <p:tgtEl>
                                          <p:spTgt spid="21519"/>
                                        </p:tgtEl>
                                        <p:attrNameLst>
                                          <p:attrName>style.visibility</p:attrName>
                                        </p:attrNameLst>
                                      </p:cBhvr>
                                      <p:to>
                                        <p:strVal val="visible"/>
                                      </p:to>
                                    </p:set>
                                    <p:animEffect transition="in" filter="dissolve">
                                      <p:cBhvr>
                                        <p:cTn id="42" dur="500"/>
                                        <p:tgtEl>
                                          <p:spTgt spid="215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1518"/>
                                        </p:tgtEl>
                                        <p:attrNameLst>
                                          <p:attrName>style.visibility</p:attrName>
                                        </p:attrNameLst>
                                      </p:cBhvr>
                                      <p:to>
                                        <p:strVal val="visible"/>
                                      </p:to>
                                    </p:set>
                                    <p:animEffect transition="in" filter="wipe(left)">
                                      <p:cBhvr>
                                        <p:cTn id="47"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矩形 54"/>
          <p:cNvSpPr/>
          <p:nvPr/>
        </p:nvSpPr>
        <p:spPr>
          <a:xfrm>
            <a:off x="433388" y="247968"/>
            <a:ext cx="1605280" cy="521970"/>
          </a:xfrm>
          <a:prstGeom prst="rect">
            <a:avLst/>
          </a:prstGeom>
          <a:noFill/>
          <a:ln w="9525">
            <a:noFill/>
          </a:ln>
        </p:spPr>
        <p:txBody>
          <a:bodyPr wrap="none" anchor="t" anchorCtr="0">
            <a:spAutoFit/>
          </a:bodyPr>
          <a:p>
            <a:pPr algn="ctr">
              <a:lnSpc>
                <a:spcPct val="100000"/>
              </a:lnSpc>
            </a:pPr>
            <a:r>
              <a:rPr lang="zh-CN" altLang="en-US" sz="2800" dirty="0">
                <a:solidFill>
                  <a:srgbClr val="00B050"/>
                </a:solidFill>
                <a:latin typeface="黑体" panose="02010609060101010101" pitchFamily="2" charset="-122"/>
                <a:ea typeface="黑体" panose="02010609060101010101" pitchFamily="2" charset="-122"/>
              </a:rPr>
              <a:t>想一想：</a:t>
            </a:r>
            <a:endParaRPr lang="zh-CN" altLang="en-US" sz="2800" dirty="0">
              <a:solidFill>
                <a:srgbClr val="00B050"/>
              </a:solidFill>
              <a:latin typeface="黑体" panose="02010609060101010101" pitchFamily="2" charset="-122"/>
              <a:ea typeface="黑体" panose="02010609060101010101" pitchFamily="2" charset="-122"/>
            </a:endParaRPr>
          </a:p>
        </p:txBody>
      </p:sp>
      <p:sp>
        <p:nvSpPr>
          <p:cNvPr id="30" name="TextBox 4"/>
          <p:cNvSpPr txBox="1"/>
          <p:nvPr/>
        </p:nvSpPr>
        <p:spPr>
          <a:xfrm>
            <a:off x="395923" y="1946593"/>
            <a:ext cx="4469765" cy="521970"/>
          </a:xfrm>
          <a:prstGeom prst="rect">
            <a:avLst/>
          </a:prstGeom>
          <a:noFill/>
          <a:ln w="9525">
            <a:noFill/>
          </a:ln>
        </p:spPr>
        <p:txBody>
          <a:bodyPr wrap="none" anchor="t" anchorCtr="0">
            <a:spAutoFit/>
          </a:bodyPr>
          <a:p>
            <a:pPr algn="l"/>
            <a:r>
              <a:rPr lang="zh-CN" altLang="en-US" sz="2800" dirty="0">
                <a:latin typeface="黑体" panose="02010609060101010101" pitchFamily="2" charset="-122"/>
                <a:ea typeface="黑体" panose="02010609060101010101" pitchFamily="2" charset="-122"/>
              </a:rPr>
              <a:t>一般地，当</a:t>
            </a:r>
            <a:r>
              <a:rPr lang="en-US" altLang="zh-CN" sz="2800" b="1" i="1" dirty="0">
                <a:latin typeface="Times New Roman" panose="02020603050405020304" pitchFamily="2" charset="0"/>
                <a:ea typeface="黑体" panose="02010609060101010101" pitchFamily="2" charset="-122"/>
                <a:sym typeface="+mn-ea"/>
              </a:rPr>
              <a:t> </a:t>
            </a:r>
            <a:r>
              <a:rPr lang="en-US" altLang="zh-CN" sz="2800" b="1" i="1" dirty="0">
                <a:latin typeface="Times New Roman" panose="02020603050405020304" pitchFamily="2" charset="0"/>
                <a:ea typeface="黑体" panose="02010609060101010101" pitchFamily="2" charset="-122"/>
              </a:rPr>
              <a:t>n </a:t>
            </a:r>
            <a:r>
              <a:rPr lang="zh-CN" altLang="en-US" sz="2800" dirty="0">
                <a:latin typeface="黑体" panose="02010609060101010101" pitchFamily="2" charset="-122"/>
                <a:ea typeface="黑体" panose="02010609060101010101" pitchFamily="2" charset="-122"/>
              </a:rPr>
              <a:t>是正整数时，</a:t>
            </a:r>
            <a:endParaRPr lang="zh-CN" altLang="en-US" sz="2800" dirty="0">
              <a:latin typeface="黑体" panose="02010609060101010101" pitchFamily="2" charset="-122"/>
              <a:ea typeface="黑体" panose="02010609060101010101" pitchFamily="2" charset="-122"/>
            </a:endParaRPr>
          </a:p>
        </p:txBody>
      </p:sp>
      <p:graphicFrame>
        <p:nvGraphicFramePr>
          <p:cNvPr id="31" name="对象 30"/>
          <p:cNvGraphicFramePr/>
          <p:nvPr/>
        </p:nvGraphicFramePr>
        <p:xfrm>
          <a:off x="1090613" y="2356168"/>
          <a:ext cx="963295" cy="1463675"/>
        </p:xfrm>
        <a:graphic>
          <a:graphicData uri="http://schemas.openxmlformats.org/presentationml/2006/ole">
            <mc:AlternateContent xmlns:mc="http://schemas.openxmlformats.org/markup-compatibility/2006">
              <mc:Choice xmlns:v="urn:schemas-microsoft-com:vml" Requires="v">
                <p:oleObj spid="_x0000_s32" name="" r:id="rId1" imgW="355600" imgH="469900" progId="Equation.DSMT4">
                  <p:embed/>
                </p:oleObj>
              </mc:Choice>
              <mc:Fallback>
                <p:oleObj name="" r:id="rId1" imgW="355600" imgH="469900" progId="Equation.DSMT4">
                  <p:embed/>
                  <p:pic>
                    <p:nvPicPr>
                      <p:cNvPr id="0" name="图片 3143"/>
                      <p:cNvPicPr/>
                      <p:nvPr/>
                    </p:nvPicPr>
                    <p:blipFill>
                      <a:blip r:embed="rId2"/>
                      <a:stretch>
                        <a:fillRect/>
                      </a:stretch>
                    </p:blipFill>
                    <p:spPr>
                      <a:xfrm>
                        <a:off x="1090613" y="2356168"/>
                        <a:ext cx="963295" cy="1463675"/>
                      </a:xfrm>
                      <a:prstGeom prst="rect">
                        <a:avLst/>
                      </a:prstGeom>
                      <a:noFill/>
                      <a:ln w="38100">
                        <a:noFill/>
                        <a:miter/>
                      </a:ln>
                    </p:spPr>
                  </p:pic>
                </p:oleObj>
              </mc:Fallback>
            </mc:AlternateContent>
          </a:graphicData>
        </a:graphic>
      </p:graphicFrame>
      <p:graphicFrame>
        <p:nvGraphicFramePr>
          <p:cNvPr id="33" name="对象 32"/>
          <p:cNvGraphicFramePr>
            <a:graphicFrameLocks noChangeAspect="1"/>
          </p:cNvGraphicFramePr>
          <p:nvPr/>
        </p:nvGraphicFramePr>
        <p:xfrm>
          <a:off x="1974056" y="2504758"/>
          <a:ext cx="2734310" cy="1191260"/>
        </p:xfrm>
        <a:graphic>
          <a:graphicData uri="http://schemas.openxmlformats.org/presentationml/2006/ole">
            <mc:AlternateContent xmlns:mc="http://schemas.openxmlformats.org/markup-compatibility/2006">
              <mc:Choice xmlns:v="urn:schemas-microsoft-com:vml" Requires="v">
                <p:oleObj spid="_x0000_s34" name="" r:id="rId3" imgW="901700" imgH="393700" progId="Equation.DSMT4">
                  <p:embed/>
                </p:oleObj>
              </mc:Choice>
              <mc:Fallback>
                <p:oleObj name="" r:id="rId3" imgW="901700" imgH="393700" progId="Equation.DSMT4">
                  <p:embed/>
                  <p:pic>
                    <p:nvPicPr>
                      <p:cNvPr id="0" name="图片 3144"/>
                      <p:cNvPicPr/>
                      <p:nvPr/>
                    </p:nvPicPr>
                    <p:blipFill>
                      <a:blip r:embed="rId4"/>
                      <a:stretch>
                        <a:fillRect/>
                      </a:stretch>
                    </p:blipFill>
                    <p:spPr>
                      <a:xfrm>
                        <a:off x="1974056" y="2504758"/>
                        <a:ext cx="2734310" cy="1191260"/>
                      </a:xfrm>
                      <a:prstGeom prst="rect">
                        <a:avLst/>
                      </a:prstGeom>
                      <a:noFill/>
                      <a:ln w="38100">
                        <a:noFill/>
                        <a:miter/>
                      </a:ln>
                    </p:spPr>
                  </p:pic>
                </p:oleObj>
              </mc:Fallback>
            </mc:AlternateContent>
          </a:graphicData>
        </a:graphic>
      </p:graphicFrame>
      <p:grpSp>
        <p:nvGrpSpPr>
          <p:cNvPr id="35" name="组合 9"/>
          <p:cNvGrpSpPr/>
          <p:nvPr/>
        </p:nvGrpSpPr>
        <p:grpSpPr>
          <a:xfrm>
            <a:off x="2534280" y="3681404"/>
            <a:ext cx="1924050" cy="710364"/>
            <a:chOff x="349" y="285"/>
            <a:chExt cx="2154907" cy="653474"/>
          </a:xfrm>
        </p:grpSpPr>
        <p:sp>
          <p:nvSpPr>
            <p:cNvPr id="36" name="左大括号 10"/>
            <p:cNvSpPr/>
            <p:nvPr/>
          </p:nvSpPr>
          <p:spPr>
            <a:xfrm rot="16200000">
              <a:off x="927677" y="-927043"/>
              <a:ext cx="300251" cy="2154907"/>
            </a:xfrm>
            <a:prstGeom prst="leftBrace">
              <a:avLst>
                <a:gd name="adj1" fmla="val 8072"/>
                <a:gd name="adj2" fmla="val 50000"/>
              </a:avLst>
            </a:prstGeom>
            <a:noFill/>
            <a:ln w="1905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7" name="TextBox 12"/>
            <p:cNvSpPr txBox="1"/>
            <p:nvPr/>
          </p:nvSpPr>
          <p:spPr>
            <a:xfrm>
              <a:off x="706175" y="173591"/>
              <a:ext cx="901790" cy="480168"/>
            </a:xfrm>
            <a:prstGeom prst="rect">
              <a:avLst/>
            </a:prstGeom>
            <a:noFill/>
            <a:ln w="9525">
              <a:noFill/>
            </a:ln>
          </p:spPr>
          <p:txBody>
            <a:bodyPr wrap="none" anchor="t" anchorCtr="0">
              <a:spAutoFit/>
            </a:bodyPr>
            <a:p>
              <a:r>
                <a:rPr lang="en-US" altLang="zh-CN" sz="2800" i="1" dirty="0">
                  <a:solidFill>
                    <a:srgbClr val="FF0000"/>
                  </a:solidFill>
                  <a:latin typeface="Times New Roman" panose="02020603050405020304" pitchFamily="2" charset="0"/>
                  <a:ea typeface="宋体" panose="02010600030101010101" pitchFamily="2" charset="-122"/>
                </a:rPr>
                <a:t>n </a:t>
              </a:r>
              <a:r>
                <a:rPr lang="zh-CN" altLang="en-US" sz="2800" dirty="0">
                  <a:solidFill>
                    <a:srgbClr val="FF0000"/>
                  </a:solidFill>
                  <a:latin typeface="黑体" panose="02010609060101010101" pitchFamily="2" charset="-122"/>
                  <a:ea typeface="黑体" panose="02010609060101010101" pitchFamily="2" charset="-122"/>
                </a:rPr>
                <a:t>个</a:t>
              </a:r>
              <a:endParaRPr lang="zh-CN" altLang="en-US" sz="2800" dirty="0">
                <a:solidFill>
                  <a:srgbClr val="FF0000"/>
                </a:solidFill>
                <a:latin typeface="黑体" panose="02010609060101010101" pitchFamily="2" charset="-122"/>
                <a:ea typeface="黑体" panose="02010609060101010101" pitchFamily="2" charset="-122"/>
              </a:endParaRPr>
            </a:p>
          </p:txBody>
        </p:sp>
      </p:grpSp>
      <p:graphicFrame>
        <p:nvGraphicFramePr>
          <p:cNvPr id="38" name="对象 37"/>
          <p:cNvGraphicFramePr>
            <a:graphicFrameLocks noChangeAspect="1"/>
          </p:cNvGraphicFramePr>
          <p:nvPr/>
        </p:nvGraphicFramePr>
        <p:xfrm>
          <a:off x="4630420" y="2487930"/>
          <a:ext cx="3252470" cy="1333500"/>
        </p:xfrm>
        <a:graphic>
          <a:graphicData uri="http://schemas.openxmlformats.org/presentationml/2006/ole">
            <mc:AlternateContent xmlns:mc="http://schemas.openxmlformats.org/markup-compatibility/2006">
              <mc:Choice xmlns:v="urn:schemas-microsoft-com:vml" Requires="v">
                <p:oleObj spid="_x0000_s39" name="" r:id="rId5" imgW="965200" imgH="431800" progId="Equation.DSMT4">
                  <p:embed/>
                </p:oleObj>
              </mc:Choice>
              <mc:Fallback>
                <p:oleObj name="" r:id="rId5" imgW="965200" imgH="431800" progId="Equation.DSMT4">
                  <p:embed/>
                  <p:pic>
                    <p:nvPicPr>
                      <p:cNvPr id="0" name="图片 3145"/>
                      <p:cNvPicPr/>
                      <p:nvPr/>
                    </p:nvPicPr>
                    <p:blipFill>
                      <a:blip r:embed="rId6"/>
                      <a:stretch>
                        <a:fillRect/>
                      </a:stretch>
                    </p:blipFill>
                    <p:spPr>
                      <a:xfrm>
                        <a:off x="4630420" y="2487930"/>
                        <a:ext cx="3252470" cy="1333500"/>
                      </a:xfrm>
                      <a:prstGeom prst="rect">
                        <a:avLst/>
                      </a:prstGeom>
                      <a:noFill/>
                      <a:ln w="38100">
                        <a:noFill/>
                        <a:miter/>
                      </a:ln>
                    </p:spPr>
                  </p:pic>
                </p:oleObj>
              </mc:Fallback>
            </mc:AlternateContent>
          </a:graphicData>
        </a:graphic>
      </p:graphicFrame>
      <p:grpSp>
        <p:nvGrpSpPr>
          <p:cNvPr id="40" name="组合 15"/>
          <p:cNvGrpSpPr/>
          <p:nvPr/>
        </p:nvGrpSpPr>
        <p:grpSpPr>
          <a:xfrm>
            <a:off x="5263191" y="3691248"/>
            <a:ext cx="1990090" cy="736180"/>
            <a:chOff x="-86997" y="121801"/>
            <a:chExt cx="2423335" cy="626238"/>
          </a:xfrm>
        </p:grpSpPr>
        <p:sp>
          <p:nvSpPr>
            <p:cNvPr id="41" name="左大括号 16"/>
            <p:cNvSpPr/>
            <p:nvPr/>
          </p:nvSpPr>
          <p:spPr>
            <a:xfrm rot="16200000">
              <a:off x="977475" y="-942671"/>
              <a:ext cx="294392" cy="2423335"/>
            </a:xfrm>
            <a:prstGeom prst="leftBrace">
              <a:avLst>
                <a:gd name="adj1" fmla="val 8072"/>
                <a:gd name="adj2" fmla="val 50000"/>
              </a:avLst>
            </a:prstGeom>
            <a:noFill/>
            <a:ln w="254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2" name="TextBox 17"/>
            <p:cNvSpPr txBox="1"/>
            <p:nvPr/>
          </p:nvSpPr>
          <p:spPr>
            <a:xfrm>
              <a:off x="713315" y="304021"/>
              <a:ext cx="980469" cy="444018"/>
            </a:xfrm>
            <a:prstGeom prst="rect">
              <a:avLst/>
            </a:prstGeom>
            <a:noFill/>
            <a:ln w="9525">
              <a:noFill/>
            </a:ln>
          </p:spPr>
          <p:txBody>
            <a:bodyPr wrap="none" anchor="t" anchorCtr="0">
              <a:spAutoFit/>
            </a:bodyPr>
            <a:p>
              <a:r>
                <a:rPr lang="en-US" altLang="zh-CN" sz="2800" i="1" dirty="0">
                  <a:solidFill>
                    <a:srgbClr val="FF0000"/>
                  </a:solidFill>
                  <a:latin typeface="Times New Roman" panose="02020603050405020304" pitchFamily="2" charset="0"/>
                  <a:ea typeface="宋体" panose="02010600030101010101" pitchFamily="2" charset="-122"/>
                </a:rPr>
                <a:t>n </a:t>
              </a:r>
              <a:r>
                <a:rPr lang="zh-CN" altLang="en-US" sz="2800" dirty="0">
                  <a:solidFill>
                    <a:srgbClr val="FF0000"/>
                  </a:solidFill>
                  <a:latin typeface="黑体" panose="02010609060101010101" pitchFamily="2" charset="-122"/>
                  <a:ea typeface="黑体" panose="02010609060101010101" pitchFamily="2" charset="-122"/>
                </a:rPr>
                <a:t>个</a:t>
              </a:r>
              <a:endParaRPr lang="zh-CN" altLang="en-US" sz="2800" dirty="0">
                <a:solidFill>
                  <a:srgbClr val="FF0000"/>
                </a:solidFill>
                <a:latin typeface="黑体" panose="02010609060101010101" pitchFamily="2" charset="-122"/>
                <a:ea typeface="黑体" panose="02010609060101010101" pitchFamily="2" charset="-122"/>
              </a:endParaRPr>
            </a:p>
          </p:txBody>
        </p:sp>
      </p:grpSp>
      <p:grpSp>
        <p:nvGrpSpPr>
          <p:cNvPr id="43" name="组合 25"/>
          <p:cNvGrpSpPr/>
          <p:nvPr/>
        </p:nvGrpSpPr>
        <p:grpSpPr>
          <a:xfrm>
            <a:off x="5263185" y="1851025"/>
            <a:ext cx="1968500" cy="794068"/>
            <a:chOff x="305" y="69890"/>
            <a:chExt cx="1969000" cy="794523"/>
          </a:xfrm>
        </p:grpSpPr>
        <p:sp>
          <p:nvSpPr>
            <p:cNvPr id="44" name="左大括号 19"/>
            <p:cNvSpPr/>
            <p:nvPr/>
          </p:nvSpPr>
          <p:spPr>
            <a:xfrm rot="5400000">
              <a:off x="815480" y="-289412"/>
              <a:ext cx="338649" cy="1969000"/>
            </a:xfrm>
            <a:prstGeom prst="leftBrace">
              <a:avLst>
                <a:gd name="adj1" fmla="val 8142"/>
                <a:gd name="adj2" fmla="val 50000"/>
              </a:avLst>
            </a:prstGeom>
            <a:noFill/>
            <a:ln w="254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5" name="TextBox 21"/>
            <p:cNvSpPr txBox="1"/>
            <p:nvPr/>
          </p:nvSpPr>
          <p:spPr>
            <a:xfrm>
              <a:off x="647836" y="69890"/>
              <a:ext cx="805385" cy="522269"/>
            </a:xfrm>
            <a:prstGeom prst="rect">
              <a:avLst/>
            </a:prstGeom>
            <a:noFill/>
            <a:ln w="9525">
              <a:noFill/>
            </a:ln>
          </p:spPr>
          <p:txBody>
            <a:bodyPr wrap="none" anchor="t" anchorCtr="0">
              <a:spAutoFit/>
            </a:bodyPr>
            <a:p>
              <a:r>
                <a:rPr lang="en-US" altLang="zh-CN" sz="2800" i="1" dirty="0">
                  <a:solidFill>
                    <a:srgbClr val="FF0000"/>
                  </a:solidFill>
                  <a:latin typeface="Times New Roman" panose="02020603050405020304" pitchFamily="2" charset="0"/>
                  <a:ea typeface="宋体" panose="02010600030101010101" pitchFamily="2" charset="-122"/>
                </a:rPr>
                <a:t>n </a:t>
              </a:r>
              <a:r>
                <a:rPr lang="zh-CN" altLang="en-US" sz="2800" dirty="0">
                  <a:solidFill>
                    <a:srgbClr val="FF0000"/>
                  </a:solidFill>
                  <a:latin typeface="黑体" panose="02010609060101010101" pitchFamily="2" charset="-122"/>
                  <a:ea typeface="黑体" panose="02010609060101010101" pitchFamily="2" charset="-122"/>
                </a:rPr>
                <a:t>个</a:t>
              </a:r>
              <a:endParaRPr lang="zh-CN" altLang="en-US" sz="2800" dirty="0">
                <a:solidFill>
                  <a:srgbClr val="FF0000"/>
                </a:solidFill>
                <a:latin typeface="黑体" panose="02010609060101010101" pitchFamily="2" charset="-122"/>
                <a:ea typeface="黑体" panose="02010609060101010101" pitchFamily="2" charset="-122"/>
              </a:endParaRPr>
            </a:p>
          </p:txBody>
        </p:sp>
      </p:grpSp>
      <p:graphicFrame>
        <p:nvGraphicFramePr>
          <p:cNvPr id="46" name="对象 45"/>
          <p:cNvGraphicFramePr>
            <a:graphicFrameLocks noChangeAspect="1"/>
          </p:cNvGraphicFramePr>
          <p:nvPr/>
        </p:nvGraphicFramePr>
        <p:xfrm>
          <a:off x="7884160" y="2400618"/>
          <a:ext cx="668338" cy="1295400"/>
        </p:xfrm>
        <a:graphic>
          <a:graphicData uri="http://schemas.openxmlformats.org/presentationml/2006/ole">
            <mc:AlternateContent xmlns:mc="http://schemas.openxmlformats.org/markup-compatibility/2006">
              <mc:Choice xmlns:v="urn:schemas-microsoft-com:vml" Requires="v">
                <p:oleObj spid="_x0000_s47" name="" r:id="rId7" imgW="216535" imgH="419735" progId="Equation.DSMT4">
                  <p:embed/>
                </p:oleObj>
              </mc:Choice>
              <mc:Fallback>
                <p:oleObj name="" r:id="rId7" imgW="216535" imgH="419735" progId="Equation.DSMT4">
                  <p:embed/>
                  <p:pic>
                    <p:nvPicPr>
                      <p:cNvPr id="0" name="图片 3148"/>
                      <p:cNvPicPr/>
                      <p:nvPr/>
                    </p:nvPicPr>
                    <p:blipFill>
                      <a:blip r:embed="rId8"/>
                      <a:stretch>
                        <a:fillRect/>
                      </a:stretch>
                    </p:blipFill>
                    <p:spPr>
                      <a:xfrm>
                        <a:off x="7884160" y="2400618"/>
                        <a:ext cx="668338" cy="1295400"/>
                      </a:xfrm>
                      <a:prstGeom prst="rect">
                        <a:avLst/>
                      </a:prstGeom>
                      <a:noFill/>
                      <a:ln w="38100">
                        <a:noFill/>
                        <a:miter/>
                      </a:ln>
                    </p:spPr>
                  </p:pic>
                </p:oleObj>
              </mc:Fallback>
            </mc:AlternateContent>
          </a:graphicData>
        </a:graphic>
      </p:graphicFrame>
      <p:graphicFrame>
        <p:nvGraphicFramePr>
          <p:cNvPr id="48" name="对象 47"/>
          <p:cNvGraphicFramePr/>
          <p:nvPr/>
        </p:nvGraphicFramePr>
        <p:xfrm>
          <a:off x="993140" y="691833"/>
          <a:ext cx="3159125" cy="1255395"/>
        </p:xfrm>
        <a:graphic>
          <a:graphicData uri="http://schemas.openxmlformats.org/presentationml/2006/ole">
            <mc:AlternateContent xmlns:mc="http://schemas.openxmlformats.org/markup-compatibility/2006">
              <mc:Choice xmlns:v="urn:schemas-microsoft-com:vml" Requires="v">
                <p:oleObj spid="_x0000_s49" name="" r:id="rId9" imgW="1193800" imgH="469900" progId="Equation.DSMT4">
                  <p:embed/>
                </p:oleObj>
              </mc:Choice>
              <mc:Fallback>
                <p:oleObj name="" r:id="rId9" imgW="1193800" imgH="469900" progId="Equation.DSMT4">
                  <p:embed/>
                  <p:pic>
                    <p:nvPicPr>
                      <p:cNvPr id="0" name="图片 3146"/>
                      <p:cNvPicPr/>
                      <p:nvPr/>
                    </p:nvPicPr>
                    <p:blipFill>
                      <a:blip r:embed="rId10"/>
                      <a:stretch>
                        <a:fillRect/>
                      </a:stretch>
                    </p:blipFill>
                    <p:spPr>
                      <a:xfrm>
                        <a:off x="993140" y="691833"/>
                        <a:ext cx="3159125" cy="1255395"/>
                      </a:xfrm>
                      <a:prstGeom prst="rect">
                        <a:avLst/>
                      </a:prstGeom>
                      <a:noFill/>
                      <a:ln w="38100">
                        <a:noFill/>
                        <a:miter/>
                      </a:ln>
                    </p:spPr>
                  </p:pic>
                </p:oleObj>
              </mc:Fallback>
            </mc:AlternateContent>
          </a:graphicData>
        </a:graphic>
      </p:graphicFrame>
      <p:sp>
        <p:nvSpPr>
          <p:cNvPr id="50" name="TextBox 24"/>
          <p:cNvSpPr txBox="1"/>
          <p:nvPr/>
        </p:nvSpPr>
        <p:spPr>
          <a:xfrm>
            <a:off x="395923" y="4348798"/>
            <a:ext cx="7828280" cy="521970"/>
          </a:xfrm>
          <a:prstGeom prst="rect">
            <a:avLst/>
          </a:prstGeom>
          <a:noFill/>
          <a:ln w="9525">
            <a:noFill/>
          </a:ln>
        </p:spPr>
        <p:txBody>
          <a:bodyPr wrap="none" anchor="t" anchorCtr="0">
            <a:spAutoFit/>
          </a:bodyPr>
          <a:p>
            <a:r>
              <a:rPr lang="zh-CN" altLang="en-US" sz="2800" dirty="0">
                <a:latin typeface="黑体" panose="02010609060101010101" pitchFamily="2" charset="-122"/>
                <a:ea typeface="黑体" panose="02010609060101010101" pitchFamily="2" charset="-122"/>
              </a:rPr>
              <a:t>这就是说，</a:t>
            </a:r>
            <a:r>
              <a:rPr lang="zh-CN" altLang="en-US" sz="2800" dirty="0">
                <a:solidFill>
                  <a:srgbClr val="FF0000"/>
                </a:solidFill>
                <a:latin typeface="黑体" panose="02010609060101010101" pitchFamily="2" charset="-122"/>
                <a:ea typeface="黑体" panose="02010609060101010101" pitchFamily="2" charset="-122"/>
              </a:rPr>
              <a:t>分式的乘方要把分子，分母分别乘方</a:t>
            </a:r>
            <a:r>
              <a:rPr lang="en-US" altLang="zh-CN" sz="2800" dirty="0">
                <a:solidFill>
                  <a:srgbClr val="FF0000"/>
                </a:solidFill>
                <a:latin typeface="黑体" panose="02010609060101010101" pitchFamily="2" charset="-122"/>
                <a:ea typeface="黑体" panose="02010609060101010101" pitchFamily="2" charset="-122"/>
              </a:rPr>
              <a:t>.</a:t>
            </a:r>
            <a:endParaRPr lang="en-US" altLang="zh-CN" sz="2800" dirty="0">
              <a:solidFill>
                <a:srgbClr val="FF0000"/>
              </a:solidFill>
              <a:latin typeface="黑体" panose="02010609060101010101" pitchFamily="2" charset="-122"/>
              <a:ea typeface="黑体" panose="02010609060101010101" pitchFamily="2" charset="-122"/>
            </a:endParaRPr>
          </a:p>
        </p:txBody>
      </p:sp>
      <p:graphicFrame>
        <p:nvGraphicFramePr>
          <p:cNvPr id="51" name="对象 50"/>
          <p:cNvGraphicFramePr>
            <a:graphicFrameLocks noChangeAspect="1"/>
          </p:cNvGraphicFramePr>
          <p:nvPr/>
        </p:nvGraphicFramePr>
        <p:xfrm>
          <a:off x="7883684" y="2402206"/>
          <a:ext cx="784860" cy="1293495"/>
        </p:xfrm>
        <a:graphic>
          <a:graphicData uri="http://schemas.openxmlformats.org/presentationml/2006/ole">
            <mc:AlternateContent xmlns:mc="http://schemas.openxmlformats.org/markup-compatibility/2006">
              <mc:Choice xmlns:v="urn:schemas-microsoft-com:vml" Requires="v">
                <p:oleObj spid="_x0000_s52" name="" r:id="rId11" imgW="254000" imgH="419100" progId="Equation.DSMT4">
                  <p:embed/>
                </p:oleObj>
              </mc:Choice>
              <mc:Fallback>
                <p:oleObj name="" r:id="rId11" imgW="254000" imgH="419100" progId="Equation.DSMT4">
                  <p:embed/>
                  <p:pic>
                    <p:nvPicPr>
                      <p:cNvPr id="0" name="图片 3148"/>
                      <p:cNvPicPr/>
                      <p:nvPr/>
                    </p:nvPicPr>
                    <p:blipFill>
                      <a:blip r:embed="rId12"/>
                      <a:stretch>
                        <a:fillRect/>
                      </a:stretch>
                    </p:blipFill>
                    <p:spPr>
                      <a:xfrm>
                        <a:off x="7883684" y="2402206"/>
                        <a:ext cx="784860" cy="1293495"/>
                      </a:xfrm>
                      <a:prstGeom prst="rect">
                        <a:avLst/>
                      </a:prstGeom>
                      <a:noFill/>
                      <a:ln w="38100">
                        <a:noFill/>
                        <a:miter/>
                      </a:ln>
                    </p:spPr>
                  </p:pic>
                </p:oleObj>
              </mc:Fallback>
            </mc:AlternateContent>
          </a:graphicData>
        </a:graphic>
      </p:graphicFrame>
    </p:spTree>
    <p:custDataLst>
      <p:tags r:id="rId1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par>
                                <p:cTn id="22" presetID="14" presetClass="entr" presetSubtype="1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14" presetClass="entr" presetSubtype="1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par>
                                <p:cTn id="33" presetID="14" presetClass="entr" presetSubtype="1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randombar(horizontal)">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randombar(horizontal)">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56" presetClass="path" presetSubtype="0" accel="50000" decel="50000" fill="hold" nodeType="clickEffect">
                                  <p:stCondLst>
                                    <p:cond delay="0"/>
                                  </p:stCondLst>
                                  <p:childTnLst>
                                    <p:animMotion origin="layout" path="M 0 0.000123442 L -0.563958 -0.390693 " pathEditMode="relative" rAng="0" ptsTypes="">
                                      <p:cBhvr>
                                        <p:cTn id="44" dur="2000" fill="hold"/>
                                        <p:tgtEl>
                                          <p:spTgt spid="46"/>
                                        </p:tgtEl>
                                        <p:attrNameLst>
                                          <p:attrName>ppt_x</p:attrName>
                                          <p:attrName>ppt_y</p:attrName>
                                        </p:attrNameLst>
                                      </p:cBhvr>
                                      <p:rCtr x="-288" y="-196"/>
                                    </p:animMotion>
                                  </p:childTnLst>
                                </p:cTn>
                              </p:par>
                              <p:par>
                                <p:cTn id="45" presetID="1" presetClass="entr" presetSubtype="0"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1000" fill="hold"/>
                                        <p:tgtEl>
                                          <p:spTgt spid="50"/>
                                        </p:tgtEl>
                                        <p:attrNameLst>
                                          <p:attrName>ppt_w</p:attrName>
                                        </p:attrNameLst>
                                      </p:cBhvr>
                                      <p:tavLst>
                                        <p:tav tm="0">
                                          <p:val>
                                            <p:fltVal val="0.000000"/>
                                          </p:val>
                                        </p:tav>
                                        <p:tav tm="100000">
                                          <p:val>
                                            <p:strVal val="#ppt_w"/>
                                          </p:val>
                                        </p:tav>
                                      </p:tavLst>
                                    </p:anim>
                                    <p:anim calcmode="lin" valueType="num">
                                      <p:cBhvr>
                                        <p:cTn id="52" dur="1000" fill="hold"/>
                                        <p:tgtEl>
                                          <p:spTgt spid="50"/>
                                        </p:tgtEl>
                                        <p:attrNameLst>
                                          <p:attrName>ppt_h</p:attrName>
                                        </p:attrNameLst>
                                      </p:cBhvr>
                                      <p:tavLst>
                                        <p:tav tm="0">
                                          <p:val>
                                            <p:fltVal val="0.000000"/>
                                          </p:val>
                                        </p:tav>
                                        <p:tav tm="100000">
                                          <p:val>
                                            <p:strVal val="#ppt_h"/>
                                          </p:val>
                                        </p:tav>
                                      </p:tavLst>
                                    </p:anim>
                                    <p:anim calcmode="lin" valueType="num">
                                      <p:cBhvr>
                                        <p:cTn id="53" dur="1000" fill="hold"/>
                                        <p:tgtEl>
                                          <p:spTgt spid="50"/>
                                        </p:tgtEl>
                                        <p:attrNameLst>
                                          <p:attrName>ppt_x</p:attrName>
                                        </p:attrNameLst>
                                      </p:cBhvr>
                                      <p:tavLst>
                                        <p:tav tm="0" fmla="#ppt_x+(cos(-2*pi*(1-$))*-#ppt_x-sin(-2*pi*(1-$))*(1-#ppt_y))*(1-$)">
                                          <p:val>
                                            <p:fltVal val="0.000000"/>
                                          </p:val>
                                        </p:tav>
                                        <p:tav tm="100000">
                                          <p:val>
                                            <p:fltVal val="1.000000"/>
                                          </p:val>
                                        </p:tav>
                                      </p:tavLst>
                                    </p:anim>
                                    <p:anim calcmode="lin" valueType="num">
                                      <p:cBhvr>
                                        <p:cTn id="54" dur="1000" fill="hold"/>
                                        <p:tgtEl>
                                          <p:spTgt spid="5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Box 2"/>
          <p:cNvSpPr txBox="1"/>
          <p:nvPr/>
        </p:nvSpPr>
        <p:spPr>
          <a:xfrm>
            <a:off x="106045" y="603885"/>
            <a:ext cx="9072880" cy="521970"/>
          </a:xfrm>
          <a:prstGeom prst="rect">
            <a:avLst/>
          </a:prstGeom>
          <a:noFill/>
          <a:ln w="9525">
            <a:noFill/>
          </a:ln>
        </p:spPr>
        <p:txBody>
          <a:bodyPr wrap="none" anchor="t" anchorCtr="0">
            <a:spAutoFit/>
          </a:bodyPr>
          <a:p>
            <a:pPr defTabSz="914400"/>
            <a:r>
              <a:rPr lang="zh-CN" altLang="en-US" sz="2800" dirty="0">
                <a:solidFill>
                  <a:srgbClr val="00B050"/>
                </a:solidFill>
                <a:latin typeface="黑体" panose="02010609060101010101" pitchFamily="2" charset="-122"/>
                <a:ea typeface="黑体" panose="02010609060101010101" pitchFamily="2" charset="-122"/>
              </a:rPr>
              <a:t>想一想：</a:t>
            </a:r>
            <a:r>
              <a:rPr lang="zh-CN" altLang="en-US" sz="2800" dirty="0">
                <a:latin typeface="黑体" panose="02010609060101010101" pitchFamily="2" charset="-122"/>
                <a:ea typeface="黑体" panose="02010609060101010101" pitchFamily="2" charset="-122"/>
              </a:rPr>
              <a:t>目前为止，正整数指数幂的运算法则都有哪些？</a:t>
            </a:r>
            <a:endParaRPr lang="zh-CN" altLang="en-US" sz="2800" dirty="0">
              <a:latin typeface="黑体" panose="02010609060101010101" pitchFamily="2" charset="-122"/>
              <a:ea typeface="黑体" panose="02010609060101010101" pitchFamily="2" charset="-122"/>
            </a:endParaRPr>
          </a:p>
        </p:txBody>
      </p:sp>
      <p:sp>
        <p:nvSpPr>
          <p:cNvPr id="4" name="Rectangle 6"/>
          <p:cNvSpPr/>
          <p:nvPr/>
        </p:nvSpPr>
        <p:spPr>
          <a:xfrm>
            <a:off x="539433" y="1118553"/>
            <a:ext cx="3364230" cy="2799715"/>
          </a:xfrm>
          <a:prstGeom prst="rect">
            <a:avLst/>
          </a:prstGeom>
          <a:noFill/>
          <a:ln w="9525">
            <a:noFill/>
          </a:ln>
        </p:spPr>
        <p:txBody>
          <a:bodyPr wrap="none" anchor="t" anchorCtr="0">
            <a:spAutoFit/>
          </a:bodyPr>
          <a:p>
            <a:pPr algn="l" eaLnBrk="0" hangingPunct="0">
              <a:spcBef>
                <a:spcPct val="50000"/>
              </a:spcBef>
            </a:pPr>
            <a:r>
              <a:rPr lang="en-US" altLang="zh-CN" sz="3200" dirty="0">
                <a:solidFill>
                  <a:srgbClr val="FF0000"/>
                </a:solidFill>
                <a:latin typeface="Times New Roman" panose="02020603050405020304" pitchFamily="2" charset="0"/>
                <a:ea typeface="宋体" panose="02010600030101010101" pitchFamily="2" charset="-122"/>
              </a:rPr>
              <a:t>(1) </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a:t>
            </a:r>
            <a:r>
              <a:rPr lang="en-US" altLang="zh-CN" sz="3200" i="1" dirty="0">
                <a:solidFill>
                  <a:srgbClr val="FF0000"/>
                </a:solidFill>
                <a:latin typeface="Times New Roman" panose="02020603050405020304" pitchFamily="2" charset="0"/>
                <a:ea typeface="Times New Roman" panose="02020603050405020304" pitchFamily="2" charset="0"/>
              </a:rPr>
              <a:t>·</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n </a:t>
            </a:r>
            <a:r>
              <a:rPr lang="zh-CN" altLang="en-US" sz="3200" dirty="0">
                <a:solidFill>
                  <a:srgbClr val="FF0000"/>
                </a:solidFill>
                <a:latin typeface="Times New Roman" panose="02020603050405020304" pitchFamily="2" charset="0"/>
                <a:ea typeface="宋体" panose="02010600030101010101" pitchFamily="2" charset="-122"/>
              </a:rPr>
              <a:t>＝</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a:t>
            </a:r>
            <a:r>
              <a:rPr lang="en-US" altLang="zh-CN" sz="3200" baseline="30000" dirty="0">
                <a:solidFill>
                  <a:srgbClr val="FF0000"/>
                </a:solidFill>
                <a:latin typeface="Times New Roman" panose="02020603050405020304" pitchFamily="2" charset="0"/>
                <a:ea typeface="宋体" panose="02010600030101010101" pitchFamily="2" charset="-122"/>
              </a:rPr>
              <a:t>+</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en-US" altLang="zh-CN" sz="3200" baseline="30000" dirty="0">
                <a:solidFill>
                  <a:srgbClr val="FF0000"/>
                </a:solidFill>
                <a:latin typeface="Times New Roman" panose="02020603050405020304" pitchFamily="2" charset="0"/>
                <a:ea typeface="宋体" panose="02010600030101010101" pitchFamily="2" charset="-122"/>
              </a:rPr>
              <a:t> </a:t>
            </a:r>
            <a:r>
              <a:rPr lang="zh-CN" altLang="en-US" sz="3200" dirty="0">
                <a:solidFill>
                  <a:srgbClr val="FF0000"/>
                </a:solidFill>
                <a:latin typeface="黑体" panose="02010609060101010101" pitchFamily="2" charset="-122"/>
                <a:ea typeface="黑体" panose="02010609060101010101" pitchFamily="2" charset="-122"/>
              </a:rPr>
              <a:t>；</a:t>
            </a:r>
            <a:endParaRPr lang="zh-CN" altLang="en-US" sz="3200" dirty="0">
              <a:solidFill>
                <a:srgbClr val="FF0000"/>
              </a:solidFill>
              <a:latin typeface="Times New Roman" panose="02020603050405020304" pitchFamily="2" charset="0"/>
              <a:ea typeface="宋体" panose="02010600030101010101" pitchFamily="2" charset="-122"/>
            </a:endParaRPr>
          </a:p>
          <a:p>
            <a:pPr algn="l" eaLnBrk="0" hangingPunct="0">
              <a:spcBef>
                <a:spcPct val="50000"/>
              </a:spcBef>
            </a:pPr>
            <a:r>
              <a:rPr lang="en-US" altLang="zh-CN" sz="3200" dirty="0">
                <a:solidFill>
                  <a:srgbClr val="FF0000"/>
                </a:solidFill>
                <a:latin typeface="Times New Roman" panose="02020603050405020304" pitchFamily="2" charset="0"/>
                <a:ea typeface="宋体" panose="02010600030101010101" pitchFamily="2" charset="-122"/>
              </a:rPr>
              <a:t>(2) </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a:t>
            </a:r>
            <a:r>
              <a:rPr lang="en-US" altLang="zh-CN" sz="3200" dirty="0">
                <a:solidFill>
                  <a:srgbClr val="FF0000"/>
                </a:solidFill>
                <a:latin typeface="Times New Roman" panose="02020603050405020304" pitchFamily="2" charset="0"/>
                <a:ea typeface="宋体" panose="02010600030101010101" pitchFamily="2" charset="-122"/>
              </a:rPr>
              <a:t>÷</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zh-CN" altLang="en-US" sz="3200" dirty="0">
                <a:solidFill>
                  <a:srgbClr val="FF0000"/>
                </a:solidFill>
                <a:latin typeface="Times New Roman" panose="02020603050405020304" pitchFamily="2" charset="0"/>
                <a:ea typeface="宋体" panose="02010600030101010101" pitchFamily="2" charset="-122"/>
              </a:rPr>
              <a:t>＝</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a:t>
            </a:r>
            <a:r>
              <a:rPr lang="en-US" altLang="zh-CN" sz="3200" baseline="30000" dirty="0">
                <a:solidFill>
                  <a:srgbClr val="FF0000"/>
                </a:solidFill>
                <a:latin typeface="黑体" panose="02010609060101010101" pitchFamily="2" charset="-122"/>
                <a:ea typeface="黑体" panose="02010609060101010101" pitchFamily="2" charset="-122"/>
              </a:rPr>
              <a:t>-</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zh-CN" altLang="en-US" sz="3200" dirty="0">
                <a:solidFill>
                  <a:srgbClr val="FF0000"/>
                </a:solidFill>
                <a:latin typeface="黑体" panose="02010609060101010101" pitchFamily="2" charset="-122"/>
                <a:ea typeface="黑体" panose="02010609060101010101" pitchFamily="2" charset="-122"/>
                <a:sym typeface="+mn-ea"/>
              </a:rPr>
              <a:t>；</a:t>
            </a:r>
            <a:endParaRPr lang="zh-CN" altLang="en-US" sz="3200" dirty="0">
              <a:solidFill>
                <a:srgbClr val="FF0000"/>
              </a:solidFill>
              <a:latin typeface="Times New Roman" panose="02020603050405020304" pitchFamily="2" charset="0"/>
              <a:ea typeface="宋体" panose="02010600030101010101" pitchFamily="2" charset="-122"/>
            </a:endParaRPr>
          </a:p>
          <a:p>
            <a:pPr algn="l" eaLnBrk="0" hangingPunct="0">
              <a:spcBef>
                <a:spcPct val="50000"/>
              </a:spcBef>
            </a:pPr>
            <a:r>
              <a:rPr lang="en-US" altLang="zh-CN" sz="3200" dirty="0">
                <a:solidFill>
                  <a:srgbClr val="FF0000"/>
                </a:solidFill>
                <a:latin typeface="Times New Roman" panose="02020603050405020304" pitchFamily="2" charset="0"/>
                <a:ea typeface="宋体" panose="02010600030101010101" pitchFamily="2" charset="-122"/>
              </a:rPr>
              <a:t>(3) (</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a:t>
            </a:r>
            <a:r>
              <a:rPr lang="en-US" altLang="zh-CN" sz="3200" dirty="0">
                <a:solidFill>
                  <a:srgbClr val="FF0000"/>
                </a:solidFill>
                <a:latin typeface="Times New Roman" panose="02020603050405020304" pitchFamily="2" charset="0"/>
                <a:ea typeface="宋体" panose="02010600030101010101" pitchFamily="2" charset="-122"/>
              </a:rPr>
              <a:t>)</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zh-CN" altLang="en-US" sz="3200" dirty="0">
                <a:solidFill>
                  <a:srgbClr val="FF0000"/>
                </a:solidFill>
                <a:latin typeface="Times New Roman" panose="02020603050405020304" pitchFamily="2" charset="0"/>
                <a:ea typeface="宋体" panose="02010600030101010101" pitchFamily="2" charset="-122"/>
              </a:rPr>
              <a:t>＝</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mn</a:t>
            </a:r>
            <a:r>
              <a:rPr lang="zh-CN" altLang="en-US" sz="3200" dirty="0">
                <a:solidFill>
                  <a:srgbClr val="FF0000"/>
                </a:solidFill>
                <a:latin typeface="黑体" panose="02010609060101010101" pitchFamily="2" charset="-122"/>
                <a:ea typeface="黑体" panose="02010609060101010101" pitchFamily="2" charset="-122"/>
                <a:sym typeface="+mn-ea"/>
              </a:rPr>
              <a:t>；</a:t>
            </a:r>
            <a:r>
              <a:rPr lang="zh-CN" altLang="en-US" sz="3200" dirty="0">
                <a:solidFill>
                  <a:srgbClr val="FF0000"/>
                </a:solidFill>
                <a:latin typeface="Times New Roman" panose="02020603050405020304" pitchFamily="2" charset="0"/>
                <a:ea typeface="宋体" panose="02010600030101010101" pitchFamily="2" charset="-122"/>
              </a:rPr>
              <a:t> </a:t>
            </a:r>
            <a:endParaRPr lang="zh-CN" altLang="en-US" sz="3200" dirty="0">
              <a:solidFill>
                <a:srgbClr val="FF0000"/>
              </a:solidFill>
              <a:latin typeface="Times New Roman" panose="02020603050405020304" pitchFamily="2" charset="0"/>
              <a:ea typeface="宋体" panose="02010600030101010101" pitchFamily="2" charset="-122"/>
            </a:endParaRPr>
          </a:p>
          <a:p>
            <a:pPr algn="l" eaLnBrk="0" hangingPunct="0">
              <a:spcBef>
                <a:spcPct val="50000"/>
              </a:spcBef>
            </a:pPr>
            <a:r>
              <a:rPr lang="en-US" altLang="zh-CN" sz="3200" dirty="0">
                <a:solidFill>
                  <a:srgbClr val="FF0000"/>
                </a:solidFill>
                <a:latin typeface="Times New Roman" panose="02020603050405020304" pitchFamily="2" charset="0"/>
                <a:ea typeface="宋体" panose="02010600030101010101" pitchFamily="2" charset="-122"/>
              </a:rPr>
              <a:t>(4) (</a:t>
            </a:r>
            <a:r>
              <a:rPr lang="en-US" altLang="zh-CN" sz="3200" i="1" dirty="0">
                <a:solidFill>
                  <a:srgbClr val="FF0000"/>
                </a:solidFill>
                <a:latin typeface="Times New Roman" panose="02020603050405020304" pitchFamily="2" charset="0"/>
                <a:ea typeface="宋体" panose="02010600030101010101" pitchFamily="2" charset="-122"/>
              </a:rPr>
              <a:t>ab</a:t>
            </a:r>
            <a:r>
              <a:rPr lang="en-US" altLang="zh-CN" sz="3200" dirty="0">
                <a:solidFill>
                  <a:srgbClr val="FF0000"/>
                </a:solidFill>
                <a:latin typeface="Times New Roman" panose="02020603050405020304" pitchFamily="2" charset="0"/>
                <a:ea typeface="宋体" panose="02010600030101010101" pitchFamily="2" charset="-122"/>
              </a:rPr>
              <a:t>)</a:t>
            </a:r>
            <a:r>
              <a:rPr lang="en-US" altLang="zh-CN" sz="3200" i="1" baseline="30000" dirty="0">
                <a:solidFill>
                  <a:srgbClr val="FF0000"/>
                </a:solidFill>
                <a:latin typeface="Times New Roman" panose="02020603050405020304" pitchFamily="2" charset="0"/>
                <a:ea typeface="宋体" panose="02010600030101010101" pitchFamily="2" charset="-122"/>
              </a:rPr>
              <a:t>n </a:t>
            </a:r>
            <a:r>
              <a:rPr lang="zh-CN" altLang="en-US" sz="3200" dirty="0">
                <a:solidFill>
                  <a:srgbClr val="FF0000"/>
                </a:solidFill>
                <a:latin typeface="Times New Roman" panose="02020603050405020304" pitchFamily="2" charset="0"/>
                <a:ea typeface="宋体" panose="02010600030101010101" pitchFamily="2" charset="-122"/>
              </a:rPr>
              <a:t>＝</a:t>
            </a:r>
            <a:r>
              <a:rPr lang="en-US" altLang="zh-CN" sz="3200" dirty="0">
                <a:solidFill>
                  <a:srgbClr val="FF0000"/>
                </a:solidFill>
                <a:latin typeface="Times New Roman" panose="02020603050405020304" pitchFamily="2" charset="0"/>
                <a:ea typeface="宋体" panose="02010600030101010101" pitchFamily="2" charset="-122"/>
              </a:rPr>
              <a:t> </a:t>
            </a:r>
            <a:r>
              <a:rPr lang="en-US" altLang="zh-CN" sz="3200" i="1" dirty="0">
                <a:solidFill>
                  <a:srgbClr val="FF0000"/>
                </a:solidFill>
                <a:latin typeface="Times New Roman" panose="02020603050405020304" pitchFamily="2" charset="0"/>
                <a:ea typeface="宋体" panose="02010600030101010101" pitchFamily="2" charset="-122"/>
              </a:rPr>
              <a:t>a</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en-US" altLang="zh-CN" sz="3200" i="1" dirty="0">
                <a:solidFill>
                  <a:srgbClr val="FF0000"/>
                </a:solidFill>
                <a:latin typeface="Times New Roman" panose="02020603050405020304" pitchFamily="2" charset="0"/>
                <a:ea typeface="宋体" panose="02010600030101010101" pitchFamily="2" charset="-122"/>
              </a:rPr>
              <a:t>b</a:t>
            </a:r>
            <a:r>
              <a:rPr lang="en-US" altLang="zh-CN" sz="3200" i="1" baseline="30000" dirty="0">
                <a:solidFill>
                  <a:srgbClr val="FF0000"/>
                </a:solidFill>
                <a:latin typeface="Times New Roman" panose="02020603050405020304" pitchFamily="2" charset="0"/>
                <a:ea typeface="宋体" panose="02010600030101010101" pitchFamily="2" charset="-122"/>
              </a:rPr>
              <a:t>n</a:t>
            </a:r>
            <a:r>
              <a:rPr lang="zh-CN" altLang="en-US" sz="3200" dirty="0">
                <a:solidFill>
                  <a:srgbClr val="FF0000"/>
                </a:solidFill>
                <a:latin typeface="黑体" panose="02010609060101010101" pitchFamily="2" charset="-122"/>
                <a:ea typeface="黑体" panose="02010609060101010101" pitchFamily="2" charset="-122"/>
                <a:sym typeface="+mn-ea"/>
              </a:rPr>
              <a:t>；</a:t>
            </a:r>
            <a:endParaRPr lang="zh-CN" altLang="en-US" sz="3200" dirty="0">
              <a:solidFill>
                <a:srgbClr val="FF0000"/>
              </a:solidFill>
              <a:latin typeface="Times New Roman" panose="02020603050405020304" pitchFamily="2" charset="0"/>
              <a:ea typeface="Times New Roman" panose="02020603050405020304" pitchFamily="2" charset="0"/>
            </a:endParaRPr>
          </a:p>
        </p:txBody>
      </p:sp>
      <p:graphicFrame>
        <p:nvGraphicFramePr>
          <p:cNvPr id="5" name="对象 4">
            <a:hlinkClick r:id="" action="ppaction://ole?verb="/>
          </p:cNvPr>
          <p:cNvGraphicFramePr>
            <a:graphicFrameLocks noChangeAspect="1"/>
          </p:cNvGraphicFramePr>
          <p:nvPr/>
        </p:nvGraphicFramePr>
        <p:xfrm>
          <a:off x="603250" y="3872230"/>
          <a:ext cx="2341245" cy="1109980"/>
        </p:xfrm>
        <a:graphic>
          <a:graphicData uri="http://schemas.openxmlformats.org/presentationml/2006/ole">
            <mc:AlternateContent xmlns:mc="http://schemas.openxmlformats.org/markup-compatibility/2006">
              <mc:Choice xmlns:v="urn:schemas-microsoft-com:vml" Requires="v">
                <p:oleObj spid="_x0000_s3148" name="" r:id="rId1" imgW="990600" imgH="469900" progId="Equation.DSMT4">
                  <p:embed/>
                </p:oleObj>
              </mc:Choice>
              <mc:Fallback>
                <p:oleObj name="" r:id="rId1" imgW="990600" imgH="469900" progId="Equation.DSMT4">
                  <p:embed/>
                  <p:pic>
                    <p:nvPicPr>
                      <p:cNvPr id="0" name="图片 3147"/>
                      <p:cNvPicPr/>
                      <p:nvPr/>
                    </p:nvPicPr>
                    <p:blipFill>
                      <a:blip r:embed="rId2"/>
                      <a:stretch>
                        <a:fillRect/>
                      </a:stretch>
                    </p:blipFill>
                    <p:spPr>
                      <a:xfrm>
                        <a:off x="603250" y="3872230"/>
                        <a:ext cx="2341245" cy="1109980"/>
                      </a:xfrm>
                      <a:prstGeom prst="rect">
                        <a:avLst/>
                      </a:prstGeom>
                      <a:noFill/>
                      <a:ln w="38100">
                        <a:noFill/>
                        <a:miter/>
                      </a:ln>
                    </p:spPr>
                  </p:pic>
                </p:oleObj>
              </mc:Fallback>
            </mc:AlternateContent>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圆角矩形 31"/>
          <p:cNvSpPr/>
          <p:nvPr/>
        </p:nvSpPr>
        <p:spPr>
          <a:xfrm>
            <a:off x="263525" y="136208"/>
            <a:ext cx="2095500" cy="482600"/>
          </a:xfrm>
          <a:prstGeom prst="roundRect">
            <a:avLst>
              <a:gd name="adj" fmla="val 16667"/>
            </a:avLst>
          </a:prstGeom>
          <a:solidFill>
            <a:schemeClr val="tx2">
              <a:lumMod val="10000"/>
              <a:lumOff val="90000"/>
            </a:schemeClr>
          </a:solidFill>
          <a:ln w="25400" cap="flat" cmpd="sng">
            <a:noFill/>
            <a:prstDash val="solid"/>
            <a:bevel/>
            <a:headEnd type="none" w="med" len="med"/>
            <a:tailEnd type="none" w="med" len="med"/>
          </a:ln>
        </p:spPr>
        <p:txBody>
          <a:bodyPr anchor="t" anchorCtr="0"/>
          <a:p>
            <a:pPr algn="ctr">
              <a:lnSpc>
                <a:spcPct val="90000"/>
              </a:lnSpc>
            </a:pPr>
            <a:r>
              <a:rPr lang="zh-CN" altLang="en-US" sz="2800" b="1" dirty="0">
                <a:latin typeface="微软雅黑" panose="020B0503020204020204" pitchFamily="2" charset="-122"/>
                <a:ea typeface="微软雅黑" panose="020B0503020204020204" pitchFamily="2" charset="-122"/>
              </a:rPr>
              <a:t>知识要点</a:t>
            </a:r>
            <a:endParaRPr lang="zh-CN" altLang="en-US" sz="2800" b="1" dirty="0">
              <a:latin typeface="微软雅黑" panose="020B0503020204020204" pitchFamily="2" charset="-122"/>
              <a:ea typeface="微软雅黑" panose="020B0503020204020204" pitchFamily="2" charset="-122"/>
            </a:endParaRPr>
          </a:p>
        </p:txBody>
      </p:sp>
      <p:sp>
        <p:nvSpPr>
          <p:cNvPr id="3" name="矩形 112"/>
          <p:cNvSpPr/>
          <p:nvPr/>
        </p:nvSpPr>
        <p:spPr>
          <a:xfrm>
            <a:off x="250825" y="694690"/>
            <a:ext cx="2820035" cy="504190"/>
          </a:xfrm>
          <a:prstGeom prst="rect">
            <a:avLst/>
          </a:prstGeom>
          <a:solidFill>
            <a:srgbClr val="0070C0"/>
          </a:solidFill>
          <a:ln w="9525">
            <a:noFill/>
          </a:ln>
        </p:spPr>
        <p:txBody>
          <a:bodyPr anchor="t" anchorCtr="0"/>
          <a:p>
            <a:pPr>
              <a:spcBef>
                <a:spcPct val="50000"/>
              </a:spcBef>
            </a:pPr>
            <a:r>
              <a:rPr lang="zh-CN" altLang="en-US" sz="2800" b="1" dirty="0">
                <a:solidFill>
                  <a:srgbClr val="FFFF00"/>
                </a:solidFill>
                <a:latin typeface="微软雅黑" panose="020B0503020204020204" pitchFamily="2" charset="-122"/>
                <a:ea typeface="微软雅黑" panose="020B0503020204020204" pitchFamily="2" charset="-122"/>
              </a:rPr>
              <a:t>分式的乘方法则</a:t>
            </a:r>
            <a:endParaRPr lang="zh-CN" altLang="en-US" sz="2800" b="1" dirty="0">
              <a:solidFill>
                <a:srgbClr val="FFFF00"/>
              </a:solidFill>
              <a:latin typeface="微软雅黑" panose="020B0503020204020204" pitchFamily="2" charset="-122"/>
              <a:ea typeface="微软雅黑" panose="020B0503020204020204" pitchFamily="2" charset="-122"/>
            </a:endParaRPr>
          </a:p>
        </p:txBody>
      </p:sp>
      <p:graphicFrame>
        <p:nvGraphicFramePr>
          <p:cNvPr id="4" name="对象 3"/>
          <p:cNvGraphicFramePr/>
          <p:nvPr/>
        </p:nvGraphicFramePr>
        <p:xfrm>
          <a:off x="3319463" y="53975"/>
          <a:ext cx="1757362" cy="1073150"/>
        </p:xfrm>
        <a:graphic>
          <a:graphicData uri="http://schemas.openxmlformats.org/presentationml/2006/ole">
            <mc:AlternateContent xmlns:mc="http://schemas.openxmlformats.org/markup-compatibility/2006">
              <mc:Choice xmlns:v="urn:schemas-microsoft-com:vml" Requires="v">
                <p:oleObj spid="_x0000_s3145" name="" r:id="rId1" imgW="687070" imgH="419735" progId="Equation.DSMT4">
                  <p:embed/>
                </p:oleObj>
              </mc:Choice>
              <mc:Fallback>
                <p:oleObj name="" r:id="rId1" imgW="687070" imgH="419735" progId="Equation.DSMT4">
                  <p:embed/>
                  <p:pic>
                    <p:nvPicPr>
                      <p:cNvPr id="0" name="图片 3144"/>
                      <p:cNvPicPr/>
                      <p:nvPr/>
                    </p:nvPicPr>
                    <p:blipFill>
                      <a:blip r:embed="rId2"/>
                      <a:stretch>
                        <a:fillRect/>
                      </a:stretch>
                    </p:blipFill>
                    <p:spPr>
                      <a:xfrm>
                        <a:off x="3319463" y="53975"/>
                        <a:ext cx="1757362" cy="1073150"/>
                      </a:xfrm>
                      <a:prstGeom prst="rect">
                        <a:avLst/>
                      </a:prstGeom>
                      <a:noFill/>
                      <a:ln w="38100">
                        <a:noFill/>
                        <a:miter/>
                      </a:ln>
                    </p:spPr>
                  </p:pic>
                </p:oleObj>
              </mc:Fallback>
            </mc:AlternateContent>
          </a:graphicData>
        </a:graphic>
      </p:graphicFrame>
      <p:sp>
        <p:nvSpPr>
          <p:cNvPr id="5" name="TextBox 4"/>
          <p:cNvSpPr txBox="1"/>
          <p:nvPr/>
        </p:nvSpPr>
        <p:spPr>
          <a:xfrm>
            <a:off x="323850" y="1204913"/>
            <a:ext cx="2311400" cy="522287"/>
          </a:xfrm>
          <a:prstGeom prst="rect">
            <a:avLst/>
          </a:prstGeom>
          <a:noFill/>
          <a:ln w="9525">
            <a:noFill/>
          </a:ln>
        </p:spPr>
        <p:txBody>
          <a:bodyPr wrap="none" anchor="t" anchorCtr="0">
            <a:spAutoFit/>
          </a:bodyPr>
          <a:p>
            <a:pPr>
              <a:buFont typeface="Wingdings" panose="05000000000000000000" pitchFamily="2" charset="2"/>
              <a:buChar char="u"/>
            </a:pPr>
            <a:r>
              <a:rPr lang="zh-CN" altLang="en-US" sz="2800" dirty="0">
                <a:solidFill>
                  <a:srgbClr val="228B8B"/>
                </a:solidFill>
                <a:latin typeface="黑体" panose="02010609060101010101" pitchFamily="2" charset="-122"/>
                <a:ea typeface="黑体" panose="02010609060101010101" pitchFamily="2" charset="-122"/>
              </a:rPr>
              <a:t>理解要点：</a:t>
            </a:r>
            <a:endParaRPr lang="zh-CN" altLang="en-US" sz="2800" dirty="0">
              <a:solidFill>
                <a:srgbClr val="228B8B"/>
              </a:solidFill>
              <a:latin typeface="黑体" panose="02010609060101010101" pitchFamily="2" charset="-122"/>
              <a:ea typeface="黑体" panose="02010609060101010101" pitchFamily="2" charset="-122"/>
            </a:endParaRPr>
          </a:p>
        </p:txBody>
      </p:sp>
      <p:grpSp>
        <p:nvGrpSpPr>
          <p:cNvPr id="6" name="Group 13"/>
          <p:cNvGrpSpPr/>
          <p:nvPr/>
        </p:nvGrpSpPr>
        <p:grpSpPr>
          <a:xfrm>
            <a:off x="604838" y="1430973"/>
            <a:ext cx="7543800" cy="1601787"/>
            <a:chOff x="0" y="0"/>
            <a:chExt cx="4752" cy="1009"/>
          </a:xfrm>
        </p:grpSpPr>
        <p:sp>
          <p:nvSpPr>
            <p:cNvPr id="7" name="Text Box 7"/>
            <p:cNvSpPr txBox="1"/>
            <p:nvPr/>
          </p:nvSpPr>
          <p:spPr>
            <a:xfrm>
              <a:off x="0" y="0"/>
              <a:ext cx="4752" cy="872"/>
            </a:xfrm>
            <a:prstGeom prst="rect">
              <a:avLst/>
            </a:prstGeom>
            <a:noFill/>
            <a:ln w="9525">
              <a:noFill/>
            </a:ln>
            <a:effectLst>
              <a:prstShdw prst="shdw17" dist="17961" dir="2699999">
                <a:srgbClr val="999994">
                  <a:alpha val="50000"/>
                </a:srgbClr>
              </a:prstShdw>
            </a:effectLst>
          </p:spPr>
          <p:txBody>
            <a:bodyPr anchor="t" anchorCtr="0">
              <a:spAutoFit/>
            </a:bodyPr>
            <a:p>
              <a:pPr defTabSz="914400">
                <a:lnSpc>
                  <a:spcPct val="150000"/>
                </a:lnSpc>
                <a:spcBef>
                  <a:spcPct val="50000"/>
                </a:spcBef>
              </a:pPr>
              <a:r>
                <a:rPr lang="en-US" altLang="zh-CN" sz="2800" b="1" dirty="0">
                  <a:latin typeface="Times New Roman" panose="02020603050405020304" pitchFamily="2" charset="0"/>
                  <a:ea typeface="黑体" panose="02010609060101010101" pitchFamily="2" charset="-122"/>
                  <a:sym typeface="+mn-ea"/>
                </a:rPr>
                <a:t>(1) </a:t>
              </a:r>
              <a:r>
                <a:rPr lang="zh-CN" altLang="en-US" sz="2800" dirty="0">
                  <a:effectLst>
                    <a:outerShdw blurRad="38100" dist="38100" dir="2700000">
                      <a:srgbClr val="FFFFFF"/>
                    </a:outerShdw>
                  </a:effectLst>
                  <a:latin typeface="黑体" panose="02010609060101010101" pitchFamily="2" charset="-122"/>
                  <a:ea typeface="黑体" panose="02010609060101010101" pitchFamily="2" charset="-122"/>
                </a:rPr>
                <a:t>分式乘方时，一定要把分子、分母分别乘方，不要把            </a:t>
              </a:r>
              <a:r>
                <a:rPr lang="zh-CN" altLang="en-US" sz="2800" dirty="0">
                  <a:solidFill>
                    <a:srgbClr val="002060"/>
                  </a:solidFill>
                  <a:effectLst>
                    <a:outerShdw blurRad="38100" dist="38100" dir="2700000">
                      <a:srgbClr val="000000"/>
                    </a:outerShdw>
                  </a:effectLst>
                  <a:latin typeface="黑体" panose="02010609060101010101" pitchFamily="2" charset="-122"/>
                  <a:ea typeface="黑体" panose="02010609060101010101" pitchFamily="2" charset="-122"/>
                </a:rPr>
                <a:t>写成            </a:t>
              </a:r>
              <a:r>
                <a:rPr lang="en-US" altLang="zh-CN" sz="2800" dirty="0">
                  <a:solidFill>
                    <a:srgbClr val="002060"/>
                  </a:solidFill>
                  <a:effectLst>
                    <a:outerShdw blurRad="38100" dist="38100" dir="2700000">
                      <a:srgbClr val="000000"/>
                    </a:outerShdw>
                  </a:effectLst>
                  <a:latin typeface="黑体" panose="02010609060101010101" pitchFamily="2" charset="-122"/>
                  <a:ea typeface="黑体" panose="02010609060101010101" pitchFamily="2" charset="-122"/>
                </a:rPr>
                <a:t>.</a:t>
              </a:r>
              <a:endParaRPr lang="en-US" altLang="zh-CN" sz="2800" dirty="0">
                <a:solidFill>
                  <a:srgbClr val="00206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grpSp>
          <p:nvGrpSpPr>
            <p:cNvPr id="8" name="Group 11"/>
            <p:cNvGrpSpPr>
              <a:grpSpLocks noChangeAspect="1"/>
            </p:cNvGrpSpPr>
            <p:nvPr/>
          </p:nvGrpSpPr>
          <p:grpSpPr>
            <a:xfrm>
              <a:off x="950" y="481"/>
              <a:ext cx="2989" cy="528"/>
              <a:chOff x="-270" y="7"/>
              <a:chExt cx="2989" cy="528"/>
            </a:xfrm>
          </p:grpSpPr>
          <p:graphicFrame>
            <p:nvGraphicFramePr>
              <p:cNvPr id="9" name="对象 8"/>
              <p:cNvGraphicFramePr>
                <a:graphicFrameLocks noChangeAspect="1"/>
              </p:cNvGraphicFramePr>
              <p:nvPr/>
            </p:nvGraphicFramePr>
            <p:xfrm>
              <a:off x="-270" y="7"/>
              <a:ext cx="1104" cy="528"/>
            </p:xfrm>
            <a:graphic>
              <a:graphicData uri="http://schemas.openxmlformats.org/presentationml/2006/ole">
                <mc:AlternateContent xmlns:mc="http://schemas.openxmlformats.org/markup-compatibility/2006">
                  <mc:Choice xmlns:v="urn:schemas-microsoft-com:vml" Requires="v">
                    <p:oleObj spid="_x0000_s3143" name="" r:id="rId3" imgW="699770" imgH="470535" progId="Equation.3">
                      <p:embed/>
                    </p:oleObj>
                  </mc:Choice>
                  <mc:Fallback>
                    <p:oleObj name="" r:id="rId3" imgW="699770" imgH="470535" progId="Equation.3">
                      <p:embed/>
                      <p:pic>
                        <p:nvPicPr>
                          <p:cNvPr id="0" name="图片 3142"/>
                          <p:cNvPicPr/>
                          <p:nvPr/>
                        </p:nvPicPr>
                        <p:blipFill>
                          <a:blip r:embed="rId4"/>
                          <a:stretch>
                            <a:fillRect/>
                          </a:stretch>
                        </p:blipFill>
                        <p:spPr>
                          <a:xfrm>
                            <a:off x="-270" y="7"/>
                            <a:ext cx="1104" cy="528"/>
                          </a:xfrm>
                          <a:prstGeom prst="rect">
                            <a:avLst/>
                          </a:prstGeom>
                          <a:noFill/>
                          <a:ln w="38100">
                            <a:noFill/>
                            <a:miter/>
                          </a:ln>
                        </p:spPr>
                      </p:pic>
                    </p:oleObj>
                  </mc:Fallback>
                </mc:AlternateContent>
              </a:graphicData>
            </a:graphic>
          </p:graphicFrame>
          <p:graphicFrame>
            <p:nvGraphicFramePr>
              <p:cNvPr id="10" name="对象 9"/>
              <p:cNvGraphicFramePr>
                <a:graphicFrameLocks noChangeAspect="1"/>
              </p:cNvGraphicFramePr>
              <p:nvPr/>
            </p:nvGraphicFramePr>
            <p:xfrm>
              <a:off x="1777" y="51"/>
              <a:ext cx="942" cy="484"/>
            </p:xfrm>
            <a:graphic>
              <a:graphicData uri="http://schemas.openxmlformats.org/presentationml/2006/ole">
                <mc:AlternateContent xmlns:mc="http://schemas.openxmlformats.org/markup-compatibility/2006">
                  <mc:Choice xmlns:v="urn:schemas-microsoft-com:vml" Requires="v">
                    <p:oleObj spid="_x0000_s3144" name="" r:id="rId5" imgW="686435" imgH="470535" progId="Equation.DSMT4">
                      <p:embed/>
                    </p:oleObj>
                  </mc:Choice>
                  <mc:Fallback>
                    <p:oleObj name="" r:id="rId5" imgW="686435" imgH="470535" progId="Equation.DSMT4">
                      <p:embed/>
                      <p:pic>
                        <p:nvPicPr>
                          <p:cNvPr id="0" name="图片 3143"/>
                          <p:cNvPicPr/>
                          <p:nvPr/>
                        </p:nvPicPr>
                        <p:blipFill>
                          <a:blip r:embed="rId6"/>
                          <a:stretch>
                            <a:fillRect/>
                          </a:stretch>
                        </p:blipFill>
                        <p:spPr>
                          <a:xfrm>
                            <a:off x="1777" y="51"/>
                            <a:ext cx="942" cy="484"/>
                          </a:xfrm>
                          <a:prstGeom prst="rect">
                            <a:avLst/>
                          </a:prstGeom>
                          <a:noFill/>
                          <a:ln w="38100">
                            <a:noFill/>
                            <a:miter/>
                          </a:ln>
                        </p:spPr>
                      </p:pic>
                    </p:oleObj>
                  </mc:Fallback>
                </mc:AlternateContent>
              </a:graphicData>
            </a:graphic>
          </p:graphicFrame>
        </p:grpSp>
      </p:grpSp>
      <p:sp>
        <p:nvSpPr>
          <p:cNvPr id="11" name="Text Box 9"/>
          <p:cNvSpPr txBox="1"/>
          <p:nvPr/>
        </p:nvSpPr>
        <p:spPr>
          <a:xfrm>
            <a:off x="539750" y="2855595"/>
            <a:ext cx="8005763" cy="1210945"/>
          </a:xfrm>
          <a:prstGeom prst="rect">
            <a:avLst/>
          </a:prstGeom>
          <a:noFill/>
          <a:ln w="9525">
            <a:noFill/>
          </a:ln>
          <a:effectLst>
            <a:prstShdw prst="shdw17" dist="17961" dir="2699999">
              <a:srgbClr val="041337">
                <a:alpha val="50000"/>
              </a:srgbClr>
            </a:prstShdw>
          </a:effectLst>
        </p:spPr>
        <p:txBody>
          <a:bodyPr wrap="square" anchor="t" anchorCtr="0">
            <a:spAutoFit/>
          </a:bodyPr>
          <a:p>
            <a:pPr>
              <a:lnSpc>
                <a:spcPct val="130000"/>
              </a:lnSpc>
            </a:pPr>
            <a:r>
              <a:rPr lang="en-US" altLang="zh-CN" sz="2800" b="1" dirty="0">
                <a:latin typeface="Times New Roman" panose="02020603050405020304" pitchFamily="2" charset="0"/>
                <a:ea typeface="黑体" panose="02010609060101010101" pitchFamily="2" charset="-122"/>
              </a:rPr>
              <a:t>(2) </a:t>
            </a:r>
            <a:r>
              <a:rPr lang="zh-CN" altLang="en-US" sz="2800" dirty="0">
                <a:latin typeface="黑体" panose="02010609060101010101" pitchFamily="2" charset="-122"/>
                <a:ea typeface="黑体" panose="02010609060101010101" pitchFamily="2" charset="-122"/>
              </a:rPr>
              <a:t>分式乘方时，要首先确定乘方结果的符号，负数的偶次方为正，负数的奇次方为负</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12" name="Text Box 10"/>
          <p:cNvSpPr txBox="1"/>
          <p:nvPr/>
        </p:nvSpPr>
        <p:spPr>
          <a:xfrm>
            <a:off x="467678" y="3937318"/>
            <a:ext cx="7489825" cy="1210945"/>
          </a:xfrm>
          <a:prstGeom prst="rect">
            <a:avLst/>
          </a:prstGeom>
          <a:noFill/>
          <a:ln w="9525">
            <a:noFill/>
          </a:ln>
          <a:effectLst>
            <a:prstShdw prst="shdw17" dist="17961" dir="2699999">
              <a:srgbClr val="041337">
                <a:alpha val="50000"/>
              </a:srgbClr>
            </a:prstShdw>
          </a:effectLst>
        </p:spPr>
        <p:txBody>
          <a:bodyPr anchor="t" anchorCtr="0">
            <a:spAutoFit/>
          </a:bodyPr>
          <a:p>
            <a:pPr>
              <a:lnSpc>
                <a:spcPct val="130000"/>
              </a:lnSpc>
            </a:pPr>
            <a:r>
              <a:rPr lang="en-US" altLang="zh-CN" sz="2800" b="1" dirty="0">
                <a:latin typeface="Times New Roman" panose="02020603050405020304" pitchFamily="2" charset="0"/>
                <a:ea typeface="黑体" panose="02010609060101010101" pitchFamily="2" charset="-122"/>
              </a:rPr>
              <a:t>(3) </a:t>
            </a:r>
            <a:r>
              <a:rPr lang="zh-CN" altLang="en-US" sz="2800" dirty="0">
                <a:latin typeface="黑体" panose="02010609060101010101" pitchFamily="2" charset="-122"/>
                <a:ea typeface="黑体" panose="02010609060101010101" pitchFamily="2" charset="-122"/>
              </a:rPr>
              <a:t>含有乘方的分式乘除混合运算，先算分式的乘方，再算乘除</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13" name="Rectangle 14"/>
          <p:cNvSpPr/>
          <p:nvPr/>
        </p:nvSpPr>
        <p:spPr>
          <a:xfrm>
            <a:off x="6858000" y="2365058"/>
            <a:ext cx="1371600" cy="522287"/>
          </a:xfrm>
          <a:prstGeom prst="rect">
            <a:avLst/>
          </a:prstGeom>
          <a:noFill/>
          <a:ln w="9525">
            <a:noFill/>
          </a:ln>
        </p:spPr>
        <p:txBody>
          <a:bodyPr anchor="t" anchorCtr="0">
            <a:spAutoFit/>
          </a:bodyPr>
          <a:p>
            <a:r>
              <a:rPr lang="en-US" altLang="zh-CN" sz="2800" dirty="0">
                <a:solidFill>
                  <a:srgbClr val="FF0000"/>
                </a:solidFill>
                <a:latin typeface="Arial" panose="020B0604020202020204" pitchFamily="34" charset="0"/>
                <a:ea typeface="宋体" panose="02010600030101010101" pitchFamily="2" charset="-122"/>
              </a:rPr>
              <a:t>×</a:t>
            </a:r>
            <a:endParaRPr lang="en-US" altLang="zh-CN" sz="2800" dirty="0">
              <a:solidFill>
                <a:srgbClr val="FF0000"/>
              </a:solidFill>
              <a:latin typeface="Arial" panose="020B0604020202020204" pitchFamily="34" charset="0"/>
              <a:ea typeface="宋体" panose="02010600030101010101" pitchFamily="2" charset="-122"/>
            </a:endParaRPr>
          </a:p>
        </p:txBody>
      </p:sp>
      <p:sp>
        <p:nvSpPr>
          <p:cNvPr id="14" name="Rectangle 15"/>
          <p:cNvSpPr/>
          <p:nvPr/>
        </p:nvSpPr>
        <p:spPr>
          <a:xfrm>
            <a:off x="3805555" y="2602865"/>
            <a:ext cx="1143000" cy="522288"/>
          </a:xfrm>
          <a:prstGeom prst="rect">
            <a:avLst/>
          </a:prstGeom>
          <a:noFill/>
          <a:ln w="9525">
            <a:noFill/>
          </a:ln>
        </p:spPr>
        <p:txBody>
          <a:bodyPr anchor="t" anchorCtr="0">
            <a:spAutoFit/>
          </a:bodyPr>
          <a:p>
            <a:r>
              <a:rPr lang="zh-CN" altLang="en-US" sz="2800" dirty="0">
                <a:solidFill>
                  <a:srgbClr val="FF0000"/>
                </a:solidFill>
                <a:latin typeface="Arial" panose="020B0604020202020204" pitchFamily="34" charset="0"/>
                <a:ea typeface="宋体" panose="02010600030101010101" pitchFamily="2" charset="-122"/>
              </a:rPr>
              <a:t>√</a:t>
            </a:r>
            <a:endParaRPr lang="zh-CN" altLang="en-US" sz="2800" dirty="0">
              <a:solidFill>
                <a:srgbClr val="FF0000"/>
              </a:solidFill>
              <a:latin typeface="Arial" panose="020B0604020202020204" pitchFamily="34" charset="0"/>
              <a:ea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8" name="explode.wav"/>
                                        </p:tgtEl>
                                      </p:cMediaNode>
                                    </p:audio>
                                  </p:sub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nodeType="clickEffect">
                                  <p:stCondLst>
                                    <p:cond delay="0"/>
                                  </p:stCondLst>
                                  <p:iterate type="lt">
                                    <p:tmPct val="50000"/>
                                  </p:iterate>
                                  <p:childTnLst>
                                    <p:set>
                                      <p:cBhvr>
                                        <p:cTn id="37" dur="1" fill="hold">
                                          <p:stCondLst>
                                            <p:cond delay="0"/>
                                          </p:stCondLst>
                                        </p:cTn>
                                        <p:tgtEl>
                                          <p:spTgt spid="11">
                                            <p:txEl>
                                              <p:charRg st="0" end="41"/>
                                            </p:txEl>
                                          </p:spTgt>
                                        </p:tgtEl>
                                        <p:attrNameLst>
                                          <p:attrName>style.visibility</p:attrName>
                                        </p:attrNameLst>
                                      </p:cBhvr>
                                      <p:to>
                                        <p:strVal val="visible"/>
                                      </p:to>
                                    </p:set>
                                    <p:set>
                                      <p:cBhvr>
                                        <p:cTn id="38" dur="455" fill="hold">
                                          <p:stCondLst>
                                            <p:cond delay="0"/>
                                          </p:stCondLst>
                                        </p:cTn>
                                        <p:tgtEl>
                                          <p:spTgt spid="11">
                                            <p:txEl>
                                              <p:charRg st="0" end="41"/>
                                            </p:txEl>
                                          </p:spTgt>
                                        </p:tgtEl>
                                        <p:attrNameLst>
                                          <p:attrName>style.rotation</p:attrName>
                                        </p:attrNameLst>
                                      </p:cBhvr>
                                      <p:to>
                                        <p:strVal val="-45.0"/>
                                      </p:to>
                                    </p:set>
                                    <p:anim calcmode="lin" valueType="num">
                                      <p:cBhvr>
                                        <p:cTn id="39" dur="455" fill="hold">
                                          <p:stCondLst>
                                            <p:cond delay="455"/>
                                          </p:stCondLst>
                                        </p:cTn>
                                        <p:tgtEl>
                                          <p:spTgt spid="11">
                                            <p:txEl>
                                              <p:charRg st="0" end="41"/>
                                            </p:txEl>
                                          </p:spTgt>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40" dur="455" fill="hold">
                                          <p:stCondLst>
                                            <p:cond delay="0"/>
                                          </p:stCondLst>
                                        </p:cTn>
                                        <p:tgtEl>
                                          <p:spTgt spid="11">
                                            <p:txEl>
                                              <p:charRg st="0" end="41"/>
                                            </p:txEl>
                                          </p:spTgt>
                                        </p:tgtEl>
                                        <p:attrNameLst>
                                          <p:attrName>ppt_y</p:attrName>
                                        </p:attrNameLst>
                                      </p:cBhvr>
                                      <p:tavLst>
                                        <p:tav tm="0">
                                          <p:val>
                                            <p:strVal val="#ppt_y-1"/>
                                          </p:val>
                                        </p:tav>
                                        <p:tav tm="100000">
                                          <p:val>
                                            <p:strVal val="#ppt_y-(0.354*#ppt_w-0.172*#ppt_h)"/>
                                          </p:val>
                                        </p:tav>
                                      </p:tavLst>
                                    </p:anim>
                                    <p:anim calcmode="lin" valueType="num">
                                      <p:cBhvr>
                                        <p:cTn id="41" dur="156" decel="50000" autoRev="1" fill="hold">
                                          <p:stCondLst>
                                            <p:cond delay="455"/>
                                          </p:stCondLst>
                                        </p:cTn>
                                        <p:tgtEl>
                                          <p:spTgt spid="11">
                                            <p:txEl>
                                              <p:charRg st="0" end="41"/>
                                            </p:txEl>
                                          </p:spTgt>
                                        </p:tgtEl>
                                        <p:attrNameLst>
                                          <p:attrName>ppt_y</p:attrName>
                                        </p:attrNameLst>
                                      </p:cBhvr>
                                      <p:tavLst>
                                        <p:tav tm="0">
                                          <p:val>
                                            <p:strVal val="#ppt_y-(0.354*#ppt_w-0.172*#ppt_h)"/>
                                          </p:val>
                                        </p:tav>
                                        <p:tav tm="100000">
                                          <p:val>
                                            <p:strVal val="#ppt_y-(0.354*#ppt_w-0.172*#ppt_h)-#ppt_h/2"/>
                                          </p:val>
                                        </p:tav>
                                      </p:tavLst>
                                    </p:anim>
                                    <p:anim calcmode="lin" valueType="num">
                                      <p:cBhvr>
                                        <p:cTn id="42" dur="136" fill="hold">
                                          <p:stCondLst>
                                            <p:cond delay="864"/>
                                          </p:stCondLst>
                                        </p:cTn>
                                        <p:tgtEl>
                                          <p:spTgt spid="11">
                                            <p:txEl>
                                              <p:charRg st="0" end="4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5" presetClass="entr" presetSubtype="0" fill="hold" nodeType="clickEffect">
                                  <p:stCondLst>
                                    <p:cond delay="0"/>
                                  </p:stCondLst>
                                  <p:iterate type="lt">
                                    <p:tmPct val="10000"/>
                                  </p:iterate>
                                  <p:childTnLst>
                                    <p:set>
                                      <p:cBhvr>
                                        <p:cTn id="46" dur="1" fill="hold">
                                          <p:stCondLst>
                                            <p:cond delay="0"/>
                                          </p:stCondLst>
                                        </p:cTn>
                                        <p:tgtEl>
                                          <p:spTgt spid="12">
                                            <p:txEl>
                                              <p:charRg st="0" end="31"/>
                                            </p:txEl>
                                          </p:spTgt>
                                        </p:tgtEl>
                                        <p:attrNameLst>
                                          <p:attrName>style.visibility</p:attrName>
                                        </p:attrNameLst>
                                      </p:cBhvr>
                                      <p:to>
                                        <p:strVal val="visible"/>
                                      </p:to>
                                    </p:set>
                                    <p:animEffect transition="in" filter="fade">
                                      <p:cBhvr>
                                        <p:cTn id="47" dur="2000"/>
                                        <p:tgtEl>
                                          <p:spTgt spid="12">
                                            <p:txEl>
                                              <p:charRg st="0" end="31"/>
                                            </p:txEl>
                                          </p:spTgt>
                                        </p:tgtEl>
                                      </p:cBhvr>
                                    </p:animEffect>
                                    <p:anim calcmode="lin" valueType="num">
                                      <p:cBhvr>
                                        <p:cTn id="48" dur="2000" fill="hold"/>
                                        <p:tgtEl>
                                          <p:spTgt spid="12">
                                            <p:txEl>
                                              <p:charRg st="0" end="31"/>
                                            </p:txEl>
                                          </p:spTgt>
                                        </p:tgtEl>
                                        <p:attrNameLst>
                                          <p:attrName>ppt_w</p:attrName>
                                        </p:attrNameLst>
                                      </p:cBhvr>
                                      <p:tavLst>
                                        <p:tav tm="0" fmla="#ppt_w*sin(2.5*pi*$)">
                                          <p:val>
                                            <p:fltVal val="0.000000"/>
                                          </p:val>
                                        </p:tav>
                                        <p:tav tm="100000">
                                          <p:val>
                                            <p:fltVal val="1.000000"/>
                                          </p:val>
                                        </p:tav>
                                      </p:tavLst>
                                    </p:anim>
                                    <p:anim calcmode="lin" valueType="num">
                                      <p:cBhvr>
                                        <p:cTn id="49" dur="2000" fill="hold"/>
                                        <p:tgtEl>
                                          <p:spTgt spid="12">
                                            <p:txEl>
                                              <p:charRg st="0" end="3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Text Box 3"/>
          <p:cNvSpPr txBox="1"/>
          <p:nvPr/>
        </p:nvSpPr>
        <p:spPr>
          <a:xfrm>
            <a:off x="108585" y="913765"/>
            <a:ext cx="8912225" cy="3709035"/>
          </a:xfrm>
          <a:prstGeom prst="rect">
            <a:avLst/>
          </a:prstGeom>
          <a:noFill/>
          <a:ln w="9525">
            <a:noFill/>
          </a:ln>
        </p:spPr>
        <p:txBody>
          <a:bodyPr wrap="square" anchor="t" anchorCtr="0">
            <a:spAutoFit/>
          </a:bodyPr>
          <a:p>
            <a:pPr defTabSz="914400">
              <a:lnSpc>
                <a:spcPct val="12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例</a:t>
            </a:r>
            <a:r>
              <a:rPr lang="en-US" altLang="zh-CN" sz="2800" b="1" dirty="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4</a:t>
            </a:r>
            <a:r>
              <a:rPr lang="en-US" altLang="zh-CN" sz="2800" dirty="0">
                <a:solidFill>
                  <a:srgbClr val="228B8B"/>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“丰收</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号</a:t>
            </a:r>
            <a:r>
              <a:rPr lang="en-US" altLang="zh-CN" sz="2800" dirty="0">
                <a:latin typeface="黑体" panose="02010609060101010101" pitchFamily="2" charset="-122"/>
                <a:ea typeface="黑体" panose="02010609060101010101" pitchFamily="2" charset="-122"/>
                <a:cs typeface="Times New Roman" panose="02020603050405020304" pitchFamily="2" charset="0"/>
                <a:sym typeface="+mn-ea"/>
              </a:rPr>
              <a:t>”</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小麦的试验田是边长为</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米的正方形减去一个边长为</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米的正方形蓄水池后余下的部分，“丰收</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2</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号</a:t>
            </a:r>
            <a:r>
              <a:rPr lang="en-US" altLang="zh-CN" sz="2800" dirty="0">
                <a:latin typeface="黑体" panose="02010609060101010101" pitchFamily="2" charset="-122"/>
                <a:ea typeface="黑体" panose="02010609060101010101" pitchFamily="2" charset="-122"/>
                <a:cs typeface="Times New Roman" panose="02020603050405020304" pitchFamily="2" charset="0"/>
                <a:sym typeface="+mn-ea"/>
              </a:rPr>
              <a:t>”</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小麦的试验田是边长为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a </a:t>
            </a:r>
            <a:r>
              <a:rPr lang="en-US" altLang="zh-CN" sz="2800" dirty="0">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1)</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m </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的正方形，两块试验田的小麦都收获了</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500</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sz="2800" dirty="0">
                <a:latin typeface="Times New Roman" panose="02020603050405020304" pitchFamily="2" charset="0"/>
                <a:ea typeface="黑体" panose="02010609060101010101" pitchFamily="2" charset="-122"/>
                <a:cs typeface="Times New Roman" panose="02020603050405020304" pitchFamily="2" charset="0"/>
                <a:sym typeface="+mn-ea"/>
              </a:rPr>
              <a:t>kg.</a:t>
            </a:r>
            <a:endParaRPr lang="en-US" altLang="zh-CN" sz="2800" dirty="0">
              <a:latin typeface="Times New Roman" panose="02020603050405020304" pitchFamily="2" charset="0"/>
              <a:ea typeface="黑体" panose="02010609060101010101" pitchFamily="2" charset="-122"/>
              <a:cs typeface="Times New Roman" panose="02020603050405020304" pitchFamily="2" charset="0"/>
            </a:endParaRPr>
          </a:p>
          <a:p>
            <a:pPr defTabSz="914400">
              <a:lnSpc>
                <a:spcPct val="120000"/>
              </a:lnSpc>
            </a:pP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（1）</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哪种小麦的单位面积产量高？</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a:p>
            <a:pPr defTabSz="914400">
              <a:lnSpc>
                <a:spcPct val="120000"/>
              </a:lnSpc>
            </a:pP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（2）</a:t>
            </a: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高的单位面积产量是低的单</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endParaRPr>
          </a:p>
          <a:p>
            <a:pPr defTabSz="914400">
              <a:lnSpc>
                <a:spcPct val="12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位面积产量的多少倍？</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p:txBody>
      </p:sp>
      <p:pic>
        <p:nvPicPr>
          <p:cNvPr id="25603" name="图片 1"/>
          <p:cNvPicPr>
            <a:picLocks noChangeAspect="1"/>
          </p:cNvPicPr>
          <p:nvPr/>
        </p:nvPicPr>
        <p:blipFill>
          <a:blip r:embed="rId1"/>
          <a:stretch>
            <a:fillRect/>
          </a:stretch>
        </p:blipFill>
        <p:spPr>
          <a:xfrm>
            <a:off x="5702146" y="2524232"/>
            <a:ext cx="1855318" cy="1792204"/>
          </a:xfrm>
          <a:prstGeom prst="rect">
            <a:avLst/>
          </a:prstGeom>
          <a:noFill/>
          <a:ln w="9525">
            <a:noFill/>
          </a:ln>
        </p:spPr>
      </p:pic>
      <p:pic>
        <p:nvPicPr>
          <p:cNvPr id="25604" name="图片 2"/>
          <p:cNvPicPr>
            <a:picLocks noChangeAspect="1"/>
          </p:cNvPicPr>
          <p:nvPr/>
        </p:nvPicPr>
        <p:blipFill>
          <a:blip r:embed="rId1"/>
          <a:stretch>
            <a:fillRect/>
          </a:stretch>
        </p:blipFill>
        <p:spPr>
          <a:xfrm>
            <a:off x="7709392" y="2924754"/>
            <a:ext cx="1351596" cy="1388512"/>
          </a:xfrm>
          <a:prstGeom prst="rect">
            <a:avLst/>
          </a:prstGeom>
          <a:noFill/>
          <a:ln w="9525">
            <a:noFill/>
          </a:ln>
        </p:spPr>
      </p:pic>
      <p:pic>
        <p:nvPicPr>
          <p:cNvPr id="25605" name="图片 3"/>
          <p:cNvPicPr>
            <a:picLocks noChangeAspect="1"/>
          </p:cNvPicPr>
          <p:nvPr/>
        </p:nvPicPr>
        <p:blipFill>
          <a:blip r:embed="rId2"/>
          <a:stretch>
            <a:fillRect/>
          </a:stretch>
        </p:blipFill>
        <p:spPr>
          <a:xfrm>
            <a:off x="5698093" y="3786835"/>
            <a:ext cx="523967" cy="531112"/>
          </a:xfrm>
          <a:prstGeom prst="rect">
            <a:avLst/>
          </a:prstGeom>
          <a:noFill/>
          <a:ln w="9525">
            <a:noFill/>
          </a:ln>
        </p:spPr>
      </p:pic>
      <p:cxnSp>
        <p:nvCxnSpPr>
          <p:cNvPr id="25606" name="直接箭头连接符 4"/>
          <p:cNvCxnSpPr/>
          <p:nvPr/>
        </p:nvCxnSpPr>
        <p:spPr>
          <a:xfrm flipV="1">
            <a:off x="5698093" y="4348908"/>
            <a:ext cx="520395" cy="8336"/>
          </a:xfrm>
          <a:prstGeom prst="straightConnector1">
            <a:avLst/>
          </a:prstGeom>
          <a:ln w="9525" cap="flat" cmpd="sng">
            <a:solidFill>
              <a:srgbClr val="FF0000"/>
            </a:solidFill>
            <a:prstDash val="solid"/>
            <a:bevel/>
            <a:headEnd type="arrow" w="med" len="med"/>
            <a:tailEnd type="arrow" w="med" len="med"/>
          </a:ln>
        </p:spPr>
      </p:cxnSp>
      <p:cxnSp>
        <p:nvCxnSpPr>
          <p:cNvPr id="25607" name="直接箭头连接符 5"/>
          <p:cNvCxnSpPr/>
          <p:nvPr/>
        </p:nvCxnSpPr>
        <p:spPr>
          <a:xfrm flipV="1">
            <a:off x="5712063" y="4659858"/>
            <a:ext cx="1836000" cy="0"/>
          </a:xfrm>
          <a:prstGeom prst="straightConnector1">
            <a:avLst/>
          </a:prstGeom>
          <a:ln w="9525" cap="flat" cmpd="sng">
            <a:solidFill>
              <a:srgbClr val="FF0000"/>
            </a:solidFill>
            <a:prstDash val="solid"/>
            <a:bevel/>
            <a:headEnd type="arrow" w="med" len="med"/>
            <a:tailEnd type="arrow" w="med" len="med"/>
          </a:ln>
        </p:spPr>
      </p:cxnSp>
      <p:cxnSp>
        <p:nvCxnSpPr>
          <p:cNvPr id="25608" name="直接箭头连接符 6"/>
          <p:cNvCxnSpPr/>
          <p:nvPr/>
        </p:nvCxnSpPr>
        <p:spPr>
          <a:xfrm flipV="1">
            <a:off x="7700290" y="4456083"/>
            <a:ext cx="1350405" cy="0"/>
          </a:xfrm>
          <a:prstGeom prst="straightConnector1">
            <a:avLst/>
          </a:prstGeom>
          <a:ln w="9525" cap="flat" cmpd="sng">
            <a:solidFill>
              <a:srgbClr val="FF0000"/>
            </a:solidFill>
            <a:prstDash val="solid"/>
            <a:bevel/>
            <a:headEnd type="arrow" w="med" len="med"/>
            <a:tailEnd type="arrow" w="med" len="med"/>
          </a:ln>
        </p:spPr>
      </p:cxnSp>
      <p:sp>
        <p:nvSpPr>
          <p:cNvPr id="25609" name="文本框 7"/>
          <p:cNvSpPr txBox="1"/>
          <p:nvPr/>
        </p:nvSpPr>
        <p:spPr>
          <a:xfrm>
            <a:off x="5697855" y="4261485"/>
            <a:ext cx="807720" cy="460375"/>
          </a:xfrm>
          <a:prstGeom prst="rect">
            <a:avLst/>
          </a:prstGeom>
          <a:noFill/>
          <a:ln w="9525">
            <a:noFill/>
          </a:ln>
        </p:spPr>
        <p:txBody>
          <a:bodyPr wrap="square" anchor="t" anchorCtr="0">
            <a:spAutoFit/>
          </a:bodyPr>
          <a:p>
            <a:r>
              <a:rPr lang="en-US" altLang="zh-CN" sz="2400" b="1" dirty="0">
                <a:latin typeface="Times New Roman" panose="02020603050405020304" pitchFamily="2" charset="0"/>
                <a:ea typeface="黑体" panose="02010609060101010101" pitchFamily="2" charset="-122"/>
              </a:rPr>
              <a:t>1 m</a:t>
            </a:r>
            <a:endParaRPr lang="en-US" altLang="zh-CN" sz="2400" b="1" dirty="0">
              <a:latin typeface="Times New Roman" panose="02020603050405020304" pitchFamily="2" charset="0"/>
              <a:ea typeface="黑体" panose="02010609060101010101" pitchFamily="2" charset="-122"/>
            </a:endParaRPr>
          </a:p>
        </p:txBody>
      </p:sp>
      <p:sp>
        <p:nvSpPr>
          <p:cNvPr id="25610" name="文本框 9"/>
          <p:cNvSpPr txBox="1"/>
          <p:nvPr/>
        </p:nvSpPr>
        <p:spPr>
          <a:xfrm>
            <a:off x="6262370" y="4537710"/>
            <a:ext cx="665480" cy="460375"/>
          </a:xfrm>
          <a:prstGeom prst="rect">
            <a:avLst/>
          </a:prstGeom>
          <a:noFill/>
          <a:ln w="9525">
            <a:noFill/>
          </a:ln>
        </p:spPr>
        <p:txBody>
          <a:bodyPr wrap="none" anchor="t" anchorCtr="0">
            <a:spAutoFit/>
          </a:bodyPr>
          <a:p>
            <a:pPr algn="l"/>
            <a:r>
              <a:rPr lang="en-US" altLang="zh-CN" sz="2400" b="1" i="1" dirty="0">
                <a:latin typeface="Times New Roman" panose="02020603050405020304" pitchFamily="2" charset="0"/>
                <a:ea typeface="黑体" panose="02010609060101010101" pitchFamily="2" charset="-122"/>
              </a:rPr>
              <a:t>a </a:t>
            </a:r>
            <a:r>
              <a:rPr lang="en-US" altLang="zh-CN" sz="2400" b="1" dirty="0">
                <a:latin typeface="Times New Roman" panose="02020603050405020304" pitchFamily="2" charset="0"/>
                <a:ea typeface="黑体" panose="02010609060101010101" pitchFamily="2" charset="-122"/>
              </a:rPr>
              <a:t>m</a:t>
            </a:r>
            <a:endParaRPr lang="en-US" altLang="zh-CN" sz="2400" b="1" dirty="0">
              <a:latin typeface="Times New Roman" panose="02020603050405020304" pitchFamily="2" charset="0"/>
              <a:ea typeface="黑体" panose="02010609060101010101" pitchFamily="2" charset="-122"/>
            </a:endParaRPr>
          </a:p>
        </p:txBody>
      </p:sp>
      <p:sp>
        <p:nvSpPr>
          <p:cNvPr id="25611" name="文本框 10"/>
          <p:cNvSpPr txBox="1"/>
          <p:nvPr/>
        </p:nvSpPr>
        <p:spPr>
          <a:xfrm>
            <a:off x="7810500" y="4457700"/>
            <a:ext cx="1174750" cy="460375"/>
          </a:xfrm>
          <a:prstGeom prst="rect">
            <a:avLst/>
          </a:prstGeom>
          <a:noFill/>
          <a:ln w="9525">
            <a:noFill/>
          </a:ln>
        </p:spPr>
        <p:txBody>
          <a:bodyPr wrap="none" anchor="t" anchorCtr="0">
            <a:spAutoFit/>
          </a:bodyPr>
          <a:p>
            <a:pPr algn="l"/>
            <a:r>
              <a:rPr lang="en-US" altLang="zh-CN" sz="2400" b="1" dirty="0">
                <a:latin typeface="Times New Roman" panose="02020603050405020304" pitchFamily="2" charset="0"/>
                <a:ea typeface="黑体" panose="02010609060101010101" pitchFamily="2" charset="-122"/>
              </a:rPr>
              <a:t>(</a:t>
            </a:r>
            <a:r>
              <a:rPr lang="en-US" altLang="zh-CN" sz="2400" b="1" i="1" dirty="0">
                <a:latin typeface="Times New Roman" panose="02020603050405020304" pitchFamily="2" charset="0"/>
                <a:ea typeface="黑体" panose="02010609060101010101" pitchFamily="2" charset="-122"/>
              </a:rPr>
              <a:t>a</a:t>
            </a:r>
            <a:r>
              <a:rPr lang="en-US" altLang="zh-CN" sz="2400" b="1" dirty="0">
                <a:latin typeface="黑体" panose="02010609060101010101" pitchFamily="2" charset="-122"/>
                <a:ea typeface="黑体" panose="02010609060101010101" pitchFamily="2" charset="-122"/>
                <a:sym typeface="+mn-ea"/>
              </a:rPr>
              <a:t>-</a:t>
            </a:r>
            <a:r>
              <a:rPr lang="en-US" altLang="zh-CN" sz="2400" b="1" dirty="0">
                <a:latin typeface="Times New Roman" panose="02020603050405020304" pitchFamily="2" charset="0"/>
                <a:ea typeface="黑体" panose="02010609060101010101" pitchFamily="2" charset="-122"/>
              </a:rPr>
              <a:t>1) </a:t>
            </a:r>
            <a:r>
              <a:rPr lang="en-US" altLang="zh-CN" sz="2400" b="1" dirty="0">
                <a:latin typeface="Times New Roman" panose="02020603050405020304" pitchFamily="2" charset="0"/>
                <a:ea typeface="黑体" panose="02010609060101010101" pitchFamily="2" charset="-122"/>
              </a:rPr>
              <a:t>m</a:t>
            </a:r>
            <a:endParaRPr lang="en-US" altLang="zh-CN" sz="2400" b="1" dirty="0">
              <a:latin typeface="Times New Roman" panose="02020603050405020304" pitchFamily="2" charset="0"/>
              <a:ea typeface="黑体" panose="02010609060101010101" pitchFamily="2" charset="-122"/>
            </a:endParaRPr>
          </a:p>
        </p:txBody>
      </p:sp>
      <p:graphicFrame>
        <p:nvGraphicFramePr>
          <p:cNvPr id="25618" name="对象 25617"/>
          <p:cNvGraphicFramePr>
            <a:graphicFrameLocks noChangeAspect="1"/>
          </p:cNvGraphicFramePr>
          <p:nvPr/>
        </p:nvGraphicFramePr>
        <p:xfrm>
          <a:off x="6107740" y="2748428"/>
          <a:ext cx="85740" cy="161953"/>
        </p:xfrm>
        <a:graphic>
          <a:graphicData uri="http://schemas.openxmlformats.org/presentationml/2006/ole">
            <mc:AlternateContent xmlns:mc="http://schemas.openxmlformats.org/markup-compatibility/2006">
              <mc:Choice xmlns:v="urn:schemas-microsoft-com:vml" Requires="v">
                <p:oleObj spid="_x0000_s3126" name="" r:id="rId3" imgW="114300" imgH="215900" progId="Equation.3">
                  <p:embed/>
                </p:oleObj>
              </mc:Choice>
              <mc:Fallback>
                <p:oleObj name="" r:id="rId3" imgW="114300" imgH="215900" progId="Equation.3">
                  <p:embed/>
                  <p:pic>
                    <p:nvPicPr>
                      <p:cNvPr id="0" name="图片 3125"/>
                      <p:cNvPicPr/>
                      <p:nvPr/>
                    </p:nvPicPr>
                    <p:blipFill>
                      <a:blip r:embed="rId4"/>
                      <a:stretch>
                        <a:fillRect/>
                      </a:stretch>
                    </p:blipFill>
                    <p:spPr>
                      <a:xfrm>
                        <a:off x="6107740" y="2748428"/>
                        <a:ext cx="85740" cy="161953"/>
                      </a:xfrm>
                      <a:prstGeom prst="rect">
                        <a:avLst/>
                      </a:prstGeom>
                      <a:noFill/>
                      <a:ln w="38100">
                        <a:noFill/>
                        <a:miter/>
                      </a:ln>
                    </p:spPr>
                  </p:pic>
                </p:oleObj>
              </mc:Fallback>
            </mc:AlternateContent>
          </a:graphicData>
        </a:graphic>
      </p:graphicFrame>
      <p:graphicFrame>
        <p:nvGraphicFramePr>
          <p:cNvPr id="25619" name="对象 25618"/>
          <p:cNvGraphicFramePr>
            <a:graphicFrameLocks noChangeAspect="1"/>
          </p:cNvGraphicFramePr>
          <p:nvPr/>
        </p:nvGraphicFramePr>
        <p:xfrm>
          <a:off x="6093450" y="4127413"/>
          <a:ext cx="85740" cy="161953"/>
        </p:xfrm>
        <a:graphic>
          <a:graphicData uri="http://schemas.openxmlformats.org/presentationml/2006/ole">
            <mc:AlternateContent xmlns:mc="http://schemas.openxmlformats.org/markup-compatibility/2006">
              <mc:Choice xmlns:v="urn:schemas-microsoft-com:vml" Requires="v">
                <p:oleObj spid="_x0000_s2" name="" r:id="rId5" imgW="114300" imgH="215900" progId="Equation.3">
                  <p:embed/>
                </p:oleObj>
              </mc:Choice>
              <mc:Fallback>
                <p:oleObj name="" r:id="rId5" imgW="114300" imgH="215900" progId="Equation.3">
                  <p:embed/>
                  <p:pic>
                    <p:nvPicPr>
                      <p:cNvPr id="0" name="图片 3126"/>
                      <p:cNvPicPr/>
                      <p:nvPr/>
                    </p:nvPicPr>
                    <p:blipFill>
                      <a:blip r:embed="rId4"/>
                      <a:stretch>
                        <a:fillRect/>
                      </a:stretch>
                    </p:blipFill>
                    <p:spPr>
                      <a:xfrm>
                        <a:off x="6093450" y="4127413"/>
                        <a:ext cx="85740" cy="161953"/>
                      </a:xfrm>
                      <a:prstGeom prst="rect">
                        <a:avLst/>
                      </a:prstGeom>
                      <a:noFill/>
                      <a:ln w="38100">
                        <a:noFill/>
                        <a:miter/>
                      </a:ln>
                    </p:spPr>
                  </p:pic>
                </p:oleObj>
              </mc:Fallback>
            </mc:AlternateContent>
          </a:graphicData>
        </a:graphic>
      </p:graphicFrame>
      <p:sp>
        <p:nvSpPr>
          <p:cNvPr id="22546" name="文本框 6151"/>
          <p:cNvSpPr txBox="1"/>
          <p:nvPr/>
        </p:nvSpPr>
        <p:spPr>
          <a:xfrm>
            <a:off x="3142615" y="232410"/>
            <a:ext cx="3027680" cy="565150"/>
          </a:xfrm>
          <a:prstGeom prst="rect">
            <a:avLst/>
          </a:prstGeom>
          <a:noFill/>
          <a:ln w="9525">
            <a:noFill/>
          </a:ln>
        </p:spPr>
        <p:txBody>
          <a:bodyPr wrap="none" anchor="t" anchorCtr="0">
            <a:spAutoFit/>
          </a:bodyPr>
          <a:p>
            <a:pPr>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分式乘除法的应用</a:t>
            </a:r>
            <a:endParaRPr lang="en-US" altLang="zh-CN"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45" name="组合 44"/>
          <p:cNvGrpSpPr/>
          <p:nvPr/>
        </p:nvGrpSpPr>
        <p:grpSpPr>
          <a:xfrm>
            <a:off x="2570546" y="256077"/>
            <a:ext cx="3456412" cy="595576"/>
            <a:chOff x="1777185" y="621123"/>
            <a:chExt cx="3456412"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3</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92891"/>
              <a:ext cx="3141980" cy="12065"/>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5603"/>
                                        </p:tgtEl>
                                        <p:attrNameLst>
                                          <p:attrName>style.visibility</p:attrName>
                                        </p:attrNameLst>
                                      </p:cBhvr>
                                      <p:to>
                                        <p:strVal val="visible"/>
                                      </p:to>
                                    </p:set>
                                    <p:animEffect transition="in" filter="dissolve">
                                      <p:cBhvr>
                                        <p:cTn id="11" dur="500"/>
                                        <p:tgtEl>
                                          <p:spTgt spid="25603"/>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5610"/>
                                        </p:tgtEl>
                                        <p:attrNameLst>
                                          <p:attrName>style.visibility</p:attrName>
                                        </p:attrNameLst>
                                      </p:cBhvr>
                                      <p:to>
                                        <p:strVal val="visible"/>
                                      </p:to>
                                    </p:set>
                                    <p:animEffect transition="in" filter="dissolve">
                                      <p:cBhvr>
                                        <p:cTn id="15" dur="500"/>
                                        <p:tgtEl>
                                          <p:spTgt spid="25610"/>
                                        </p:tgtEl>
                                      </p:cBhvr>
                                    </p:animEffect>
                                  </p:childTnLst>
                                </p:cTn>
                              </p:par>
                              <p:par>
                                <p:cTn id="16" presetID="9" presetClass="entr" presetSubtype="0" fill="hold" nodeType="withEffect">
                                  <p:stCondLst>
                                    <p:cond delay="0"/>
                                  </p:stCondLst>
                                  <p:childTnLst>
                                    <p:set>
                                      <p:cBhvr>
                                        <p:cTn id="17" dur="1" fill="hold">
                                          <p:stCondLst>
                                            <p:cond delay="0"/>
                                          </p:stCondLst>
                                        </p:cTn>
                                        <p:tgtEl>
                                          <p:spTgt spid="25607"/>
                                        </p:tgtEl>
                                        <p:attrNameLst>
                                          <p:attrName>style.visibility</p:attrName>
                                        </p:attrNameLst>
                                      </p:cBhvr>
                                      <p:to>
                                        <p:strVal val="visible"/>
                                      </p:to>
                                    </p:set>
                                    <p:animEffect transition="in" filter="dissolve">
                                      <p:cBhvr>
                                        <p:cTn id="18" dur="500"/>
                                        <p:tgtEl>
                                          <p:spTgt spid="2560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5605"/>
                                        </p:tgtEl>
                                        <p:attrNameLst>
                                          <p:attrName>style.visibility</p:attrName>
                                        </p:attrNameLst>
                                      </p:cBhvr>
                                      <p:to>
                                        <p:strVal val="visible"/>
                                      </p:to>
                                    </p:set>
                                    <p:anim calcmode="lin" valueType="num">
                                      <p:cBhvr>
                                        <p:cTn id="23" dur="500" fill="hold"/>
                                        <p:tgtEl>
                                          <p:spTgt spid="25605"/>
                                        </p:tgtEl>
                                        <p:attrNameLst>
                                          <p:attrName>ppt_w</p:attrName>
                                        </p:attrNameLst>
                                      </p:cBhvr>
                                      <p:tavLst>
                                        <p:tav tm="0">
                                          <p:val>
                                            <p:fltVal val="0"/>
                                          </p:val>
                                        </p:tav>
                                        <p:tav tm="100000">
                                          <p:val>
                                            <p:strVal val="#ppt_w"/>
                                          </p:val>
                                        </p:tav>
                                      </p:tavLst>
                                    </p:anim>
                                    <p:anim calcmode="lin" valueType="num">
                                      <p:cBhvr>
                                        <p:cTn id="24" dur="500" fill="hold"/>
                                        <p:tgtEl>
                                          <p:spTgt spid="25605"/>
                                        </p:tgtEl>
                                        <p:attrNameLst>
                                          <p:attrName>ppt_h</p:attrName>
                                        </p:attrNameLst>
                                      </p:cBhvr>
                                      <p:tavLst>
                                        <p:tav tm="0">
                                          <p:val>
                                            <p:fltVal val="0"/>
                                          </p:val>
                                        </p:tav>
                                        <p:tav tm="100000">
                                          <p:val>
                                            <p:strVal val="#ppt_h"/>
                                          </p:val>
                                        </p:tav>
                                      </p:tavLst>
                                    </p:anim>
                                    <p:animEffect transition="in" filter="fade">
                                      <p:cBhvr>
                                        <p:cTn id="25" dur="500"/>
                                        <p:tgtEl>
                                          <p:spTgt spid="25605"/>
                                        </p:tgtEl>
                                      </p:cBhvr>
                                    </p:animEffect>
                                  </p:childTnLst>
                                </p:cTn>
                              </p:par>
                            </p:childTnLst>
                          </p:cTn>
                        </p:par>
                        <p:par>
                          <p:cTn id="26" fill="hold">
                            <p:stCondLst>
                              <p:cond delay="500"/>
                            </p:stCondLst>
                            <p:childTnLst>
                              <p:par>
                                <p:cTn id="27" presetID="9" presetClass="entr" presetSubtype="0" fill="hold" nodeType="afterEffect">
                                  <p:stCondLst>
                                    <p:cond delay="0"/>
                                  </p:stCondLst>
                                  <p:childTnLst>
                                    <p:set>
                                      <p:cBhvr>
                                        <p:cTn id="28" dur="1" fill="hold">
                                          <p:stCondLst>
                                            <p:cond delay="0"/>
                                          </p:stCondLst>
                                        </p:cTn>
                                        <p:tgtEl>
                                          <p:spTgt spid="25606"/>
                                        </p:tgtEl>
                                        <p:attrNameLst>
                                          <p:attrName>style.visibility</p:attrName>
                                        </p:attrNameLst>
                                      </p:cBhvr>
                                      <p:to>
                                        <p:strVal val="visible"/>
                                      </p:to>
                                    </p:set>
                                    <p:animEffect transition="in" filter="dissolve">
                                      <p:cBhvr>
                                        <p:cTn id="29" dur="500"/>
                                        <p:tgtEl>
                                          <p:spTgt spid="25606"/>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25609"/>
                                        </p:tgtEl>
                                        <p:attrNameLst>
                                          <p:attrName>style.visibility</p:attrName>
                                        </p:attrNameLst>
                                      </p:cBhvr>
                                      <p:to>
                                        <p:strVal val="visible"/>
                                      </p:to>
                                    </p:set>
                                    <p:animEffect transition="in" filter="dissolve">
                                      <p:cBhvr>
                                        <p:cTn id="32" dur="500"/>
                                        <p:tgtEl>
                                          <p:spTgt spid="2560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5604"/>
                                        </p:tgtEl>
                                        <p:attrNameLst>
                                          <p:attrName>style.visibility</p:attrName>
                                        </p:attrNameLst>
                                      </p:cBhvr>
                                      <p:to>
                                        <p:strVal val="visible"/>
                                      </p:to>
                                    </p:set>
                                    <p:animEffect transition="in" filter="blinds(horizontal)">
                                      <p:cBhvr>
                                        <p:cTn id="37" dur="500"/>
                                        <p:tgtEl>
                                          <p:spTgt spid="25604"/>
                                        </p:tgtEl>
                                      </p:cBhvr>
                                    </p:animEffect>
                                  </p:childTnLst>
                                </p:cTn>
                              </p:par>
                            </p:childTnLst>
                          </p:cTn>
                        </p:par>
                        <p:par>
                          <p:cTn id="38" fill="hold">
                            <p:stCondLst>
                              <p:cond delay="500"/>
                            </p:stCondLst>
                            <p:childTnLst>
                              <p:par>
                                <p:cTn id="39" presetID="9" presetClass="entr" presetSubtype="0" fill="hold" nodeType="afterEffect">
                                  <p:stCondLst>
                                    <p:cond delay="0"/>
                                  </p:stCondLst>
                                  <p:childTnLst>
                                    <p:set>
                                      <p:cBhvr>
                                        <p:cTn id="40" dur="1" fill="hold">
                                          <p:stCondLst>
                                            <p:cond delay="0"/>
                                          </p:stCondLst>
                                        </p:cTn>
                                        <p:tgtEl>
                                          <p:spTgt spid="25608"/>
                                        </p:tgtEl>
                                        <p:attrNameLst>
                                          <p:attrName>style.visibility</p:attrName>
                                        </p:attrNameLst>
                                      </p:cBhvr>
                                      <p:to>
                                        <p:strVal val="visible"/>
                                      </p:to>
                                    </p:set>
                                    <p:animEffect transition="in" filter="dissolve">
                                      <p:cBhvr>
                                        <p:cTn id="41" dur="500"/>
                                        <p:tgtEl>
                                          <p:spTgt spid="25608"/>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5611"/>
                                        </p:tgtEl>
                                        <p:attrNameLst>
                                          <p:attrName>style.visibility</p:attrName>
                                        </p:attrNameLst>
                                      </p:cBhvr>
                                      <p:to>
                                        <p:strVal val="visible"/>
                                      </p:to>
                                    </p:set>
                                    <p:animEffect transition="in" filter="dissolve">
                                      <p:cBhvr>
                                        <p:cTn id="44" dur="5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9" grpId="0"/>
      <p:bldP spid="25610" grpId="0"/>
      <p:bldP spid="25611" grpId="0"/>
      <p:bldP spid="2560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2662555" y="333693"/>
            <a:ext cx="2764790" cy="583565"/>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3" name="文本框 2"/>
          <p:cNvSpPr txBox="1"/>
          <p:nvPr/>
        </p:nvSpPr>
        <p:spPr>
          <a:xfrm>
            <a:off x="317500" y="844550"/>
            <a:ext cx="8364855" cy="3709035"/>
          </a:xfrm>
          <a:prstGeom prst="rect">
            <a:avLst/>
          </a:prstGeom>
          <a:noFill/>
        </p:spPr>
        <p:txBody>
          <a:bodyPr wrap="square" rtlCol="0" anchor="t">
            <a:spAutoFit/>
          </a:bodyPr>
          <a:p>
            <a:pPr>
              <a:lnSpc>
                <a:spcPct val="12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1.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经历探索分式的乘除运算法则的过程，渗透类比转化的思想</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重点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nSpc>
                <a:spcPct val="12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2.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理解并掌握分式的乘除法法则，能运用法则对分式进行乘、除运算</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30919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难点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nSpc>
                <a:spcPct val="12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3.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理解分式乘方的原理，掌握乘方的法则，并能运用乘方法则进行分式的乘方运算</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a:solidFill>
                  <a:srgbClr val="30919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难点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800">
              <a:solidFill>
                <a:srgbClr val="309190"/>
              </a:solidFill>
              <a:latin typeface="Times New Roman" panose="02020603050405020304" pitchFamily="2" charset="0"/>
              <a:ea typeface="黑体" panose="02010609060101010101" pitchFamily="2" charset="-122"/>
              <a:cs typeface="Times New Roman" panose="02020603050405020304" pitchFamily="2" charset="0"/>
              <a:sym typeface="+mn-ea"/>
            </a:endParaRPr>
          </a:p>
          <a:p>
            <a:pPr>
              <a:lnSpc>
                <a:spcPct val="12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4. </a:t>
            </a:r>
            <a:r>
              <a:rPr lang="zh-CN" altLang="en-US" sz="2800">
                <a:latin typeface="Times New Roman" panose="02020603050405020304" pitchFamily="2" charset="0"/>
                <a:ea typeface="黑体" panose="02010609060101010101" pitchFamily="2" charset="-122"/>
                <a:cs typeface="Times New Roman" panose="02020603050405020304" pitchFamily="2" charset="0"/>
                <a:sym typeface="+mn-ea"/>
              </a:rPr>
              <a:t>能解决一些与分式乘除有关的实际问题</a:t>
            </a:r>
            <a:r>
              <a:rPr lang="en-US" altLang="zh-CN" sz="2800">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 name="矩形 3"/>
          <p:cNvSpPr/>
          <p:nvPr/>
        </p:nvSpPr>
        <p:spPr>
          <a:xfrm>
            <a:off x="194945" y="391160"/>
            <a:ext cx="3473450" cy="3563938"/>
          </a:xfrm>
          <a:prstGeom prst="rect">
            <a:avLst/>
          </a:prstGeom>
          <a:noFill/>
          <a:ln w="3175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4" name="矩形 4"/>
          <p:cNvSpPr/>
          <p:nvPr/>
        </p:nvSpPr>
        <p:spPr>
          <a:xfrm>
            <a:off x="220345" y="3040698"/>
            <a:ext cx="869950" cy="914400"/>
          </a:xfrm>
          <a:prstGeom prst="rect">
            <a:avLst/>
          </a:prstGeom>
          <a:noFill/>
          <a:ln w="3175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cxnSp>
        <p:nvCxnSpPr>
          <p:cNvPr id="15" name="直接连接符 5"/>
          <p:cNvCxnSpPr/>
          <p:nvPr/>
        </p:nvCxnSpPr>
        <p:spPr>
          <a:xfrm flipH="1" flipV="1">
            <a:off x="1080770" y="405448"/>
            <a:ext cx="9525" cy="3549650"/>
          </a:xfrm>
          <a:prstGeom prst="line">
            <a:avLst/>
          </a:prstGeom>
          <a:ln w="31750" cap="flat" cmpd="sng">
            <a:solidFill>
              <a:schemeClr val="tx1"/>
            </a:solidFill>
            <a:prstDash val="solid"/>
            <a:bevel/>
            <a:headEnd type="none" w="med" len="med"/>
            <a:tailEnd type="none" w="med" len="med"/>
          </a:ln>
        </p:spPr>
      </p:cxnSp>
      <p:cxnSp>
        <p:nvCxnSpPr>
          <p:cNvPr id="16" name="直接箭头连接符 7"/>
          <p:cNvCxnSpPr/>
          <p:nvPr/>
        </p:nvCxnSpPr>
        <p:spPr>
          <a:xfrm flipV="1">
            <a:off x="194945" y="4615180"/>
            <a:ext cx="3473450" cy="12700"/>
          </a:xfrm>
          <a:prstGeom prst="straightConnector1">
            <a:avLst/>
          </a:prstGeom>
          <a:ln w="12700" cap="flat" cmpd="sng">
            <a:solidFill>
              <a:srgbClr val="FF0000"/>
            </a:solidFill>
            <a:prstDash val="solid"/>
            <a:bevel/>
            <a:headEnd type="arrow" w="med" len="med"/>
            <a:tailEnd type="arrow" w="med" len="med"/>
          </a:ln>
        </p:spPr>
      </p:cxnSp>
      <p:sp>
        <p:nvSpPr>
          <p:cNvPr id="17" name="文本框 9"/>
          <p:cNvSpPr txBox="1"/>
          <p:nvPr/>
        </p:nvSpPr>
        <p:spPr>
          <a:xfrm>
            <a:off x="1247140" y="4525010"/>
            <a:ext cx="752475" cy="521970"/>
          </a:xfrm>
          <a:prstGeom prst="rect">
            <a:avLst/>
          </a:prstGeom>
          <a:noFill/>
          <a:ln w="9525">
            <a:noFill/>
          </a:ln>
        </p:spPr>
        <p:txBody>
          <a:bodyPr anchor="t" anchorCtr="0">
            <a:spAutoFit/>
          </a:bodyPr>
          <a:p>
            <a:r>
              <a:rPr lang="en-US" altLang="zh-CN" sz="2800" b="1" i="1" dirty="0">
                <a:latin typeface="Times New Roman" panose="02020603050405020304" pitchFamily="2" charset="0"/>
                <a:ea typeface="黑体" panose="02010609060101010101" pitchFamily="2" charset="-122"/>
              </a:rPr>
              <a:t>a </a:t>
            </a:r>
            <a:r>
              <a:rPr lang="en-US" altLang="zh-CN" sz="2800" b="1" dirty="0">
                <a:latin typeface="Times New Roman" panose="02020603050405020304" pitchFamily="2" charset="0"/>
                <a:ea typeface="黑体" panose="02010609060101010101" pitchFamily="2" charset="-122"/>
              </a:rPr>
              <a:t>m</a:t>
            </a:r>
            <a:endParaRPr lang="en-US" altLang="zh-CN" sz="2800" b="1" dirty="0">
              <a:latin typeface="Times New Roman" panose="02020603050405020304" pitchFamily="2" charset="0"/>
              <a:ea typeface="黑体" panose="02010609060101010101" pitchFamily="2" charset="-122"/>
            </a:endParaRPr>
          </a:p>
        </p:txBody>
      </p:sp>
      <p:cxnSp>
        <p:nvCxnSpPr>
          <p:cNvPr id="18" name="直接连接符 10"/>
          <p:cNvCxnSpPr/>
          <p:nvPr/>
        </p:nvCxnSpPr>
        <p:spPr>
          <a:xfrm>
            <a:off x="194945" y="3040698"/>
            <a:ext cx="3473450" cy="0"/>
          </a:xfrm>
          <a:prstGeom prst="line">
            <a:avLst/>
          </a:prstGeom>
          <a:ln w="31750" cap="flat" cmpd="sng">
            <a:solidFill>
              <a:schemeClr val="tx1"/>
            </a:solidFill>
            <a:prstDash val="solid"/>
            <a:bevel/>
            <a:headEnd type="none" w="med" len="med"/>
            <a:tailEnd type="none" w="med" len="med"/>
          </a:ln>
        </p:spPr>
      </p:cxnSp>
      <p:sp>
        <p:nvSpPr>
          <p:cNvPr id="19" name="文本框 11"/>
          <p:cNvSpPr txBox="1"/>
          <p:nvPr/>
        </p:nvSpPr>
        <p:spPr>
          <a:xfrm>
            <a:off x="194945" y="4082415"/>
            <a:ext cx="752475" cy="521970"/>
          </a:xfrm>
          <a:prstGeom prst="rect">
            <a:avLst/>
          </a:prstGeom>
          <a:noFill/>
          <a:ln w="9525">
            <a:noFill/>
          </a:ln>
        </p:spPr>
        <p:txBody>
          <a:bodyPr wrap="square" anchor="t" anchorCtr="0">
            <a:spAutoFit/>
          </a:bodyPr>
          <a:p>
            <a:r>
              <a:rPr lang="en-US" altLang="zh-CN" sz="2800" b="1" dirty="0">
                <a:latin typeface="Times New Roman" panose="02020603050405020304" pitchFamily="2" charset="0"/>
                <a:ea typeface="黑体" panose="02010609060101010101" pitchFamily="2" charset="-122"/>
              </a:rPr>
              <a:t>1 m</a:t>
            </a:r>
            <a:endParaRPr lang="en-US" altLang="zh-CN" sz="2800" b="1" dirty="0">
              <a:latin typeface="Times New Roman" panose="02020603050405020304" pitchFamily="2" charset="0"/>
              <a:ea typeface="黑体" panose="02010609060101010101" pitchFamily="2" charset="-122"/>
            </a:endParaRPr>
          </a:p>
        </p:txBody>
      </p:sp>
      <p:cxnSp>
        <p:nvCxnSpPr>
          <p:cNvPr id="22" name="直接箭头连接符 12"/>
          <p:cNvCxnSpPr/>
          <p:nvPr/>
        </p:nvCxnSpPr>
        <p:spPr>
          <a:xfrm>
            <a:off x="156845" y="4083685"/>
            <a:ext cx="923925" cy="0"/>
          </a:xfrm>
          <a:prstGeom prst="straightConnector1">
            <a:avLst/>
          </a:prstGeom>
          <a:ln w="12700" cap="flat" cmpd="sng">
            <a:solidFill>
              <a:srgbClr val="FF0000"/>
            </a:solidFill>
            <a:prstDash val="solid"/>
            <a:bevel/>
            <a:headEnd type="arrow" w="med" len="med"/>
            <a:tailEnd type="arrow" w="med" len="med"/>
          </a:ln>
        </p:spPr>
      </p:cxnSp>
      <p:cxnSp>
        <p:nvCxnSpPr>
          <p:cNvPr id="23" name="直接箭头连接符 13"/>
          <p:cNvCxnSpPr/>
          <p:nvPr/>
        </p:nvCxnSpPr>
        <p:spPr>
          <a:xfrm flipV="1">
            <a:off x="1090295" y="4083685"/>
            <a:ext cx="2578100" cy="12700"/>
          </a:xfrm>
          <a:prstGeom prst="straightConnector1">
            <a:avLst/>
          </a:prstGeom>
          <a:ln w="9525" cap="flat" cmpd="sng">
            <a:solidFill>
              <a:srgbClr val="FF0000"/>
            </a:solidFill>
            <a:prstDash val="solid"/>
            <a:bevel/>
            <a:headEnd type="arrow" w="med" len="med"/>
            <a:tailEnd type="arrow" w="med" len="med"/>
          </a:ln>
        </p:spPr>
      </p:cxnSp>
      <p:sp>
        <p:nvSpPr>
          <p:cNvPr id="24" name="文本框 14"/>
          <p:cNvSpPr txBox="1"/>
          <p:nvPr/>
        </p:nvSpPr>
        <p:spPr>
          <a:xfrm>
            <a:off x="1561465" y="4023360"/>
            <a:ext cx="1857375" cy="521970"/>
          </a:xfrm>
          <a:prstGeom prst="rect">
            <a:avLst/>
          </a:prstGeom>
          <a:noFill/>
          <a:ln w="9525">
            <a:noFill/>
          </a:ln>
        </p:spPr>
        <p:txBody>
          <a:bodyPr anchor="t" anchorCtr="0">
            <a:spAutoFit/>
          </a:bodyPr>
          <a:p>
            <a:r>
              <a:rPr lang="en-US" altLang="zh-CN" sz="2800" b="1" dirty="0">
                <a:latin typeface="Times New Roman" panose="02020603050405020304" pitchFamily="2" charset="0"/>
                <a:ea typeface="黑体" panose="02010609060101010101" pitchFamily="2" charset="-122"/>
              </a:rPr>
              <a:t>(</a:t>
            </a:r>
            <a:r>
              <a:rPr lang="en-US" altLang="zh-CN" sz="2800" b="1" i="1" dirty="0">
                <a:latin typeface="Times New Roman" panose="02020603050405020304" pitchFamily="2" charset="0"/>
                <a:ea typeface="黑体" panose="02010609060101010101" pitchFamily="2" charset="-122"/>
              </a:rPr>
              <a:t>a</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b="1" dirty="0">
                <a:latin typeface="Times New Roman" panose="02020603050405020304" pitchFamily="2" charset="0"/>
                <a:ea typeface="黑体" panose="02010609060101010101" pitchFamily="2" charset="-122"/>
              </a:rPr>
              <a:t>1) </a:t>
            </a:r>
            <a:r>
              <a:rPr lang="en-US" altLang="zh-CN" sz="2800" b="1" dirty="0">
                <a:latin typeface="Times New Roman" panose="02020603050405020304" pitchFamily="2" charset="0"/>
                <a:ea typeface="黑体" panose="02010609060101010101" pitchFamily="2" charset="-122"/>
              </a:rPr>
              <a:t>m</a:t>
            </a:r>
            <a:endParaRPr lang="en-US" altLang="zh-CN" sz="2800" b="1" dirty="0">
              <a:latin typeface="Times New Roman" panose="02020603050405020304" pitchFamily="2" charset="0"/>
              <a:ea typeface="黑体" panose="02010609060101010101" pitchFamily="2" charset="-122"/>
            </a:endParaRPr>
          </a:p>
        </p:txBody>
      </p:sp>
      <p:sp>
        <p:nvSpPr>
          <p:cNvPr id="25" name="Text Box 5"/>
          <p:cNvSpPr txBox="1"/>
          <p:nvPr/>
        </p:nvSpPr>
        <p:spPr>
          <a:xfrm>
            <a:off x="4070350" y="249555"/>
            <a:ext cx="4815205" cy="3969385"/>
          </a:xfrm>
          <a:prstGeom prst="rect">
            <a:avLst/>
          </a:prstGeom>
          <a:noFill/>
          <a:ln w="9525">
            <a:noFill/>
          </a:ln>
        </p:spPr>
        <p:txBody>
          <a:bodyPr wrap="square" anchor="t" anchorCtr="0">
            <a:spAutoFit/>
          </a:bodyPr>
          <a:p>
            <a:pPr defTabSz="914400">
              <a:lnSpc>
                <a:spcPct val="150000"/>
              </a:lnSpc>
              <a:spcBef>
                <a:spcPct val="50000"/>
              </a:spcBef>
            </a:pPr>
            <a:r>
              <a:rPr lang="zh-CN" altLang="en-US" sz="2800" dirty="0">
                <a:solidFill>
                  <a:srgbClr val="FF0000"/>
                </a:solidFill>
                <a:latin typeface="Times New Roman" panose="02020603050405020304" pitchFamily="2" charset="0"/>
                <a:ea typeface="黑体" panose="02010609060101010101" pitchFamily="2" charset="-122"/>
              </a:rPr>
              <a:t>解：</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丰收</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1 </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号</a:t>
            </a:r>
            <a:r>
              <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小麦的试验田面积是</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a</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1)m</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，单位面积产量是            </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kg/m</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丰收</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2 </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号</a:t>
            </a:r>
            <a:r>
              <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小麦的试验田面积是</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sym typeface="Wingdings" panose="05000000000000000000" pitchFamily="2" charset="2"/>
              </a:rPr>
              <a:t>a</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－1)</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   </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m</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，单位面积产量是              </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kg/m</a:t>
            </a:r>
            <a:r>
              <a:rPr lang="en-US" altLang="zh-CN" sz="2800" baseline="300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en-US" altLang="zh-CN"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rPr>
              <a:t> </a:t>
            </a:r>
            <a:endParaRPr lang="zh-CN" altLang="en-US" sz="2800"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p:txBody>
      </p:sp>
      <p:graphicFrame>
        <p:nvGraphicFramePr>
          <p:cNvPr id="26" name="对象 25"/>
          <p:cNvGraphicFramePr/>
          <p:nvPr/>
        </p:nvGraphicFramePr>
        <p:xfrm>
          <a:off x="6468110" y="1548130"/>
          <a:ext cx="760730" cy="815975"/>
        </p:xfrm>
        <a:graphic>
          <a:graphicData uri="http://schemas.openxmlformats.org/presentationml/2006/ole">
            <mc:AlternateContent xmlns:mc="http://schemas.openxmlformats.org/markup-compatibility/2006">
              <mc:Choice xmlns:v="urn:schemas-microsoft-com:vml" Requires="v">
                <p:oleObj spid="_x0000_s27" name="" r:id="rId1" imgW="394970" imgH="394970" progId="Equation.DSMT4">
                  <p:embed/>
                </p:oleObj>
              </mc:Choice>
              <mc:Fallback>
                <p:oleObj name="" r:id="rId1" imgW="394970" imgH="394970" progId="Equation.DSMT4">
                  <p:embed/>
                  <p:pic>
                    <p:nvPicPr>
                      <p:cNvPr id="0" name="图片 3080"/>
                      <p:cNvPicPr/>
                      <p:nvPr/>
                    </p:nvPicPr>
                    <p:blipFill>
                      <a:blip r:embed="rId2"/>
                      <a:stretch>
                        <a:fillRect/>
                      </a:stretch>
                    </p:blipFill>
                    <p:spPr>
                      <a:xfrm>
                        <a:off x="6468110" y="1548130"/>
                        <a:ext cx="760730" cy="815975"/>
                      </a:xfrm>
                      <a:prstGeom prst="rect">
                        <a:avLst/>
                      </a:prstGeom>
                      <a:noFill/>
                      <a:ln w="38100">
                        <a:noFill/>
                        <a:miter/>
                      </a:ln>
                    </p:spPr>
                  </p:pic>
                </p:oleObj>
              </mc:Fallback>
            </mc:AlternateContent>
          </a:graphicData>
        </a:graphic>
      </p:graphicFrame>
      <p:graphicFrame>
        <p:nvGraphicFramePr>
          <p:cNvPr id="28" name="对象 27"/>
          <p:cNvGraphicFramePr/>
          <p:nvPr/>
        </p:nvGraphicFramePr>
        <p:xfrm>
          <a:off x="4931410" y="3477895"/>
          <a:ext cx="1212215" cy="840740"/>
        </p:xfrm>
        <a:graphic>
          <a:graphicData uri="http://schemas.openxmlformats.org/presentationml/2006/ole">
            <mc:AlternateContent xmlns:mc="http://schemas.openxmlformats.org/markup-compatibility/2006">
              <mc:Choice xmlns:v="urn:schemas-microsoft-com:vml" Requires="v">
                <p:oleObj spid="_x0000_s29" name="" r:id="rId3" imgW="508635" imgH="419735" progId="Equation.DSMT4">
                  <p:embed/>
                </p:oleObj>
              </mc:Choice>
              <mc:Fallback>
                <p:oleObj name="" r:id="rId3" imgW="508635" imgH="419735" progId="Equation.DSMT4">
                  <p:embed/>
                  <p:pic>
                    <p:nvPicPr>
                      <p:cNvPr id="0" name="图片 3086"/>
                      <p:cNvPicPr/>
                      <p:nvPr/>
                    </p:nvPicPr>
                    <p:blipFill>
                      <a:blip r:embed="rId4"/>
                      <a:stretch>
                        <a:fillRect/>
                      </a:stretch>
                    </p:blipFill>
                    <p:spPr>
                      <a:xfrm>
                        <a:off x="4931410" y="3477895"/>
                        <a:ext cx="1212215" cy="840740"/>
                      </a:xfrm>
                      <a:prstGeom prst="rect">
                        <a:avLst/>
                      </a:prstGeom>
                      <a:noFill/>
                      <a:ln w="38100">
                        <a:noFill/>
                        <a:miter/>
                      </a:ln>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500"/>
                                        <p:tgtEl>
                                          <p:spTgt spid="1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par>
                                <p:cTn id="32" presetID="9"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dissolve">
                                      <p:cBhvr>
                                        <p:cTn id="39" dur="500"/>
                                        <p:tgtEl>
                                          <p:spTgt spid="2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dissolv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5">
                                            <p:txEl>
                                              <p:charRg st="0" end="110"/>
                                            </p:txEl>
                                          </p:spTgt>
                                        </p:tgtEl>
                                        <p:attrNameLst>
                                          <p:attrName>style.visibility</p:attrName>
                                        </p:attrNameLst>
                                      </p:cBhvr>
                                      <p:to>
                                        <p:strVal val="visible"/>
                                      </p:to>
                                    </p:set>
                                    <p:animEffect transition="in" filter="dissolve">
                                      <p:cBhvr>
                                        <p:cTn id="47" dur="500"/>
                                        <p:tgtEl>
                                          <p:spTgt spid="25">
                                            <p:txEl>
                                              <p:charRg st="0" end="110"/>
                                            </p:txEl>
                                          </p:spTgt>
                                        </p:tgtEl>
                                      </p:cBhvr>
                                    </p:animEffect>
                                  </p:childTnLst>
                                </p:cTn>
                              </p:par>
                              <p:par>
                                <p:cTn id="48" presetID="9" presetClass="entr" presetSubtype="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dissolve">
                                      <p:cBhvr>
                                        <p:cTn id="50" dur="500"/>
                                        <p:tgtEl>
                                          <p:spTgt spid="26"/>
                                        </p:tgtEl>
                                      </p:cBhvr>
                                    </p:animEffect>
                                  </p:childTnLst>
                                </p:cTn>
                              </p:par>
                              <p:par>
                                <p:cTn id="51" presetID="9" presetClass="entr" presetSubtype="0"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dissolv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7" grpId="0"/>
      <p:bldP spid="19"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15"/>
          <p:cNvSpPr/>
          <p:nvPr/>
        </p:nvSpPr>
        <p:spPr>
          <a:xfrm>
            <a:off x="684848" y="2730183"/>
            <a:ext cx="685800" cy="521970"/>
          </a:xfrm>
          <a:prstGeom prst="rect">
            <a:avLst/>
          </a:prstGeom>
          <a:noFill/>
          <a:ln w="9525">
            <a:noFill/>
          </a:ln>
        </p:spPr>
        <p:txBody>
          <a:bodyPr wrap="none" anchor="t" anchorCtr="0">
            <a:spAutoFit/>
          </a:bodyPr>
          <a:p>
            <a:r>
              <a:rPr lang="zh-CN" altLang="en-US" sz="2800" b="1" dirty="0">
                <a:solidFill>
                  <a:srgbClr val="FF0000"/>
                </a:solidFill>
                <a:latin typeface="Times New Roman" panose="02020603050405020304" pitchFamily="2" charset="0"/>
                <a:ea typeface="黑体" panose="02010609060101010101" pitchFamily="2" charset="-122"/>
                <a:sym typeface="Wingdings" panose="05000000000000000000" pitchFamily="2" charset="2"/>
              </a:rPr>
              <a:t> </a:t>
            </a:r>
            <a:r>
              <a:rPr lang="en-US" altLang="zh-CN" sz="2800" b="1"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r>
              <a:rPr lang="zh-CN" altLang="en-US" sz="2800" b="1" dirty="0">
                <a:solidFill>
                  <a:srgbClr val="FF0000"/>
                </a:solidFill>
                <a:latin typeface="Times New Roman" panose="02020603050405020304" pitchFamily="2" charset="0"/>
                <a:ea typeface="黑体" panose="02010609060101010101" pitchFamily="2" charset="-122"/>
                <a:sym typeface="Wingdings" panose="05000000000000000000" pitchFamily="2" charset="2"/>
              </a:rPr>
              <a:t>2</a:t>
            </a:r>
            <a:r>
              <a:rPr lang="en-US" altLang="zh-CN" sz="2800" b="1" dirty="0">
                <a:solidFill>
                  <a:srgbClr val="FF0000"/>
                </a:solidFill>
                <a:latin typeface="Times New Roman" panose="02020603050405020304" pitchFamily="2" charset="0"/>
                <a:ea typeface="黑体" panose="02010609060101010101" pitchFamily="2" charset="-122"/>
                <a:sym typeface="Wingdings" panose="05000000000000000000" pitchFamily="2" charset="2"/>
              </a:rPr>
              <a:t>)</a:t>
            </a:r>
            <a:endParaRPr lang="en-US" altLang="zh-CN" sz="2800" b="1" dirty="0">
              <a:solidFill>
                <a:srgbClr val="FF0000"/>
              </a:solidFill>
              <a:latin typeface="Times New Roman" panose="02020603050405020304" pitchFamily="2" charset="0"/>
              <a:ea typeface="黑体" panose="02010609060101010101" pitchFamily="2" charset="-122"/>
              <a:sym typeface="Wingdings" panose="05000000000000000000" pitchFamily="2" charset="2"/>
            </a:endParaRPr>
          </a:p>
        </p:txBody>
      </p:sp>
      <p:graphicFrame>
        <p:nvGraphicFramePr>
          <p:cNvPr id="3" name="对象 2"/>
          <p:cNvGraphicFramePr/>
          <p:nvPr/>
        </p:nvGraphicFramePr>
        <p:xfrm>
          <a:off x="1332865" y="2514600"/>
          <a:ext cx="5485130" cy="1049020"/>
        </p:xfrm>
        <a:graphic>
          <a:graphicData uri="http://schemas.openxmlformats.org/presentationml/2006/ole">
            <mc:AlternateContent xmlns:mc="http://schemas.openxmlformats.org/markup-compatibility/2006">
              <mc:Choice xmlns:v="urn:schemas-microsoft-com:vml" Requires="v">
                <p:oleObj spid="_x0000_s3078" name="" r:id="rId1" imgW="2500630" imgH="444500" progId="Equation.DSMT4">
                  <p:embed/>
                </p:oleObj>
              </mc:Choice>
              <mc:Fallback>
                <p:oleObj name="" r:id="rId1" imgW="2500630" imgH="444500" progId="Equation.DSMT4">
                  <p:embed/>
                  <p:pic>
                    <p:nvPicPr>
                      <p:cNvPr id="0" name="图片 3077"/>
                      <p:cNvPicPr/>
                      <p:nvPr/>
                    </p:nvPicPr>
                    <p:blipFill>
                      <a:blip r:embed="rId2"/>
                      <a:stretch>
                        <a:fillRect/>
                      </a:stretch>
                    </p:blipFill>
                    <p:spPr>
                      <a:xfrm>
                        <a:off x="1332865" y="2514600"/>
                        <a:ext cx="5485130" cy="1049020"/>
                      </a:xfrm>
                      <a:prstGeom prst="rect">
                        <a:avLst/>
                      </a:prstGeom>
                      <a:noFill/>
                      <a:ln w="38100">
                        <a:noFill/>
                        <a:miter/>
                      </a:ln>
                    </p:spPr>
                  </p:pic>
                </p:oleObj>
              </mc:Fallback>
            </mc:AlternateContent>
          </a:graphicData>
        </a:graphic>
      </p:graphicFrame>
      <p:sp>
        <p:nvSpPr>
          <p:cNvPr id="4" name="Rectangle 17"/>
          <p:cNvSpPr/>
          <p:nvPr/>
        </p:nvSpPr>
        <p:spPr>
          <a:xfrm>
            <a:off x="828040" y="3432175"/>
            <a:ext cx="8048625" cy="1383665"/>
          </a:xfrm>
          <a:prstGeom prst="rect">
            <a:avLst/>
          </a:prstGeom>
          <a:noFill/>
          <a:ln w="9525">
            <a:noFill/>
          </a:ln>
        </p:spPr>
        <p:txBody>
          <a:bodyPr wrap="square" anchor="t" anchorCtr="0">
            <a:spAutoFit/>
          </a:bodyPr>
          <a:p>
            <a:pPr>
              <a:lnSpc>
                <a:spcPct val="150000"/>
              </a:lnSpc>
            </a:pP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    所以</a:t>
            </a:r>
            <a:r>
              <a:rPr lang="zh-CN" altLang="en-US" sz="2800" dirty="0">
                <a:solidFill>
                  <a:srgbClr val="FF0000"/>
                </a:solidFill>
                <a:latin typeface="黑体" panose="02010609060101010101" pitchFamily="2" charset="-122"/>
                <a:ea typeface="黑体" panose="02010609060101010101" pitchFamily="2" charset="-122"/>
              </a:rPr>
              <a:t>“丰收</a:t>
            </a:r>
            <a:r>
              <a:rPr lang="en-US" altLang="zh-CN" sz="2800" dirty="0">
                <a:solidFill>
                  <a:srgbClr val="FF0000"/>
                </a:solidFill>
                <a:latin typeface="Times New Roman" panose="02020603050405020304" pitchFamily="2" charset="0"/>
                <a:ea typeface="黑体" panose="02010609060101010101" pitchFamily="2" charset="-122"/>
                <a:sym typeface="+mn-ea"/>
              </a:rPr>
              <a:t> </a:t>
            </a:r>
            <a:r>
              <a:rPr lang="zh-CN" altLang="en-US" sz="2800" dirty="0">
                <a:solidFill>
                  <a:srgbClr val="FF0000"/>
                </a:solidFill>
                <a:latin typeface="Times New Roman" panose="02020603050405020304" pitchFamily="2" charset="0"/>
                <a:ea typeface="黑体" panose="02010609060101010101" pitchFamily="2" charset="-122"/>
              </a:rPr>
              <a:t>2</a:t>
            </a:r>
            <a:r>
              <a:rPr lang="en-US" altLang="zh-CN" sz="2800" dirty="0">
                <a:solidFill>
                  <a:srgbClr val="FF0000"/>
                </a:solidFill>
                <a:latin typeface="Times New Roman" panose="02020603050405020304" pitchFamily="2" charset="0"/>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号</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小麦的单位面积产量是</a:t>
            </a:r>
            <a:r>
              <a:rPr lang="zh-CN" altLang="en-US" sz="2800" dirty="0">
                <a:solidFill>
                  <a:srgbClr val="FF0000"/>
                </a:solidFill>
                <a:latin typeface="黑体" panose="02010609060101010101" pitchFamily="2" charset="-122"/>
                <a:ea typeface="黑体" panose="02010609060101010101" pitchFamily="2" charset="-122"/>
              </a:rPr>
              <a:t>“丰收</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1</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rgbClr val="FF0000"/>
                </a:solidFill>
                <a:latin typeface="黑体" panose="02010609060101010101" pitchFamily="2" charset="-122"/>
                <a:ea typeface="黑体" panose="02010609060101010101" pitchFamily="2" charset="-122"/>
              </a:rPr>
              <a:t>号</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小麦的单位面积产量的</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 </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    </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    </a:t>
            </a:r>
            <a:r>
              <a:rPr lang="zh-CN" altLang="en-US" sz="2800" dirty="0">
                <a:solidFill>
                  <a:srgbClr val="FF0000"/>
                </a:solidFill>
                <a:latin typeface="黑体" panose="02010609060101010101" pitchFamily="2" charset="-122"/>
                <a:ea typeface="黑体" panose="02010609060101010101" pitchFamily="2" charset="-122"/>
                <a:sym typeface="Wingdings" panose="05000000000000000000" pitchFamily="2" charset="2"/>
              </a:rPr>
              <a:t>倍</a:t>
            </a:r>
            <a:r>
              <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rPr>
              <a:t>.</a:t>
            </a:r>
            <a:endParaRPr lang="en-US" altLang="zh-CN" sz="2800" dirty="0">
              <a:solidFill>
                <a:srgbClr val="FF0000"/>
              </a:solidFill>
              <a:latin typeface="黑体" panose="02010609060101010101" pitchFamily="2" charset="-122"/>
              <a:ea typeface="黑体" panose="02010609060101010101" pitchFamily="2" charset="-122"/>
              <a:sym typeface="Wingdings" panose="05000000000000000000" pitchFamily="2" charset="2"/>
            </a:endParaRPr>
          </a:p>
        </p:txBody>
      </p:sp>
      <p:graphicFrame>
        <p:nvGraphicFramePr>
          <p:cNvPr id="5" name="对象 4"/>
          <p:cNvGraphicFramePr/>
          <p:nvPr/>
        </p:nvGraphicFramePr>
        <p:xfrm>
          <a:off x="5922645" y="4079240"/>
          <a:ext cx="729615" cy="822960"/>
        </p:xfrm>
        <a:graphic>
          <a:graphicData uri="http://schemas.openxmlformats.org/presentationml/2006/ole">
            <mc:AlternateContent xmlns:mc="http://schemas.openxmlformats.org/markup-compatibility/2006">
              <mc:Choice xmlns:v="urn:schemas-microsoft-com:vml" Requires="v">
                <p:oleObj spid="_x0000_s3083" name="" r:id="rId3" imgW="331470" imgH="394970" progId="Equation.DSMT4">
                  <p:embed/>
                </p:oleObj>
              </mc:Choice>
              <mc:Fallback>
                <p:oleObj name="" r:id="rId3" imgW="331470" imgH="394970" progId="Equation.DSMT4">
                  <p:embed/>
                  <p:pic>
                    <p:nvPicPr>
                      <p:cNvPr id="0" name="图片 3082"/>
                      <p:cNvPicPr/>
                      <p:nvPr/>
                    </p:nvPicPr>
                    <p:blipFill>
                      <a:blip r:embed="rId4"/>
                      <a:stretch>
                        <a:fillRect/>
                      </a:stretch>
                    </p:blipFill>
                    <p:spPr>
                      <a:xfrm>
                        <a:off x="5922645" y="4079240"/>
                        <a:ext cx="729615" cy="822960"/>
                      </a:xfrm>
                      <a:prstGeom prst="rect">
                        <a:avLst/>
                      </a:prstGeom>
                      <a:noFill/>
                      <a:ln w="38100">
                        <a:noFill/>
                        <a:miter/>
                      </a:ln>
                    </p:spPr>
                  </p:pic>
                </p:oleObj>
              </mc:Fallback>
            </mc:AlternateContent>
          </a:graphicData>
        </a:graphic>
      </p:graphicFrame>
      <p:sp>
        <p:nvSpPr>
          <p:cNvPr id="12" name="Rectangle 13"/>
          <p:cNvSpPr/>
          <p:nvPr/>
        </p:nvSpPr>
        <p:spPr>
          <a:xfrm>
            <a:off x="838200" y="304165"/>
            <a:ext cx="5964555" cy="2030095"/>
          </a:xfrm>
          <a:prstGeom prst="rect">
            <a:avLst/>
          </a:prstGeom>
          <a:noFill/>
          <a:ln w="9525">
            <a:noFill/>
          </a:ln>
        </p:spPr>
        <p:txBody>
          <a:bodyPr wrap="square" anchor="t" anchorCtr="0">
            <a:spAutoFit/>
          </a:bodyPr>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 </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1</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－1)</a:t>
            </a:r>
            <a:r>
              <a:rPr lang="en-US" altLang="zh-CN" sz="2800" baseline="300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2</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＞0</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a:t>
            </a:r>
            <a:r>
              <a:rPr lang="en-US" altLang="zh-CN" sz="2800" baseline="300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2</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1</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0</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endPar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endParaRPr>
          </a:p>
          <a:p>
            <a:pPr>
              <a:lnSpc>
                <a:spcPct val="150000"/>
              </a:lnSpc>
            </a:pP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由图可得</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－1)</a:t>
            </a:r>
            <a:r>
              <a:rPr lang="en-US" altLang="zh-CN" sz="2800" baseline="300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2</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 </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a:t>
            </a:r>
            <a:r>
              <a:rPr lang="en-US" altLang="zh-CN" sz="2800" baseline="300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2</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－1</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endPar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endParaRPr>
          </a:p>
          <a:p>
            <a:pPr>
              <a:lnSpc>
                <a:spcPct val="150000"/>
              </a:lnSpc>
            </a:pP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rPr>
              <a:t>∴</a:t>
            </a:r>
            <a:endPar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Wingdings" panose="05000000000000000000" pitchFamily="2" charset="2"/>
            </a:endParaRPr>
          </a:p>
        </p:txBody>
      </p:sp>
      <p:graphicFrame>
        <p:nvGraphicFramePr>
          <p:cNvPr id="14" name="对象 13"/>
          <p:cNvGraphicFramePr/>
          <p:nvPr/>
        </p:nvGraphicFramePr>
        <p:xfrm>
          <a:off x="1384300" y="1610360"/>
          <a:ext cx="994410" cy="904240"/>
        </p:xfrm>
        <a:graphic>
          <a:graphicData uri="http://schemas.openxmlformats.org/presentationml/2006/ole">
            <mc:AlternateContent xmlns:mc="http://schemas.openxmlformats.org/markup-compatibility/2006">
              <mc:Choice xmlns:v="urn:schemas-microsoft-com:vml" Requires="v">
                <p:oleObj spid="_x0000_s3079" name="" r:id="rId5" imgW="394970" imgH="394970" progId="Equation.DSMT4">
                  <p:embed/>
                </p:oleObj>
              </mc:Choice>
              <mc:Fallback>
                <p:oleObj name="" r:id="rId5" imgW="394970" imgH="394970" progId="Equation.DSMT4">
                  <p:embed/>
                  <p:pic>
                    <p:nvPicPr>
                      <p:cNvPr id="0" name="图片 3078"/>
                      <p:cNvPicPr/>
                      <p:nvPr/>
                    </p:nvPicPr>
                    <p:blipFill>
                      <a:blip r:embed="rId6"/>
                      <a:stretch>
                        <a:fillRect/>
                      </a:stretch>
                    </p:blipFill>
                    <p:spPr>
                      <a:xfrm>
                        <a:off x="1384300" y="1610360"/>
                        <a:ext cx="994410" cy="904240"/>
                      </a:xfrm>
                      <a:prstGeom prst="rect">
                        <a:avLst/>
                      </a:prstGeom>
                      <a:noFill/>
                      <a:ln w="38100">
                        <a:noFill/>
                        <a:miter/>
                      </a:ln>
                    </p:spPr>
                  </p:pic>
                </p:oleObj>
              </mc:Fallback>
            </mc:AlternateContent>
          </a:graphicData>
        </a:graphic>
      </p:graphicFrame>
      <p:graphicFrame>
        <p:nvGraphicFramePr>
          <p:cNvPr id="17" name="对象 16"/>
          <p:cNvGraphicFramePr/>
          <p:nvPr/>
        </p:nvGraphicFramePr>
        <p:xfrm>
          <a:off x="2797175" y="1610360"/>
          <a:ext cx="1454150" cy="925195"/>
        </p:xfrm>
        <a:graphic>
          <a:graphicData uri="http://schemas.openxmlformats.org/presentationml/2006/ole">
            <mc:AlternateContent xmlns:mc="http://schemas.openxmlformats.org/markup-compatibility/2006">
              <mc:Choice xmlns:v="urn:schemas-microsoft-com:vml" Requires="v">
                <p:oleObj spid="_x0000_s3086" name="" r:id="rId7" imgW="545465" imgH="419100" progId="Equation.DSMT4">
                  <p:embed/>
                </p:oleObj>
              </mc:Choice>
              <mc:Fallback>
                <p:oleObj name="" r:id="rId7" imgW="545465" imgH="419100" progId="Equation.DSMT4">
                  <p:embed/>
                  <p:pic>
                    <p:nvPicPr>
                      <p:cNvPr id="0" name="图片 3085"/>
                      <p:cNvPicPr/>
                      <p:nvPr/>
                    </p:nvPicPr>
                    <p:blipFill>
                      <a:blip r:embed="rId8"/>
                      <a:stretch>
                        <a:fillRect/>
                      </a:stretch>
                    </p:blipFill>
                    <p:spPr>
                      <a:xfrm>
                        <a:off x="2797175" y="1610360"/>
                        <a:ext cx="1454150" cy="925195"/>
                      </a:xfrm>
                      <a:prstGeom prst="rect">
                        <a:avLst/>
                      </a:prstGeom>
                      <a:noFill/>
                      <a:ln w="38100">
                        <a:noFill/>
                        <a:miter/>
                      </a:ln>
                    </p:spPr>
                  </p:pic>
                </p:oleObj>
              </mc:Fallback>
            </mc:AlternateContent>
          </a:graphicData>
        </a:graphic>
      </p:graphicFrame>
      <p:graphicFrame>
        <p:nvGraphicFramePr>
          <p:cNvPr id="18" name="对象 17"/>
          <p:cNvGraphicFramePr/>
          <p:nvPr/>
        </p:nvGraphicFramePr>
        <p:xfrm>
          <a:off x="2336165" y="1847850"/>
          <a:ext cx="575310" cy="458470"/>
        </p:xfrm>
        <a:graphic>
          <a:graphicData uri="http://schemas.openxmlformats.org/presentationml/2006/ole">
            <mc:AlternateContent xmlns:mc="http://schemas.openxmlformats.org/markup-compatibility/2006">
              <mc:Choice xmlns:v="urn:schemas-microsoft-com:vml" Requires="v">
                <p:oleObj spid="_x0000_s3082" name="" r:id="rId9" imgW="128270" imgH="128270" progId="Equation.DSMT4">
                  <p:embed/>
                </p:oleObj>
              </mc:Choice>
              <mc:Fallback>
                <p:oleObj name="" r:id="rId9" imgW="128270" imgH="128270" progId="Equation.DSMT4">
                  <p:embed/>
                  <p:pic>
                    <p:nvPicPr>
                      <p:cNvPr id="0" name="图片 3081"/>
                      <p:cNvPicPr/>
                      <p:nvPr/>
                    </p:nvPicPr>
                    <p:blipFill>
                      <a:blip r:embed="rId10"/>
                      <a:stretch>
                        <a:fillRect/>
                      </a:stretch>
                    </p:blipFill>
                    <p:spPr>
                      <a:xfrm>
                        <a:off x="2336165" y="1847850"/>
                        <a:ext cx="575310" cy="458470"/>
                      </a:xfrm>
                      <a:prstGeom prst="rect">
                        <a:avLst/>
                      </a:prstGeom>
                      <a:noFill/>
                      <a:ln w="38100">
                        <a:noFill/>
                        <a:miter/>
                      </a:ln>
                    </p:spPr>
                  </p:pic>
                </p:oleObj>
              </mc:Fallback>
            </mc:AlternateContent>
          </a:graphicData>
        </a:graphic>
      </p:graphicFrame>
    </p:spTree>
    <p:custDataLst>
      <p:tags r:id="rId1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xEl>
                                              <p:charRg st="0" end="25"/>
                                            </p:txEl>
                                          </p:spTgt>
                                        </p:tgtEl>
                                        <p:attrNameLst>
                                          <p:attrName>style.visibility</p:attrName>
                                        </p:attrNameLst>
                                      </p:cBhvr>
                                      <p:to>
                                        <p:strVal val="visible"/>
                                      </p:to>
                                    </p:set>
                                    <p:animEffect transition="in" filter="dissolve">
                                      <p:cBhvr>
                                        <p:cTn id="7" dur="500"/>
                                        <p:tgtEl>
                                          <p:spTgt spid="12">
                                            <p:txEl>
                                              <p:charRg st="0" end="2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charRg st="25" end="44"/>
                                            </p:txEl>
                                          </p:spTgt>
                                        </p:tgtEl>
                                        <p:attrNameLst>
                                          <p:attrName>style.visibility</p:attrName>
                                        </p:attrNameLst>
                                      </p:cBhvr>
                                      <p:to>
                                        <p:strVal val="visible"/>
                                      </p:to>
                                    </p:set>
                                    <p:animEffect transition="in" filter="dissolve">
                                      <p:cBhvr>
                                        <p:cTn id="10" dur="500"/>
                                        <p:tgtEl>
                                          <p:spTgt spid="12">
                                            <p:txEl>
                                              <p:charRg st="25" end="4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2">
                                            <p:txEl>
                                              <p:charRg st="44" end="46"/>
                                            </p:txEl>
                                          </p:spTgt>
                                        </p:tgtEl>
                                        <p:attrNameLst>
                                          <p:attrName>style.visibility</p:attrName>
                                        </p:attrNameLst>
                                      </p:cBhvr>
                                      <p:to>
                                        <p:strVal val="visible"/>
                                      </p:to>
                                    </p:set>
                                    <p:animEffect transition="in" filter="dissolve">
                                      <p:cBhvr>
                                        <p:cTn id="15" dur="500"/>
                                        <p:tgtEl>
                                          <p:spTgt spid="12">
                                            <p:txEl>
                                              <p:charRg st="44" end="46"/>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par>
                                <p:cTn id="19" presetID="9"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par>
                                <p:cTn id="22" presetID="9"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par>
                                <p:cTn id="39" presetID="22" presetClass="entr" presetSubtype="1"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59"/>
          <p:cNvSpPr txBox="1"/>
          <p:nvPr/>
        </p:nvSpPr>
        <p:spPr>
          <a:xfrm>
            <a:off x="266700" y="357505"/>
            <a:ext cx="8703310" cy="4055110"/>
          </a:xfrm>
          <a:prstGeom prst="rect">
            <a:avLst/>
          </a:prstGeom>
          <a:noFill/>
          <a:ln w="9525">
            <a:noFill/>
          </a:ln>
        </p:spPr>
        <p:txBody>
          <a:bodyPr wrap="square" anchor="t" anchorCtr="0">
            <a:spAutoFit/>
          </a:bodyPr>
          <a:p>
            <a:pPr>
              <a:lnSpc>
                <a:spcPct val="150000"/>
              </a:lnSpc>
            </a:pPr>
            <a:r>
              <a:rPr lang="en-US" altLang="zh-CN" sz="2800" dirty="0">
                <a:latin typeface="Times New Roman" panose="02020603050405020304" pitchFamily="2" charset="0"/>
                <a:ea typeface="黑体" panose="02010609060101010101" pitchFamily="2" charset="-122"/>
              </a:rPr>
              <a:t>3. </a:t>
            </a:r>
            <a:r>
              <a:rPr lang="zh-CN" altLang="en-US" sz="2800" dirty="0">
                <a:latin typeface="Times New Roman" panose="02020603050405020304" pitchFamily="2" charset="0"/>
                <a:ea typeface="黑体" panose="02010609060101010101" pitchFamily="2" charset="-122"/>
              </a:rPr>
              <a:t>一条船往返于水路相距</a:t>
            </a:r>
            <a:r>
              <a:rPr lang="en-US" altLang="zh-CN" sz="2800" dirty="0">
                <a:latin typeface="Times New Roman" panose="02020603050405020304" pitchFamily="2" charset="0"/>
                <a:ea typeface="黑体" panose="02010609060101010101" pitchFamily="2" charset="-122"/>
              </a:rPr>
              <a:t> 100 km </a:t>
            </a:r>
            <a:r>
              <a:rPr lang="zh-CN" altLang="en-US" sz="2800" dirty="0">
                <a:latin typeface="Times New Roman" panose="02020603050405020304" pitchFamily="2" charset="0"/>
                <a:ea typeface="黑体" panose="02010609060101010101" pitchFamily="2" charset="-122"/>
              </a:rPr>
              <a:t>的</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A</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两地之间，已知水流的速度是每小时</a:t>
            </a:r>
            <a:r>
              <a:rPr lang="en-US" altLang="zh-CN" sz="2800" dirty="0">
                <a:latin typeface="Times New Roman" panose="02020603050405020304" pitchFamily="2" charset="0"/>
                <a:ea typeface="黑体" panose="02010609060101010101" pitchFamily="2" charset="-122"/>
              </a:rPr>
              <a:t> 2 km</a:t>
            </a:r>
            <a:r>
              <a:rPr lang="zh-CN" altLang="en-US" sz="2800" dirty="0">
                <a:latin typeface="Times New Roman" panose="02020603050405020304" pitchFamily="2" charset="0"/>
                <a:ea typeface="黑体" panose="02010609060101010101" pitchFamily="2" charset="-122"/>
              </a:rPr>
              <a:t>，船在静水中的速度是每小时</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a:t>
            </a:r>
            <a:r>
              <a:rPr lang="en-US" altLang="zh-CN" sz="2800" dirty="0">
                <a:latin typeface="Times New Roman" panose="02020603050405020304" pitchFamily="2" charset="0"/>
                <a:ea typeface="黑体" panose="02010609060101010101" pitchFamily="2" charset="-122"/>
              </a:rPr>
              <a:t> km (</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，那么船在往返一次过程中，顺流航行的时间与逆流航行的时间比是</a:t>
            </a:r>
            <a:r>
              <a:rPr lang="en-US" altLang="zh-CN" sz="2800" dirty="0">
                <a:latin typeface="Times New Roman" panose="02020603050405020304" pitchFamily="2" charset="0"/>
                <a:ea typeface="黑体" panose="02010609060101010101" pitchFamily="2" charset="-122"/>
              </a:rPr>
              <a:t>______.</a:t>
            </a:r>
            <a:endParaRPr lang="en-US" altLang="zh-CN" sz="2800" dirty="0">
              <a:latin typeface="Times New Roman" panose="02020603050405020304" pitchFamily="2" charset="0"/>
              <a:ea typeface="黑体" panose="02010609060101010101" pitchFamily="2" charset="-122"/>
            </a:endParaRPr>
          </a:p>
          <a:p>
            <a:pPr>
              <a:lnSpc>
                <a:spcPct val="160000"/>
              </a:lnSpc>
            </a:pPr>
            <a:r>
              <a:rPr lang="en-US" altLang="zh-CN" sz="2800" dirty="0">
                <a:solidFill>
                  <a:srgbClr val="0000FF"/>
                </a:solidFill>
                <a:latin typeface="Times New Roman" panose="02020603050405020304" pitchFamily="2" charset="0"/>
                <a:ea typeface="黑体" panose="02010609060101010101" pitchFamily="2" charset="-122"/>
              </a:rPr>
              <a:t>    </a:t>
            </a:r>
            <a:r>
              <a:rPr lang="en-US" altLang="zh-CN" sz="2800" dirty="0">
                <a:solidFill>
                  <a:srgbClr val="FF0000"/>
                </a:solidFill>
                <a:latin typeface="Times New Roman" panose="02020603050405020304" pitchFamily="2" charset="0"/>
                <a:ea typeface="黑体" panose="02010609060101010101" pitchFamily="2" charset="-122"/>
              </a:rPr>
              <a:t>【</a:t>
            </a:r>
            <a:r>
              <a:rPr lang="zh-CN" altLang="en-US" sz="2800" dirty="0">
                <a:solidFill>
                  <a:srgbClr val="FF0000"/>
                </a:solidFill>
                <a:latin typeface="Times New Roman" panose="02020603050405020304" pitchFamily="2" charset="0"/>
                <a:ea typeface="黑体" panose="02010609060101010101" pitchFamily="2" charset="-122"/>
              </a:rPr>
              <a:t>解析</a:t>
            </a:r>
            <a:r>
              <a:rPr lang="en-US" altLang="zh-CN" sz="2800" dirty="0">
                <a:solidFill>
                  <a:srgbClr val="FF0000"/>
                </a:solidFill>
                <a:latin typeface="Times New Roman" panose="02020603050405020304" pitchFamily="2" charset="0"/>
                <a:ea typeface="黑体" panose="02010609060101010101" pitchFamily="2" charset="-122"/>
              </a:rPr>
              <a:t>】</a:t>
            </a:r>
            <a:r>
              <a:rPr lang="zh-CN" altLang="en-US" sz="2800" dirty="0">
                <a:solidFill>
                  <a:srgbClr val="FF0000"/>
                </a:solidFill>
                <a:latin typeface="Times New Roman" panose="02020603050405020304" pitchFamily="2" charset="0"/>
                <a:ea typeface="黑体" panose="02010609060101010101" pitchFamily="2" charset="-122"/>
              </a:rPr>
              <a:t>顺流速度为</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i="1" dirty="0">
                <a:solidFill>
                  <a:srgbClr val="FF0000"/>
                </a:solidFill>
                <a:latin typeface="Times New Roman" panose="02020603050405020304" pitchFamily="2" charset="0"/>
                <a:ea typeface="黑体" panose="02010609060101010101" pitchFamily="2" charset="-122"/>
              </a:rPr>
              <a:t>x </a:t>
            </a:r>
            <a:r>
              <a:rPr lang="en-US" altLang="zh-CN" sz="2800" dirty="0">
                <a:solidFill>
                  <a:srgbClr val="FF0000"/>
                </a:solidFill>
                <a:latin typeface="Times New Roman" panose="02020603050405020304" pitchFamily="2" charset="0"/>
                <a:ea typeface="黑体" panose="02010609060101010101" pitchFamily="2" charset="-122"/>
              </a:rPr>
              <a:t>+ 2) km/h</a:t>
            </a:r>
            <a:r>
              <a:rPr lang="zh-CN" altLang="en-US" sz="2800" dirty="0">
                <a:solidFill>
                  <a:srgbClr val="FF0000"/>
                </a:solidFill>
                <a:latin typeface="Times New Roman" panose="02020603050405020304" pitchFamily="2" charset="0"/>
                <a:ea typeface="黑体" panose="02010609060101010101" pitchFamily="2" charset="-122"/>
              </a:rPr>
              <a:t>，逆流速度为</a:t>
            </a:r>
            <a:endParaRPr lang="zh-CN" altLang="en-US" sz="2800" dirty="0">
              <a:solidFill>
                <a:srgbClr val="FF0000"/>
              </a:solidFill>
              <a:latin typeface="Times New Roman" panose="02020603050405020304" pitchFamily="2" charset="0"/>
              <a:ea typeface="黑体" panose="02010609060101010101" pitchFamily="2" charset="-122"/>
            </a:endParaRPr>
          </a:p>
          <a:p>
            <a:pPr>
              <a:lnSpc>
                <a:spcPct val="160000"/>
              </a:lnSpc>
            </a:pPr>
            <a:r>
              <a:rPr lang="en-US" altLang="zh-CN" sz="2800" dirty="0">
                <a:solidFill>
                  <a:srgbClr val="FF0000"/>
                </a:solidFill>
                <a:latin typeface="Times New Roman" panose="02020603050405020304" pitchFamily="2" charset="0"/>
                <a:ea typeface="黑体" panose="02010609060101010101" pitchFamily="2" charset="-122"/>
              </a:rPr>
              <a:t>(</a:t>
            </a:r>
            <a:r>
              <a:rPr lang="en-US" altLang="zh-CN" sz="2800" i="1" dirty="0">
                <a:solidFill>
                  <a:srgbClr val="FF0000"/>
                </a:solidFill>
                <a:latin typeface="Times New Roman" panose="02020603050405020304" pitchFamily="2" charset="0"/>
                <a:ea typeface="黑体" panose="02010609060101010101" pitchFamily="2" charset="-122"/>
              </a:rPr>
              <a:t>x </a:t>
            </a:r>
            <a:r>
              <a:rPr lang="en-US" altLang="zh-CN" sz="2800" dirty="0">
                <a:solidFill>
                  <a:srgbClr val="FF0000"/>
                </a:solidFill>
                <a:latin typeface="黑体" panose="02010609060101010101" pitchFamily="2" charset="-122"/>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rgbClr val="FF0000"/>
                </a:solidFill>
                <a:latin typeface="Times New Roman" panose="02020603050405020304" pitchFamily="2" charset="0"/>
                <a:ea typeface="黑体" panose="02010609060101010101" pitchFamily="2" charset="-122"/>
              </a:rPr>
              <a:t>2) km/h</a:t>
            </a:r>
            <a:r>
              <a:rPr lang="zh-CN" altLang="en-US" sz="2800" dirty="0">
                <a:solidFill>
                  <a:srgbClr val="FF0000"/>
                </a:solidFill>
                <a:latin typeface="Times New Roman" panose="02020603050405020304" pitchFamily="2" charset="0"/>
                <a:ea typeface="黑体" panose="02010609060101010101" pitchFamily="2" charset="-122"/>
              </a:rPr>
              <a:t>，由题意得</a:t>
            </a:r>
            <a:endParaRPr lang="zh-CN" altLang="en-US" sz="2800" dirty="0">
              <a:solidFill>
                <a:srgbClr val="FF0000"/>
              </a:solidFill>
              <a:latin typeface="Times New Roman" panose="02020603050405020304" pitchFamily="2" charset="0"/>
              <a:ea typeface="黑体" panose="02010609060101010101" pitchFamily="2" charset="-122"/>
            </a:endParaRPr>
          </a:p>
        </p:txBody>
      </p:sp>
      <p:graphicFrame>
        <p:nvGraphicFramePr>
          <p:cNvPr id="3" name="对象 2"/>
          <p:cNvGraphicFramePr/>
          <p:nvPr/>
        </p:nvGraphicFramePr>
        <p:xfrm>
          <a:off x="3924300" y="3658870"/>
          <a:ext cx="4855845" cy="815975"/>
        </p:xfrm>
        <a:graphic>
          <a:graphicData uri="http://schemas.openxmlformats.org/presentationml/2006/ole">
            <mc:AlternateContent xmlns:mc="http://schemas.openxmlformats.org/markup-compatibility/2006">
              <mc:Choice xmlns:v="urn:schemas-microsoft-com:vml" Requires="v">
                <p:oleObj spid="_x0000_s3088" name="" r:id="rId1" imgW="3644900" imgH="609600" progId="Equation.DSMT4">
                  <p:embed/>
                </p:oleObj>
              </mc:Choice>
              <mc:Fallback>
                <p:oleObj name="" r:id="rId1" imgW="3644900" imgH="609600" progId="Equation.DSMT4">
                  <p:embed/>
                  <p:pic>
                    <p:nvPicPr>
                      <p:cNvPr id="0" name="图片 3087"/>
                      <p:cNvPicPr/>
                      <p:nvPr/>
                    </p:nvPicPr>
                    <p:blipFill>
                      <a:blip r:embed="rId2"/>
                      <a:stretch>
                        <a:fillRect/>
                      </a:stretch>
                    </p:blipFill>
                    <p:spPr>
                      <a:xfrm>
                        <a:off x="3924300" y="3658870"/>
                        <a:ext cx="4855845" cy="815975"/>
                      </a:xfrm>
                      <a:prstGeom prst="rect">
                        <a:avLst/>
                      </a:prstGeom>
                      <a:noFill/>
                      <a:ln w="38100">
                        <a:noFill/>
                        <a:miter/>
                      </a:ln>
                    </p:spPr>
                  </p:pic>
                </p:oleObj>
              </mc:Fallback>
            </mc:AlternateContent>
          </a:graphicData>
        </a:graphic>
      </p:graphicFrame>
      <p:graphicFrame>
        <p:nvGraphicFramePr>
          <p:cNvPr id="5" name="对象 4"/>
          <p:cNvGraphicFramePr/>
          <p:nvPr/>
        </p:nvGraphicFramePr>
        <p:xfrm>
          <a:off x="5812790" y="2139950"/>
          <a:ext cx="788035" cy="772160"/>
        </p:xfrm>
        <a:graphic>
          <a:graphicData uri="http://schemas.openxmlformats.org/presentationml/2006/ole">
            <mc:AlternateContent xmlns:mc="http://schemas.openxmlformats.org/markup-compatibility/2006">
              <mc:Choice xmlns:v="urn:schemas-microsoft-com:vml" Requires="v">
                <p:oleObj spid="_x0000_s3084" name="" r:id="rId3" imgW="355600" imgH="393700" progId="Equation.DSMT4">
                  <p:embed/>
                </p:oleObj>
              </mc:Choice>
              <mc:Fallback>
                <p:oleObj name="" r:id="rId3" imgW="355600" imgH="393700" progId="Equation.DSMT4">
                  <p:embed/>
                  <p:pic>
                    <p:nvPicPr>
                      <p:cNvPr id="0" name="图片 3083"/>
                      <p:cNvPicPr/>
                      <p:nvPr/>
                    </p:nvPicPr>
                    <p:blipFill>
                      <a:blip r:embed="rId4"/>
                      <a:stretch>
                        <a:fillRect/>
                      </a:stretch>
                    </p:blipFill>
                    <p:spPr>
                      <a:xfrm>
                        <a:off x="5812790" y="2139950"/>
                        <a:ext cx="788035" cy="772160"/>
                      </a:xfrm>
                      <a:prstGeom prst="rect">
                        <a:avLst/>
                      </a:prstGeom>
                      <a:noFill/>
                      <a:ln w="38100">
                        <a:noFill/>
                        <a:miter/>
                      </a:ln>
                    </p:spPr>
                  </p:pic>
                </p:oleObj>
              </mc:Fallback>
            </mc:AlternateContent>
          </a:graphicData>
        </a:graphic>
      </p:graphicFrame>
      <p:sp>
        <p:nvSpPr>
          <p:cNvPr id="18" name="文本框 17"/>
          <p:cNvSpPr txBox="1"/>
          <p:nvPr/>
        </p:nvSpPr>
        <p:spPr>
          <a:xfrm>
            <a:off x="467995" y="63500"/>
            <a:ext cx="1326515" cy="521970"/>
          </a:xfrm>
          <a:prstGeom prst="rect">
            <a:avLst/>
          </a:prstGeom>
          <a:noFill/>
        </p:spPr>
        <p:txBody>
          <a:bodyPr wrap="square" rtlCol="0" anchor="t">
            <a:spAutoFit/>
          </a:bodyPr>
          <a:p>
            <a:r>
              <a:rPr lang="zh-CN" altLang="en-US" sz="2800" dirty="0">
                <a:solidFill>
                  <a:srgbClr val="00B050"/>
                </a:solidFill>
                <a:latin typeface="黑体" panose="02010609060101010101" pitchFamily="2" charset="-122"/>
                <a:ea typeface="黑体" panose="02010609060101010101" pitchFamily="2" charset="-122"/>
                <a:sym typeface="+mn-ea"/>
              </a:rPr>
              <a:t>练一练</a:t>
            </a:r>
            <a:endParaRPr lang="zh-CN" altLang="en-US" sz="2800" dirty="0">
              <a:solidFill>
                <a:srgbClr val="00B050"/>
              </a:solidFill>
              <a:latin typeface="黑体" panose="02010609060101010101" pitchFamily="2" charset="-122"/>
              <a:ea typeface="黑体" panose="02010609060101010101" pitchFamily="2" charset="-122"/>
              <a:cs typeface="Times New Roman" panose="02020603050405020304" pitchFamily="2" charset="0"/>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TextBox 2"/>
          <p:cNvSpPr txBox="1"/>
          <p:nvPr/>
        </p:nvSpPr>
        <p:spPr>
          <a:xfrm>
            <a:off x="162560" y="1926590"/>
            <a:ext cx="1283970" cy="953135"/>
          </a:xfrm>
          <a:prstGeom prst="rect">
            <a:avLst/>
          </a:prstGeom>
          <a:noFill/>
          <a:ln w="25400" cap="flat" cmpd="sng">
            <a:solidFill>
              <a:srgbClr val="ECEC00">
                <a:alpha val="53000"/>
              </a:srgbClr>
            </a:solidFill>
            <a:prstDash val="solid"/>
            <a:bevel/>
            <a:headEnd type="none" w="med" len="med"/>
            <a:tailEnd type="none" w="med" len="med"/>
          </a:ln>
        </p:spPr>
        <p:txBody>
          <a:bodyPr wrap="square" anchor="t" anchorCtr="0">
            <a:spAutoFit/>
          </a:bodyPr>
          <a:p>
            <a:pPr algn="dist" defTabSz="914400"/>
            <a:r>
              <a:rPr lang="zh-CN" altLang="en-US" sz="2800" dirty="0">
                <a:latin typeface="黑体" panose="02010609060101010101" pitchFamily="2" charset="-122"/>
                <a:ea typeface="黑体" panose="02010609060101010101" pitchFamily="2" charset="-122"/>
              </a:rPr>
              <a:t>分式乘除运算</a:t>
            </a:r>
            <a:endParaRPr lang="zh-CN" altLang="en-US" sz="2800" dirty="0">
              <a:latin typeface="黑体" panose="02010609060101010101" pitchFamily="2" charset="-122"/>
              <a:ea typeface="黑体" panose="02010609060101010101" pitchFamily="2" charset="-122"/>
            </a:endParaRPr>
          </a:p>
        </p:txBody>
      </p:sp>
      <p:sp>
        <p:nvSpPr>
          <p:cNvPr id="5" name="Text Box 3"/>
          <p:cNvSpPr txBox="1"/>
          <p:nvPr/>
        </p:nvSpPr>
        <p:spPr>
          <a:xfrm>
            <a:off x="1907540" y="560705"/>
            <a:ext cx="1281430" cy="1124585"/>
          </a:xfrm>
          <a:prstGeom prst="rect">
            <a:avLst/>
          </a:prstGeom>
          <a:noFill/>
          <a:ln w="25400" cap="sq" cmpd="sng">
            <a:solidFill>
              <a:srgbClr val="595959"/>
            </a:solidFill>
            <a:prstDash val="solid"/>
            <a:miter/>
            <a:headEnd type="none" w="med" len="med"/>
            <a:tailEnd type="none" w="med" len="med"/>
          </a:ln>
        </p:spPr>
        <p:txBody>
          <a:bodyPr wrap="square" anchor="t" anchorCtr="0">
            <a:spAutoFit/>
          </a:bodyPr>
          <a:p>
            <a:pPr algn="dist" defTabSz="914400">
              <a:lnSpc>
                <a:spcPct val="120000"/>
              </a:lnSpc>
            </a:pPr>
            <a:r>
              <a:rPr lang="zh-CN" altLang="en-US" sz="2800" dirty="0">
                <a:latin typeface="黑体" panose="02010609060101010101" pitchFamily="2" charset="-122"/>
                <a:ea typeface="黑体" panose="02010609060101010101" pitchFamily="2" charset="-122"/>
              </a:rPr>
              <a:t>乘除法运算</a:t>
            </a:r>
            <a:endParaRPr lang="zh-CN" altLang="en-US" sz="2800" dirty="0">
              <a:latin typeface="黑体" panose="02010609060101010101" pitchFamily="2" charset="-122"/>
              <a:ea typeface="黑体" panose="02010609060101010101" pitchFamily="2" charset="-122"/>
            </a:endParaRPr>
          </a:p>
        </p:txBody>
      </p:sp>
      <p:sp>
        <p:nvSpPr>
          <p:cNvPr id="6" name="左大括号 54"/>
          <p:cNvSpPr/>
          <p:nvPr/>
        </p:nvSpPr>
        <p:spPr>
          <a:xfrm>
            <a:off x="1547495" y="1217930"/>
            <a:ext cx="287020" cy="2332990"/>
          </a:xfrm>
          <a:prstGeom prst="leftBrace">
            <a:avLst>
              <a:gd name="adj1" fmla="val 7740"/>
              <a:gd name="adj2" fmla="val 50000"/>
            </a:avLst>
          </a:prstGeom>
          <a:noFill/>
          <a:ln w="25400" cap="flat" cmpd="sng">
            <a:solidFill>
              <a:schemeClr val="tx1">
                <a:alpha val="60999"/>
              </a:schemeClr>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右箭头 23"/>
          <p:cNvSpPr/>
          <p:nvPr/>
        </p:nvSpPr>
        <p:spPr>
          <a:xfrm>
            <a:off x="3266440" y="1074420"/>
            <a:ext cx="443230" cy="288925"/>
          </a:xfrm>
          <a:prstGeom prst="rightArrow">
            <a:avLst>
              <a:gd name="adj1" fmla="val 50000"/>
              <a:gd name="adj2" fmla="val 50000"/>
            </a:avLst>
          </a:prstGeom>
          <a:solidFill>
            <a:srgbClr val="228B8B"/>
          </a:solidFill>
          <a:ln w="9525">
            <a:noFill/>
          </a:ln>
        </p:spPr>
        <p:txBody>
          <a:bodyPr anchor="t" anchorCtr="0"/>
          <a:p>
            <a:pPr defTabSz="914400"/>
            <a:endParaRPr lang="zh-CN" altLang="en-US" dirty="0">
              <a:latin typeface="黑体" panose="02010609060101010101" pitchFamily="2" charset="-122"/>
              <a:ea typeface="黑体" panose="02010609060101010101" pitchFamily="2" charset="-122"/>
            </a:endParaRPr>
          </a:p>
        </p:txBody>
      </p:sp>
      <p:sp>
        <p:nvSpPr>
          <p:cNvPr id="8" name="Text Box 3"/>
          <p:cNvSpPr txBox="1"/>
          <p:nvPr/>
        </p:nvSpPr>
        <p:spPr>
          <a:xfrm>
            <a:off x="1907540" y="3277235"/>
            <a:ext cx="1152525" cy="565150"/>
          </a:xfrm>
          <a:prstGeom prst="rect">
            <a:avLst/>
          </a:prstGeom>
          <a:noFill/>
          <a:ln w="25400" cap="sq" cmpd="sng">
            <a:solidFill>
              <a:srgbClr val="595959"/>
            </a:solidFill>
            <a:prstDash val="solid"/>
            <a:miter/>
            <a:headEnd type="none" w="med" len="med"/>
            <a:tailEnd type="none" w="med" len="med"/>
          </a:ln>
        </p:spPr>
        <p:txBody>
          <a:bodyPr wrap="square" anchor="t" anchorCtr="0">
            <a:spAutoFit/>
          </a:bodyPr>
          <a:p>
            <a:pPr algn="dist" defTabSz="914400">
              <a:lnSpc>
                <a:spcPct val="110000"/>
              </a:lnSpc>
            </a:pPr>
            <a:r>
              <a:rPr lang="zh-CN" altLang="en-US" sz="2800" dirty="0">
                <a:latin typeface="黑体" panose="02010609060101010101" pitchFamily="2" charset="-122"/>
                <a:ea typeface="黑体" panose="02010609060101010101" pitchFamily="2" charset="-122"/>
              </a:rPr>
              <a:t>注意</a:t>
            </a:r>
            <a:endParaRPr lang="zh-CN" altLang="en-US" sz="2800" dirty="0">
              <a:latin typeface="黑体" panose="02010609060101010101" pitchFamily="2" charset="-122"/>
              <a:ea typeface="黑体" panose="02010609060101010101" pitchFamily="2" charset="-122"/>
            </a:endParaRPr>
          </a:p>
        </p:txBody>
      </p:sp>
      <p:sp>
        <p:nvSpPr>
          <p:cNvPr id="9" name="Text Box 11"/>
          <p:cNvSpPr txBox="1"/>
          <p:nvPr/>
        </p:nvSpPr>
        <p:spPr>
          <a:xfrm>
            <a:off x="3369310" y="2124075"/>
            <a:ext cx="5686425" cy="953135"/>
          </a:xfrm>
          <a:prstGeom prst="rect">
            <a:avLst/>
          </a:prstGeom>
          <a:noFill/>
          <a:ln w="25400" cap="flat" cmpd="sng">
            <a:solidFill>
              <a:schemeClr val="tx1">
                <a:alpha val="75999"/>
              </a:schemeClr>
            </a:solidFill>
            <a:prstDash val="solid"/>
            <a:miter/>
            <a:headEnd type="none" w="med" len="med"/>
            <a:tailEnd type="none" w="med" len="med"/>
          </a:ln>
        </p:spPr>
        <p:txBody>
          <a:bodyPr wrap="square" anchor="t" anchorCtr="0">
            <a:spAutoFit/>
          </a:bodyPr>
          <a:p>
            <a:pPr>
              <a:spcBef>
                <a:spcPct val="50000"/>
              </a:spcBef>
            </a:pPr>
            <a:r>
              <a:rPr lang="en-US" altLang="zh-CN" sz="2800" b="1" dirty="0">
                <a:latin typeface="Times New Roman" panose="02020603050405020304" pitchFamily="2" charset="0"/>
                <a:ea typeface="黑体" panose="02010609060101010101" pitchFamily="2" charset="-122"/>
              </a:rPr>
              <a:t>(1) </a:t>
            </a:r>
            <a:r>
              <a:rPr lang="zh-CN" altLang="en-US" sz="2800" dirty="0">
                <a:solidFill>
                  <a:srgbClr val="FF0000"/>
                </a:solidFill>
                <a:latin typeface="Times New Roman" panose="02020603050405020304" pitchFamily="2" charset="0"/>
                <a:ea typeface="黑体" panose="02010609060101010101" pitchFamily="2" charset="-122"/>
              </a:rPr>
              <a:t>分子分母是单项式的，先按法则运算，再约分化成最简分式或整式</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0" name="左大括号 30"/>
          <p:cNvSpPr/>
          <p:nvPr/>
        </p:nvSpPr>
        <p:spPr>
          <a:xfrm>
            <a:off x="3133090" y="2413635"/>
            <a:ext cx="198120" cy="2303780"/>
          </a:xfrm>
          <a:prstGeom prst="leftBrace">
            <a:avLst>
              <a:gd name="adj1" fmla="val 7534"/>
              <a:gd name="adj2" fmla="val 50000"/>
            </a:avLst>
          </a:prstGeom>
          <a:noFill/>
          <a:ln w="25400" cap="flat" cmpd="sng">
            <a:solidFill>
              <a:schemeClr val="tx1">
                <a:alpha val="60999"/>
              </a:schemeClr>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Text Box 10"/>
          <p:cNvSpPr txBox="1"/>
          <p:nvPr/>
        </p:nvSpPr>
        <p:spPr>
          <a:xfrm>
            <a:off x="3783330" y="703580"/>
            <a:ext cx="5272405" cy="1124585"/>
          </a:xfrm>
          <a:prstGeom prst="rect">
            <a:avLst/>
          </a:prstGeom>
          <a:noFill/>
          <a:ln w="25400" cap="flat" cmpd="sng">
            <a:solidFill>
              <a:schemeClr val="tx1">
                <a:alpha val="87000"/>
              </a:schemeClr>
            </a:solidFill>
            <a:prstDash val="solid"/>
            <a:miter/>
            <a:headEnd type="none" w="med" len="med"/>
            <a:tailEnd type="none" w="med" len="med"/>
          </a:ln>
        </p:spPr>
        <p:txBody>
          <a:bodyPr wrap="square" anchor="t" anchorCtr="0">
            <a:spAutoFit/>
          </a:bodyPr>
          <a:p>
            <a:pPr>
              <a:lnSpc>
                <a:spcPct val="120000"/>
              </a:lnSpc>
            </a:pPr>
            <a:r>
              <a:rPr lang="zh-CN" altLang="en-US" sz="2800" dirty="0">
                <a:solidFill>
                  <a:srgbClr val="FF0000"/>
                </a:solidFill>
                <a:latin typeface="Times New Roman" panose="02020603050405020304" pitchFamily="2" charset="0"/>
                <a:ea typeface="黑体" panose="02010609060101010101" pitchFamily="2" charset="-122"/>
              </a:rPr>
              <a:t>除法先转化成乘法，再按照乘法法则进行运算</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2" name="Text Box 11"/>
          <p:cNvSpPr txBox="1"/>
          <p:nvPr/>
        </p:nvSpPr>
        <p:spPr>
          <a:xfrm>
            <a:off x="3385820" y="3230245"/>
            <a:ext cx="5673725" cy="953135"/>
          </a:xfrm>
          <a:prstGeom prst="rect">
            <a:avLst/>
          </a:prstGeom>
          <a:noFill/>
          <a:ln w="25400" cap="flat" cmpd="sng">
            <a:solidFill>
              <a:schemeClr val="tx1">
                <a:alpha val="75999"/>
              </a:schemeClr>
            </a:solidFill>
            <a:prstDash val="solid"/>
            <a:miter/>
            <a:headEnd type="none" w="med" len="med"/>
            <a:tailEnd type="none" w="med" len="med"/>
          </a:ln>
        </p:spPr>
        <p:txBody>
          <a:bodyPr wrap="square" anchor="t" anchorCtr="0">
            <a:spAutoFit/>
          </a:bodyPr>
          <a:p>
            <a:pPr>
              <a:spcBef>
                <a:spcPct val="50000"/>
              </a:spcBef>
            </a:pPr>
            <a:r>
              <a:rPr lang="en-US" altLang="zh-CN" sz="2800" b="1" dirty="0">
                <a:latin typeface="Times New Roman" panose="02020603050405020304" pitchFamily="2" charset="0"/>
                <a:ea typeface="黑体" panose="02010609060101010101" pitchFamily="2" charset="-122"/>
              </a:rPr>
              <a:t>(2) </a:t>
            </a:r>
            <a:r>
              <a:rPr lang="zh-CN" altLang="en-US" sz="2800" dirty="0">
                <a:solidFill>
                  <a:srgbClr val="FF0000"/>
                </a:solidFill>
                <a:latin typeface="Times New Roman" panose="02020603050405020304" pitchFamily="2" charset="0"/>
                <a:ea typeface="黑体" panose="02010609060101010101" pitchFamily="2" charset="-122"/>
              </a:rPr>
              <a:t>分子分母是多项式的，通常要先分解因式再按法则运算</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4" name="Text Box 11"/>
          <p:cNvSpPr txBox="1"/>
          <p:nvPr/>
        </p:nvSpPr>
        <p:spPr>
          <a:xfrm>
            <a:off x="3385820" y="4419600"/>
            <a:ext cx="5328920" cy="521970"/>
          </a:xfrm>
          <a:prstGeom prst="rect">
            <a:avLst/>
          </a:prstGeom>
          <a:noFill/>
          <a:ln w="25400" cap="flat" cmpd="sng">
            <a:solidFill>
              <a:schemeClr val="tx1">
                <a:alpha val="75999"/>
              </a:schemeClr>
            </a:solidFill>
            <a:prstDash val="solid"/>
            <a:miter/>
            <a:headEnd type="none" w="med" len="med"/>
            <a:tailEnd type="none" w="med" len="med"/>
          </a:ln>
        </p:spPr>
        <p:txBody>
          <a:bodyPr wrap="square" anchor="t" anchorCtr="0">
            <a:spAutoFit/>
          </a:bodyPr>
          <a:p>
            <a:pPr>
              <a:spcBef>
                <a:spcPct val="50000"/>
              </a:spcBef>
            </a:pPr>
            <a:r>
              <a:rPr lang="en-US" altLang="zh-CN" sz="2800" b="1" dirty="0">
                <a:latin typeface="Times New Roman" panose="02020603050405020304" pitchFamily="2" charset="0"/>
                <a:ea typeface="黑体" panose="02010609060101010101" pitchFamily="2" charset="-122"/>
              </a:rPr>
              <a:t>(3) </a:t>
            </a:r>
            <a:r>
              <a:rPr lang="zh-CN" altLang="en-US" sz="2800" dirty="0">
                <a:solidFill>
                  <a:srgbClr val="FF0000"/>
                </a:solidFill>
                <a:latin typeface="Times New Roman" panose="02020603050405020304" pitchFamily="2" charset="0"/>
                <a:ea typeface="黑体" panose="02010609060101010101" pitchFamily="2" charset="-122"/>
              </a:rPr>
              <a:t>运用法则时要注意符号的变化</a:t>
            </a:r>
            <a:endParaRPr lang="zh-CN" altLang="en-US" sz="2800" dirty="0">
              <a:solidFill>
                <a:srgbClr val="FF0000"/>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ssolve">
                                      <p:cBhvr>
                                        <p:cTn id="29" dur="500"/>
                                        <p:tgtEl>
                                          <p:spTgt spid="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heckerboard(across)">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checkerboard(across)">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40"/>
          <p:cNvSpPr txBox="1"/>
          <p:nvPr/>
        </p:nvSpPr>
        <p:spPr>
          <a:xfrm>
            <a:off x="323215" y="627698"/>
            <a:ext cx="6416040" cy="1986280"/>
          </a:xfrm>
          <a:prstGeom prst="rect">
            <a:avLst/>
          </a:prstGeom>
          <a:noFill/>
          <a:ln w="9525">
            <a:noFill/>
          </a:ln>
        </p:spPr>
        <p:txBody>
          <a:bodyPr wrap="none" anchor="t" anchorCtr="0">
            <a:spAutoFit/>
          </a:bodyPr>
          <a:p>
            <a:pPr algn="l">
              <a:lnSpc>
                <a:spcPct val="220000"/>
              </a:lnSpc>
            </a:pPr>
            <a:r>
              <a:rPr lang="en-US" altLang="zh-CN" sz="2800" dirty="0">
                <a:latin typeface="Times New Roman" panose="02020603050405020304" pitchFamily="2" charset="0"/>
                <a:ea typeface="黑体" panose="02010609060101010101" pitchFamily="2" charset="-122"/>
              </a:rPr>
              <a:t>1. </a:t>
            </a:r>
            <a:r>
              <a:rPr lang="zh-CN" altLang="en-US" sz="2800" dirty="0">
                <a:latin typeface="黑体" panose="02010609060101010101" pitchFamily="2" charset="-122"/>
                <a:ea typeface="黑体" panose="02010609060101010101" pitchFamily="2" charset="-122"/>
              </a:rPr>
              <a:t>计算</a:t>
            </a: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          等于（    ）</a:t>
            </a:r>
            <a:endParaRPr lang="zh-CN" altLang="en-US" sz="2800" dirty="0">
              <a:latin typeface="黑体" panose="02010609060101010101" pitchFamily="2" charset="-122"/>
              <a:ea typeface="黑体" panose="02010609060101010101" pitchFamily="2" charset="-122"/>
            </a:endParaRPr>
          </a:p>
          <a:p>
            <a:pPr algn="l">
              <a:lnSpc>
                <a:spcPct val="220000"/>
              </a:lnSpc>
            </a:pPr>
            <a:r>
              <a:rPr lang="en-US" altLang="zh-CN" sz="2800" dirty="0">
                <a:latin typeface="Times New Roman" panose="02020603050405020304" pitchFamily="2" charset="0"/>
                <a:ea typeface="黑体" panose="02010609060101010101" pitchFamily="2" charset="-122"/>
              </a:rPr>
              <a:t>A.                  B.                 C.                    D.</a:t>
            </a:r>
            <a:endParaRPr lang="en-US" altLang="zh-CN" sz="2800" dirty="0">
              <a:latin typeface="Times New Roman" panose="02020603050405020304" pitchFamily="2" charset="0"/>
              <a:ea typeface="黑体" panose="02010609060101010101" pitchFamily="2" charset="-122"/>
            </a:endParaRPr>
          </a:p>
        </p:txBody>
      </p:sp>
      <p:graphicFrame>
        <p:nvGraphicFramePr>
          <p:cNvPr id="4" name="对象 3"/>
          <p:cNvGraphicFramePr>
            <a:graphicFrameLocks noChangeAspect="1"/>
          </p:cNvGraphicFramePr>
          <p:nvPr/>
        </p:nvGraphicFramePr>
        <p:xfrm>
          <a:off x="1548130" y="770255"/>
          <a:ext cx="1778000" cy="1019175"/>
        </p:xfrm>
        <a:graphic>
          <a:graphicData uri="http://schemas.openxmlformats.org/presentationml/2006/ole">
            <mc:AlternateContent xmlns:mc="http://schemas.openxmlformats.org/markup-compatibility/2006">
              <mc:Choice xmlns:v="urn:schemas-microsoft-com:vml" Requires="v">
                <p:oleObj spid="_x0000_s3098" name="" r:id="rId1" imgW="763270" imgH="419735" progId="Equation.DSMT4">
                  <p:embed/>
                </p:oleObj>
              </mc:Choice>
              <mc:Fallback>
                <p:oleObj name="" r:id="rId1" imgW="763270" imgH="419735" progId="Equation.DSMT4">
                  <p:embed/>
                  <p:pic>
                    <p:nvPicPr>
                      <p:cNvPr id="0" name="图片 3097"/>
                      <p:cNvPicPr/>
                      <p:nvPr/>
                    </p:nvPicPr>
                    <p:blipFill>
                      <a:blip r:embed="rId2"/>
                      <a:stretch>
                        <a:fillRect/>
                      </a:stretch>
                    </p:blipFill>
                    <p:spPr>
                      <a:xfrm>
                        <a:off x="1548130" y="770255"/>
                        <a:ext cx="1778000" cy="1019175"/>
                      </a:xfrm>
                      <a:prstGeom prst="rect">
                        <a:avLst/>
                      </a:prstGeom>
                      <a:noFill/>
                      <a:ln w="38100">
                        <a:noFill/>
                        <a:miter/>
                      </a:ln>
                    </p:spPr>
                  </p:pic>
                </p:oleObj>
              </mc:Fallback>
            </mc:AlternateContent>
          </a:graphicData>
        </a:graphic>
      </p:graphicFrame>
      <p:graphicFrame>
        <p:nvGraphicFramePr>
          <p:cNvPr id="5" name="对象 4"/>
          <p:cNvGraphicFramePr>
            <a:graphicFrameLocks noChangeAspect="1"/>
          </p:cNvGraphicFramePr>
          <p:nvPr/>
        </p:nvGraphicFramePr>
        <p:xfrm>
          <a:off x="2750185" y="1718945"/>
          <a:ext cx="779145" cy="975995"/>
        </p:xfrm>
        <a:graphic>
          <a:graphicData uri="http://schemas.openxmlformats.org/presentationml/2006/ole">
            <mc:AlternateContent xmlns:mc="http://schemas.openxmlformats.org/markup-compatibility/2006">
              <mc:Choice xmlns:v="urn:schemas-microsoft-com:vml" Requires="v">
                <p:oleObj spid="_x0000_s3093" name="" r:id="rId3" imgW="292100" imgH="419100" progId="Equation.DSMT4">
                  <p:embed/>
                </p:oleObj>
              </mc:Choice>
              <mc:Fallback>
                <p:oleObj name="" r:id="rId3" imgW="292100" imgH="419100" progId="Equation.DSMT4">
                  <p:embed/>
                  <p:pic>
                    <p:nvPicPr>
                      <p:cNvPr id="0" name="图片 3092"/>
                      <p:cNvPicPr/>
                      <p:nvPr/>
                    </p:nvPicPr>
                    <p:blipFill>
                      <a:blip r:embed="rId4"/>
                      <a:stretch>
                        <a:fillRect/>
                      </a:stretch>
                    </p:blipFill>
                    <p:spPr>
                      <a:xfrm>
                        <a:off x="2750185" y="1718945"/>
                        <a:ext cx="779145" cy="975995"/>
                      </a:xfrm>
                      <a:prstGeom prst="rect">
                        <a:avLst/>
                      </a:prstGeom>
                      <a:noFill/>
                      <a:ln w="38100">
                        <a:noFill/>
                        <a:miter/>
                      </a:ln>
                    </p:spPr>
                  </p:pic>
                </p:oleObj>
              </mc:Fallback>
            </mc:AlternateContent>
          </a:graphicData>
        </a:graphic>
      </p:graphicFrame>
      <p:graphicFrame>
        <p:nvGraphicFramePr>
          <p:cNvPr id="6" name="对象 5"/>
          <p:cNvGraphicFramePr>
            <a:graphicFrameLocks noChangeAspect="1"/>
          </p:cNvGraphicFramePr>
          <p:nvPr/>
        </p:nvGraphicFramePr>
        <p:xfrm>
          <a:off x="831850" y="1776730"/>
          <a:ext cx="861060" cy="922020"/>
        </p:xfrm>
        <a:graphic>
          <a:graphicData uri="http://schemas.openxmlformats.org/presentationml/2006/ole">
            <mc:AlternateContent xmlns:mc="http://schemas.openxmlformats.org/markup-compatibility/2006">
              <mc:Choice xmlns:v="urn:schemas-microsoft-com:vml" Requires="v">
                <p:oleObj spid="_x0000_s3099" name="" r:id="rId5" imgW="369570" imgH="394970" progId="Equation.DSMT4">
                  <p:embed/>
                </p:oleObj>
              </mc:Choice>
              <mc:Fallback>
                <p:oleObj name="" r:id="rId5" imgW="369570" imgH="394970" progId="Equation.DSMT4">
                  <p:embed/>
                  <p:pic>
                    <p:nvPicPr>
                      <p:cNvPr id="0" name="图片 3098"/>
                      <p:cNvPicPr/>
                      <p:nvPr/>
                    </p:nvPicPr>
                    <p:blipFill>
                      <a:blip r:embed="rId6"/>
                      <a:stretch>
                        <a:fillRect/>
                      </a:stretch>
                    </p:blipFill>
                    <p:spPr>
                      <a:xfrm>
                        <a:off x="831850" y="1776730"/>
                        <a:ext cx="861060" cy="922020"/>
                      </a:xfrm>
                      <a:prstGeom prst="rect">
                        <a:avLst/>
                      </a:prstGeom>
                      <a:noFill/>
                      <a:ln w="38100">
                        <a:noFill/>
                        <a:miter/>
                      </a:ln>
                    </p:spPr>
                  </p:pic>
                </p:oleObj>
              </mc:Fallback>
            </mc:AlternateContent>
          </a:graphicData>
        </a:graphic>
      </p:graphicFrame>
      <p:graphicFrame>
        <p:nvGraphicFramePr>
          <p:cNvPr id="7" name="对象 6"/>
          <p:cNvGraphicFramePr>
            <a:graphicFrameLocks noChangeAspect="1"/>
          </p:cNvGraphicFramePr>
          <p:nvPr/>
        </p:nvGraphicFramePr>
        <p:xfrm>
          <a:off x="4576445" y="1707515"/>
          <a:ext cx="1047115" cy="991235"/>
        </p:xfrm>
        <a:graphic>
          <a:graphicData uri="http://schemas.openxmlformats.org/presentationml/2006/ole">
            <mc:AlternateContent xmlns:mc="http://schemas.openxmlformats.org/markup-compatibility/2006">
              <mc:Choice xmlns:v="urn:schemas-microsoft-com:vml" Requires="v">
                <p:oleObj spid="_x0000_s3100" name="" r:id="rId7" imgW="394970" imgH="420370" progId="Equation.DSMT4">
                  <p:embed/>
                </p:oleObj>
              </mc:Choice>
              <mc:Fallback>
                <p:oleObj name="" r:id="rId7" imgW="394970" imgH="420370" progId="Equation.DSMT4">
                  <p:embed/>
                  <p:pic>
                    <p:nvPicPr>
                      <p:cNvPr id="0" name="图片 3099"/>
                      <p:cNvPicPr/>
                      <p:nvPr/>
                    </p:nvPicPr>
                    <p:blipFill>
                      <a:blip r:embed="rId8"/>
                      <a:stretch>
                        <a:fillRect/>
                      </a:stretch>
                    </p:blipFill>
                    <p:spPr>
                      <a:xfrm>
                        <a:off x="4576445" y="1707515"/>
                        <a:ext cx="1047115" cy="991235"/>
                      </a:xfrm>
                      <a:prstGeom prst="rect">
                        <a:avLst/>
                      </a:prstGeom>
                      <a:noFill/>
                      <a:ln w="38100">
                        <a:noFill/>
                        <a:miter/>
                      </a:ln>
                    </p:spPr>
                  </p:pic>
                </p:oleObj>
              </mc:Fallback>
            </mc:AlternateContent>
          </a:graphicData>
        </a:graphic>
      </p:graphicFrame>
      <p:graphicFrame>
        <p:nvGraphicFramePr>
          <p:cNvPr id="8" name="对象 7"/>
          <p:cNvGraphicFramePr>
            <a:graphicFrameLocks noChangeAspect="1"/>
          </p:cNvGraphicFramePr>
          <p:nvPr/>
        </p:nvGraphicFramePr>
        <p:xfrm>
          <a:off x="6730365" y="1706880"/>
          <a:ext cx="1447165" cy="1006475"/>
        </p:xfrm>
        <a:graphic>
          <a:graphicData uri="http://schemas.openxmlformats.org/presentationml/2006/ole">
            <mc:AlternateContent xmlns:mc="http://schemas.openxmlformats.org/markup-compatibility/2006">
              <mc:Choice xmlns:v="urn:schemas-microsoft-com:vml" Requires="v">
                <p:oleObj spid="_x0000_s3101" name="" r:id="rId9" imgW="584835" imgH="419735" progId="Equation.DSMT4">
                  <p:embed/>
                </p:oleObj>
              </mc:Choice>
              <mc:Fallback>
                <p:oleObj name="" r:id="rId9" imgW="584835" imgH="419735" progId="Equation.DSMT4">
                  <p:embed/>
                  <p:pic>
                    <p:nvPicPr>
                      <p:cNvPr id="0" name="图片 3100"/>
                      <p:cNvPicPr/>
                      <p:nvPr/>
                    </p:nvPicPr>
                    <p:blipFill>
                      <a:blip r:embed="rId10"/>
                      <a:stretch>
                        <a:fillRect/>
                      </a:stretch>
                    </p:blipFill>
                    <p:spPr>
                      <a:xfrm>
                        <a:off x="6730365" y="1706880"/>
                        <a:ext cx="1447165" cy="1006475"/>
                      </a:xfrm>
                      <a:prstGeom prst="rect">
                        <a:avLst/>
                      </a:prstGeom>
                      <a:noFill/>
                      <a:ln w="38100">
                        <a:noFill/>
                        <a:miter/>
                      </a:ln>
                    </p:spPr>
                  </p:pic>
                </p:oleObj>
              </mc:Fallback>
            </mc:AlternateContent>
          </a:graphicData>
        </a:graphic>
      </p:graphicFrame>
      <p:sp>
        <p:nvSpPr>
          <p:cNvPr id="10" name="Text Box 17"/>
          <p:cNvSpPr txBox="1"/>
          <p:nvPr/>
        </p:nvSpPr>
        <p:spPr>
          <a:xfrm>
            <a:off x="4647883" y="1038225"/>
            <a:ext cx="433387" cy="521970"/>
          </a:xfrm>
          <a:prstGeom prst="rect">
            <a:avLst/>
          </a:prstGeom>
          <a:noFill/>
          <a:ln w="9525">
            <a:noFill/>
          </a:ln>
        </p:spPr>
        <p:txBody>
          <a:bodyPr wrap="square" anchor="t" anchorCtr="0">
            <a:spAutoFit/>
          </a:bodyPr>
          <a:p>
            <a:pPr>
              <a:spcBef>
                <a:spcPct val="50000"/>
              </a:spcBef>
            </a:pPr>
            <a:r>
              <a:rPr lang="en-US" altLang="zh-CN" sz="2800" b="1" dirty="0">
                <a:solidFill>
                  <a:srgbClr val="FF0000"/>
                </a:solidFill>
                <a:latin typeface="Times New Roman" panose="02020603050405020304" pitchFamily="2" charset="0"/>
                <a:ea typeface="宋体" panose="02010600030101010101" pitchFamily="2" charset="-122"/>
              </a:rPr>
              <a:t>C</a:t>
            </a:r>
            <a:endParaRPr lang="en-US" altLang="zh-CN" sz="2800" b="1" dirty="0">
              <a:solidFill>
                <a:srgbClr val="FF0000"/>
              </a:solidFill>
              <a:latin typeface="Times New Roman" panose="02020603050405020304" pitchFamily="2" charset="0"/>
              <a:ea typeface="宋体" panose="02010600030101010101" pitchFamily="2" charset="-122"/>
            </a:endParaRPr>
          </a:p>
        </p:txBody>
      </p:sp>
      <p:sp>
        <p:nvSpPr>
          <p:cNvPr id="11" name="Text Box 21"/>
          <p:cNvSpPr txBox="1"/>
          <p:nvPr/>
        </p:nvSpPr>
        <p:spPr>
          <a:xfrm>
            <a:off x="466725" y="3090545"/>
            <a:ext cx="5872480" cy="521970"/>
          </a:xfrm>
          <a:prstGeom prst="rect">
            <a:avLst/>
          </a:prstGeom>
          <a:noFill/>
          <a:ln w="9525">
            <a:noFill/>
          </a:ln>
        </p:spPr>
        <p:txBody>
          <a:bodyPr wrap="none" anchor="t" anchorCtr="0">
            <a:spAutoFit/>
          </a:bodyPr>
          <a:p>
            <a:pPr algn="l"/>
            <a:r>
              <a:rPr lang="en-US" altLang="zh-CN" sz="2800" dirty="0">
                <a:latin typeface="Times New Roman" panose="02020603050405020304" pitchFamily="2" charset="0"/>
                <a:ea typeface="黑体" panose="02010609060101010101" pitchFamily="2" charset="-122"/>
              </a:rPr>
              <a:t>2. </a:t>
            </a:r>
            <a:r>
              <a:rPr lang="zh-CN" altLang="en-US" sz="2800" dirty="0">
                <a:latin typeface="黑体" panose="02010609060101010101" pitchFamily="2" charset="-122"/>
                <a:ea typeface="黑体" panose="02010609060101010101" pitchFamily="2" charset="-122"/>
              </a:rPr>
              <a:t>化简         </a:t>
            </a: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的结果是（    ）</a:t>
            </a:r>
            <a:endParaRPr lang="en-US" altLang="zh-CN" sz="2800" dirty="0">
              <a:solidFill>
                <a:srgbClr val="FF0000"/>
              </a:solidFill>
              <a:latin typeface="黑体" panose="02010609060101010101" pitchFamily="2" charset="-122"/>
              <a:ea typeface="黑体" panose="02010609060101010101" pitchFamily="2" charset="-122"/>
            </a:endParaRPr>
          </a:p>
        </p:txBody>
      </p:sp>
      <p:sp>
        <p:nvSpPr>
          <p:cNvPr id="12" name="Text Box 11"/>
          <p:cNvSpPr txBox="1"/>
          <p:nvPr/>
        </p:nvSpPr>
        <p:spPr>
          <a:xfrm>
            <a:off x="5346383" y="3069590"/>
            <a:ext cx="420370" cy="521970"/>
          </a:xfrm>
          <a:prstGeom prst="rect">
            <a:avLst/>
          </a:prstGeom>
          <a:noFill/>
          <a:ln w="9525">
            <a:noFill/>
          </a:ln>
        </p:spPr>
        <p:txBody>
          <a:bodyPr wrap="none" anchor="t" anchorCtr="0">
            <a:spAutoFit/>
          </a:bodyPr>
          <a:p>
            <a:pPr algn="l">
              <a:spcBef>
                <a:spcPct val="50000"/>
              </a:spcBef>
            </a:pPr>
            <a:r>
              <a:rPr lang="en-US" altLang="zh-CN" sz="2800" b="1" dirty="0">
                <a:solidFill>
                  <a:srgbClr val="FF0000"/>
                </a:solidFill>
                <a:latin typeface="Times New Roman" panose="02020603050405020304" pitchFamily="2" charset="0"/>
                <a:ea typeface="黑体" panose="02010609060101010101" pitchFamily="2" charset="-122"/>
              </a:rPr>
              <a:t>B</a:t>
            </a:r>
            <a:endParaRPr lang="en-US" altLang="zh-CN" sz="2800" b="1" dirty="0">
              <a:solidFill>
                <a:srgbClr val="FF0000"/>
              </a:solidFill>
              <a:latin typeface="Times New Roman" panose="02020603050405020304" pitchFamily="2" charset="0"/>
              <a:ea typeface="黑体" panose="02010609060101010101" pitchFamily="2" charset="-122"/>
            </a:endParaRPr>
          </a:p>
        </p:txBody>
      </p:sp>
      <p:graphicFrame>
        <p:nvGraphicFramePr>
          <p:cNvPr id="13" name="对象 12">
            <a:hlinkClick r:id="" action="ppaction://ole?verb="/>
          </p:cNvPr>
          <p:cNvGraphicFramePr>
            <a:graphicFrameLocks noChangeAspect="1"/>
          </p:cNvGraphicFramePr>
          <p:nvPr/>
        </p:nvGraphicFramePr>
        <p:xfrm>
          <a:off x="479584" y="3768566"/>
          <a:ext cx="6942455" cy="991870"/>
        </p:xfrm>
        <a:graphic>
          <a:graphicData uri="http://schemas.openxmlformats.org/presentationml/2006/ole">
            <mc:AlternateContent xmlns:mc="http://schemas.openxmlformats.org/markup-compatibility/2006">
              <mc:Choice xmlns:v="urn:schemas-microsoft-com:vml" Requires="v">
                <p:oleObj spid="_x0000_s3102" name="" r:id="rId11" imgW="2755900" imgH="393700" progId="Equation.DSMT4">
                  <p:embed/>
                </p:oleObj>
              </mc:Choice>
              <mc:Fallback>
                <p:oleObj name="" r:id="rId11" imgW="2755900" imgH="393700" progId="Equation.DSMT4">
                  <p:embed/>
                  <p:pic>
                    <p:nvPicPr>
                      <p:cNvPr id="0" name="图片 3101"/>
                      <p:cNvPicPr/>
                      <p:nvPr/>
                    </p:nvPicPr>
                    <p:blipFill>
                      <a:blip r:embed="rId12"/>
                      <a:stretch>
                        <a:fillRect/>
                      </a:stretch>
                    </p:blipFill>
                    <p:spPr>
                      <a:xfrm>
                        <a:off x="479584" y="3768566"/>
                        <a:ext cx="6942455" cy="991870"/>
                      </a:xfrm>
                      <a:prstGeom prst="rect">
                        <a:avLst/>
                      </a:prstGeom>
                      <a:noFill/>
                      <a:ln w="38100">
                        <a:noFill/>
                        <a:miter/>
                      </a:ln>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1685290" y="2919730"/>
          <a:ext cx="1623695" cy="854075"/>
        </p:xfrm>
        <a:graphic>
          <a:graphicData uri="http://schemas.openxmlformats.org/presentationml/2006/ole">
            <mc:AlternateContent xmlns:mc="http://schemas.openxmlformats.org/markup-compatibility/2006">
              <mc:Choice xmlns:v="urn:schemas-microsoft-com:vml" Requires="v">
                <p:oleObj spid="_x0000_s3097" name="" r:id="rId13" imgW="750570" imgH="394335" progId="Equation.DSMT4">
                  <p:embed/>
                </p:oleObj>
              </mc:Choice>
              <mc:Fallback>
                <p:oleObj name="" r:id="rId13" imgW="750570" imgH="394335" progId="Equation.DSMT4">
                  <p:embed/>
                  <p:pic>
                    <p:nvPicPr>
                      <p:cNvPr id="0" name="图片 3096"/>
                      <p:cNvPicPr/>
                      <p:nvPr/>
                    </p:nvPicPr>
                    <p:blipFill>
                      <a:blip r:embed="rId14"/>
                      <a:stretch>
                        <a:fillRect/>
                      </a:stretch>
                    </p:blipFill>
                    <p:spPr>
                      <a:xfrm>
                        <a:off x="1685290" y="2919730"/>
                        <a:ext cx="1623695" cy="854075"/>
                      </a:xfrm>
                      <a:prstGeom prst="rect">
                        <a:avLst/>
                      </a:prstGeom>
                      <a:noFill/>
                      <a:ln w="38100">
                        <a:noFill/>
                        <a:miter/>
                      </a:ln>
                    </p:spPr>
                  </p:pic>
                </p:oleObj>
              </mc:Fallback>
            </mc:AlternateContent>
          </a:graphicData>
        </a:graphic>
      </p:graphicFrame>
    </p:spTree>
    <p:custDataLst>
      <p:tags r:id="rId1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000000"/>
                                          </p:val>
                                        </p:tav>
                                        <p:tav tm="100000">
                                          <p:val>
                                            <p:strVal val="#ppt_w"/>
                                          </p:val>
                                        </p:tav>
                                      </p:tavLst>
                                    </p:anim>
                                    <p:anim calcmode="lin" valueType="num">
                                      <p:cBhvr>
                                        <p:cTn id="13"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38913"/>
          <p:cNvSpPr txBox="1"/>
          <p:nvPr/>
        </p:nvSpPr>
        <p:spPr>
          <a:xfrm>
            <a:off x="322263" y="411798"/>
            <a:ext cx="7085012" cy="521970"/>
          </a:xfrm>
          <a:prstGeom prst="rect">
            <a:avLst/>
          </a:prstGeom>
          <a:noFill/>
          <a:ln w="9525">
            <a:noFill/>
          </a:ln>
        </p:spPr>
        <p:txBody>
          <a:bodyPr wrap="square" anchor="t" anchorCtr="0">
            <a:spAutoFit/>
          </a:bodyPr>
          <a:p>
            <a:pPr defTabSz="914400">
              <a:spcBef>
                <a:spcPct val="50000"/>
              </a:spcBef>
              <a:buClrTx/>
            </a:pP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3. </a:t>
            </a:r>
            <a:r>
              <a:rPr lang="zh-CN" altLang="en-US" sz="2800" dirty="0">
                <a:latin typeface="黑体" panose="02010609060101010101" pitchFamily="2" charset="-122"/>
                <a:ea typeface="黑体" panose="02010609060101010101" pitchFamily="2" charset="-122"/>
              </a:rPr>
              <a:t>下列计算对吗？若不对，要怎样改正？</a:t>
            </a:r>
            <a:endParaRPr lang="zh-CN" altLang="en-US" sz="2800" dirty="0">
              <a:latin typeface="黑体" panose="02010609060101010101" pitchFamily="2" charset="-122"/>
              <a:ea typeface="黑体" panose="02010609060101010101" pitchFamily="2" charset="-122"/>
            </a:endParaRPr>
          </a:p>
        </p:txBody>
      </p:sp>
      <p:graphicFrame>
        <p:nvGraphicFramePr>
          <p:cNvPr id="15" name="对象 14"/>
          <p:cNvGraphicFramePr/>
          <p:nvPr/>
        </p:nvGraphicFramePr>
        <p:xfrm>
          <a:off x="398304" y="2638743"/>
          <a:ext cx="3542030" cy="1277620"/>
        </p:xfrm>
        <a:graphic>
          <a:graphicData uri="http://schemas.openxmlformats.org/presentationml/2006/ole">
            <mc:AlternateContent xmlns:mc="http://schemas.openxmlformats.org/markup-compatibility/2006">
              <mc:Choice xmlns:v="urn:schemas-microsoft-com:vml" Requires="v">
                <p:oleObj spid="_x0000_s3089" name="" r:id="rId1" imgW="1091565" imgH="393700" progId="Equation.DSMT4">
                  <p:embed/>
                </p:oleObj>
              </mc:Choice>
              <mc:Fallback>
                <p:oleObj name="" r:id="rId1" imgW="1091565" imgH="393700" progId="Equation.DSMT4">
                  <p:embed/>
                  <p:pic>
                    <p:nvPicPr>
                      <p:cNvPr id="0" name="图片 3088"/>
                      <p:cNvPicPr/>
                      <p:nvPr/>
                    </p:nvPicPr>
                    <p:blipFill>
                      <a:blip r:embed="rId2"/>
                      <a:stretch>
                        <a:fillRect/>
                      </a:stretch>
                    </p:blipFill>
                    <p:spPr>
                      <a:xfrm>
                        <a:off x="398304" y="2638743"/>
                        <a:ext cx="3542030" cy="1277620"/>
                      </a:xfrm>
                      <a:prstGeom prst="rect">
                        <a:avLst/>
                      </a:prstGeom>
                      <a:noFill/>
                      <a:ln w="38100">
                        <a:noFill/>
                        <a:miter/>
                      </a:ln>
                    </p:spPr>
                  </p:pic>
                </p:oleObj>
              </mc:Fallback>
            </mc:AlternateContent>
          </a:graphicData>
        </a:graphic>
      </p:graphicFrame>
      <p:graphicFrame>
        <p:nvGraphicFramePr>
          <p:cNvPr id="16" name="对象 15"/>
          <p:cNvGraphicFramePr/>
          <p:nvPr/>
        </p:nvGraphicFramePr>
        <p:xfrm>
          <a:off x="4428173" y="2709545"/>
          <a:ext cx="3248025" cy="1171575"/>
        </p:xfrm>
        <a:graphic>
          <a:graphicData uri="http://schemas.openxmlformats.org/presentationml/2006/ole">
            <mc:AlternateContent xmlns:mc="http://schemas.openxmlformats.org/markup-compatibility/2006">
              <mc:Choice xmlns:v="urn:schemas-microsoft-com:vml" Requires="v">
                <p:oleObj spid="_x0000_s3090" name="" r:id="rId3" imgW="1094740" imgH="394335" progId="Equation.DSMT4">
                  <p:embed/>
                </p:oleObj>
              </mc:Choice>
              <mc:Fallback>
                <p:oleObj name="" r:id="rId3" imgW="1094740" imgH="394335" progId="Equation.DSMT4">
                  <p:embed/>
                  <p:pic>
                    <p:nvPicPr>
                      <p:cNvPr id="0" name="图片 3089"/>
                      <p:cNvPicPr/>
                      <p:nvPr/>
                    </p:nvPicPr>
                    <p:blipFill>
                      <a:blip r:embed="rId4"/>
                      <a:stretch>
                        <a:fillRect/>
                      </a:stretch>
                    </p:blipFill>
                    <p:spPr>
                      <a:xfrm>
                        <a:off x="4428173" y="2709545"/>
                        <a:ext cx="3248025" cy="1171575"/>
                      </a:xfrm>
                      <a:prstGeom prst="rect">
                        <a:avLst/>
                      </a:prstGeom>
                      <a:noFill/>
                      <a:ln w="38100">
                        <a:noFill/>
                        <a:miter/>
                      </a:ln>
                    </p:spPr>
                  </p:pic>
                </p:oleObj>
              </mc:Fallback>
            </mc:AlternateContent>
          </a:graphicData>
        </a:graphic>
      </p:graphicFrame>
      <p:graphicFrame>
        <p:nvGraphicFramePr>
          <p:cNvPr id="17" name="对象 16"/>
          <p:cNvGraphicFramePr/>
          <p:nvPr/>
        </p:nvGraphicFramePr>
        <p:xfrm>
          <a:off x="421958" y="878205"/>
          <a:ext cx="2621280" cy="1163955"/>
        </p:xfrm>
        <a:graphic>
          <a:graphicData uri="http://schemas.openxmlformats.org/presentationml/2006/ole">
            <mc:AlternateContent xmlns:mc="http://schemas.openxmlformats.org/markup-compatibility/2006">
              <mc:Choice xmlns:v="urn:schemas-microsoft-com:vml" Requires="v">
                <p:oleObj spid="_x0000_s3091" name="" r:id="rId5" imgW="825500" imgH="393700" progId="Equation.DSMT4">
                  <p:embed/>
                </p:oleObj>
              </mc:Choice>
              <mc:Fallback>
                <p:oleObj name="" r:id="rId5" imgW="825500" imgH="393700" progId="Equation.DSMT4">
                  <p:embed/>
                  <p:pic>
                    <p:nvPicPr>
                      <p:cNvPr id="0" name="图片 3090"/>
                      <p:cNvPicPr/>
                      <p:nvPr/>
                    </p:nvPicPr>
                    <p:blipFill>
                      <a:blip r:embed="rId6"/>
                      <a:stretch>
                        <a:fillRect/>
                      </a:stretch>
                    </p:blipFill>
                    <p:spPr>
                      <a:xfrm>
                        <a:off x="421958" y="878205"/>
                        <a:ext cx="2621280" cy="1163955"/>
                      </a:xfrm>
                      <a:prstGeom prst="rect">
                        <a:avLst/>
                      </a:prstGeom>
                      <a:noFill/>
                      <a:ln w="38100">
                        <a:noFill/>
                        <a:miter/>
                      </a:ln>
                    </p:spPr>
                  </p:pic>
                </p:oleObj>
              </mc:Fallback>
            </mc:AlternateContent>
          </a:graphicData>
        </a:graphic>
      </p:graphicFrame>
      <p:graphicFrame>
        <p:nvGraphicFramePr>
          <p:cNvPr id="18" name="对象 17"/>
          <p:cNvGraphicFramePr/>
          <p:nvPr/>
        </p:nvGraphicFramePr>
        <p:xfrm>
          <a:off x="4436587" y="772160"/>
          <a:ext cx="2941320" cy="1283970"/>
        </p:xfrm>
        <a:graphic>
          <a:graphicData uri="http://schemas.openxmlformats.org/presentationml/2006/ole">
            <mc:AlternateContent xmlns:mc="http://schemas.openxmlformats.org/markup-compatibility/2006">
              <mc:Choice xmlns:v="urn:schemas-microsoft-com:vml" Requires="v">
                <p:oleObj spid="_x0000_s3092" name="" r:id="rId7" imgW="901700" imgH="393700" progId="Equation.DSMT4">
                  <p:embed/>
                </p:oleObj>
              </mc:Choice>
              <mc:Fallback>
                <p:oleObj name="" r:id="rId7" imgW="901700" imgH="393700" progId="Equation.DSMT4">
                  <p:embed/>
                  <p:pic>
                    <p:nvPicPr>
                      <p:cNvPr id="0" name="图片 3091"/>
                      <p:cNvPicPr/>
                      <p:nvPr/>
                    </p:nvPicPr>
                    <p:blipFill>
                      <a:blip r:embed="rId8"/>
                      <a:stretch>
                        <a:fillRect/>
                      </a:stretch>
                    </p:blipFill>
                    <p:spPr>
                      <a:xfrm>
                        <a:off x="4436587" y="772160"/>
                        <a:ext cx="2941320" cy="1283970"/>
                      </a:xfrm>
                      <a:prstGeom prst="rect">
                        <a:avLst/>
                      </a:prstGeom>
                      <a:noFill/>
                      <a:ln w="38100">
                        <a:noFill/>
                        <a:miter/>
                      </a:ln>
                    </p:spPr>
                  </p:pic>
                </p:oleObj>
              </mc:Fallback>
            </mc:AlternateContent>
          </a:graphicData>
        </a:graphic>
      </p:graphicFrame>
      <p:sp>
        <p:nvSpPr>
          <p:cNvPr id="19" name="文本框 38918"/>
          <p:cNvSpPr txBox="1"/>
          <p:nvPr/>
        </p:nvSpPr>
        <p:spPr>
          <a:xfrm>
            <a:off x="3131820" y="1204595"/>
            <a:ext cx="576263" cy="521970"/>
          </a:xfrm>
          <a:prstGeom prst="rect">
            <a:avLst/>
          </a:prstGeom>
          <a:noFill/>
          <a:ln w="9525">
            <a:noFill/>
          </a:ln>
        </p:spPr>
        <p:txBody>
          <a:bodyPr anchor="t" anchorCtr="0">
            <a:spAutoFit/>
          </a:bodyPr>
          <a:p>
            <a:pPr defTabSz="914400">
              <a:spcBef>
                <a:spcPct val="50000"/>
              </a:spcBef>
            </a:pPr>
            <a:r>
              <a:rPr lang="zh-CN" altLang="en-US" sz="2800" dirty="0">
                <a:solidFill>
                  <a:srgbClr val="FF0000"/>
                </a:solidFill>
                <a:latin typeface="Arial" panose="020B0604020202020204" pitchFamily="34" charset="0"/>
                <a:ea typeface="黑体" panose="02010609060101010101" pitchFamily="2" charset="-122"/>
              </a:rPr>
              <a:t>对</a:t>
            </a:r>
            <a:endParaRPr lang="zh-CN" altLang="en-US" sz="2800" dirty="0">
              <a:solidFill>
                <a:srgbClr val="FF0000"/>
              </a:solidFill>
              <a:latin typeface="Arial" panose="020B0604020202020204" pitchFamily="34" charset="0"/>
              <a:ea typeface="黑体" panose="02010609060101010101" pitchFamily="2" charset="-122"/>
            </a:endParaRPr>
          </a:p>
        </p:txBody>
      </p:sp>
      <p:graphicFrame>
        <p:nvGraphicFramePr>
          <p:cNvPr id="20" name="对象 19"/>
          <p:cNvGraphicFramePr/>
          <p:nvPr/>
        </p:nvGraphicFramePr>
        <p:xfrm>
          <a:off x="7537450" y="747078"/>
          <a:ext cx="709613" cy="1295400"/>
        </p:xfrm>
        <a:graphic>
          <a:graphicData uri="http://schemas.openxmlformats.org/presentationml/2006/ole">
            <mc:AlternateContent xmlns:mc="http://schemas.openxmlformats.org/markup-compatibility/2006">
              <mc:Choice xmlns:v="urn:schemas-microsoft-com:vml" Requires="v">
                <p:oleObj spid="_x0000_s3095" name="" r:id="rId9" imgW="216535" imgH="394970" progId="Equation.DSMT4">
                  <p:embed/>
                </p:oleObj>
              </mc:Choice>
              <mc:Fallback>
                <p:oleObj name="" r:id="rId9" imgW="216535" imgH="394970" progId="Equation.DSMT4">
                  <p:embed/>
                  <p:pic>
                    <p:nvPicPr>
                      <p:cNvPr id="0" name="图片 3094"/>
                      <p:cNvPicPr/>
                      <p:nvPr/>
                    </p:nvPicPr>
                    <p:blipFill>
                      <a:blip r:embed="rId10"/>
                      <a:stretch>
                        <a:fillRect/>
                      </a:stretch>
                    </p:blipFill>
                    <p:spPr>
                      <a:xfrm>
                        <a:off x="7537450" y="747078"/>
                        <a:ext cx="709613" cy="1295400"/>
                      </a:xfrm>
                      <a:prstGeom prst="rect">
                        <a:avLst/>
                      </a:prstGeom>
                      <a:noFill/>
                      <a:ln w="38100">
                        <a:noFill/>
                        <a:miter/>
                      </a:ln>
                    </p:spPr>
                  </p:pic>
                </p:oleObj>
              </mc:Fallback>
            </mc:AlternateContent>
          </a:graphicData>
        </a:graphic>
      </p:graphicFrame>
      <p:graphicFrame>
        <p:nvGraphicFramePr>
          <p:cNvPr id="21" name="对象 20"/>
          <p:cNvGraphicFramePr/>
          <p:nvPr/>
        </p:nvGraphicFramePr>
        <p:xfrm>
          <a:off x="2843530" y="3816985"/>
          <a:ext cx="894080" cy="1108075"/>
        </p:xfrm>
        <a:graphic>
          <a:graphicData uri="http://schemas.openxmlformats.org/presentationml/2006/ole">
            <mc:AlternateContent xmlns:mc="http://schemas.openxmlformats.org/markup-compatibility/2006">
              <mc:Choice xmlns:v="urn:schemas-microsoft-com:vml" Requires="v">
                <p:oleObj spid="_x0000_s3094" name="" r:id="rId11" imgW="254635" imgH="394970" progId="Equation.DSMT4">
                  <p:embed/>
                </p:oleObj>
              </mc:Choice>
              <mc:Fallback>
                <p:oleObj name="" r:id="rId11" imgW="254635" imgH="394970" progId="Equation.DSMT4">
                  <p:embed/>
                  <p:pic>
                    <p:nvPicPr>
                      <p:cNvPr id="0" name="图片 3093"/>
                      <p:cNvPicPr/>
                      <p:nvPr/>
                    </p:nvPicPr>
                    <p:blipFill>
                      <a:blip r:embed="rId12"/>
                      <a:stretch>
                        <a:fillRect/>
                      </a:stretch>
                    </p:blipFill>
                    <p:spPr>
                      <a:xfrm>
                        <a:off x="2843530" y="3816985"/>
                        <a:ext cx="894080" cy="1108075"/>
                      </a:xfrm>
                      <a:prstGeom prst="rect">
                        <a:avLst/>
                      </a:prstGeom>
                      <a:noFill/>
                      <a:ln w="38100">
                        <a:noFill/>
                        <a:miter/>
                      </a:ln>
                    </p:spPr>
                  </p:pic>
                </p:oleObj>
              </mc:Fallback>
            </mc:AlternateContent>
          </a:graphicData>
        </a:graphic>
      </p:graphicFrame>
      <p:graphicFrame>
        <p:nvGraphicFramePr>
          <p:cNvPr id="22" name="对象 21"/>
          <p:cNvGraphicFramePr/>
          <p:nvPr/>
        </p:nvGraphicFramePr>
        <p:xfrm>
          <a:off x="7524115" y="3508375"/>
          <a:ext cx="884555" cy="1256665"/>
        </p:xfrm>
        <a:graphic>
          <a:graphicData uri="http://schemas.openxmlformats.org/presentationml/2006/ole">
            <mc:AlternateContent xmlns:mc="http://schemas.openxmlformats.org/markup-compatibility/2006">
              <mc:Choice xmlns:v="urn:schemas-microsoft-com:vml" Requires="v">
                <p:oleObj spid="_x0000_s3096" name="" r:id="rId13" imgW="292735" imgH="420370" progId="Equation.DSMT4">
                  <p:embed/>
                </p:oleObj>
              </mc:Choice>
              <mc:Fallback>
                <p:oleObj name="" r:id="rId13" imgW="292735" imgH="420370" progId="Equation.DSMT4">
                  <p:embed/>
                  <p:pic>
                    <p:nvPicPr>
                      <p:cNvPr id="0" name="图片 3095"/>
                      <p:cNvPicPr/>
                      <p:nvPr/>
                    </p:nvPicPr>
                    <p:blipFill>
                      <a:blip r:embed="rId14"/>
                      <a:stretch>
                        <a:fillRect/>
                      </a:stretch>
                    </p:blipFill>
                    <p:spPr>
                      <a:xfrm>
                        <a:off x="7524115" y="3508375"/>
                        <a:ext cx="884555" cy="1256665"/>
                      </a:xfrm>
                      <a:prstGeom prst="rect">
                        <a:avLst/>
                      </a:prstGeom>
                      <a:noFill/>
                      <a:ln w="38100">
                        <a:noFill/>
                        <a:miter/>
                      </a:ln>
                    </p:spPr>
                  </p:pic>
                </p:oleObj>
              </mc:Fallback>
            </mc:AlternateContent>
          </a:graphicData>
        </a:graphic>
      </p:graphicFrame>
      <p:sp>
        <p:nvSpPr>
          <p:cNvPr id="23" name="椭圆 11"/>
          <p:cNvSpPr/>
          <p:nvPr/>
        </p:nvSpPr>
        <p:spPr>
          <a:xfrm>
            <a:off x="3383915" y="2667000"/>
            <a:ext cx="310515" cy="575310"/>
          </a:xfrm>
          <a:prstGeom prst="ellipse">
            <a:avLst/>
          </a:prstGeom>
          <a:noFill/>
          <a:ln w="381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 name="椭圆 12"/>
          <p:cNvSpPr/>
          <p:nvPr/>
        </p:nvSpPr>
        <p:spPr>
          <a:xfrm>
            <a:off x="7124700" y="2737485"/>
            <a:ext cx="400050" cy="1152525"/>
          </a:xfrm>
          <a:prstGeom prst="ellipse">
            <a:avLst/>
          </a:prstGeom>
          <a:noFill/>
          <a:ln w="381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5" name="椭圆 13"/>
          <p:cNvSpPr/>
          <p:nvPr/>
        </p:nvSpPr>
        <p:spPr>
          <a:xfrm>
            <a:off x="6759575" y="1104265"/>
            <a:ext cx="382905" cy="647700"/>
          </a:xfrm>
          <a:prstGeom prst="ellipse">
            <a:avLst/>
          </a:prstGeom>
          <a:noFill/>
          <a:ln w="381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6" name="椭圆 11"/>
          <p:cNvSpPr/>
          <p:nvPr/>
        </p:nvSpPr>
        <p:spPr>
          <a:xfrm>
            <a:off x="2899410" y="3031173"/>
            <a:ext cx="431800" cy="647700"/>
          </a:xfrm>
          <a:prstGeom prst="ellipse">
            <a:avLst/>
          </a:prstGeom>
          <a:noFill/>
          <a:ln w="381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3" name="对象 2">
            <a:hlinkClick r:id="" action="ppaction://ole?verb="/>
          </p:cNvPr>
          <p:cNvGraphicFramePr>
            <a:graphicFrameLocks noChangeAspect="1"/>
          </p:cNvGraphicFramePr>
          <p:nvPr/>
        </p:nvGraphicFramePr>
        <p:xfrm>
          <a:off x="3015298" y="3319780"/>
          <a:ext cx="3586480" cy="930275"/>
        </p:xfrm>
        <a:graphic>
          <a:graphicData uri="http://schemas.openxmlformats.org/presentationml/2006/ole">
            <mc:AlternateContent xmlns:mc="http://schemas.openxmlformats.org/markup-compatibility/2006">
              <mc:Choice xmlns:v="urn:schemas-microsoft-com:vml" Requires="v">
                <p:oleObj spid="_x0000_s3160" name="" r:id="rId1" imgW="1511300" imgH="393700" progId="Equation.DSMT4">
                  <p:embed/>
                </p:oleObj>
              </mc:Choice>
              <mc:Fallback>
                <p:oleObj name="" r:id="rId1" imgW="1511300" imgH="393700" progId="Equation.DSMT4">
                  <p:embed/>
                  <p:pic>
                    <p:nvPicPr>
                      <p:cNvPr id="0" name="图片 3159"/>
                      <p:cNvPicPr/>
                      <p:nvPr/>
                    </p:nvPicPr>
                    <p:blipFill>
                      <a:blip r:embed="rId2"/>
                      <a:stretch>
                        <a:fillRect/>
                      </a:stretch>
                    </p:blipFill>
                    <p:spPr>
                      <a:xfrm>
                        <a:off x="3015298" y="3319780"/>
                        <a:ext cx="3586480" cy="930275"/>
                      </a:xfrm>
                      <a:prstGeom prst="rect">
                        <a:avLst/>
                      </a:prstGeom>
                      <a:noFill/>
                      <a:ln w="38100">
                        <a:noFill/>
                        <a:miter/>
                      </a:ln>
                    </p:spPr>
                  </p:pic>
                </p:oleObj>
              </mc:Fallback>
            </mc:AlternateContent>
          </a:graphicData>
        </a:graphic>
      </p:graphicFrame>
      <p:sp>
        <p:nvSpPr>
          <p:cNvPr id="4" name="矩形 73730"/>
          <p:cNvSpPr/>
          <p:nvPr/>
        </p:nvSpPr>
        <p:spPr>
          <a:xfrm>
            <a:off x="198120" y="297815"/>
            <a:ext cx="8389620" cy="2675255"/>
          </a:xfrm>
          <a:prstGeom prst="rect">
            <a:avLst/>
          </a:prstGeom>
          <a:noFill/>
          <a:ln w="9525">
            <a:noFill/>
          </a:ln>
        </p:spPr>
        <p:txBody>
          <a:bodyPr wrap="square" anchor="ctr" anchorCtr="0">
            <a:spAutoFit/>
          </a:bodyPr>
          <a:p>
            <a:pPr eaLnBrk="0" hangingPunct="0">
              <a:lnSpc>
                <a:spcPct val="120000"/>
              </a:lnSpc>
            </a:pPr>
            <a:r>
              <a:rPr lang="en-US" altLang="zh-CN" sz="2800" dirty="0">
                <a:latin typeface="Times New Roman" panose="02020603050405020304" pitchFamily="2" charset="0"/>
                <a:ea typeface="黑体" panose="02010609060101010101" pitchFamily="2" charset="-122"/>
              </a:rPr>
              <a:t>4. </a:t>
            </a:r>
            <a:r>
              <a:rPr lang="zh-CN" altLang="en-US" sz="2800" dirty="0">
                <a:latin typeface="Times New Roman" panose="02020603050405020304" pitchFamily="2" charset="0"/>
                <a:ea typeface="黑体" panose="02010609060101010101" pitchFamily="2" charset="-122"/>
              </a:rPr>
              <a:t>老王家有两块正方形土地，边长分别为</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a</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米和</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b</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米(</a:t>
            </a:r>
            <a:r>
              <a:rPr lang="zh-CN" altLang="en-US" sz="2800" i="1" dirty="0">
                <a:latin typeface="Times New Roman" panose="02020603050405020304" pitchFamily="2" charset="0"/>
                <a:ea typeface="黑体" panose="02010609060101010101" pitchFamily="2" charset="-122"/>
              </a:rPr>
              <a:t>a</a:t>
            </a:r>
            <a:r>
              <a:rPr lang="en-US" sz="2800" dirty="0">
                <a:latin typeface="黑体" panose="02010609060101010101" pitchFamily="2" charset="-122"/>
                <a:ea typeface="黑体" panose="02010609060101010101" pitchFamily="2" charset="-122"/>
              </a:rPr>
              <a:t>≠</a:t>
            </a:r>
            <a:r>
              <a:rPr lang="zh-CN" altLang="en-US"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)，老李家</a:t>
            </a:r>
            <a:r>
              <a:rPr lang="zh-CN" altLang="en-US" sz="2800" dirty="0">
                <a:latin typeface="Times New Roman" panose="02020603050405020304" pitchFamily="2" charset="0"/>
                <a:ea typeface="黑体" panose="02010609060101010101" pitchFamily="2" charset="-122"/>
              </a:rPr>
              <a:t>有一块长方形土地，长为</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2</a:t>
            </a:r>
            <a:r>
              <a:rPr lang="zh-CN" altLang="en-US" sz="2800" i="1" dirty="0">
                <a:latin typeface="Times New Roman" panose="02020603050405020304" pitchFamily="2" charset="0"/>
                <a:ea typeface="黑体" panose="02010609060101010101" pitchFamily="2" charset="-122"/>
              </a:rPr>
              <a:t>a</a:t>
            </a:r>
            <a:r>
              <a:rPr lang="en-US" altLang="zh-CN" sz="2800" i="1"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米，宽为</a:t>
            </a:r>
            <a:r>
              <a:rPr lang="en-US" altLang="zh-CN" sz="2800" dirty="0">
                <a:latin typeface="Times New Roman" panose="02020603050405020304" pitchFamily="2" charset="0"/>
                <a:ea typeface="黑体" panose="02010609060101010101" pitchFamily="2" charset="-122"/>
              </a:rPr>
              <a:t> </a:t>
            </a:r>
            <a:r>
              <a:rPr lang="zh-CN" altLang="en-US"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米．他们种的都是花生，并且总产量相同，试问老王家种植的花生单位面积产量是老李家种植的单位面积产量的多少倍？</a:t>
            </a:r>
            <a:endParaRPr lang="zh-CN" altLang="en-US" sz="2800" dirty="0">
              <a:latin typeface="Times New Roman" panose="02020603050405020304" pitchFamily="2" charset="0"/>
              <a:ea typeface="黑体" panose="02010609060101010101" pitchFamily="2" charset="-122"/>
            </a:endParaRPr>
          </a:p>
        </p:txBody>
      </p:sp>
      <p:sp>
        <p:nvSpPr>
          <p:cNvPr id="5" name="文本框 99"/>
          <p:cNvSpPr txBox="1"/>
          <p:nvPr/>
        </p:nvSpPr>
        <p:spPr>
          <a:xfrm>
            <a:off x="180340" y="2860040"/>
            <a:ext cx="5224780"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2" charset="-122"/>
              </a:rPr>
              <a:t>解：设花生的总产量是</a:t>
            </a:r>
            <a:r>
              <a:rPr lang="en-US" altLang="zh-CN" sz="2800" dirty="0">
                <a:solidFill>
                  <a:srgbClr val="FF0000"/>
                </a:solidFill>
                <a:latin typeface="Times New Roman" panose="02020603050405020304" pitchFamily="2" charset="0"/>
                <a:ea typeface="黑体" panose="02010609060101010101" pitchFamily="2" charset="-122"/>
              </a:rPr>
              <a:t> 1</a:t>
            </a:r>
            <a:r>
              <a:rPr lang="zh-CN" altLang="en-US" sz="2800" dirty="0">
                <a:solidFill>
                  <a:srgbClr val="FF0000"/>
                </a:solidFill>
                <a:latin typeface="Times New Roman" panose="02020603050405020304" pitchFamily="2" charset="0"/>
                <a:ea typeface="黑体" panose="02010609060101010101" pitchFamily="2" charset="-122"/>
              </a:rPr>
              <a:t>，则有</a:t>
            </a:r>
            <a:endParaRPr lang="zh-CN" altLang="en-US" sz="2800" dirty="0">
              <a:solidFill>
                <a:srgbClr val="FF0000"/>
              </a:solidFill>
              <a:latin typeface="Times New Roman" panose="02020603050405020304" pitchFamily="2" charset="0"/>
              <a:ea typeface="黑体" panose="02010609060101010101" pitchFamily="2" charset="-122"/>
            </a:endParaRPr>
          </a:p>
        </p:txBody>
      </p:sp>
      <p:grpSp>
        <p:nvGrpSpPr>
          <p:cNvPr id="8" name="组合 7"/>
          <p:cNvGrpSpPr/>
          <p:nvPr/>
        </p:nvGrpSpPr>
        <p:grpSpPr>
          <a:xfrm>
            <a:off x="31115" y="4090670"/>
            <a:ext cx="9176385" cy="833120"/>
            <a:chOff x="-1420" y="6351"/>
            <a:chExt cx="14451" cy="1312"/>
          </a:xfrm>
        </p:grpSpPr>
        <p:sp>
          <p:nvSpPr>
            <p:cNvPr id="6" name="文本框 99"/>
            <p:cNvSpPr txBox="1"/>
            <p:nvPr/>
          </p:nvSpPr>
          <p:spPr>
            <a:xfrm>
              <a:off x="-1420" y="6659"/>
              <a:ext cx="14451" cy="822"/>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2" charset="-122"/>
                </a:rPr>
                <a:t>答：老王家</a:t>
              </a:r>
              <a:r>
                <a:rPr lang="zh-CN" altLang="en-US" sz="2800" dirty="0">
                  <a:solidFill>
                    <a:srgbClr val="FF0000"/>
                  </a:solidFill>
                  <a:latin typeface="Times New Roman" panose="02020603050405020304" pitchFamily="2" charset="0"/>
                  <a:ea typeface="黑体" panose="02010609060101010101" pitchFamily="2" charset="-122"/>
                  <a:sym typeface="+mn-ea"/>
                </a:rPr>
                <a:t>种植的</a:t>
              </a:r>
              <a:r>
                <a:rPr lang="zh-CN" altLang="en-US" sz="2800" dirty="0">
                  <a:solidFill>
                    <a:srgbClr val="FF0000"/>
                  </a:solidFill>
                  <a:latin typeface="Times New Roman" panose="02020603050405020304" pitchFamily="2" charset="0"/>
                  <a:ea typeface="黑体" panose="02010609060101010101" pitchFamily="2" charset="-122"/>
                  <a:sym typeface="+mn-ea"/>
                </a:rPr>
                <a:t>花生单位面积产量</a:t>
              </a:r>
              <a:r>
                <a:rPr lang="zh-CN" altLang="en-US" sz="2800" dirty="0">
                  <a:solidFill>
                    <a:srgbClr val="FF0000"/>
                  </a:solidFill>
                  <a:latin typeface="Times New Roman" panose="02020603050405020304" pitchFamily="2" charset="0"/>
                  <a:ea typeface="黑体" panose="02010609060101010101" pitchFamily="2" charset="-122"/>
                  <a:sym typeface="+mn-ea"/>
                </a:rPr>
                <a:t>是老李家的</a:t>
              </a:r>
              <a:r>
                <a:rPr lang="en-US" altLang="zh-CN" sz="2800" dirty="0">
                  <a:solidFill>
                    <a:srgbClr val="FF0000"/>
                  </a:solidFill>
                  <a:latin typeface="Times New Roman" panose="02020603050405020304" pitchFamily="2" charset="0"/>
                  <a:ea typeface="黑体" panose="02010609060101010101" pitchFamily="2" charset="-122"/>
                  <a:sym typeface="+mn-ea"/>
                </a:rPr>
                <a:t>            </a:t>
              </a:r>
              <a:r>
                <a:rPr lang="zh-CN" altLang="en-US" sz="2800" dirty="0">
                  <a:solidFill>
                    <a:srgbClr val="FF0000"/>
                  </a:solidFill>
                  <a:latin typeface="Times New Roman" panose="02020603050405020304" pitchFamily="2" charset="0"/>
                  <a:ea typeface="黑体" panose="02010609060101010101" pitchFamily="2" charset="-122"/>
                  <a:sym typeface="+mn-ea"/>
                </a:rPr>
                <a:t>倍</a:t>
              </a:r>
              <a:r>
                <a:rPr lang="en-US" altLang="zh-CN" sz="2800" dirty="0">
                  <a:solidFill>
                    <a:srgbClr val="FF0000"/>
                  </a:solidFill>
                  <a:latin typeface="Times New Roman" panose="02020603050405020304" pitchFamily="2" charset="0"/>
                  <a:ea typeface="黑体" panose="02010609060101010101" pitchFamily="2" charset="-122"/>
                  <a:sym typeface="+mn-ea"/>
                </a:rPr>
                <a:t>.</a:t>
              </a:r>
              <a:endParaRPr lang="en-US" altLang="zh-CN" sz="2800" dirty="0">
                <a:solidFill>
                  <a:srgbClr val="FF0000"/>
                </a:solidFill>
                <a:latin typeface="Times New Roman" panose="02020603050405020304" pitchFamily="2" charset="0"/>
                <a:ea typeface="黑体" panose="02010609060101010101" pitchFamily="2" charset="-122"/>
                <a:sym typeface="+mn-ea"/>
              </a:endParaRPr>
            </a:p>
          </p:txBody>
        </p:sp>
        <p:graphicFrame>
          <p:nvGraphicFramePr>
            <p:cNvPr id="7" name="对象 6">
              <a:hlinkClick r:id="" action="ppaction://ole?verb="/>
            </p:cNvPr>
            <p:cNvGraphicFramePr>
              <a:graphicFrameLocks noChangeAspect="1"/>
            </p:cNvGraphicFramePr>
            <p:nvPr/>
          </p:nvGraphicFramePr>
          <p:xfrm>
            <a:off x="10493" y="6351"/>
            <a:ext cx="1657" cy="1312"/>
          </p:xfrm>
          <a:graphic>
            <a:graphicData uri="http://schemas.openxmlformats.org/presentationml/2006/ole">
              <mc:AlternateContent xmlns:mc="http://schemas.openxmlformats.org/markup-compatibility/2006">
                <mc:Choice xmlns:v="urn:schemas-microsoft-com:vml" Requires="v">
                  <p:oleObj spid="_x0000_s9" name="" r:id="rId3" imgW="495300" imgH="393700" progId="Equation.DSMT4">
                    <p:embed/>
                  </p:oleObj>
                </mc:Choice>
                <mc:Fallback>
                  <p:oleObj name="" r:id="rId3" imgW="495300" imgH="393700" progId="Equation.DSMT4">
                    <p:embed/>
                    <p:pic>
                      <p:nvPicPr>
                        <p:cNvPr id="0" name="图片 3159"/>
                        <p:cNvPicPr/>
                        <p:nvPr/>
                      </p:nvPicPr>
                      <p:blipFill>
                        <a:blip r:embed="rId4"/>
                        <a:stretch>
                          <a:fillRect/>
                        </a:stretch>
                      </p:blipFill>
                      <p:spPr>
                        <a:xfrm>
                          <a:off x="10493" y="6351"/>
                          <a:ext cx="1657" cy="1312"/>
                        </a:xfrm>
                        <a:prstGeom prst="rect">
                          <a:avLst/>
                        </a:prstGeom>
                        <a:noFill/>
                        <a:ln w="38100">
                          <a:noFill/>
                          <a:miter/>
                        </a:ln>
                      </p:spPr>
                    </p:pic>
                  </p:oleObj>
                </mc:Fallback>
              </mc:AlternateContent>
            </a:graphicData>
          </a:graphic>
        </p:graphicFrame>
      </p:gr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37889"/>
          <p:cNvSpPr txBox="1"/>
          <p:nvPr/>
        </p:nvSpPr>
        <p:spPr>
          <a:xfrm>
            <a:off x="468313" y="1573213"/>
            <a:ext cx="2494280" cy="521970"/>
          </a:xfrm>
          <a:prstGeom prst="rect">
            <a:avLst/>
          </a:prstGeom>
          <a:noFill/>
          <a:ln w="9525">
            <a:noFill/>
          </a:ln>
        </p:spPr>
        <p:txBody>
          <a:bodyPr wrap="none" anchor="t" anchorCtr="0">
            <a:spAutoFit/>
          </a:bodyPr>
          <a:p>
            <a:pPr algn="l" defTabSz="914400">
              <a:spcBef>
                <a:spcPct val="50000"/>
              </a:spcBef>
              <a:buClrTx/>
            </a:pPr>
            <a:r>
              <a:rPr lang="zh-CN" altLang="en-US" sz="2800" dirty="0">
                <a:solidFill>
                  <a:srgbClr val="FF0000"/>
                </a:solidFill>
                <a:effectLst/>
                <a:latin typeface="Times New Roman" panose="02020603050405020304" pitchFamily="2" charset="0"/>
                <a:ea typeface="黑体" panose="02010609060101010101" pitchFamily="2" charset="-122"/>
              </a:rPr>
              <a:t>解：（</a:t>
            </a:r>
            <a:r>
              <a:rPr lang="en-US" altLang="zh-CN" sz="2800" dirty="0">
                <a:solidFill>
                  <a:srgbClr val="FF0000"/>
                </a:solidFill>
                <a:effectLst/>
                <a:latin typeface="Times New Roman" panose="02020603050405020304" pitchFamily="2" charset="0"/>
                <a:ea typeface="黑体" panose="02010609060101010101" pitchFamily="2" charset="-122"/>
              </a:rPr>
              <a:t>1</a:t>
            </a:r>
            <a:r>
              <a:rPr lang="zh-CN" altLang="en-US" sz="2800" dirty="0">
                <a:solidFill>
                  <a:srgbClr val="FF0000"/>
                </a:solidFill>
                <a:effectLst/>
                <a:latin typeface="Times New Roman" panose="02020603050405020304" pitchFamily="2" charset="0"/>
                <a:ea typeface="黑体" panose="02010609060101010101" pitchFamily="2" charset="-122"/>
              </a:rPr>
              <a:t>）原式</a:t>
            </a:r>
            <a:endParaRPr lang="zh-CN" altLang="en-US" sz="2800" dirty="0">
              <a:solidFill>
                <a:srgbClr val="FF0000"/>
              </a:solidFill>
              <a:effectLst/>
              <a:latin typeface="Times New Roman" panose="02020603050405020304" pitchFamily="2" charset="0"/>
              <a:ea typeface="黑体" panose="02010609060101010101" pitchFamily="2" charset="-122"/>
            </a:endParaRPr>
          </a:p>
        </p:txBody>
      </p:sp>
      <p:graphicFrame>
        <p:nvGraphicFramePr>
          <p:cNvPr id="7" name="对象 6"/>
          <p:cNvGraphicFramePr/>
          <p:nvPr/>
        </p:nvGraphicFramePr>
        <p:xfrm>
          <a:off x="2917825" y="1339850"/>
          <a:ext cx="3008630" cy="970280"/>
        </p:xfrm>
        <a:graphic>
          <a:graphicData uri="http://schemas.openxmlformats.org/presentationml/2006/ole">
            <mc:AlternateContent xmlns:mc="http://schemas.openxmlformats.org/markup-compatibility/2006">
              <mc:Choice xmlns:v="urn:schemas-microsoft-com:vml" Requires="v">
                <p:oleObj spid="_x0000_s8" name="" r:id="rId1" imgW="1016000" imgH="393700" progId="Equation.DSMT4">
                  <p:embed/>
                </p:oleObj>
              </mc:Choice>
              <mc:Fallback>
                <p:oleObj name="" r:id="rId1" imgW="1016000" imgH="393700" progId="Equation.DSMT4">
                  <p:embed/>
                  <p:pic>
                    <p:nvPicPr>
                      <p:cNvPr id="0" name="图片 3156"/>
                      <p:cNvPicPr/>
                      <p:nvPr/>
                    </p:nvPicPr>
                    <p:blipFill>
                      <a:blip r:embed="rId2"/>
                      <a:stretch>
                        <a:fillRect/>
                      </a:stretch>
                    </p:blipFill>
                    <p:spPr>
                      <a:xfrm>
                        <a:off x="2917825" y="1339850"/>
                        <a:ext cx="3008630" cy="970280"/>
                      </a:xfrm>
                      <a:prstGeom prst="rect">
                        <a:avLst/>
                      </a:prstGeom>
                      <a:noFill/>
                      <a:ln w="38100">
                        <a:noFill/>
                        <a:miter/>
                      </a:ln>
                    </p:spPr>
                  </p:pic>
                </p:oleObj>
              </mc:Fallback>
            </mc:AlternateContent>
          </a:graphicData>
        </a:graphic>
      </p:graphicFrame>
      <p:graphicFrame>
        <p:nvGraphicFramePr>
          <p:cNvPr id="9" name="对象 8"/>
          <p:cNvGraphicFramePr/>
          <p:nvPr/>
        </p:nvGraphicFramePr>
        <p:xfrm>
          <a:off x="2399030" y="388620"/>
          <a:ext cx="1757045" cy="956310"/>
        </p:xfrm>
        <a:graphic>
          <a:graphicData uri="http://schemas.openxmlformats.org/presentationml/2006/ole">
            <mc:AlternateContent xmlns:mc="http://schemas.openxmlformats.org/markup-compatibility/2006">
              <mc:Choice xmlns:v="urn:schemas-microsoft-com:vml" Requires="v">
                <p:oleObj spid="_x0000_s10" name="" r:id="rId3" imgW="584200" imgH="393700" progId="Equation.DSMT4">
                  <p:embed/>
                </p:oleObj>
              </mc:Choice>
              <mc:Fallback>
                <p:oleObj name="" r:id="rId3" imgW="584200" imgH="393700" progId="Equation.DSMT4">
                  <p:embed/>
                  <p:pic>
                    <p:nvPicPr>
                      <p:cNvPr id="0" name="图片 3157"/>
                      <p:cNvPicPr/>
                      <p:nvPr/>
                    </p:nvPicPr>
                    <p:blipFill>
                      <a:blip r:embed="rId4"/>
                      <a:stretch>
                        <a:fillRect/>
                      </a:stretch>
                    </p:blipFill>
                    <p:spPr>
                      <a:xfrm>
                        <a:off x="2399030" y="388620"/>
                        <a:ext cx="1757045" cy="956310"/>
                      </a:xfrm>
                      <a:prstGeom prst="rect">
                        <a:avLst/>
                      </a:prstGeom>
                      <a:noFill/>
                      <a:ln w="38100">
                        <a:noFill/>
                        <a:miter/>
                      </a:ln>
                    </p:spPr>
                  </p:pic>
                </p:oleObj>
              </mc:Fallback>
            </mc:AlternateContent>
          </a:graphicData>
        </a:graphic>
      </p:graphicFrame>
      <p:sp>
        <p:nvSpPr>
          <p:cNvPr id="11" name="矩形 12"/>
          <p:cNvSpPr/>
          <p:nvPr/>
        </p:nvSpPr>
        <p:spPr>
          <a:xfrm>
            <a:off x="1542415" y="629920"/>
            <a:ext cx="1071880" cy="521970"/>
          </a:xfrm>
          <a:prstGeom prst="rect">
            <a:avLst/>
          </a:prstGeom>
          <a:noFill/>
          <a:ln w="9525">
            <a:noFill/>
          </a:ln>
        </p:spPr>
        <p:txBody>
          <a:bodyPr wrap="none" anchor="t" anchorCtr="0">
            <a:spAutoFit/>
          </a:bodyPr>
          <a:p>
            <a:pPr defTabSz="914400">
              <a:spcBef>
                <a:spcPct val="50000"/>
              </a:spcBef>
            </a:pP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1</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endParaRPr>
          </a:p>
        </p:txBody>
      </p:sp>
      <p:sp>
        <p:nvSpPr>
          <p:cNvPr id="12" name="矩形 13"/>
          <p:cNvSpPr/>
          <p:nvPr/>
        </p:nvSpPr>
        <p:spPr>
          <a:xfrm>
            <a:off x="4351020" y="630238"/>
            <a:ext cx="1071880" cy="521970"/>
          </a:xfrm>
          <a:prstGeom prst="rect">
            <a:avLst/>
          </a:prstGeom>
          <a:noFill/>
          <a:ln w="9525">
            <a:noFill/>
          </a:ln>
        </p:spPr>
        <p:txBody>
          <a:bodyPr wrap="none" anchor="t" anchorCtr="0">
            <a:spAutoFit/>
          </a:bodyPr>
          <a:p>
            <a:pPr defTabSz="914400">
              <a:spcBef>
                <a:spcPct val="50000"/>
              </a:spcBef>
            </a:pP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2</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cs typeface="Times New Roman" panose="02020603050405020304" pitchFamily="2" charset="0"/>
            </a:endParaRPr>
          </a:p>
        </p:txBody>
      </p:sp>
      <p:sp>
        <p:nvSpPr>
          <p:cNvPr id="14" name="文本框 37902"/>
          <p:cNvSpPr txBox="1"/>
          <p:nvPr/>
        </p:nvSpPr>
        <p:spPr>
          <a:xfrm>
            <a:off x="323215" y="625793"/>
            <a:ext cx="1605280" cy="521970"/>
          </a:xfrm>
          <a:prstGeom prst="rect">
            <a:avLst/>
          </a:prstGeom>
          <a:noFill/>
          <a:ln w="9525">
            <a:noFill/>
          </a:ln>
        </p:spPr>
        <p:txBody>
          <a:bodyPr wrap="none" anchor="t" anchorCtr="0">
            <a:spAutoFit/>
          </a:bodyPr>
          <a:p>
            <a:pPr algn="l" defTabSz="914400">
              <a:spcBef>
                <a:spcPct val="50000"/>
              </a:spcBef>
              <a:buClrTx/>
            </a:pPr>
            <a:r>
              <a:rPr lang="en-US" altLang="zh-CN" sz="2800" dirty="0">
                <a:latin typeface="Times New Roman" panose="02020603050405020304" pitchFamily="2" charset="0"/>
                <a:ea typeface="黑体" panose="02010609060101010101" pitchFamily="2" charset="-122"/>
              </a:rPr>
              <a:t>5. </a:t>
            </a:r>
            <a:r>
              <a:rPr lang="zh-CN" altLang="en-US" sz="2800" dirty="0">
                <a:effectLst>
                  <a:outerShdw blurRad="38100" dist="38100" dir="2700000">
                    <a:srgbClr val="FFFFFF"/>
                  </a:outerShdw>
                </a:effectLst>
                <a:latin typeface="黑体" panose="02010609060101010101" pitchFamily="2" charset="-122"/>
                <a:ea typeface="黑体" panose="02010609060101010101" pitchFamily="2" charset="-122"/>
              </a:rPr>
              <a:t>计算：</a:t>
            </a:r>
            <a:endParaRPr lang="zh-CN" altLang="en-US" sz="2800" dirty="0">
              <a:effectLst>
                <a:outerShdw blurRad="38100" dist="38100" dir="2700000">
                  <a:srgbClr val="FFFFFF"/>
                </a:outerShdw>
              </a:effectLst>
              <a:latin typeface="黑体" panose="02010609060101010101" pitchFamily="2" charset="-122"/>
              <a:ea typeface="黑体" panose="02010609060101010101" pitchFamily="2" charset="-122"/>
            </a:endParaRPr>
          </a:p>
        </p:txBody>
      </p:sp>
      <p:graphicFrame>
        <p:nvGraphicFramePr>
          <p:cNvPr id="15" name="对象 14"/>
          <p:cNvGraphicFramePr/>
          <p:nvPr/>
        </p:nvGraphicFramePr>
        <p:xfrm>
          <a:off x="5255895" y="360045"/>
          <a:ext cx="3194050" cy="984885"/>
        </p:xfrm>
        <a:graphic>
          <a:graphicData uri="http://schemas.openxmlformats.org/presentationml/2006/ole">
            <mc:AlternateContent xmlns:mc="http://schemas.openxmlformats.org/markup-compatibility/2006">
              <mc:Choice xmlns:v="urn:schemas-microsoft-com:vml" Requires="v">
                <p:oleObj spid="_x0000_s17" name="" r:id="rId5" imgW="1536700" imgH="419100" progId="Equation.DSMT4">
                  <p:embed/>
                </p:oleObj>
              </mc:Choice>
              <mc:Fallback>
                <p:oleObj name="" r:id="rId5" imgW="1536700" imgH="419100" progId="Equation.DSMT4">
                  <p:embed/>
                  <p:pic>
                    <p:nvPicPr>
                      <p:cNvPr id="0" name="图片 3152"/>
                      <p:cNvPicPr/>
                      <p:nvPr/>
                    </p:nvPicPr>
                    <p:blipFill>
                      <a:blip r:embed="rId6"/>
                      <a:stretch>
                        <a:fillRect/>
                      </a:stretch>
                    </p:blipFill>
                    <p:spPr>
                      <a:xfrm>
                        <a:off x="5255895" y="360045"/>
                        <a:ext cx="3194050" cy="984885"/>
                      </a:xfrm>
                      <a:prstGeom prst="rect">
                        <a:avLst/>
                      </a:prstGeom>
                      <a:noFill/>
                      <a:ln w="38100">
                        <a:noFill/>
                        <a:miter/>
                      </a:ln>
                    </p:spPr>
                  </p:pic>
                </p:oleObj>
              </mc:Fallback>
            </mc:AlternateContent>
          </a:graphicData>
        </a:graphic>
      </p:graphicFrame>
      <p:graphicFrame>
        <p:nvGraphicFramePr>
          <p:cNvPr id="18" name="对象 17"/>
          <p:cNvGraphicFramePr/>
          <p:nvPr/>
        </p:nvGraphicFramePr>
        <p:xfrm>
          <a:off x="2927033" y="2165985"/>
          <a:ext cx="3786187" cy="1014413"/>
        </p:xfrm>
        <a:graphic>
          <a:graphicData uri="http://schemas.openxmlformats.org/presentationml/2006/ole">
            <mc:AlternateContent xmlns:mc="http://schemas.openxmlformats.org/markup-compatibility/2006">
              <mc:Choice xmlns:v="urn:schemas-microsoft-com:vml" Requires="v">
                <p:oleObj spid="_x0000_s2" name="" r:id="rId7" imgW="1562100" imgH="419100" progId="Equation.DSMT4">
                  <p:embed/>
                </p:oleObj>
              </mc:Choice>
              <mc:Fallback>
                <p:oleObj name="" r:id="rId7" imgW="1562100" imgH="419100" progId="Equation.DSMT4">
                  <p:embed/>
                  <p:pic>
                    <p:nvPicPr>
                      <p:cNvPr id="0" name="图片 3153"/>
                      <p:cNvPicPr/>
                      <p:nvPr/>
                    </p:nvPicPr>
                    <p:blipFill>
                      <a:blip r:embed="rId8"/>
                      <a:stretch>
                        <a:fillRect/>
                      </a:stretch>
                    </p:blipFill>
                    <p:spPr>
                      <a:xfrm>
                        <a:off x="2927033" y="2165985"/>
                        <a:ext cx="3786187" cy="1014413"/>
                      </a:xfrm>
                      <a:prstGeom prst="rect">
                        <a:avLst/>
                      </a:prstGeom>
                      <a:noFill/>
                      <a:ln w="38100">
                        <a:noFill/>
                        <a:miter/>
                      </a:ln>
                    </p:spPr>
                  </p:pic>
                </p:oleObj>
              </mc:Fallback>
            </mc:AlternateContent>
          </a:graphicData>
        </a:graphic>
      </p:graphicFrame>
      <p:graphicFrame>
        <p:nvGraphicFramePr>
          <p:cNvPr id="19" name="对象 18"/>
          <p:cNvGraphicFramePr/>
          <p:nvPr/>
        </p:nvGraphicFramePr>
        <p:xfrm>
          <a:off x="2912110" y="3180715"/>
          <a:ext cx="4465638" cy="1016000"/>
        </p:xfrm>
        <a:graphic>
          <a:graphicData uri="http://schemas.openxmlformats.org/presentationml/2006/ole">
            <mc:AlternateContent xmlns:mc="http://schemas.openxmlformats.org/markup-compatibility/2006">
              <mc:Choice xmlns:v="urn:schemas-microsoft-com:vml" Requires="v">
                <p:oleObj spid="_x0000_s3" name="" r:id="rId9" imgW="1841500" imgH="419100" progId="Equation.DSMT4">
                  <p:embed/>
                </p:oleObj>
              </mc:Choice>
              <mc:Fallback>
                <p:oleObj name="" r:id="rId9" imgW="1841500" imgH="419100" progId="Equation.DSMT4">
                  <p:embed/>
                  <p:pic>
                    <p:nvPicPr>
                      <p:cNvPr id="0" name="图片 3154"/>
                      <p:cNvPicPr/>
                      <p:nvPr/>
                    </p:nvPicPr>
                    <p:blipFill>
                      <a:blip r:embed="rId10"/>
                      <a:stretch>
                        <a:fillRect/>
                      </a:stretch>
                    </p:blipFill>
                    <p:spPr>
                      <a:xfrm>
                        <a:off x="2912110" y="3180715"/>
                        <a:ext cx="4465638" cy="1016000"/>
                      </a:xfrm>
                      <a:prstGeom prst="rect">
                        <a:avLst/>
                      </a:prstGeom>
                      <a:noFill/>
                      <a:ln w="38100">
                        <a:noFill/>
                        <a:miter/>
                      </a:ln>
                    </p:spPr>
                  </p:pic>
                </p:oleObj>
              </mc:Fallback>
            </mc:AlternateContent>
          </a:graphicData>
        </a:graphic>
      </p:graphicFrame>
      <p:graphicFrame>
        <p:nvGraphicFramePr>
          <p:cNvPr id="20" name="对象 19"/>
          <p:cNvGraphicFramePr/>
          <p:nvPr/>
        </p:nvGraphicFramePr>
        <p:xfrm>
          <a:off x="2914015" y="4128453"/>
          <a:ext cx="2305050" cy="1028700"/>
        </p:xfrm>
        <a:graphic>
          <a:graphicData uri="http://schemas.openxmlformats.org/presentationml/2006/ole">
            <mc:AlternateContent xmlns:mc="http://schemas.openxmlformats.org/markup-compatibility/2006">
              <mc:Choice xmlns:v="urn:schemas-microsoft-com:vml" Requires="v">
                <p:oleObj spid="_x0000_s21" name="" r:id="rId11" imgW="941705" imgH="419735" progId="Equation.DSMT4">
                  <p:embed/>
                </p:oleObj>
              </mc:Choice>
              <mc:Fallback>
                <p:oleObj name="" r:id="rId11" imgW="941705" imgH="419735" progId="Equation.DSMT4">
                  <p:embed/>
                  <p:pic>
                    <p:nvPicPr>
                      <p:cNvPr id="0" name="图片 3155"/>
                      <p:cNvPicPr/>
                      <p:nvPr/>
                    </p:nvPicPr>
                    <p:blipFill>
                      <a:blip r:embed="rId12"/>
                      <a:stretch>
                        <a:fillRect/>
                      </a:stretch>
                    </p:blipFill>
                    <p:spPr>
                      <a:xfrm>
                        <a:off x="2914015" y="4128453"/>
                        <a:ext cx="2305050" cy="1028700"/>
                      </a:xfrm>
                      <a:prstGeom prst="rect">
                        <a:avLst/>
                      </a:prstGeom>
                      <a:noFill/>
                      <a:ln w="38100">
                        <a:noFill/>
                        <a:miter/>
                      </a:ln>
                    </p:spPr>
                  </p:pic>
                </p:oleObj>
              </mc:Fallback>
            </mc:AlternateContent>
          </a:graphicData>
        </a:graphic>
      </p:graphicFrame>
      <p:graphicFrame>
        <p:nvGraphicFramePr>
          <p:cNvPr id="26" name="对象 25"/>
          <p:cNvGraphicFramePr/>
          <p:nvPr/>
        </p:nvGraphicFramePr>
        <p:xfrm>
          <a:off x="5219065" y="4090670"/>
          <a:ext cx="1978025" cy="986155"/>
        </p:xfrm>
        <a:graphic>
          <a:graphicData uri="http://schemas.openxmlformats.org/presentationml/2006/ole">
            <mc:AlternateContent xmlns:mc="http://schemas.openxmlformats.org/markup-compatibility/2006">
              <mc:Choice xmlns:v="urn:schemas-microsoft-com:vml" Requires="v">
                <p:oleObj spid="_x0000_s27" name="" r:id="rId13" imgW="877570" imgH="419735" progId="Equation.DSMT4">
                  <p:embed/>
                </p:oleObj>
              </mc:Choice>
              <mc:Fallback>
                <p:oleObj name="" r:id="rId13" imgW="877570" imgH="419735" progId="Equation.DSMT4">
                  <p:embed/>
                  <p:pic>
                    <p:nvPicPr>
                      <p:cNvPr id="0" name="图片 3158"/>
                      <p:cNvPicPr/>
                      <p:nvPr/>
                    </p:nvPicPr>
                    <p:blipFill>
                      <a:blip r:embed="rId14"/>
                      <a:stretch>
                        <a:fillRect/>
                      </a:stretch>
                    </p:blipFill>
                    <p:spPr>
                      <a:xfrm>
                        <a:off x="5219065" y="4090670"/>
                        <a:ext cx="1978025" cy="986155"/>
                      </a:xfrm>
                      <a:prstGeom prst="rect">
                        <a:avLst/>
                      </a:prstGeom>
                      <a:noFill/>
                      <a:ln w="38100">
                        <a:noFill/>
                        <a:miter/>
                      </a:ln>
                    </p:spPr>
                  </p:pic>
                </p:oleObj>
              </mc:Fallback>
            </mc:AlternateContent>
          </a:graphicData>
        </a:graphic>
      </p:graphicFrame>
      <p:sp>
        <p:nvSpPr>
          <p:cNvPr id="28" name="文本框 41990"/>
          <p:cNvSpPr txBox="1"/>
          <p:nvPr/>
        </p:nvSpPr>
        <p:spPr>
          <a:xfrm>
            <a:off x="1185863" y="2433638"/>
            <a:ext cx="1783080" cy="521970"/>
          </a:xfrm>
          <a:prstGeom prst="rect">
            <a:avLst/>
          </a:prstGeom>
          <a:noFill/>
          <a:ln w="9525">
            <a:noFill/>
          </a:ln>
        </p:spPr>
        <p:txBody>
          <a:bodyPr wrap="none" anchor="t" anchorCtr="0">
            <a:spAutoFit/>
          </a:bodyPr>
          <a:p>
            <a:pPr algn="l" defTabSz="914400">
              <a:spcBef>
                <a:spcPct val="50000"/>
              </a:spcBef>
              <a:buClrTx/>
            </a:pPr>
            <a:r>
              <a:rPr lang="zh-CN" altLang="en-US" sz="2800" dirty="0">
                <a:solidFill>
                  <a:srgbClr val="FF0000"/>
                </a:solidFill>
                <a:effectLst/>
                <a:latin typeface="黑体" panose="02010609060101010101" pitchFamily="2" charset="-122"/>
                <a:ea typeface="黑体" panose="02010609060101010101" pitchFamily="2" charset="-122"/>
              </a:rPr>
              <a:t>（</a:t>
            </a:r>
            <a:r>
              <a:rPr lang="en-US" altLang="zh-CN" sz="2800" dirty="0">
                <a:solidFill>
                  <a:srgbClr val="FF0000"/>
                </a:solidFill>
                <a:effectLst/>
                <a:latin typeface="Times New Roman" panose="02020603050405020304" pitchFamily="2" charset="0"/>
                <a:ea typeface="黑体" panose="02010609060101010101" pitchFamily="2" charset="-122"/>
                <a:cs typeface="Times New Roman" panose="02020603050405020304" pitchFamily="2" charset="0"/>
              </a:rPr>
              <a:t>2</a:t>
            </a:r>
            <a:r>
              <a:rPr lang="zh-CN" altLang="en-US" sz="2800" dirty="0">
                <a:solidFill>
                  <a:srgbClr val="FF0000"/>
                </a:solidFill>
                <a:effectLst/>
                <a:latin typeface="黑体" panose="02010609060101010101" pitchFamily="2" charset="-122"/>
                <a:ea typeface="黑体" panose="02010609060101010101" pitchFamily="2" charset="-122"/>
              </a:rPr>
              <a:t>）原式</a:t>
            </a:r>
            <a:endParaRPr lang="zh-CN" altLang="en-US" sz="2800" dirty="0">
              <a:solidFill>
                <a:srgbClr val="FF0000"/>
              </a:solidFill>
              <a:effectLst/>
              <a:latin typeface="黑体" panose="02010609060101010101" pitchFamily="2" charset="-122"/>
              <a:ea typeface="黑体" panose="02010609060101010101" pitchFamily="2"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99"/>
          <p:cNvSpPr txBox="1"/>
          <p:nvPr/>
        </p:nvSpPr>
        <p:spPr>
          <a:xfrm>
            <a:off x="378778" y="1500823"/>
            <a:ext cx="8105775" cy="1383665"/>
          </a:xfrm>
          <a:prstGeom prst="rect">
            <a:avLst/>
          </a:prstGeom>
          <a:noFill/>
          <a:ln w="9525">
            <a:noFill/>
          </a:ln>
        </p:spPr>
        <p:txBody>
          <a:bodyPr wrap="square" anchor="t" anchorCtr="0">
            <a:spAutoFit/>
          </a:bodyPr>
          <a:p>
            <a:pPr indent="266700">
              <a:lnSpc>
                <a:spcPct val="150000"/>
              </a:lnSpc>
            </a:pPr>
            <a:r>
              <a:rPr lang="zh-CN" altLang="en-US" sz="2800" dirty="0">
                <a:solidFill>
                  <a:srgbClr val="0000FF"/>
                </a:solidFill>
                <a:latin typeface="黑体" panose="02010609060101010101" pitchFamily="2" charset="-122"/>
                <a:ea typeface="黑体" panose="02010609060101010101" pitchFamily="2" charset="-122"/>
              </a:rPr>
              <a:t>解析：利用分式的乘法法则先进行计算化简，然后代入求值．</a:t>
            </a:r>
            <a:endParaRPr lang="zh-CN" altLang="en-US" sz="2800" dirty="0">
              <a:solidFill>
                <a:srgbClr val="0000FF"/>
              </a:solidFill>
              <a:latin typeface="黑体" panose="02010609060101010101" pitchFamily="2" charset="-122"/>
              <a:ea typeface="黑体" panose="02010609060101010101" pitchFamily="2" charset="-122"/>
            </a:endParaRPr>
          </a:p>
        </p:txBody>
      </p:sp>
      <p:sp>
        <p:nvSpPr>
          <p:cNvPr id="8" name="文本框 6"/>
          <p:cNvSpPr txBox="1"/>
          <p:nvPr/>
        </p:nvSpPr>
        <p:spPr>
          <a:xfrm>
            <a:off x="577850" y="162560"/>
            <a:ext cx="3383280" cy="521970"/>
          </a:xfrm>
          <a:prstGeom prst="rect">
            <a:avLst/>
          </a:prstGeom>
          <a:noFill/>
          <a:ln w="9525">
            <a:noFill/>
          </a:ln>
        </p:spPr>
        <p:txBody>
          <a:bodyPr wrap="none" anchor="t" anchorCtr="0">
            <a:spAutoFit/>
          </a:bodyPr>
          <a:p>
            <a:pPr algn="l"/>
            <a:r>
              <a:rPr lang="en-US" altLang="zh-CN" sz="2800" dirty="0">
                <a:latin typeface="Times New Roman" panose="02020603050405020304" pitchFamily="2" charset="0"/>
                <a:ea typeface="黑体" panose="02010609060101010101" pitchFamily="2" charset="-122"/>
              </a:rPr>
              <a:t>6. </a:t>
            </a:r>
            <a:r>
              <a:rPr lang="zh-CN" altLang="en-US" sz="2800" dirty="0">
                <a:latin typeface="Times New Roman" panose="02020603050405020304" pitchFamily="2" charset="0"/>
                <a:ea typeface="黑体" panose="02010609060101010101" pitchFamily="2" charset="-122"/>
              </a:rPr>
              <a:t>先化简，再求值：</a:t>
            </a:r>
            <a:endParaRPr lang="zh-CN" altLang="en-US" sz="2800" dirty="0">
              <a:latin typeface="Times New Roman" panose="02020603050405020304" pitchFamily="2" charset="0"/>
              <a:ea typeface="黑体" panose="02010609060101010101" pitchFamily="2" charset="-122"/>
            </a:endParaRPr>
          </a:p>
        </p:txBody>
      </p:sp>
      <p:graphicFrame>
        <p:nvGraphicFramePr>
          <p:cNvPr id="5" name="对象 4">
            <a:hlinkClick r:id="" action="ppaction://ole?verb="/>
          </p:cNvPr>
          <p:cNvGraphicFramePr>
            <a:graphicFrameLocks noChangeAspect="1"/>
          </p:cNvGraphicFramePr>
          <p:nvPr/>
        </p:nvGraphicFramePr>
        <p:xfrm>
          <a:off x="1043940" y="641985"/>
          <a:ext cx="5984875" cy="1012190"/>
        </p:xfrm>
        <a:graphic>
          <a:graphicData uri="http://schemas.openxmlformats.org/presentationml/2006/ole">
            <mc:AlternateContent xmlns:mc="http://schemas.openxmlformats.org/markup-compatibility/2006">
              <mc:Choice xmlns:v="urn:schemas-microsoft-com:vml" Requires="v">
                <p:oleObj spid="_x0000_s1025" name="" r:id="rId1" imgW="2705100" imgH="457200" progId="Equation.DSMT4">
                  <p:embed/>
                </p:oleObj>
              </mc:Choice>
              <mc:Fallback>
                <p:oleObj name="" r:id="rId1" imgW="2705100" imgH="457200" progId="Equation.DSMT4">
                  <p:embed/>
                  <p:pic>
                    <p:nvPicPr>
                      <p:cNvPr id="0" name="图片 1024"/>
                      <p:cNvPicPr/>
                      <p:nvPr/>
                    </p:nvPicPr>
                    <p:blipFill>
                      <a:blip r:embed="rId2"/>
                      <a:stretch>
                        <a:fillRect/>
                      </a:stretch>
                    </p:blipFill>
                    <p:spPr>
                      <a:xfrm>
                        <a:off x="1043940" y="641985"/>
                        <a:ext cx="5984875" cy="101219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100455" y="2860040"/>
          <a:ext cx="6942455" cy="1911350"/>
        </p:xfrm>
        <a:graphic>
          <a:graphicData uri="http://schemas.openxmlformats.org/presentationml/2006/ole">
            <mc:AlternateContent xmlns:mc="http://schemas.openxmlformats.org/markup-compatibility/2006">
              <mc:Choice xmlns:v="urn:schemas-microsoft-com:vml" Requires="v">
                <p:oleObj spid="_x0000_s2" name="" r:id="rId3" imgW="3136900" imgH="862965" progId="Equation.DSMT4">
                  <p:embed/>
                </p:oleObj>
              </mc:Choice>
              <mc:Fallback>
                <p:oleObj name="" r:id="rId3" imgW="3136900" imgH="862965" progId="Equation.DSMT4">
                  <p:embed/>
                  <p:pic>
                    <p:nvPicPr>
                      <p:cNvPr id="0" name="图片 1024"/>
                      <p:cNvPicPr/>
                      <p:nvPr/>
                    </p:nvPicPr>
                    <p:blipFill>
                      <a:blip r:embed="rId4"/>
                      <a:stretch>
                        <a:fillRect/>
                      </a:stretch>
                    </p:blipFill>
                    <p:spPr>
                      <a:xfrm>
                        <a:off x="1100455" y="2860040"/>
                        <a:ext cx="6942455" cy="1911350"/>
                      </a:xfrm>
                      <a:prstGeom prst="rect">
                        <a:avLst/>
                      </a:prstGeom>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27430" y="3004185"/>
            <a:ext cx="7062470" cy="873125"/>
          </a:xfrm>
          <a:prstGeom prst="rect">
            <a:avLst/>
          </a:prstGeom>
          <a:noFill/>
          <a:ln w="9525">
            <a:noFill/>
          </a:ln>
        </p:spPr>
      </p:pic>
      <p:pic>
        <p:nvPicPr>
          <p:cNvPr id="4"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696720" y="4152265"/>
            <a:ext cx="4241165" cy="536575"/>
          </a:xfrm>
          <a:prstGeom prst="rect">
            <a:avLst/>
          </a:prstGeom>
          <a:noFill/>
          <a:ln w="9525">
            <a:noFill/>
          </a:ln>
        </p:spPr>
      </p:pic>
      <p:sp>
        <p:nvSpPr>
          <p:cNvPr id="2" name="文本框 99"/>
          <p:cNvSpPr txBox="1"/>
          <p:nvPr/>
        </p:nvSpPr>
        <p:spPr>
          <a:xfrm>
            <a:off x="665480" y="1558608"/>
            <a:ext cx="7448550" cy="1383665"/>
          </a:xfrm>
          <a:prstGeom prst="rect">
            <a:avLst/>
          </a:prstGeom>
          <a:noFill/>
          <a:ln w="9525">
            <a:noFill/>
          </a:ln>
        </p:spPr>
        <p:txBody>
          <a:bodyPr wrap="square" anchor="t" anchorCtr="0">
            <a:spAutoFit/>
          </a:bodyPr>
          <a:p>
            <a:pPr indent="266700">
              <a:lnSpc>
                <a:spcPct val="150000"/>
              </a:lnSpc>
            </a:pPr>
            <a:r>
              <a:rPr lang="zh-CN" altLang="en-US" sz="2800" dirty="0">
                <a:solidFill>
                  <a:srgbClr val="0000FF"/>
                </a:solidFill>
                <a:latin typeface="黑体" panose="02010609060101010101" pitchFamily="2" charset="-122"/>
                <a:ea typeface="黑体" panose="02010609060101010101" pitchFamily="2" charset="-122"/>
              </a:rPr>
              <a:t>解析：将除法转化为乘法后约分化简，然后代入求值．</a:t>
            </a:r>
            <a:endParaRPr lang="zh-CN" altLang="en-US" sz="2800" dirty="0">
              <a:solidFill>
                <a:srgbClr val="0000FF"/>
              </a:solidFill>
              <a:latin typeface="黑体" panose="02010609060101010101" pitchFamily="2" charset="-122"/>
              <a:ea typeface="黑体" panose="02010609060101010101" pitchFamily="2" charset="-122"/>
            </a:endParaRPr>
          </a:p>
        </p:txBody>
      </p:sp>
      <p:graphicFrame>
        <p:nvGraphicFramePr>
          <p:cNvPr id="7" name="对象 6">
            <a:hlinkClick r:id="" action="ppaction://ole?verb="/>
          </p:cNvPr>
          <p:cNvGraphicFramePr>
            <a:graphicFrameLocks noChangeAspect="1"/>
          </p:cNvGraphicFramePr>
          <p:nvPr/>
        </p:nvGraphicFramePr>
        <p:xfrm>
          <a:off x="723583" y="412750"/>
          <a:ext cx="5195570" cy="1014730"/>
        </p:xfrm>
        <a:graphic>
          <a:graphicData uri="http://schemas.openxmlformats.org/presentationml/2006/ole">
            <mc:AlternateContent xmlns:mc="http://schemas.openxmlformats.org/markup-compatibility/2006">
              <mc:Choice xmlns:v="urn:schemas-microsoft-com:vml" Requires="v">
                <p:oleObj spid="_x0000_s2049" name="" r:id="rId3" imgW="2145665" imgH="419100" progId="Equation.DSMT4">
                  <p:embed/>
                </p:oleObj>
              </mc:Choice>
              <mc:Fallback>
                <p:oleObj name="" r:id="rId3" imgW="2145665" imgH="419100" progId="Equation.DSMT4">
                  <p:embed/>
                  <p:pic>
                    <p:nvPicPr>
                      <p:cNvPr id="0" name="图片 2048"/>
                      <p:cNvPicPr/>
                      <p:nvPr/>
                    </p:nvPicPr>
                    <p:blipFill>
                      <a:blip r:embed="rId4"/>
                      <a:stretch>
                        <a:fillRect/>
                      </a:stretch>
                    </p:blipFill>
                    <p:spPr>
                      <a:xfrm>
                        <a:off x="723583" y="412750"/>
                        <a:ext cx="5195570" cy="1014730"/>
                      </a:xfrm>
                      <a:prstGeom prst="rect">
                        <a:avLst/>
                      </a:prstGeom>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Text Box 3"/>
          <p:cNvSpPr txBox="1"/>
          <p:nvPr/>
        </p:nvSpPr>
        <p:spPr>
          <a:xfrm>
            <a:off x="365125" y="884555"/>
            <a:ext cx="8496300" cy="1383665"/>
          </a:xfrm>
          <a:prstGeom prst="rect">
            <a:avLst/>
          </a:prstGeom>
          <a:noFill/>
          <a:ln w="9525">
            <a:noFill/>
          </a:ln>
        </p:spPr>
        <p:txBody>
          <a:bodyPr wrap="square" anchor="t" anchorCtr="0">
            <a:spAutoFit/>
          </a:bodyPr>
          <a:p>
            <a:pPr defTabSz="914400" eaLnBrk="0" hangingPunct="0">
              <a:lnSpc>
                <a:spcPct val="150000"/>
              </a:lnSpc>
            </a:pPr>
            <a:r>
              <a:rPr lang="zh-CN" altLang="en-US" sz="2800" dirty="0">
                <a:solidFill>
                  <a:srgbClr val="00B050"/>
                </a:solidFill>
                <a:latin typeface="黑体" panose="02010609060101010101" pitchFamily="2" charset="-122"/>
                <a:ea typeface="黑体" panose="02010609060101010101" pitchFamily="2" charset="-122"/>
              </a:rPr>
              <a:t>问题</a:t>
            </a:r>
            <a:r>
              <a:rPr lang="en-US" altLang="zh-CN" sz="2800" b="1" dirty="0">
                <a:solidFill>
                  <a:srgbClr val="00B050"/>
                </a:solidFill>
                <a:latin typeface="Times New Roman" panose="02020603050405020304" pitchFamily="2" charset="0"/>
                <a:ea typeface="黑体" panose="02010609060101010101" pitchFamily="2" charset="-122"/>
              </a:rPr>
              <a:t>1</a:t>
            </a:r>
            <a:r>
              <a:rPr lang="en-US" altLang="zh-CN" sz="2800" dirty="0">
                <a:solidFill>
                  <a:srgbClr val="228B8B"/>
                </a:solidFill>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一个长方体容器的容积为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dirty="0">
                <a:latin typeface="Times New Roman" panose="02020603050405020304" pitchFamily="2" charset="0"/>
                <a:ea typeface="黑体" panose="02010609060101010101" pitchFamily="2" charset="-122"/>
              </a:rPr>
              <a:t>V</a:t>
            </a:r>
            <a:r>
              <a:rPr lang="zh-CN" altLang="en-US" sz="2800" dirty="0">
                <a:latin typeface="黑体" panose="02010609060101010101" pitchFamily="2" charset="-122"/>
                <a:ea typeface="黑体" panose="02010609060101010101" pitchFamily="2" charset="-122"/>
              </a:rPr>
              <a:t>，底面的长为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dirty="0">
                <a:latin typeface="Times New Roman" panose="02020603050405020304" pitchFamily="2" charset="0"/>
                <a:ea typeface="黑体" panose="02010609060101010101" pitchFamily="2" charset="-122"/>
              </a:rPr>
              <a:t>a</a:t>
            </a:r>
            <a:r>
              <a:rPr lang="zh-CN" altLang="en-US" sz="2800" dirty="0">
                <a:latin typeface="黑体" panose="02010609060101010101" pitchFamily="2" charset="-122"/>
                <a:ea typeface="黑体" panose="02010609060101010101" pitchFamily="2" charset="-122"/>
              </a:rPr>
              <a:t>，宽为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dirty="0">
                <a:latin typeface="Times New Roman" panose="02020603050405020304" pitchFamily="2" charset="0"/>
                <a:ea typeface="黑体" panose="02010609060101010101" pitchFamily="2" charset="-122"/>
              </a:rPr>
              <a:t>b</a:t>
            </a:r>
            <a:r>
              <a:rPr lang="zh-CN" altLang="en-US" sz="2800" dirty="0">
                <a:latin typeface="黑体" panose="02010609060101010101" pitchFamily="2" charset="-122"/>
                <a:ea typeface="黑体" panose="02010609060101010101" pitchFamily="2" charset="-122"/>
              </a:rPr>
              <a:t>，当容器内的水占容积的   时，</a:t>
            </a:r>
            <a:r>
              <a:rPr lang="zh-CN" altLang="en-US" sz="2800" dirty="0">
                <a:latin typeface="黑体" panose="02010609060101010101" pitchFamily="2" charset="-122"/>
                <a:ea typeface="黑体" panose="02010609060101010101" pitchFamily="2" charset="-122"/>
              </a:rPr>
              <a:t>水高多少</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sp>
        <p:nvSpPr>
          <p:cNvPr id="10" name="Text Box 4"/>
          <p:cNvSpPr txBox="1"/>
          <p:nvPr/>
        </p:nvSpPr>
        <p:spPr>
          <a:xfrm>
            <a:off x="2230438" y="2775585"/>
            <a:ext cx="4094480" cy="521970"/>
          </a:xfrm>
          <a:prstGeom prst="rect">
            <a:avLst/>
          </a:prstGeom>
          <a:noFill/>
          <a:ln w="9525">
            <a:noFill/>
          </a:ln>
        </p:spPr>
        <p:txBody>
          <a:bodyPr wrap="none" anchor="t" anchorCtr="0">
            <a:spAutoFit/>
          </a:bodyPr>
          <a:p>
            <a:pPr defTabSz="914400" eaLnBrk="0" hangingPunct="0"/>
            <a:r>
              <a:rPr lang="zh-CN" altLang="en-US" sz="2800" dirty="0">
                <a:solidFill>
                  <a:srgbClr val="FF0000"/>
                </a:solidFill>
                <a:effectLst/>
                <a:latin typeface="黑体" panose="02010609060101010101" pitchFamily="2" charset="-122"/>
                <a:ea typeface="黑体" panose="02010609060101010101" pitchFamily="2" charset="-122"/>
              </a:rPr>
              <a:t>长方体容器的高为</a:t>
            </a:r>
            <a:r>
              <a:rPr lang="en-US" altLang="zh-CN" sz="2800" dirty="0">
                <a:solidFill>
                  <a:srgbClr val="FF0000"/>
                </a:solidFill>
                <a:effectLst/>
                <a:latin typeface="黑体" panose="02010609060101010101" pitchFamily="2" charset="-122"/>
                <a:ea typeface="黑体" panose="02010609060101010101" pitchFamily="2" charset="-122"/>
              </a:rPr>
              <a:t> </a:t>
            </a:r>
            <a:r>
              <a:rPr lang="zh-CN" altLang="en-US" sz="2800" dirty="0">
                <a:solidFill>
                  <a:srgbClr val="FF0000"/>
                </a:solidFill>
                <a:effectLst/>
                <a:latin typeface="黑体" panose="02010609060101010101" pitchFamily="2" charset="-122"/>
                <a:ea typeface="黑体" panose="02010609060101010101" pitchFamily="2" charset="-122"/>
              </a:rPr>
              <a:t>   ，</a:t>
            </a:r>
            <a:endParaRPr lang="zh-CN" altLang="en-US" sz="2800" dirty="0">
              <a:solidFill>
                <a:srgbClr val="FF0000"/>
              </a:solidFill>
              <a:effectLst/>
              <a:latin typeface="黑体" panose="02010609060101010101" pitchFamily="2" charset="-122"/>
              <a:ea typeface="黑体" panose="02010609060101010101" pitchFamily="2" charset="-122"/>
            </a:endParaRPr>
          </a:p>
        </p:txBody>
      </p:sp>
      <p:graphicFrame>
        <p:nvGraphicFramePr>
          <p:cNvPr id="11" name="对象 10"/>
          <p:cNvGraphicFramePr/>
          <p:nvPr/>
        </p:nvGraphicFramePr>
        <p:xfrm>
          <a:off x="5362258" y="1491615"/>
          <a:ext cx="447675" cy="927100"/>
        </p:xfrm>
        <a:graphic>
          <a:graphicData uri="http://schemas.openxmlformats.org/presentationml/2006/ole">
            <mc:AlternateContent xmlns:mc="http://schemas.openxmlformats.org/markup-compatibility/2006">
              <mc:Choice xmlns:v="urn:schemas-microsoft-com:vml" Requires="v">
                <p:oleObj spid="_x0000_s12" name="" r:id="rId1" imgW="191135" imgH="394970" progId="Equation.3">
                  <p:embed/>
                </p:oleObj>
              </mc:Choice>
              <mc:Fallback>
                <p:oleObj name="" r:id="rId1" imgW="191135" imgH="394970" progId="Equation.3">
                  <p:embed/>
                  <p:pic>
                    <p:nvPicPr>
                      <p:cNvPr id="0" name="图片 3076"/>
                      <p:cNvPicPr/>
                      <p:nvPr/>
                    </p:nvPicPr>
                    <p:blipFill>
                      <a:blip r:embed="rId2"/>
                      <a:stretch>
                        <a:fillRect/>
                      </a:stretch>
                    </p:blipFill>
                    <p:spPr>
                      <a:xfrm>
                        <a:off x="5362258" y="1491615"/>
                        <a:ext cx="447675" cy="927100"/>
                      </a:xfrm>
                      <a:prstGeom prst="rect">
                        <a:avLst/>
                      </a:prstGeom>
                      <a:noFill/>
                      <a:ln w="38100">
                        <a:noFill/>
                        <a:miter/>
                      </a:ln>
                    </p:spPr>
                  </p:pic>
                </p:oleObj>
              </mc:Fallback>
            </mc:AlternateContent>
          </a:graphicData>
        </a:graphic>
      </p:graphicFrame>
      <p:graphicFrame>
        <p:nvGraphicFramePr>
          <p:cNvPr id="13" name="对象 12"/>
          <p:cNvGraphicFramePr/>
          <p:nvPr/>
        </p:nvGraphicFramePr>
        <p:xfrm>
          <a:off x="5231765" y="2506980"/>
          <a:ext cx="600075" cy="1035050"/>
        </p:xfrm>
        <a:graphic>
          <a:graphicData uri="http://schemas.openxmlformats.org/presentationml/2006/ole">
            <mc:AlternateContent xmlns:mc="http://schemas.openxmlformats.org/markup-compatibility/2006">
              <mc:Choice xmlns:v="urn:schemas-microsoft-com:vml" Requires="v">
                <p:oleObj spid="_x0000_s14" name="" r:id="rId3" imgW="229235" imgH="394970" progId="Equation.DSMT4">
                  <p:embed/>
                </p:oleObj>
              </mc:Choice>
              <mc:Fallback>
                <p:oleObj name="" r:id="rId3" imgW="229235" imgH="394970" progId="Equation.DSMT4">
                  <p:embed/>
                  <p:pic>
                    <p:nvPicPr>
                      <p:cNvPr id="0" name="图片 3077"/>
                      <p:cNvPicPr/>
                      <p:nvPr/>
                    </p:nvPicPr>
                    <p:blipFill>
                      <a:blip r:embed="rId4"/>
                      <a:stretch>
                        <a:fillRect/>
                      </a:stretch>
                    </p:blipFill>
                    <p:spPr>
                      <a:xfrm>
                        <a:off x="5231765" y="2506980"/>
                        <a:ext cx="600075" cy="1035050"/>
                      </a:xfrm>
                      <a:prstGeom prst="rect">
                        <a:avLst/>
                      </a:prstGeom>
                      <a:noFill/>
                      <a:ln w="38100">
                        <a:noFill/>
                        <a:miter/>
                      </a:ln>
                    </p:spPr>
                  </p:pic>
                </p:oleObj>
              </mc:Fallback>
            </mc:AlternateContent>
          </a:graphicData>
        </a:graphic>
      </p:graphicFrame>
      <p:graphicFrame>
        <p:nvGraphicFramePr>
          <p:cNvPr id="15" name="对象 14"/>
          <p:cNvGraphicFramePr/>
          <p:nvPr/>
        </p:nvGraphicFramePr>
        <p:xfrm>
          <a:off x="3409315" y="3485356"/>
          <a:ext cx="1225550" cy="1054100"/>
        </p:xfrm>
        <a:graphic>
          <a:graphicData uri="http://schemas.openxmlformats.org/presentationml/2006/ole">
            <mc:AlternateContent xmlns:mc="http://schemas.openxmlformats.org/markup-compatibility/2006">
              <mc:Choice xmlns:v="urn:schemas-microsoft-com:vml" Requires="v">
                <p:oleObj spid="_x0000_s4" name="" r:id="rId5" imgW="457200" imgH="393700" progId="Equation.DSMT4">
                  <p:embed/>
                </p:oleObj>
              </mc:Choice>
              <mc:Fallback>
                <p:oleObj name="" r:id="rId5" imgW="457200" imgH="393700" progId="Equation.DSMT4">
                  <p:embed/>
                  <p:pic>
                    <p:nvPicPr>
                      <p:cNvPr id="0" name="图片 3081"/>
                      <p:cNvPicPr/>
                      <p:nvPr/>
                    </p:nvPicPr>
                    <p:blipFill>
                      <a:blip r:embed="rId6"/>
                      <a:stretch>
                        <a:fillRect/>
                      </a:stretch>
                    </p:blipFill>
                    <p:spPr>
                      <a:xfrm>
                        <a:off x="3409315" y="3485356"/>
                        <a:ext cx="1225550" cy="1054100"/>
                      </a:xfrm>
                      <a:prstGeom prst="rect">
                        <a:avLst/>
                      </a:prstGeom>
                      <a:noFill/>
                      <a:ln w="38100">
                        <a:noFill/>
                        <a:miter/>
                      </a:ln>
                    </p:spPr>
                  </p:pic>
                </p:oleObj>
              </mc:Fallback>
            </mc:AlternateContent>
          </a:graphicData>
        </a:graphic>
      </p:graphicFrame>
      <p:sp>
        <p:nvSpPr>
          <p:cNvPr id="16" name="Rectangle 8"/>
          <p:cNvSpPr/>
          <p:nvPr/>
        </p:nvSpPr>
        <p:spPr>
          <a:xfrm>
            <a:off x="2225675" y="3773805"/>
            <a:ext cx="3441065" cy="52197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水高为</a:t>
            </a:r>
            <a:endParaRPr lang="zh-CN" altLang="en-US" sz="2800" dirty="0">
              <a:solidFill>
                <a:srgbClr val="FF0000"/>
              </a:solidFill>
              <a:latin typeface="黑体" panose="02010609060101010101" pitchFamily="2" charset="-122"/>
              <a:ea typeface="黑体" panose="02010609060101010101" pitchFamily="2" charset="-122"/>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
                                            <p:txEl>
                                              <p:charRg st="0" end="14"/>
                                            </p:txEl>
                                          </p:spTgt>
                                        </p:tgtEl>
                                        <p:attrNameLst>
                                          <p:attrName>style.visibility</p:attrName>
                                        </p:attrNameLst>
                                      </p:cBhvr>
                                      <p:to>
                                        <p:strVal val="visible"/>
                                      </p:to>
                                    </p:set>
                                    <p:animEffect transition="in" filter="box(out)">
                                      <p:cBhvr>
                                        <p:cTn id="7" dur="500"/>
                                        <p:tgtEl>
                                          <p:spTgt spid="10">
                                            <p:txEl>
                                              <p:charRg st="0" end="1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8" name="camera.wav"/>
                                        </p:tgtEl>
                                      </p:cMediaNode>
                                    </p:audio>
                                  </p:subTnLst>
                                </p:cTn>
                              </p:par>
                              <p:par>
                                <p:cTn id="8" presetID="4" presetClass="entr" presetSubtype="3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ox(out)">
                                      <p:cBhvr>
                                        <p:cTn id="10" dur="500"/>
                                        <p:tgtEl>
                                          <p:spTgt spid="13"/>
                                        </p:tgtEl>
                                      </p:cBhvr>
                                    </p:animEffect>
                                  </p:childTnLst>
                                  <p:subTnLst>
                                    <p:audio>
                                      <p:cMediaNode>
                                        <p:cTn display="0" masterRel="sameClick">
                                          <p:stCondLst>
                                            <p:cond evt="begin" delay="0">
                                              <p:tn val="8"/>
                                            </p:cond>
                                          </p:stCondLst>
                                          <p:endCondLst>
                                            <p:cond evt="onStopAudio" delay="0">
                                              <p:tgtEl>
                                                <p:sldTgt/>
                                              </p:tgtEl>
                                            </p:cond>
                                          </p:endCondLst>
                                        </p:cTn>
                                        <p:tgtEl>
                                          <p:sndTgt r:embed="rId8" name="camera.wav"/>
                                        </p:tgtEl>
                                      </p:cMediaNode>
                                    </p:audio>
                                  </p:sub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0-#ppt_w/2"/>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childTnLst>
                                </p:cTn>
                              </p:par>
                              <p:par>
                                <p:cTn id="17" presetID="4" presetClass="entr" presetSubtype="3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ox(out)">
                                      <p:cBhvr>
                                        <p:cTn id="19" dur="500"/>
                                        <p:tgtEl>
                                          <p:spTgt spid="15"/>
                                        </p:tgtEl>
                                      </p:cBhvr>
                                    </p:animEffect>
                                  </p:childTnLst>
                                  <p:subTnLst>
                                    <p:audio>
                                      <p:cMediaNode>
                                        <p:cTn display="0" masterRel="sameClick">
                                          <p:stCondLst>
                                            <p:cond evt="begin" delay="0">
                                              <p:tn val="17"/>
                                            </p:cond>
                                          </p:stCondLst>
                                          <p:endCondLst>
                                            <p:cond evt="onStopAudio" delay="0">
                                              <p:tgtEl>
                                                <p:sldTgt/>
                                              </p:tgtEl>
                                            </p:cond>
                                          </p:endCondLst>
                                        </p:cTn>
                                        <p:tgtEl>
                                          <p:sndTgt r:embed="rId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175" name="Picture 13" descr="http://t1.baidu.com/it/u=572194513,3509271803&amp;fm=23&amp;gp=0.jpg"/>
          <p:cNvPicPr>
            <a:picLocks noChangeAspect="1"/>
          </p:cNvPicPr>
          <p:nvPr/>
        </p:nvPicPr>
        <p:blipFill>
          <a:blip r:embed="rId1"/>
          <a:stretch>
            <a:fillRect/>
          </a:stretch>
        </p:blipFill>
        <p:spPr>
          <a:xfrm>
            <a:off x="6923405" y="1851660"/>
            <a:ext cx="2033905" cy="1522095"/>
          </a:xfrm>
          <a:prstGeom prst="rect">
            <a:avLst/>
          </a:prstGeom>
          <a:noFill/>
          <a:ln w="9525">
            <a:noFill/>
          </a:ln>
        </p:spPr>
      </p:pic>
      <p:pic>
        <p:nvPicPr>
          <p:cNvPr id="7176" name="Picture 11" descr="http://www.rhdc.ynszxc.gov.cn/uploadfile/d_1/d_1364/d_1424/classimage/piconline_20071208091516_dcc2cb17-9ef2-4cb0-abf0-4ec8480fdd52.jpg"/>
          <p:cNvPicPr>
            <a:picLocks noChangeAspect="1"/>
          </p:cNvPicPr>
          <p:nvPr/>
        </p:nvPicPr>
        <p:blipFill>
          <a:blip r:embed="rId2"/>
          <a:srcRect l="5975" r="5534" b="28310"/>
          <a:stretch>
            <a:fillRect/>
          </a:stretch>
        </p:blipFill>
        <p:spPr>
          <a:xfrm>
            <a:off x="6795770" y="3470275"/>
            <a:ext cx="2287905" cy="1390650"/>
          </a:xfrm>
          <a:prstGeom prst="rect">
            <a:avLst/>
          </a:prstGeom>
          <a:noFill/>
          <a:ln w="9525">
            <a:noFill/>
          </a:ln>
        </p:spPr>
      </p:pic>
      <p:sp>
        <p:nvSpPr>
          <p:cNvPr id="2" name="Text Box 3"/>
          <p:cNvSpPr txBox="1"/>
          <p:nvPr/>
        </p:nvSpPr>
        <p:spPr>
          <a:xfrm>
            <a:off x="280670" y="340360"/>
            <a:ext cx="8441055" cy="1899285"/>
          </a:xfrm>
          <a:prstGeom prst="rect">
            <a:avLst/>
          </a:prstGeom>
          <a:noFill/>
          <a:ln w="9525">
            <a:noFill/>
          </a:ln>
        </p:spPr>
        <p:txBody>
          <a:bodyPr wrap="square" anchor="t" anchorCtr="0">
            <a:spAutoFit/>
          </a:bodyPr>
          <a:p>
            <a:pPr defTabSz="914400" eaLnBrk="0" hangingPunct="0">
              <a:lnSpc>
                <a:spcPct val="140000"/>
              </a:lnSpc>
            </a:pPr>
            <a:r>
              <a:rPr lang="zh-CN" altLang="en-US" sz="2800" dirty="0">
                <a:solidFill>
                  <a:srgbClr val="00B050"/>
                </a:solidFill>
                <a:effectLst/>
                <a:latin typeface="黑体" panose="02010609060101010101" pitchFamily="2" charset="-122"/>
                <a:ea typeface="黑体" panose="02010609060101010101" pitchFamily="2" charset="-122"/>
              </a:rPr>
              <a:t>问题</a:t>
            </a:r>
            <a:r>
              <a:rPr lang="en-US" altLang="zh-CN" sz="2800" b="1" dirty="0">
                <a:solidFill>
                  <a:srgbClr val="00B050"/>
                </a:solidFill>
                <a:effectLst/>
                <a:latin typeface="Times New Roman" panose="02020603050405020304" pitchFamily="2" charset="0"/>
                <a:ea typeface="黑体" panose="02010609060101010101" pitchFamily="2" charset="-122"/>
              </a:rPr>
              <a:t>2  </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大拖拉机</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 </a:t>
            </a:r>
            <a:r>
              <a:rPr lang="en-US" altLang="zh-CN" sz="2800" b="1" i="1" dirty="0">
                <a:effectLst>
                  <a:outerShdw blurRad="38100" dist="38100" dir="2700000">
                    <a:srgbClr val="FFFFFF"/>
                  </a:outerShdw>
                </a:effectLst>
                <a:latin typeface="Times New Roman" panose="02020603050405020304" pitchFamily="2" charset="0"/>
                <a:ea typeface="黑体" panose="02010609060101010101" pitchFamily="2" charset="-122"/>
              </a:rPr>
              <a:t>m </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天耕地</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 </a:t>
            </a:r>
            <a:r>
              <a:rPr lang="en-US" altLang="zh-CN" sz="2800" b="1" i="1" dirty="0">
                <a:effectLst>
                  <a:outerShdw blurRad="38100" dist="38100" dir="2700000">
                    <a:srgbClr val="FFFFFF"/>
                  </a:outerShdw>
                </a:effectLst>
                <a:latin typeface="Times New Roman" panose="02020603050405020304" pitchFamily="2" charset="0"/>
                <a:ea typeface="黑体" panose="02010609060101010101" pitchFamily="2" charset="-122"/>
              </a:rPr>
              <a:t>a </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公顷，小拖拉机</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 </a:t>
            </a:r>
            <a:r>
              <a:rPr lang="en-US" altLang="zh-CN" sz="2800" b="1" i="1" dirty="0">
                <a:effectLst>
                  <a:outerShdw blurRad="38100" dist="38100" dir="2700000">
                    <a:srgbClr val="FFFFFF"/>
                  </a:outerShdw>
                </a:effectLst>
                <a:latin typeface="Times New Roman" panose="02020603050405020304" pitchFamily="2" charset="0"/>
                <a:ea typeface="黑体" panose="02010609060101010101" pitchFamily="2" charset="-122"/>
              </a:rPr>
              <a:t>n </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天耕地</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 </a:t>
            </a:r>
            <a:r>
              <a:rPr lang="en-US" altLang="zh-CN" sz="2800" b="1" i="1" dirty="0">
                <a:effectLst>
                  <a:outerShdw blurRad="38100" dist="38100" dir="2700000">
                    <a:srgbClr val="FFFFFF"/>
                  </a:outerShdw>
                </a:effectLst>
                <a:latin typeface="Times New Roman" panose="02020603050405020304" pitchFamily="2" charset="0"/>
                <a:ea typeface="黑体" panose="02010609060101010101" pitchFamily="2" charset="-122"/>
              </a:rPr>
              <a:t>b </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公顷，</a:t>
            </a:r>
            <a:r>
              <a:rPr lang="zh-CN" altLang="en-US" sz="2800" dirty="0">
                <a:effectLst>
                  <a:outerShdw blurRad="38100" dist="38100" dir="2700000">
                    <a:srgbClr val="FFFFFF"/>
                  </a:outerShdw>
                </a:effectLst>
                <a:latin typeface="Times New Roman" panose="02020603050405020304" pitchFamily="2" charset="0"/>
                <a:ea typeface="黑体" panose="02010609060101010101" pitchFamily="2" charset="-122"/>
              </a:rPr>
              <a:t>大拖拉机的工作效率是小拖拉机的工作效率的多少倍</a:t>
            </a:r>
            <a:r>
              <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rPr>
              <a:t>?</a:t>
            </a:r>
            <a:endParaRPr lang="en-US" altLang="zh-CN" sz="2800" dirty="0">
              <a:effectLst>
                <a:outerShdw blurRad="38100" dist="38100" dir="2700000">
                  <a:srgbClr val="FFFFFF"/>
                </a:outerShdw>
              </a:effectLst>
              <a:latin typeface="Times New Roman" panose="02020603050405020304" pitchFamily="2" charset="0"/>
              <a:ea typeface="黑体" panose="02010609060101010101" pitchFamily="2" charset="-122"/>
            </a:endParaRPr>
          </a:p>
        </p:txBody>
      </p:sp>
      <p:sp>
        <p:nvSpPr>
          <p:cNvPr id="3" name="Text Box 4"/>
          <p:cNvSpPr txBox="1"/>
          <p:nvPr/>
        </p:nvSpPr>
        <p:spPr>
          <a:xfrm>
            <a:off x="207010" y="2181225"/>
            <a:ext cx="6609715" cy="2676525"/>
          </a:xfrm>
          <a:prstGeom prst="rect">
            <a:avLst/>
          </a:prstGeom>
          <a:noFill/>
          <a:ln w="9525">
            <a:noFill/>
          </a:ln>
        </p:spPr>
        <p:txBody>
          <a:bodyPr wrap="square" anchor="t" anchorCtr="0">
            <a:spAutoFit/>
          </a:bodyPr>
          <a:p>
            <a:pPr defTabSz="914400" eaLnBrk="0" hangingPunct="0">
              <a:lnSpc>
                <a:spcPct val="150000"/>
              </a:lnSpc>
            </a:pPr>
            <a:r>
              <a:rPr lang="en-US" altLang="zh-CN" sz="2800" dirty="0">
                <a:solidFill>
                  <a:srgbClr val="FF0000"/>
                </a:solidFill>
                <a:effectLst>
                  <a:outerShdw blurRad="38100" dist="38100" dir="2700000">
                    <a:srgbClr val="000000"/>
                  </a:outerShdw>
                </a:effectLst>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大拖拉机的工作效率是   公顷</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rPr>
              <a:t>天，小拖拉机的工作效率是  </a:t>
            </a:r>
            <a:r>
              <a:rPr lang="en-US" altLang="zh-CN" sz="2800" dirty="0">
                <a:solidFill>
                  <a:srgbClr val="FF0000"/>
                </a:solidFill>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公顷</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FF0000"/>
                </a:solidFill>
                <a:latin typeface="黑体" panose="02010609060101010101" pitchFamily="2" charset="-122"/>
                <a:ea typeface="黑体" panose="02010609060101010101" pitchFamily="2" charset="-122"/>
              </a:rPr>
              <a:t>天，故</a:t>
            </a:r>
            <a:r>
              <a:rPr lang="zh-CN" altLang="en-US" sz="2800" dirty="0">
                <a:solidFill>
                  <a:srgbClr val="FF0000"/>
                </a:solidFill>
                <a:latin typeface="黑体" panose="02010609060101010101" pitchFamily="2" charset="-122"/>
                <a:ea typeface="黑体" panose="02010609060101010101" pitchFamily="2" charset="-122"/>
              </a:rPr>
              <a:t>大拖拉机的工作效率是小拖拉机的工作效率的</a:t>
            </a:r>
            <a:r>
              <a:rPr lang="en-US" altLang="zh-CN" sz="2800" dirty="0">
                <a:solidFill>
                  <a:srgbClr val="FF0000"/>
                </a:solidFill>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倍</a:t>
            </a:r>
            <a:r>
              <a:rPr lang="en-US" altLang="zh-CN" sz="2800" dirty="0">
                <a:solidFill>
                  <a:srgbClr val="FF0000"/>
                </a:solidFill>
                <a:latin typeface="黑体" panose="02010609060101010101" pitchFamily="2" charset="-122"/>
                <a:ea typeface="黑体" panose="02010609060101010101" pitchFamily="2" charset="-122"/>
              </a:rPr>
              <a:t>.           </a:t>
            </a:r>
            <a:endParaRPr lang="en-US" altLang="zh-CN" sz="2800" dirty="0">
              <a:solidFill>
                <a:srgbClr val="FF0000"/>
              </a:solidFill>
              <a:latin typeface="黑体" panose="02010609060101010101" pitchFamily="2" charset="-122"/>
              <a:ea typeface="黑体" panose="02010609060101010101" pitchFamily="2" charset="-122"/>
            </a:endParaRPr>
          </a:p>
        </p:txBody>
      </p:sp>
      <p:graphicFrame>
        <p:nvGraphicFramePr>
          <p:cNvPr id="9" name="对象 8"/>
          <p:cNvGraphicFramePr/>
          <p:nvPr/>
        </p:nvGraphicFramePr>
        <p:xfrm>
          <a:off x="4631055" y="2174875"/>
          <a:ext cx="407670" cy="852805"/>
        </p:xfrm>
        <a:graphic>
          <a:graphicData uri="http://schemas.openxmlformats.org/presentationml/2006/ole">
            <mc:AlternateContent xmlns:mc="http://schemas.openxmlformats.org/markup-compatibility/2006">
              <mc:Choice xmlns:v="urn:schemas-microsoft-com:vml" Requires="v">
                <p:oleObj spid="_x0000_s10" name="" r:id="rId3" imgW="177165" imgH="393700" progId="Equation.DSMT4">
                  <p:embed/>
                </p:oleObj>
              </mc:Choice>
              <mc:Fallback>
                <p:oleObj name="" r:id="rId3" imgW="177165" imgH="393700" progId="Equation.DSMT4">
                  <p:embed/>
                  <p:pic>
                    <p:nvPicPr>
                      <p:cNvPr id="0" name="图片 3078"/>
                      <p:cNvPicPr/>
                      <p:nvPr/>
                    </p:nvPicPr>
                    <p:blipFill>
                      <a:blip r:embed="rId4"/>
                      <a:stretch>
                        <a:fillRect/>
                      </a:stretch>
                    </p:blipFill>
                    <p:spPr>
                      <a:xfrm>
                        <a:off x="4631055" y="2174875"/>
                        <a:ext cx="407670" cy="852805"/>
                      </a:xfrm>
                      <a:prstGeom prst="rect">
                        <a:avLst/>
                      </a:prstGeom>
                      <a:noFill/>
                      <a:ln w="38100">
                        <a:noFill/>
                        <a:miter/>
                      </a:ln>
                    </p:spPr>
                  </p:pic>
                </p:oleObj>
              </mc:Fallback>
            </mc:AlternateContent>
          </a:graphicData>
        </a:graphic>
      </p:graphicFrame>
      <p:graphicFrame>
        <p:nvGraphicFramePr>
          <p:cNvPr id="11" name="对象 10"/>
          <p:cNvGraphicFramePr/>
          <p:nvPr/>
        </p:nvGraphicFramePr>
        <p:xfrm>
          <a:off x="3930650" y="2822575"/>
          <a:ext cx="347980" cy="878205"/>
        </p:xfrm>
        <a:graphic>
          <a:graphicData uri="http://schemas.openxmlformats.org/presentationml/2006/ole">
            <mc:AlternateContent xmlns:mc="http://schemas.openxmlformats.org/markup-compatibility/2006">
              <mc:Choice xmlns:v="urn:schemas-microsoft-com:vml" Requires="v">
                <p:oleObj spid="_x0000_s3080" name="" r:id="rId5" imgW="152400" imgH="393700" progId="Equation.DSMT4">
                  <p:embed/>
                </p:oleObj>
              </mc:Choice>
              <mc:Fallback>
                <p:oleObj name="" r:id="rId5" imgW="152400" imgH="393700" progId="Equation.DSMT4">
                  <p:embed/>
                  <p:pic>
                    <p:nvPicPr>
                      <p:cNvPr id="0" name="图片 3079"/>
                      <p:cNvPicPr/>
                      <p:nvPr/>
                    </p:nvPicPr>
                    <p:blipFill>
                      <a:blip r:embed="rId6"/>
                      <a:stretch>
                        <a:fillRect/>
                      </a:stretch>
                    </p:blipFill>
                    <p:spPr>
                      <a:xfrm>
                        <a:off x="3930650" y="2822575"/>
                        <a:ext cx="347980" cy="878205"/>
                      </a:xfrm>
                      <a:prstGeom prst="rect">
                        <a:avLst/>
                      </a:prstGeom>
                      <a:noFill/>
                      <a:ln w="38100">
                        <a:noFill/>
                        <a:miter/>
                      </a:ln>
                    </p:spPr>
                  </p:pic>
                </p:oleObj>
              </mc:Fallback>
            </mc:AlternateContent>
          </a:graphicData>
        </a:graphic>
      </p:graphicFrame>
      <p:graphicFrame>
        <p:nvGraphicFramePr>
          <p:cNvPr id="12" name="对象 11"/>
          <p:cNvGraphicFramePr/>
          <p:nvPr/>
        </p:nvGraphicFramePr>
        <p:xfrm>
          <a:off x="877570" y="4062572"/>
          <a:ext cx="1005205" cy="899160"/>
        </p:xfrm>
        <a:graphic>
          <a:graphicData uri="http://schemas.openxmlformats.org/presentationml/2006/ole">
            <mc:AlternateContent xmlns:mc="http://schemas.openxmlformats.org/markup-compatibility/2006">
              <mc:Choice xmlns:v="urn:schemas-microsoft-com:vml" Requires="v">
                <p:oleObj spid="_x0000_s13" name="" r:id="rId7" imgW="419100" imgH="393700" progId="Equation.DSMT4">
                  <p:embed/>
                </p:oleObj>
              </mc:Choice>
              <mc:Fallback>
                <p:oleObj name="" r:id="rId7" imgW="419100" imgH="393700" progId="Equation.DSMT4">
                  <p:embed/>
                  <p:pic>
                    <p:nvPicPr>
                      <p:cNvPr id="0" name="图片 3080"/>
                      <p:cNvPicPr/>
                      <p:nvPr/>
                    </p:nvPicPr>
                    <p:blipFill>
                      <a:blip r:embed="rId8"/>
                      <a:stretch>
                        <a:fillRect/>
                      </a:stretch>
                    </p:blipFill>
                    <p:spPr>
                      <a:xfrm>
                        <a:off x="877570" y="4062572"/>
                        <a:ext cx="1005205" cy="899160"/>
                      </a:xfrm>
                      <a:prstGeom prst="rect">
                        <a:avLst/>
                      </a:prstGeom>
                      <a:noFill/>
                      <a:ln w="38100">
                        <a:noFill/>
                        <a:miter/>
                      </a:ln>
                    </p:spPr>
                  </p:pic>
                </p:oleObj>
              </mc:Fallback>
            </mc:AlternateContent>
          </a:graphicData>
        </a:graphic>
      </p:graphicFrame>
    </p:spTree>
    <p:custDataLst>
      <p:tags r:id="rId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out)">
                                      <p:cBhvr>
                                        <p:cTn id="13" dur="500"/>
                                        <p:tgtEl>
                                          <p:spTgt spid="9"/>
                                        </p:tgtEl>
                                      </p:cBhvr>
                                    </p:animEffect>
                                  </p:childTnLst>
                                  <p:subTnLst>
                                    <p:audio>
                                      <p:cMediaNode>
                                        <p:cTn display="0" masterRel="sameClick">
                                          <p:stCondLst>
                                            <p:cond evt="begin" delay="0">
                                              <p:tn val="11"/>
                                            </p:cond>
                                          </p:stCondLst>
                                          <p:endCondLst>
                                            <p:cond evt="onStopAudio" delay="0">
                                              <p:tgtEl>
                                                <p:sldTgt/>
                                              </p:tgtEl>
                                            </p:cond>
                                          </p:endCondLst>
                                        </p:cTn>
                                        <p:tgtEl>
                                          <p:sndTgt r:embed="rId10" name="camera.wav"/>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32"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ox(out)">
                                      <p:cBhvr>
                                        <p:cTn id="18" dur="500"/>
                                        <p:tgtEl>
                                          <p:spTgt spid="11"/>
                                        </p:tgtEl>
                                      </p:cBhvr>
                                    </p:animEffect>
                                  </p:childTnLst>
                                  <p:subTnLst>
                                    <p:audio>
                                      <p:cMediaNode>
                                        <p:cTn display="0" masterRel="sameClick">
                                          <p:stCondLst>
                                            <p:cond evt="begin" delay="0">
                                              <p:tn val="16"/>
                                            </p:cond>
                                          </p:stCondLst>
                                          <p:endCondLst>
                                            <p:cond evt="onStopAudio" delay="0">
                                              <p:tgtEl>
                                                <p:sldTgt/>
                                              </p:tgtEl>
                                            </p:cond>
                                          </p:endCondLst>
                                        </p:cTn>
                                        <p:tgtEl>
                                          <p:sndTgt r:embed="rId10" name="camera.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1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Box 9"/>
          <p:cNvSpPr txBox="1"/>
          <p:nvPr/>
        </p:nvSpPr>
        <p:spPr>
          <a:xfrm>
            <a:off x="335280" y="2860040"/>
            <a:ext cx="8495030" cy="2030095"/>
          </a:xfrm>
          <a:prstGeom prst="rect">
            <a:avLst/>
          </a:prstGeom>
          <a:noFill/>
          <a:ln w="9525">
            <a:noFill/>
          </a:ln>
        </p:spPr>
        <p:txBody>
          <a:bodyPr wrap="square" anchor="t" anchorCtr="0">
            <a:spAutoFit/>
          </a:bodyPr>
          <a:p>
            <a:pPr>
              <a:lnSpc>
                <a:spcPct val="150000"/>
              </a:lnSpc>
            </a:pPr>
            <a:r>
              <a:rPr lang="zh-CN" altLang="en-US" sz="2800" dirty="0">
                <a:solidFill>
                  <a:srgbClr val="00B050"/>
                </a:solidFill>
                <a:latin typeface="黑体" panose="02010609060101010101" pitchFamily="2" charset="-122"/>
                <a:ea typeface="黑体" panose="02010609060101010101" pitchFamily="2" charset="-122"/>
              </a:rPr>
              <a:t>想一想：</a:t>
            </a:r>
            <a:endParaRPr lang="zh-CN" altLang="en-US" sz="2800" dirty="0">
              <a:solidFill>
                <a:srgbClr val="00B050"/>
              </a:solidFill>
              <a:latin typeface="黑体" panose="02010609060101010101" pitchFamily="2" charset="-122"/>
              <a:ea typeface="黑体" panose="02010609060101010101" pitchFamily="2" charset="-122"/>
            </a:endParaRPr>
          </a:p>
          <a:p>
            <a:pPr>
              <a:lnSpc>
                <a:spcPct val="150000"/>
              </a:lnSpc>
            </a:pP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sym typeface="Wingdings" panose="05000000000000000000" pitchFamily="2" charset="2"/>
            </a:endParaRPr>
          </a:p>
          <a:p>
            <a:pPr>
              <a:lnSpc>
                <a:spcPct val="150000"/>
              </a:lnSpc>
            </a:pPr>
            <a:r>
              <a:rPr lang="zh-CN" altLang="en-US" sz="2800" dirty="0">
                <a:latin typeface="黑体" panose="02010609060101010101" pitchFamily="2" charset="-122"/>
                <a:ea typeface="黑体" panose="02010609060101010101" pitchFamily="2" charset="-122"/>
                <a:sym typeface="Wingdings" panose="05000000000000000000" pitchFamily="2" charset="2"/>
              </a:rPr>
              <a:t>类比分数的乘除法则，你能说出分式的乘除法则吗？</a:t>
            </a:r>
            <a:endParaRPr lang="zh-CN" altLang="en-US" sz="2800" dirty="0">
              <a:latin typeface="黑体" panose="02010609060101010101" pitchFamily="2" charset="-122"/>
              <a:ea typeface="黑体" panose="02010609060101010101" pitchFamily="2" charset="-122"/>
            </a:endParaRPr>
          </a:p>
        </p:txBody>
      </p:sp>
      <p:sp>
        <p:nvSpPr>
          <p:cNvPr id="11" name="TextBox 9"/>
          <p:cNvSpPr txBox="1"/>
          <p:nvPr/>
        </p:nvSpPr>
        <p:spPr>
          <a:xfrm>
            <a:off x="324168" y="1425893"/>
            <a:ext cx="1074737" cy="737235"/>
          </a:xfrm>
          <a:prstGeom prst="rect">
            <a:avLst/>
          </a:prstGeom>
          <a:noFill/>
          <a:ln w="9525">
            <a:noFill/>
          </a:ln>
        </p:spPr>
        <p:txBody>
          <a:bodyPr wrap="square" anchor="t" anchorCtr="0">
            <a:spAutoFit/>
          </a:bodyPr>
          <a:p>
            <a:pPr>
              <a:lnSpc>
                <a:spcPct val="150000"/>
              </a:lnSpc>
            </a:pPr>
            <a:r>
              <a:rPr lang="zh-CN" altLang="en-US" sz="2800" dirty="0">
                <a:latin typeface="黑体" panose="02010609060101010101" pitchFamily="2" charset="-122"/>
                <a:ea typeface="黑体" panose="02010609060101010101" pitchFamily="2" charset="-122"/>
              </a:rPr>
              <a:t>填空：</a:t>
            </a:r>
            <a:endParaRPr lang="zh-CN" altLang="en-US" sz="2800" dirty="0">
              <a:latin typeface="黑体" panose="02010609060101010101" pitchFamily="2" charset="-122"/>
              <a:ea typeface="黑体" panose="02010609060101010101" pitchFamily="2" charset="-122"/>
            </a:endParaRPr>
          </a:p>
        </p:txBody>
      </p:sp>
      <p:graphicFrame>
        <p:nvGraphicFramePr>
          <p:cNvPr id="13" name="对象 12"/>
          <p:cNvGraphicFramePr/>
          <p:nvPr/>
        </p:nvGraphicFramePr>
        <p:xfrm>
          <a:off x="1031240" y="2082800"/>
          <a:ext cx="6929120" cy="907415"/>
        </p:xfrm>
        <a:graphic>
          <a:graphicData uri="http://schemas.openxmlformats.org/presentationml/2006/ole">
            <mc:AlternateContent xmlns:mc="http://schemas.openxmlformats.org/markup-compatibility/2006">
              <mc:Choice xmlns:v="urn:schemas-microsoft-com:vml" Requires="v">
                <p:oleObj spid="_x0000_s3090" name="" r:id="rId1" imgW="2971800" imgH="393700" progId="Equation.DSMT4">
                  <p:embed/>
                </p:oleObj>
              </mc:Choice>
              <mc:Fallback>
                <p:oleObj name="" r:id="rId1" imgW="2971800" imgH="393700" progId="Equation.DSMT4">
                  <p:embed/>
                  <p:pic>
                    <p:nvPicPr>
                      <p:cNvPr id="0" name="图片 3089"/>
                      <p:cNvPicPr/>
                      <p:nvPr/>
                    </p:nvPicPr>
                    <p:blipFill>
                      <a:blip r:embed="rId2"/>
                      <a:stretch>
                        <a:fillRect/>
                      </a:stretch>
                    </p:blipFill>
                    <p:spPr>
                      <a:xfrm>
                        <a:off x="1031240" y="2082800"/>
                        <a:ext cx="6929120" cy="907415"/>
                      </a:xfrm>
                      <a:prstGeom prst="rect">
                        <a:avLst/>
                      </a:prstGeom>
                      <a:noFill/>
                      <a:ln w="38100">
                        <a:noFill/>
                        <a:miter/>
                      </a:ln>
                    </p:spPr>
                  </p:pic>
                </p:oleObj>
              </mc:Fallback>
            </mc:AlternateContent>
          </a:graphicData>
        </a:graphic>
      </p:graphicFrame>
      <p:graphicFrame>
        <p:nvGraphicFramePr>
          <p:cNvPr id="14" name="对象 13"/>
          <p:cNvGraphicFramePr/>
          <p:nvPr/>
        </p:nvGraphicFramePr>
        <p:xfrm>
          <a:off x="3093085" y="1847850"/>
          <a:ext cx="791845" cy="923925"/>
        </p:xfrm>
        <a:graphic>
          <a:graphicData uri="http://schemas.openxmlformats.org/presentationml/2006/ole">
            <mc:AlternateContent xmlns:mc="http://schemas.openxmlformats.org/markup-compatibility/2006">
              <mc:Choice xmlns:v="urn:schemas-microsoft-com:vml" Requires="v">
                <p:oleObj spid="_x0000_s3083" name="" r:id="rId3" imgW="344170" imgH="394970" progId="Equation.DSMT4">
                  <p:embed/>
                </p:oleObj>
              </mc:Choice>
              <mc:Fallback>
                <p:oleObj name="" r:id="rId3" imgW="344170" imgH="394970" progId="Equation.DSMT4">
                  <p:embed/>
                  <p:pic>
                    <p:nvPicPr>
                      <p:cNvPr id="0" name="图片 3082"/>
                      <p:cNvPicPr/>
                      <p:nvPr/>
                    </p:nvPicPr>
                    <p:blipFill>
                      <a:blip r:embed="rId4"/>
                      <a:stretch>
                        <a:fillRect/>
                      </a:stretch>
                    </p:blipFill>
                    <p:spPr>
                      <a:xfrm>
                        <a:off x="3093085" y="1847850"/>
                        <a:ext cx="791845" cy="923925"/>
                      </a:xfrm>
                      <a:prstGeom prst="rect">
                        <a:avLst/>
                      </a:prstGeom>
                      <a:noFill/>
                      <a:ln w="38100">
                        <a:noFill/>
                        <a:miter/>
                      </a:ln>
                    </p:spPr>
                  </p:pic>
                </p:oleObj>
              </mc:Fallback>
            </mc:AlternateContent>
          </a:graphicData>
        </a:graphic>
      </p:graphicFrame>
      <p:graphicFrame>
        <p:nvGraphicFramePr>
          <p:cNvPr id="15" name="对象 14"/>
          <p:cNvGraphicFramePr/>
          <p:nvPr/>
        </p:nvGraphicFramePr>
        <p:xfrm>
          <a:off x="6685915" y="1898015"/>
          <a:ext cx="941705" cy="884555"/>
        </p:xfrm>
        <a:graphic>
          <a:graphicData uri="http://schemas.openxmlformats.org/presentationml/2006/ole">
            <mc:AlternateContent xmlns:mc="http://schemas.openxmlformats.org/markup-compatibility/2006">
              <mc:Choice xmlns:v="urn:schemas-microsoft-com:vml" Requires="v">
                <p:oleObj spid="_x0000_s2" name="" r:id="rId5" imgW="369570" imgH="394970" progId="Equation.DSMT4">
                  <p:embed/>
                </p:oleObj>
              </mc:Choice>
              <mc:Fallback>
                <p:oleObj name="" r:id="rId5" imgW="369570" imgH="394970" progId="Equation.DSMT4">
                  <p:embed/>
                  <p:pic>
                    <p:nvPicPr>
                      <p:cNvPr id="0" name="图片 3087"/>
                      <p:cNvPicPr/>
                      <p:nvPr/>
                    </p:nvPicPr>
                    <p:blipFill>
                      <a:blip r:embed="rId6"/>
                      <a:stretch>
                        <a:fillRect/>
                      </a:stretch>
                    </p:blipFill>
                    <p:spPr>
                      <a:xfrm>
                        <a:off x="6685915" y="1898015"/>
                        <a:ext cx="941705" cy="884555"/>
                      </a:xfrm>
                      <a:prstGeom prst="rect">
                        <a:avLst/>
                      </a:prstGeom>
                      <a:noFill/>
                      <a:ln w="38100">
                        <a:noFill/>
                        <a:miter/>
                      </a:ln>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247265" y="3292475"/>
          <a:ext cx="4624070" cy="967740"/>
        </p:xfrm>
        <a:graphic>
          <a:graphicData uri="http://schemas.openxmlformats.org/presentationml/2006/ole">
            <mc:AlternateContent xmlns:mc="http://schemas.openxmlformats.org/markup-compatibility/2006">
              <mc:Choice xmlns:v="urn:schemas-microsoft-com:vml" Requires="v">
                <p:oleObj spid="_x0000_s17" name="" r:id="rId7" imgW="1879600" imgH="393700" progId="Equation.DSMT4">
                  <p:embed/>
                </p:oleObj>
              </mc:Choice>
              <mc:Fallback>
                <p:oleObj name="" r:id="rId7" imgW="1879600" imgH="393700" progId="Equation.DSMT4">
                  <p:embed/>
                  <p:pic>
                    <p:nvPicPr>
                      <p:cNvPr id="0" name="图片 3083"/>
                      <p:cNvPicPr/>
                      <p:nvPr/>
                    </p:nvPicPr>
                    <p:blipFill>
                      <a:blip r:embed="rId8"/>
                      <a:stretch>
                        <a:fillRect/>
                      </a:stretch>
                    </p:blipFill>
                    <p:spPr>
                      <a:xfrm>
                        <a:off x="2247265" y="3292475"/>
                        <a:ext cx="4624070" cy="967740"/>
                      </a:xfrm>
                      <a:prstGeom prst="rect">
                        <a:avLst/>
                      </a:prstGeom>
                      <a:noFill/>
                      <a:ln w="38100">
                        <a:noFill/>
                        <a:miter/>
                      </a:ln>
                    </p:spPr>
                  </p:pic>
                </p:oleObj>
              </mc:Fallback>
            </mc:AlternateContent>
          </a:graphicData>
        </a:graphic>
      </p:graphicFrame>
      <p:sp>
        <p:nvSpPr>
          <p:cNvPr id="18" name="矩形 17"/>
          <p:cNvSpPr/>
          <p:nvPr/>
        </p:nvSpPr>
        <p:spPr>
          <a:xfrm>
            <a:off x="3275330" y="627380"/>
            <a:ext cx="2694940" cy="521970"/>
          </a:xfrm>
          <a:prstGeom prst="rect">
            <a:avLst/>
          </a:prstGeom>
        </p:spPr>
        <p:txBody>
          <a:bodyPr wrap="square">
            <a:spAutoFit/>
          </a:bodyPr>
          <a:p>
            <a:pPr marL="0" marR="0" lvl="0" indent="0" algn="ctr" defTabSz="6096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w="0"/>
                <a:solidFill>
                  <a:srgbClr val="00B050"/>
                </a:solidFill>
                <a:effectLst>
                  <a:outerShdw blurRad="38100" dist="19050" dir="2700000" algn="tl" rotWithShape="0">
                    <a:prstClr val="black">
                      <a:alpha val="40000"/>
                    </a:prstClr>
                  </a:outerShdw>
                </a:effectLst>
                <a:uLnTx/>
                <a:uFillTx/>
                <a:latin typeface="微软雅黑" panose="020B0503020204020204" pitchFamily="2" charset="-122"/>
                <a:ea typeface="微软雅黑" panose="020B0503020204020204" pitchFamily="2" charset="-122"/>
                <a:cs typeface="+mn-cs"/>
                <a:sym typeface="宋体" panose="02010600030101010101" pitchFamily="2" charset="-122"/>
              </a:rPr>
              <a:t>分式的乘除</a:t>
            </a:r>
            <a:endParaRPr kumimoji="0" lang="zh-CN" altLang="en-US" sz="2800" b="1" i="0" u="none" strike="noStrike" kern="1200" cap="none" spc="0" normalizeH="0" baseline="0" noProof="0" dirty="0">
              <a:ln w="0"/>
              <a:solidFill>
                <a:srgbClr val="00B050"/>
              </a:solidFill>
              <a:effectLst>
                <a:outerShdw blurRad="38100" dist="19050" dir="2700000" algn="tl" rotWithShape="0">
                  <a:prstClr val="black">
                    <a:alpha val="40000"/>
                  </a:prstClr>
                </a:outerShdw>
              </a:effectLst>
              <a:uLnTx/>
              <a:uFillTx/>
              <a:latin typeface="微软雅黑" panose="020B0503020204020204" pitchFamily="2" charset="-122"/>
              <a:ea typeface="微软雅黑" panose="020B0503020204020204" pitchFamily="2" charset="-122"/>
              <a:cs typeface="+mn-cs"/>
              <a:sym typeface="宋体" panose="02010600030101010101" pitchFamily="2" charset="-122"/>
            </a:endParaRPr>
          </a:p>
        </p:txBody>
      </p:sp>
      <p:grpSp>
        <p:nvGrpSpPr>
          <p:cNvPr id="45" name="组合 44"/>
          <p:cNvGrpSpPr/>
          <p:nvPr/>
        </p:nvGrpSpPr>
        <p:grpSpPr>
          <a:xfrm>
            <a:off x="3057591" y="645332"/>
            <a:ext cx="2912852" cy="595576"/>
            <a:chOff x="1777185" y="621123"/>
            <a:chExt cx="2912852"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flipV="1">
              <a:off x="2091617" y="1194796"/>
              <a:ext cx="2598420" cy="1016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ppt_x</p:attrName>
                                        </p:attrNameLst>
                                      </p:cBhvr>
                                      <p:tavLst>
                                        <p:tav tm="0">
                                          <p:val>
                                            <p:strVal val="#ppt_x-.2"/>
                                          </p:val>
                                        </p:tav>
                                        <p:tav tm="100000">
                                          <p:val>
                                            <p:strVal val="#ppt_x"/>
                                          </p:val>
                                        </p:tav>
                                      </p:tavLst>
                                    </p:anim>
                                    <p:anim calcmode="lin" valueType="num">
                                      <p:cBhvr>
                                        <p:cTn id="1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charRg st="0" end="5"/>
                                            </p:txEl>
                                          </p:spTgt>
                                        </p:tgtEl>
                                        <p:attrNameLst>
                                          <p:attrName>style.visibility</p:attrName>
                                        </p:attrNameLst>
                                      </p:cBhvr>
                                      <p:to>
                                        <p:strVal val="visible"/>
                                      </p:to>
                                    </p:set>
                                    <p:animEffect transition="in" filter="dissolve">
                                      <p:cBhvr>
                                        <p:cTn id="27" dur="500"/>
                                        <p:tgtEl>
                                          <p:spTgt spid="3">
                                            <p:txEl>
                                              <p:charRg st="0" end="5"/>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dissolve">
                                      <p:cBhvr>
                                        <p:cTn id="30" dur="500"/>
                                        <p:tgtEl>
                                          <p:spTgt spid="16"/>
                                        </p:tgtEl>
                                      </p:cBhvr>
                                    </p:animEffect>
                                  </p:childTnLst>
                                </p:cTn>
                              </p:par>
                              <p:par>
                                <p:cTn id="31" presetID="9" presetClass="entr" presetSubtype="0" fill="hold" nodeType="withEffect">
                                  <p:stCondLst>
                                    <p:cond delay="0"/>
                                  </p:stCondLst>
                                  <p:childTnLst>
                                    <p:set>
                                      <p:cBhvr>
                                        <p:cTn id="32" dur="1" fill="hold">
                                          <p:stCondLst>
                                            <p:cond delay="0"/>
                                          </p:stCondLst>
                                        </p:cTn>
                                        <p:tgtEl>
                                          <p:spTgt spid="3">
                                            <p:txEl>
                                              <p:charRg st="5" end="8"/>
                                            </p:txEl>
                                          </p:spTgt>
                                        </p:tgtEl>
                                        <p:attrNameLst>
                                          <p:attrName>style.visibility</p:attrName>
                                        </p:attrNameLst>
                                      </p:cBhvr>
                                      <p:to>
                                        <p:strVal val="visible"/>
                                      </p:to>
                                    </p:set>
                                    <p:animEffect transition="in" filter="dissolve">
                                      <p:cBhvr>
                                        <p:cTn id="33" dur="500"/>
                                        <p:tgtEl>
                                          <p:spTgt spid="3">
                                            <p:txEl>
                                              <p:charRg st="5"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3">
                                            <p:txEl>
                                              <p:charRg st="8" end="34"/>
                                            </p:txEl>
                                          </p:spTgt>
                                        </p:tgtEl>
                                        <p:attrNameLst>
                                          <p:attrName>style.visibility</p:attrName>
                                        </p:attrNameLst>
                                      </p:cBhvr>
                                      <p:to>
                                        <p:strVal val="visible"/>
                                      </p:to>
                                    </p:set>
                                    <p:animEffect transition="in" filter="dissolve">
                                      <p:cBhvr>
                                        <p:cTn id="38" dur="500"/>
                                        <p:tgtEl>
                                          <p:spTgt spid="3">
                                            <p:txEl>
                                              <p:charRg st="8" end="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Text Box 12"/>
          <p:cNvSpPr txBox="1"/>
          <p:nvPr/>
        </p:nvSpPr>
        <p:spPr>
          <a:xfrm>
            <a:off x="324168" y="939800"/>
            <a:ext cx="7708900" cy="1210945"/>
          </a:xfrm>
          <a:prstGeom prst="rect">
            <a:avLst/>
          </a:prstGeom>
          <a:noFill/>
          <a:ln w="25400" cap="flat" cmpd="sng">
            <a:noFill/>
            <a:prstDash val="sysDot"/>
            <a:miter/>
            <a:headEnd type="none" w="med" len="med"/>
            <a:tailEnd type="none" w="med" len="med"/>
          </a:ln>
        </p:spPr>
        <p:txBody>
          <a:bodyPr anchor="t" anchorCtr="0">
            <a:spAutoFit/>
          </a:bodyPr>
          <a:p>
            <a:pPr defTabSz="914400">
              <a:lnSpc>
                <a:spcPct val="130000"/>
              </a:lnSpc>
            </a:pPr>
            <a:r>
              <a:rPr lang="zh-CN" altLang="en-US" sz="2800" dirty="0">
                <a:solidFill>
                  <a:srgbClr val="0070C0"/>
                </a:solidFill>
                <a:latin typeface="黑体" panose="02010609060101010101" pitchFamily="2" charset="-122"/>
                <a:ea typeface="黑体" panose="02010609060101010101" pitchFamily="2" charset="-122"/>
              </a:rPr>
              <a:t>    </a:t>
            </a:r>
            <a:r>
              <a:rPr lang="en-US" altLang="zh-CN" sz="2800" dirty="0">
                <a:solidFill>
                  <a:srgbClr val="0070C0"/>
                </a:solidFill>
                <a:latin typeface="黑体" panose="02010609060101010101" pitchFamily="2" charset="-122"/>
                <a:ea typeface="黑体" panose="02010609060101010101" pitchFamily="2" charset="-122"/>
              </a:rPr>
              <a:t>       </a:t>
            </a:r>
            <a:r>
              <a:rPr lang="zh-CN" altLang="en-US" sz="2800" noProof="0" dirty="0">
                <a:solidFill>
                  <a:srgbClr val="FF0000"/>
                </a:solidFill>
                <a:latin typeface="黑体" panose="02010609060101010101" pitchFamily="2" charset="-122"/>
                <a:ea typeface="黑体" panose="02010609060101010101" pitchFamily="2" charset="-122"/>
                <a:sym typeface="+mn-ea"/>
              </a:rPr>
              <a:t>分式乘以分式，用分子的积作为积的分子，分母的积作为积的分母</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0070C0"/>
                </a:solidFill>
                <a:latin typeface="黑体" panose="02010609060101010101" pitchFamily="2" charset="-122"/>
                <a:ea typeface="黑体" panose="02010609060101010101" pitchFamily="2" charset="-122"/>
              </a:rPr>
              <a:t>　　</a:t>
            </a:r>
            <a:endParaRPr lang="zh-CN" altLang="en-US" sz="2800" dirty="0">
              <a:solidFill>
                <a:srgbClr val="0070C0"/>
              </a:solidFill>
              <a:latin typeface="黑体" panose="02010609060101010101" pitchFamily="2" charset="-122"/>
              <a:ea typeface="黑体" panose="02010609060101010101" pitchFamily="2" charset="-122"/>
            </a:endParaRPr>
          </a:p>
        </p:txBody>
      </p:sp>
      <p:sp>
        <p:nvSpPr>
          <p:cNvPr id="8" name="Text Box 12"/>
          <p:cNvSpPr txBox="1"/>
          <p:nvPr/>
        </p:nvSpPr>
        <p:spPr>
          <a:xfrm>
            <a:off x="358775" y="2007235"/>
            <a:ext cx="7708900" cy="1210945"/>
          </a:xfrm>
          <a:prstGeom prst="rect">
            <a:avLst/>
          </a:prstGeom>
          <a:noFill/>
          <a:ln w="25400" cap="flat" cmpd="sng">
            <a:noFill/>
            <a:prstDash val="sysDot"/>
            <a:miter/>
            <a:headEnd type="none" w="med" len="med"/>
            <a:tailEnd type="none" w="med" len="med"/>
          </a:ln>
        </p:spPr>
        <p:txBody>
          <a:bodyPr anchor="t" anchorCtr="0">
            <a:spAutoFit/>
          </a:bodyPr>
          <a:p>
            <a:pPr defTabSz="914400">
              <a:lnSpc>
                <a:spcPct val="130000"/>
              </a:lnSpc>
            </a:pPr>
            <a:r>
              <a:rPr lang="zh-CN" altLang="en-US" sz="2800" dirty="0">
                <a:solidFill>
                  <a:srgbClr val="0070C0"/>
                </a:solidFill>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  </a:t>
            </a:r>
            <a:r>
              <a:rPr lang="en-US" altLang="zh-CN" sz="2800" dirty="0">
                <a:solidFill>
                  <a:srgbClr val="FF0000"/>
                </a:solidFill>
                <a:latin typeface="黑体" panose="02010609060101010101" pitchFamily="2" charset="-122"/>
                <a:ea typeface="黑体" panose="02010609060101010101" pitchFamily="2" charset="-122"/>
              </a:rPr>
              <a:t>       </a:t>
            </a:r>
            <a:r>
              <a:rPr lang="zh-CN" altLang="en-US" sz="2800" noProof="0" dirty="0">
                <a:solidFill>
                  <a:srgbClr val="FF0000"/>
                </a:solidFill>
                <a:latin typeface="黑体" panose="02010609060101010101" pitchFamily="2" charset="-122"/>
                <a:ea typeface="黑体" panose="02010609060101010101" pitchFamily="2" charset="-122"/>
                <a:sym typeface="+mn-ea"/>
              </a:rPr>
              <a:t>分式除以分式，把除式的分子、分母颠倒位置后，与被除式相乘</a:t>
            </a:r>
            <a:r>
              <a:rPr lang="en-US" altLang="zh-CN" sz="2800" dirty="0">
                <a:solidFill>
                  <a:srgbClr val="FF0000"/>
                </a:solidFill>
                <a:latin typeface="黑体" panose="02010609060101010101" pitchFamily="2" charset="-122"/>
                <a:ea typeface="黑体" panose="02010609060101010101" pitchFamily="2" charset="-122"/>
              </a:rPr>
              <a:t>.</a:t>
            </a:r>
            <a:r>
              <a:rPr lang="zh-CN" altLang="en-US" sz="2800" dirty="0">
                <a:solidFill>
                  <a:srgbClr val="0070C0"/>
                </a:solidFill>
                <a:latin typeface="黑体" panose="02010609060101010101" pitchFamily="2" charset="-122"/>
                <a:ea typeface="黑体" panose="02010609060101010101" pitchFamily="2" charset="-122"/>
              </a:rPr>
              <a:t>　</a:t>
            </a:r>
            <a:endParaRPr lang="zh-CN" altLang="en-US" sz="2800" dirty="0">
              <a:solidFill>
                <a:srgbClr val="0070C0"/>
              </a:solidFill>
              <a:latin typeface="黑体" panose="02010609060101010101" pitchFamily="2" charset="-122"/>
              <a:ea typeface="黑体" panose="02010609060101010101" pitchFamily="2" charset="-122"/>
            </a:endParaRPr>
          </a:p>
        </p:txBody>
      </p:sp>
      <p:sp>
        <p:nvSpPr>
          <p:cNvPr id="4" name="TextBox 3"/>
          <p:cNvSpPr txBox="1"/>
          <p:nvPr/>
        </p:nvSpPr>
        <p:spPr>
          <a:xfrm>
            <a:off x="324803" y="425450"/>
            <a:ext cx="3738880" cy="521970"/>
          </a:xfrm>
          <a:prstGeom prst="rect">
            <a:avLst/>
          </a:prstGeom>
          <a:noFill/>
          <a:ln w="9525">
            <a:noFill/>
          </a:ln>
        </p:spPr>
        <p:txBody>
          <a:bodyPr wrap="none" anchor="t" anchorCtr="0">
            <a:spAutoFit/>
          </a:bodyPr>
          <a:p>
            <a:r>
              <a:rPr lang="zh-CN" altLang="en-US" sz="2800" dirty="0">
                <a:latin typeface="黑体" panose="02010609060101010101" pitchFamily="2" charset="-122"/>
                <a:ea typeface="黑体" panose="02010609060101010101" pitchFamily="2" charset="-122"/>
              </a:rPr>
              <a:t>类似于分数，分式有：</a:t>
            </a:r>
            <a:endParaRPr lang="zh-CN" altLang="en-US" sz="2800" dirty="0">
              <a:latin typeface="黑体" panose="02010609060101010101" pitchFamily="2" charset="-122"/>
              <a:ea typeface="黑体" panose="02010609060101010101" pitchFamily="2" charset="-122"/>
            </a:endParaRPr>
          </a:p>
        </p:txBody>
      </p:sp>
      <p:sp>
        <p:nvSpPr>
          <p:cNvPr id="5" name="TextBox 4"/>
          <p:cNvSpPr txBox="1"/>
          <p:nvPr/>
        </p:nvSpPr>
        <p:spPr>
          <a:xfrm>
            <a:off x="108903" y="1060133"/>
            <a:ext cx="2311400" cy="521970"/>
          </a:xfrm>
          <a:prstGeom prst="rect">
            <a:avLst/>
          </a:prstGeom>
          <a:noFill/>
          <a:ln w="9525">
            <a:noFill/>
          </a:ln>
        </p:spPr>
        <p:txBody>
          <a:bodyPr wrap="none" anchor="t" anchorCtr="0">
            <a:spAutoFit/>
          </a:bodyPr>
          <a:p>
            <a:pPr>
              <a:buFont typeface="Wingdings" panose="05000000000000000000" pitchFamily="2" charset="2"/>
              <a:buChar char="u"/>
            </a:pPr>
            <a:r>
              <a:rPr lang="zh-CN" altLang="en-US" sz="2800" dirty="0">
                <a:solidFill>
                  <a:srgbClr val="228B8B"/>
                </a:solidFill>
                <a:latin typeface="黑体" panose="02010609060101010101" pitchFamily="2" charset="-122"/>
                <a:ea typeface="黑体" panose="02010609060101010101" pitchFamily="2" charset="-122"/>
              </a:rPr>
              <a:t>乘法法则：</a:t>
            </a:r>
            <a:endParaRPr lang="zh-CN" altLang="en-US" sz="2800" dirty="0">
              <a:solidFill>
                <a:srgbClr val="228B8B"/>
              </a:solidFill>
              <a:latin typeface="黑体" panose="02010609060101010101" pitchFamily="2" charset="-122"/>
              <a:ea typeface="黑体" panose="02010609060101010101" pitchFamily="2" charset="-122"/>
            </a:endParaRPr>
          </a:p>
        </p:txBody>
      </p:sp>
      <p:sp>
        <p:nvSpPr>
          <p:cNvPr id="7" name="TextBox 7"/>
          <p:cNvSpPr txBox="1"/>
          <p:nvPr/>
        </p:nvSpPr>
        <p:spPr>
          <a:xfrm>
            <a:off x="147003" y="2139315"/>
            <a:ext cx="2311400" cy="521970"/>
          </a:xfrm>
          <a:prstGeom prst="rect">
            <a:avLst/>
          </a:prstGeom>
          <a:noFill/>
          <a:ln w="9525">
            <a:noFill/>
          </a:ln>
        </p:spPr>
        <p:txBody>
          <a:bodyPr wrap="none" anchor="t" anchorCtr="0">
            <a:spAutoFit/>
          </a:bodyPr>
          <a:p>
            <a:pPr>
              <a:buFont typeface="Wingdings" panose="05000000000000000000" pitchFamily="2" charset="2"/>
              <a:buChar char="u"/>
            </a:pPr>
            <a:r>
              <a:rPr lang="zh-CN" altLang="en-US" sz="2800" dirty="0">
                <a:solidFill>
                  <a:srgbClr val="228B8B"/>
                </a:solidFill>
                <a:latin typeface="黑体" panose="02010609060101010101" pitchFamily="2" charset="-122"/>
                <a:ea typeface="黑体" panose="02010609060101010101" pitchFamily="2" charset="-122"/>
              </a:rPr>
              <a:t>除法法则：</a:t>
            </a:r>
            <a:endParaRPr lang="zh-CN" altLang="en-US" sz="2800" dirty="0">
              <a:solidFill>
                <a:srgbClr val="228B8B"/>
              </a:solidFill>
              <a:latin typeface="黑体" panose="02010609060101010101" pitchFamily="2" charset="-122"/>
              <a:ea typeface="黑体" panose="02010609060101010101" pitchFamily="2" charset="-122"/>
            </a:endParaRPr>
          </a:p>
        </p:txBody>
      </p:sp>
      <p:sp>
        <p:nvSpPr>
          <p:cNvPr id="9" name="TextBox 9"/>
          <p:cNvSpPr txBox="1"/>
          <p:nvPr/>
        </p:nvSpPr>
        <p:spPr>
          <a:xfrm>
            <a:off x="431165" y="3188018"/>
            <a:ext cx="4094480" cy="521970"/>
          </a:xfrm>
          <a:prstGeom prst="rect">
            <a:avLst/>
          </a:prstGeom>
          <a:noFill/>
          <a:ln w="9525">
            <a:noFill/>
          </a:ln>
        </p:spPr>
        <p:txBody>
          <a:bodyPr wrap="none" anchor="t" anchorCtr="0">
            <a:spAutoFit/>
          </a:bodyPr>
          <a:p>
            <a:r>
              <a:rPr lang="zh-CN" altLang="en-US" sz="2800" dirty="0">
                <a:latin typeface="黑体" panose="02010609060101010101" pitchFamily="2" charset="-122"/>
                <a:ea typeface="黑体" panose="02010609060101010101" pitchFamily="2" charset="-122"/>
              </a:rPr>
              <a:t>上述法则用式子表示为：</a:t>
            </a:r>
            <a:endParaRPr lang="zh-CN" altLang="en-US" sz="2800" dirty="0">
              <a:latin typeface="黑体" panose="02010609060101010101" pitchFamily="2" charset="-122"/>
              <a:ea typeface="黑体" panose="02010609060101010101" pitchFamily="2" charset="-122"/>
            </a:endParaRPr>
          </a:p>
        </p:txBody>
      </p:sp>
      <p:graphicFrame>
        <p:nvGraphicFramePr>
          <p:cNvPr id="10" name="对象 9"/>
          <p:cNvGraphicFramePr/>
          <p:nvPr/>
        </p:nvGraphicFramePr>
        <p:xfrm>
          <a:off x="1086485" y="3724275"/>
          <a:ext cx="1848485" cy="1137285"/>
        </p:xfrm>
        <a:graphic>
          <a:graphicData uri="http://schemas.openxmlformats.org/presentationml/2006/ole">
            <mc:AlternateContent xmlns:mc="http://schemas.openxmlformats.org/markup-compatibility/2006">
              <mc:Choice xmlns:v="urn:schemas-microsoft-com:vml" Requires="v">
                <p:oleObj spid="_x0000_s2" name="" r:id="rId1" imgW="660400" imgH="393700" progId="Equation.DSMT4">
                  <p:embed/>
                </p:oleObj>
              </mc:Choice>
              <mc:Fallback>
                <p:oleObj name="" r:id="rId1" imgW="660400" imgH="393700" progId="Equation.DSMT4">
                  <p:embed/>
                  <p:pic>
                    <p:nvPicPr>
                      <p:cNvPr id="0" name="图片 3085"/>
                      <p:cNvPicPr/>
                      <p:nvPr/>
                    </p:nvPicPr>
                    <p:blipFill>
                      <a:blip r:embed="rId2"/>
                      <a:stretch>
                        <a:fillRect/>
                      </a:stretch>
                    </p:blipFill>
                    <p:spPr>
                      <a:xfrm>
                        <a:off x="1086485" y="3724275"/>
                        <a:ext cx="1848485" cy="1137285"/>
                      </a:xfrm>
                      <a:prstGeom prst="rect">
                        <a:avLst/>
                      </a:prstGeom>
                      <a:solidFill>
                        <a:srgbClr val="66FF99">
                          <a:alpha val="42999"/>
                        </a:srgbClr>
                      </a:solidFill>
                      <a:ln w="38100">
                        <a:noFill/>
                        <a:miter/>
                      </a:ln>
                    </p:spPr>
                  </p:pic>
                </p:oleObj>
              </mc:Fallback>
            </mc:AlternateContent>
          </a:graphicData>
        </a:graphic>
      </p:graphicFrame>
      <p:graphicFrame>
        <p:nvGraphicFramePr>
          <p:cNvPr id="11" name="对象 10"/>
          <p:cNvGraphicFramePr/>
          <p:nvPr/>
        </p:nvGraphicFramePr>
        <p:xfrm>
          <a:off x="4874260" y="3642995"/>
          <a:ext cx="3293110" cy="1148080"/>
        </p:xfrm>
        <a:graphic>
          <a:graphicData uri="http://schemas.openxmlformats.org/presentationml/2006/ole">
            <mc:AlternateContent xmlns:mc="http://schemas.openxmlformats.org/markup-compatibility/2006">
              <mc:Choice xmlns:v="urn:schemas-microsoft-com:vml" Requires="v">
                <p:oleObj spid="_x0000_s3085" name="" r:id="rId3" imgW="1168400" imgH="393700" progId="Equation.DSMT4">
                  <p:embed/>
                </p:oleObj>
              </mc:Choice>
              <mc:Fallback>
                <p:oleObj name="" r:id="rId3" imgW="1168400" imgH="393700" progId="Equation.DSMT4">
                  <p:embed/>
                  <p:pic>
                    <p:nvPicPr>
                      <p:cNvPr id="0" name="图片 3084"/>
                      <p:cNvPicPr/>
                      <p:nvPr/>
                    </p:nvPicPr>
                    <p:blipFill>
                      <a:blip r:embed="rId4"/>
                      <a:stretch>
                        <a:fillRect/>
                      </a:stretch>
                    </p:blipFill>
                    <p:spPr>
                      <a:xfrm>
                        <a:off x="4874260" y="3642995"/>
                        <a:ext cx="3293110" cy="1148080"/>
                      </a:xfrm>
                      <a:prstGeom prst="rect">
                        <a:avLst/>
                      </a:prstGeom>
                      <a:solidFill>
                        <a:srgbClr val="33CCCC">
                          <a:alpha val="28999"/>
                        </a:srgbClr>
                      </a:solidFill>
                      <a:ln w="38100">
                        <a:noFill/>
                        <a:miter/>
                      </a:ln>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00000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000000"/>
                                          </p:val>
                                        </p:tav>
                                        <p:tav tm="100000">
                                          <p:val>
                                            <p:strVal val="#ppt_w"/>
                                          </p:val>
                                        </p:tav>
                                      </p:tavLst>
                                    </p:anim>
                                    <p:anim calcmode="lin" valueType="num">
                                      <p:cBhvr>
                                        <p:cTn id="33"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000000"/>
                                          </p:val>
                                        </p:tav>
                                        <p:tav tm="100000">
                                          <p:val>
                                            <p:strVal val="#ppt_w"/>
                                          </p:val>
                                        </p:tav>
                                      </p:tavLst>
                                    </p:anim>
                                    <p:anim calcmode="lin" valueType="num">
                                      <p:cBhvr>
                                        <p:cTn id="39" dur="1000" fill="hold"/>
                                        <p:tgtEl>
                                          <p:spTgt spid="9"/>
                                        </p:tgtEl>
                                        <p:attrNameLst>
                                          <p:attrName>ppt_h</p:attrName>
                                        </p:attrNameLst>
                                      </p:cBhvr>
                                      <p:tavLst>
                                        <p:tav tm="0">
                                          <p:val>
                                            <p:fltVal val="0.000000"/>
                                          </p:val>
                                        </p:tav>
                                        <p:tav tm="100000">
                                          <p:val>
                                            <p:strVal val="#ppt_h"/>
                                          </p:val>
                                        </p:tav>
                                      </p:tavLst>
                                    </p:anim>
                                    <p:anim calcmode="lin" valueType="num">
                                      <p:cBhvr>
                                        <p:cTn id="40" dur="1000" fill="hold"/>
                                        <p:tgtEl>
                                          <p:spTgt spid="9"/>
                                        </p:tgtEl>
                                        <p:attrNameLst>
                                          <p:attrName>ppt_x</p:attrName>
                                        </p:attrNameLst>
                                      </p:cBhvr>
                                      <p:tavLst>
                                        <p:tav tm="0" fmla="#ppt_x+(cos(-2*pi*(1-$))*-#ppt_x-sin(-2*pi*(1-$))*(1-#ppt_y))*(1-$)">
                                          <p:val>
                                            <p:fltVal val="0.000000"/>
                                          </p:val>
                                        </p:tav>
                                        <p:tav tm="100000">
                                          <p:val>
                                            <p:fltVal val="1.000000"/>
                                          </p:val>
                                        </p:tav>
                                      </p:tavLst>
                                    </p:anim>
                                    <p:anim calcmode="lin" valueType="num">
                                      <p:cBhvr>
                                        <p:cTn id="41" dur="1000" fill="hold"/>
                                        <p:tgtEl>
                                          <p:spTgt spid="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heckerboard(across)">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dissolv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ldLvl="0" animBg="1"/>
      <p:bldP spid="7" grpId="0"/>
      <p:bldP spid="8" grpId="0" bldLvl="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Text Box 2"/>
          <p:cNvSpPr txBox="1"/>
          <p:nvPr/>
        </p:nvSpPr>
        <p:spPr>
          <a:xfrm>
            <a:off x="252413" y="794068"/>
            <a:ext cx="1960880" cy="521970"/>
          </a:xfrm>
          <a:prstGeom prst="rect">
            <a:avLst/>
          </a:prstGeom>
          <a:noFill/>
          <a:ln w="9525">
            <a:noFill/>
          </a:ln>
        </p:spPr>
        <p:txBody>
          <a:bodyPr wrap="none" anchor="t" anchorCtr="0">
            <a:spAutoFit/>
          </a:bodyPr>
          <a:p>
            <a:pPr algn="l" defTabSz="914400"/>
            <a:r>
              <a:rPr lang="zh-CN" altLang="en-US" sz="2800" dirty="0">
                <a:solidFill>
                  <a:srgbClr val="00B050"/>
                </a:solidFill>
                <a:latin typeface="黑体" panose="02010609060101010101" pitchFamily="2" charset="-122"/>
                <a:ea typeface="黑体" panose="02010609060101010101" pitchFamily="2" charset="-122"/>
              </a:rPr>
              <a:t>例</a:t>
            </a:r>
            <a:r>
              <a:rPr lang="en-US" altLang="zh-CN" sz="2800" b="1" dirty="0">
                <a:solidFill>
                  <a:srgbClr val="00B050"/>
                </a:solidFill>
                <a:latin typeface="Times New Roman" panose="02020603050405020304" pitchFamily="2" charset="0"/>
                <a:ea typeface="黑体" panose="02010609060101010101" pitchFamily="2" charset="-122"/>
              </a:rPr>
              <a:t>1</a:t>
            </a:r>
            <a:r>
              <a:rPr lang="en-US" altLang="zh-CN" sz="2800" dirty="0">
                <a:solidFill>
                  <a:srgbClr val="228B8B"/>
                </a:solidFill>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计算：</a:t>
            </a:r>
            <a:endParaRPr lang="zh-CN" altLang="en-US" sz="2800" dirty="0">
              <a:latin typeface="黑体" panose="02010609060101010101" pitchFamily="2" charset="-122"/>
              <a:ea typeface="黑体" panose="02010609060101010101" pitchFamily="2" charset="-122"/>
            </a:endParaRPr>
          </a:p>
        </p:txBody>
      </p:sp>
      <p:sp>
        <p:nvSpPr>
          <p:cNvPr id="30" name="TextBox 22"/>
          <p:cNvSpPr txBox="1"/>
          <p:nvPr/>
        </p:nvSpPr>
        <p:spPr>
          <a:xfrm>
            <a:off x="251460" y="3745230"/>
            <a:ext cx="8841740" cy="1124585"/>
          </a:xfrm>
          <a:prstGeom prst="rect">
            <a:avLst/>
          </a:prstGeom>
          <a:noFill/>
          <a:ln w="15875">
            <a:solidFill>
              <a:srgbClr val="00B0F0"/>
            </a:solidFill>
            <a:prstDash val="dash"/>
          </a:ln>
        </p:spPr>
        <p:txBody>
          <a:bodyPr wrap="square" anchor="t" anchorCtr="0">
            <a:spAutoFit/>
          </a:bodyPr>
          <a:p>
            <a:pPr defTabSz="914400">
              <a:lnSpc>
                <a:spcPct val="120000"/>
              </a:lnSpc>
            </a:pPr>
            <a:r>
              <a:rPr lang="zh-CN" altLang="en-US" sz="2800" dirty="0">
                <a:solidFill>
                  <a:srgbClr val="FF0000"/>
                </a:solidFill>
                <a:latin typeface="黑体" panose="02010609060101010101" pitchFamily="2" charset="-122"/>
                <a:ea typeface="黑体" panose="02010609060101010101" pitchFamily="2" charset="-122"/>
              </a:rPr>
              <a:t>注意：</a:t>
            </a:r>
            <a:r>
              <a:rPr lang="zh-CN" altLang="en-US" sz="2800" dirty="0">
                <a:latin typeface="黑体" panose="02010609060101010101" pitchFamily="2" charset="-122"/>
                <a:ea typeface="黑体" panose="02010609060101010101" pitchFamily="2" charset="-122"/>
              </a:rPr>
              <a:t>按照法则进行分式乘除运算，如果运算结果不是最简分式，一定要进行约分，使运算结果化成最简形式</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graphicFrame>
        <p:nvGraphicFramePr>
          <p:cNvPr id="36" name="对象 35"/>
          <p:cNvGraphicFramePr/>
          <p:nvPr/>
        </p:nvGraphicFramePr>
        <p:xfrm>
          <a:off x="2115185" y="474980"/>
          <a:ext cx="2658110" cy="1164590"/>
        </p:xfrm>
        <a:graphic>
          <a:graphicData uri="http://schemas.openxmlformats.org/presentationml/2006/ole">
            <mc:AlternateContent xmlns:mc="http://schemas.openxmlformats.org/markup-compatibility/2006">
              <mc:Choice xmlns:v="urn:schemas-microsoft-com:vml" Requires="v">
                <p:oleObj spid="_x0000_s11" name="" r:id="rId1" imgW="850900" imgH="444500" progId="Equation.DSMT4">
                  <p:embed/>
                </p:oleObj>
              </mc:Choice>
              <mc:Fallback>
                <p:oleObj name="" r:id="rId1" imgW="850900" imgH="444500" progId="Equation.DSMT4">
                  <p:embed/>
                  <p:pic>
                    <p:nvPicPr>
                      <p:cNvPr id="0" name="图片 3090"/>
                      <p:cNvPicPr/>
                      <p:nvPr/>
                    </p:nvPicPr>
                    <p:blipFill>
                      <a:blip r:embed="rId2"/>
                      <a:stretch>
                        <a:fillRect/>
                      </a:stretch>
                    </p:blipFill>
                    <p:spPr>
                      <a:xfrm>
                        <a:off x="2115185" y="474980"/>
                        <a:ext cx="2658110" cy="1164590"/>
                      </a:xfrm>
                      <a:prstGeom prst="rect">
                        <a:avLst/>
                      </a:prstGeom>
                      <a:noFill/>
                      <a:ln w="38100">
                        <a:noFill/>
                        <a:miter/>
                      </a:ln>
                    </p:spPr>
                  </p:pic>
                </p:oleObj>
              </mc:Fallback>
            </mc:AlternateContent>
          </a:graphicData>
        </a:graphic>
      </p:graphicFrame>
      <p:graphicFrame>
        <p:nvGraphicFramePr>
          <p:cNvPr id="37" name="对象 36"/>
          <p:cNvGraphicFramePr/>
          <p:nvPr/>
        </p:nvGraphicFramePr>
        <p:xfrm>
          <a:off x="4932045" y="556895"/>
          <a:ext cx="2590165" cy="1033780"/>
        </p:xfrm>
        <a:graphic>
          <a:graphicData uri="http://schemas.openxmlformats.org/presentationml/2006/ole">
            <mc:AlternateContent xmlns:mc="http://schemas.openxmlformats.org/markup-compatibility/2006">
              <mc:Choice xmlns:v="urn:schemas-microsoft-com:vml" Requires="v">
                <p:oleObj spid="_x0000_s12" name="" r:id="rId3" imgW="1028700" imgH="419100" progId="Equation.DSMT4">
                  <p:embed/>
                </p:oleObj>
              </mc:Choice>
              <mc:Fallback>
                <p:oleObj name="" r:id="rId3" imgW="1028700" imgH="419100" progId="Equation.DSMT4">
                  <p:embed/>
                  <p:pic>
                    <p:nvPicPr>
                      <p:cNvPr id="0" name="图片 3093"/>
                      <p:cNvPicPr/>
                      <p:nvPr/>
                    </p:nvPicPr>
                    <p:blipFill>
                      <a:blip r:embed="rId4"/>
                      <a:stretch>
                        <a:fillRect/>
                      </a:stretch>
                    </p:blipFill>
                    <p:spPr>
                      <a:xfrm>
                        <a:off x="4932045" y="556895"/>
                        <a:ext cx="2590165" cy="1033780"/>
                      </a:xfrm>
                      <a:prstGeom prst="rect">
                        <a:avLst/>
                      </a:prstGeom>
                      <a:noFill/>
                      <a:ln w="38100">
                        <a:noFill/>
                        <a:miter/>
                      </a:ln>
                    </p:spPr>
                  </p:pic>
                </p:oleObj>
              </mc:Fallback>
            </mc:AlternateContent>
          </a:graphicData>
        </a:graphic>
      </p:graphicFrame>
      <p:graphicFrame>
        <p:nvGraphicFramePr>
          <p:cNvPr id="13" name="对象 12"/>
          <p:cNvGraphicFramePr/>
          <p:nvPr/>
        </p:nvGraphicFramePr>
        <p:xfrm>
          <a:off x="612140" y="1567815"/>
          <a:ext cx="6348730" cy="1164590"/>
        </p:xfrm>
        <a:graphic>
          <a:graphicData uri="http://schemas.openxmlformats.org/presentationml/2006/ole">
            <mc:AlternateContent xmlns:mc="http://schemas.openxmlformats.org/markup-compatibility/2006">
              <mc:Choice xmlns:v="urn:schemas-microsoft-com:vml" Requires="v">
                <p:oleObj spid="_x0000_s14" name="" r:id="rId5" imgW="2032000" imgH="444500" progId="Equation.DSMT4">
                  <p:embed/>
                </p:oleObj>
              </mc:Choice>
              <mc:Fallback>
                <p:oleObj name="" r:id="rId5" imgW="2032000" imgH="444500" progId="Equation.DSMT4">
                  <p:embed/>
                  <p:pic>
                    <p:nvPicPr>
                      <p:cNvPr id="0" name="图片 3090"/>
                      <p:cNvPicPr/>
                      <p:nvPr/>
                    </p:nvPicPr>
                    <p:blipFill>
                      <a:blip r:embed="rId6"/>
                      <a:stretch>
                        <a:fillRect/>
                      </a:stretch>
                    </p:blipFill>
                    <p:spPr>
                      <a:xfrm>
                        <a:off x="612140" y="1567815"/>
                        <a:ext cx="6348730" cy="1164590"/>
                      </a:xfrm>
                      <a:prstGeom prst="rect">
                        <a:avLst/>
                      </a:prstGeom>
                      <a:noFill/>
                      <a:ln w="38100">
                        <a:noFill/>
                        <a:miter/>
                      </a:ln>
                    </p:spPr>
                  </p:pic>
                </p:oleObj>
              </mc:Fallback>
            </mc:AlternateContent>
          </a:graphicData>
        </a:graphic>
      </p:graphicFrame>
      <p:graphicFrame>
        <p:nvGraphicFramePr>
          <p:cNvPr id="15" name="对象 14"/>
          <p:cNvGraphicFramePr/>
          <p:nvPr/>
        </p:nvGraphicFramePr>
        <p:xfrm>
          <a:off x="1327468" y="2678113"/>
          <a:ext cx="5500370" cy="1096645"/>
        </p:xfrm>
        <a:graphic>
          <a:graphicData uri="http://schemas.openxmlformats.org/presentationml/2006/ole">
            <mc:AlternateContent xmlns:mc="http://schemas.openxmlformats.org/markup-compatibility/2006">
              <mc:Choice xmlns:v="urn:schemas-microsoft-com:vml" Requires="v">
                <p:oleObj spid="_x0000_s16" name="" r:id="rId7" imgW="2184400" imgH="444500" progId="Equation.DSMT4">
                  <p:embed/>
                </p:oleObj>
              </mc:Choice>
              <mc:Fallback>
                <p:oleObj name="" r:id="rId7" imgW="2184400" imgH="444500" progId="Equation.DSMT4">
                  <p:embed/>
                  <p:pic>
                    <p:nvPicPr>
                      <p:cNvPr id="0" name="图片 3093"/>
                      <p:cNvPicPr/>
                      <p:nvPr/>
                    </p:nvPicPr>
                    <p:blipFill>
                      <a:blip r:embed="rId8"/>
                      <a:stretch>
                        <a:fillRect/>
                      </a:stretch>
                    </p:blipFill>
                    <p:spPr>
                      <a:xfrm>
                        <a:off x="1327468" y="2678113"/>
                        <a:ext cx="5500370" cy="1096645"/>
                      </a:xfrm>
                      <a:prstGeom prst="rect">
                        <a:avLst/>
                      </a:prstGeom>
                      <a:noFill/>
                      <a:ln w="38100">
                        <a:noFill/>
                        <a:miter/>
                      </a:ln>
                    </p:spPr>
                  </p:pic>
                </p:oleObj>
              </mc:Fallback>
            </mc:AlternateContent>
          </a:graphicData>
        </a:graphic>
      </p:graphicFrame>
    </p:spTree>
    <p:custDataLst>
      <p:tags r:id="rId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30"/>
                                        </p:tgtEl>
                                        <p:attrNameLst>
                                          <p:attrName>style.visibility</p:attrName>
                                        </p:attrNameLst>
                                      </p:cBhvr>
                                      <p:to>
                                        <p:strVal val="visible"/>
                                      </p:to>
                                    </p:set>
                                    <p:anim calcmode="discrete" valueType="clr">
                                      <p:cBhvr override="childStyle">
                                        <p:cTn id="15"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0"/>
                                        </p:tgtEl>
                                        <p:attrNameLst>
                                          <p:attrName>fillcolor</p:attrName>
                                        </p:attrNameLst>
                                      </p:cBhvr>
                                      <p:tavLst>
                                        <p:tav tm="0">
                                          <p:val>
                                            <p:clrVal>
                                              <a:schemeClr val="accent2"/>
                                            </p:clrVal>
                                          </p:val>
                                        </p:tav>
                                        <p:tav tm="50000">
                                          <p:val>
                                            <p:clrVal>
                                              <a:schemeClr val="hlink"/>
                                            </p:clrVal>
                                          </p:val>
                                        </p:tav>
                                      </p:tavLst>
                                    </p:anim>
                                    <p:set>
                                      <p:cBhvr>
                                        <p:cTn id="17" dur="80"/>
                                        <p:tgtEl>
                                          <p:spTgt spid="3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 name="对象 1"/>
          <p:cNvGraphicFramePr>
            <a:graphicFrameLocks noChangeAspect="1"/>
          </p:cNvGraphicFramePr>
          <p:nvPr/>
        </p:nvGraphicFramePr>
        <p:xfrm>
          <a:off x="5650865" y="1306830"/>
          <a:ext cx="1574165" cy="1043305"/>
        </p:xfrm>
        <a:graphic>
          <a:graphicData uri="http://schemas.openxmlformats.org/presentationml/2006/ole">
            <mc:AlternateContent xmlns:mc="http://schemas.openxmlformats.org/markup-compatibility/2006">
              <mc:Choice xmlns:v="urn:schemas-microsoft-com:vml" Requires="v">
                <p:oleObj spid="_x0000_s3" name="" r:id="rId1" imgW="787400" imgH="444500" progId="Equation.3">
                  <p:embed/>
                </p:oleObj>
              </mc:Choice>
              <mc:Fallback>
                <p:oleObj name="" r:id="rId1" imgW="787400" imgH="444500" progId="Equation.3">
                  <p:embed/>
                  <p:pic>
                    <p:nvPicPr>
                      <p:cNvPr id="0" name="图片 3094"/>
                      <p:cNvPicPr/>
                      <p:nvPr/>
                    </p:nvPicPr>
                    <p:blipFill>
                      <a:blip r:embed="rId2"/>
                      <a:stretch>
                        <a:fillRect/>
                      </a:stretch>
                    </p:blipFill>
                    <p:spPr>
                      <a:xfrm>
                        <a:off x="5650865" y="1306830"/>
                        <a:ext cx="1574165" cy="1043305"/>
                      </a:xfrm>
                      <a:prstGeom prst="rect">
                        <a:avLst/>
                      </a:prstGeom>
                      <a:noFill/>
                      <a:ln w="38100">
                        <a:noFill/>
                        <a:miter/>
                      </a:ln>
                    </p:spPr>
                  </p:pic>
                </p:oleObj>
              </mc:Fallback>
            </mc:AlternateContent>
          </a:graphicData>
        </a:graphic>
      </p:graphicFrame>
      <p:sp>
        <p:nvSpPr>
          <p:cNvPr id="4" name="TextBox 8"/>
          <p:cNvSpPr txBox="1"/>
          <p:nvPr/>
        </p:nvSpPr>
        <p:spPr>
          <a:xfrm>
            <a:off x="825183" y="2802255"/>
            <a:ext cx="2557462"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2" charset="-122"/>
              </a:rPr>
              <a:t>解：（</a:t>
            </a:r>
            <a:r>
              <a:rPr lang="en-US" altLang="zh-CN" sz="2800" dirty="0">
                <a:solidFill>
                  <a:srgbClr val="FF0000"/>
                </a:solidFill>
                <a:latin typeface="Times New Roman" panose="02020603050405020304" pitchFamily="2" charset="0"/>
                <a:ea typeface="黑体" panose="02010609060101010101" pitchFamily="2" charset="-122"/>
              </a:rPr>
              <a:t>1</a:t>
            </a:r>
            <a:r>
              <a:rPr lang="zh-CN" altLang="en-US" sz="2800" dirty="0">
                <a:solidFill>
                  <a:srgbClr val="FF0000"/>
                </a:solidFill>
                <a:latin typeface="Times New Roman" panose="02020603050405020304" pitchFamily="2" charset="0"/>
                <a:ea typeface="黑体" panose="02010609060101010101" pitchFamily="2" charset="-122"/>
              </a:rPr>
              <a:t>）原式</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5" name="TextBox 12"/>
          <p:cNvSpPr txBox="1"/>
          <p:nvPr/>
        </p:nvSpPr>
        <p:spPr>
          <a:xfrm>
            <a:off x="1545908" y="4080193"/>
            <a:ext cx="1993900" cy="521970"/>
          </a:xfrm>
          <a:prstGeom prst="rect">
            <a:avLst/>
          </a:prstGeom>
          <a:noFill/>
          <a:ln w="9525">
            <a:noFill/>
          </a:ln>
        </p:spPr>
        <p:txBody>
          <a:bodyPr wrap="square" anchor="t" anchorCtr="0">
            <a:spAutoFit/>
          </a:bodyPr>
          <a:p>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2</a:t>
            </a:r>
            <a:r>
              <a:rPr lang="zh-CN" altLang="en-US" sz="2800" dirty="0">
                <a:solidFill>
                  <a:srgbClr val="FF0000"/>
                </a:solidFill>
                <a:latin typeface="Times New Roman" panose="02020603050405020304" pitchFamily="2" charset="0"/>
                <a:ea typeface="黑体" panose="02010609060101010101" pitchFamily="2" charset="-122"/>
              </a:rPr>
              <a:t>）原式</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6" name="TextBox 1"/>
          <p:cNvSpPr txBox="1"/>
          <p:nvPr/>
        </p:nvSpPr>
        <p:spPr>
          <a:xfrm>
            <a:off x="680720" y="1623060"/>
            <a:ext cx="865188" cy="521970"/>
          </a:xfrm>
          <a:prstGeom prst="rect">
            <a:avLst/>
          </a:prstGeom>
          <a:noFill/>
          <a:ln w="9525">
            <a:noFill/>
          </a:ln>
        </p:spPr>
        <p:txBody>
          <a:bodyPr wrap="square" anchor="t" anchorCtr="0">
            <a:spAutoFit/>
          </a:bodyPr>
          <a:p>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sp>
        <p:nvSpPr>
          <p:cNvPr id="7" name="TextBox 21"/>
          <p:cNvSpPr txBox="1"/>
          <p:nvPr/>
        </p:nvSpPr>
        <p:spPr>
          <a:xfrm>
            <a:off x="4685983" y="1619885"/>
            <a:ext cx="895350" cy="521970"/>
          </a:xfrm>
          <a:prstGeom prst="rect">
            <a:avLst/>
          </a:prstGeom>
          <a:noFill/>
          <a:ln w="9525">
            <a:noFill/>
          </a:ln>
        </p:spPr>
        <p:txBody>
          <a:bodyPr wrap="square" anchor="t" anchorCtr="0">
            <a:spAutoFit/>
          </a:bodyPr>
          <a:p>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p:txBody>
      </p:sp>
      <p:graphicFrame>
        <p:nvGraphicFramePr>
          <p:cNvPr id="10" name="对象 9"/>
          <p:cNvGraphicFramePr>
            <a:graphicFrameLocks noGrp="1"/>
          </p:cNvGraphicFramePr>
          <p:nvPr/>
        </p:nvGraphicFramePr>
        <p:xfrm>
          <a:off x="1566545" y="1359535"/>
          <a:ext cx="2759075" cy="1060450"/>
        </p:xfrm>
        <a:graphic>
          <a:graphicData uri="http://schemas.openxmlformats.org/presentationml/2006/ole">
            <mc:AlternateContent xmlns:mc="http://schemas.openxmlformats.org/markup-compatibility/2006">
              <mc:Choice xmlns:v="urn:schemas-microsoft-com:vml" Requires="v">
                <p:oleObj spid="_x0000_s9" name="" r:id="rId3" imgW="1091565" imgH="482600" progId="Equation.DSMT4">
                  <p:embed/>
                </p:oleObj>
              </mc:Choice>
              <mc:Fallback>
                <p:oleObj name="" r:id="rId3" imgW="1091565" imgH="482600" progId="Equation.DSMT4">
                  <p:embed/>
                  <p:pic>
                    <p:nvPicPr>
                      <p:cNvPr id="0" name="图片 3101"/>
                      <p:cNvPicPr/>
                      <p:nvPr/>
                    </p:nvPicPr>
                    <p:blipFill>
                      <a:blip r:embed="rId4"/>
                      <a:stretch>
                        <a:fillRect/>
                      </a:stretch>
                    </p:blipFill>
                    <p:spPr>
                      <a:xfrm>
                        <a:off x="1566545" y="1359535"/>
                        <a:ext cx="2759075" cy="1060450"/>
                      </a:xfrm>
                      <a:prstGeom prst="rect">
                        <a:avLst/>
                      </a:prstGeom>
                      <a:noFill/>
                      <a:ln w="38100">
                        <a:miter/>
                      </a:ln>
                    </p:spPr>
                  </p:pic>
                </p:oleObj>
              </mc:Fallback>
            </mc:AlternateContent>
          </a:graphicData>
        </a:graphic>
      </p:graphicFrame>
      <p:graphicFrame>
        <p:nvGraphicFramePr>
          <p:cNvPr id="11" name="对象 10"/>
          <p:cNvGraphicFramePr>
            <a:graphicFrameLocks noGrp="1"/>
          </p:cNvGraphicFramePr>
          <p:nvPr/>
        </p:nvGraphicFramePr>
        <p:xfrm>
          <a:off x="3259773" y="2559050"/>
          <a:ext cx="1997075" cy="1058863"/>
        </p:xfrm>
        <a:graphic>
          <a:graphicData uri="http://schemas.openxmlformats.org/presentationml/2006/ole">
            <mc:AlternateContent xmlns:mc="http://schemas.openxmlformats.org/markup-compatibility/2006">
              <mc:Choice xmlns:v="urn:schemas-microsoft-com:vml" Requires="v">
                <p:oleObj spid="_x0000_s12" name="" r:id="rId5" imgW="800100" imgH="444500" progId="Equation.DSMT4">
                  <p:embed/>
                </p:oleObj>
              </mc:Choice>
              <mc:Fallback>
                <p:oleObj name="" r:id="rId5" imgW="800100" imgH="444500" progId="Equation.DSMT4">
                  <p:embed/>
                  <p:pic>
                    <p:nvPicPr>
                      <p:cNvPr id="0" name="图片 3104"/>
                      <p:cNvPicPr/>
                      <p:nvPr/>
                    </p:nvPicPr>
                    <p:blipFill>
                      <a:blip r:embed="rId6"/>
                      <a:stretch>
                        <a:fillRect/>
                      </a:stretch>
                    </p:blipFill>
                    <p:spPr>
                      <a:xfrm>
                        <a:off x="3259773" y="2559050"/>
                        <a:ext cx="1997075" cy="1058863"/>
                      </a:xfrm>
                      <a:prstGeom prst="rect">
                        <a:avLst/>
                      </a:prstGeom>
                      <a:noFill/>
                      <a:ln w="38100">
                        <a:noFill/>
                        <a:miter/>
                      </a:ln>
                    </p:spPr>
                  </p:pic>
                </p:oleObj>
              </mc:Fallback>
            </mc:AlternateContent>
          </a:graphicData>
        </a:graphic>
      </p:graphicFrame>
      <p:graphicFrame>
        <p:nvGraphicFramePr>
          <p:cNvPr id="14" name="对象 13"/>
          <p:cNvGraphicFramePr>
            <a:graphicFrameLocks noGrp="1"/>
          </p:cNvGraphicFramePr>
          <p:nvPr/>
        </p:nvGraphicFramePr>
        <p:xfrm>
          <a:off x="5244783" y="2552065"/>
          <a:ext cx="1362075" cy="1058863"/>
        </p:xfrm>
        <a:graphic>
          <a:graphicData uri="http://schemas.openxmlformats.org/presentationml/2006/ole">
            <mc:AlternateContent xmlns:mc="http://schemas.openxmlformats.org/markup-compatibility/2006">
              <mc:Choice xmlns:v="urn:schemas-microsoft-com:vml" Requires="v">
                <p:oleObj spid="_x0000_s3092" name="" r:id="rId7" imgW="546100" imgH="444500" progId="Equation.DSMT4">
                  <p:embed/>
                </p:oleObj>
              </mc:Choice>
              <mc:Fallback>
                <p:oleObj name="" r:id="rId7" imgW="546100" imgH="444500" progId="Equation.DSMT4">
                  <p:embed/>
                  <p:pic>
                    <p:nvPicPr>
                      <p:cNvPr id="0" name="图片 3091"/>
                      <p:cNvPicPr/>
                      <p:nvPr/>
                    </p:nvPicPr>
                    <p:blipFill>
                      <a:blip r:embed="rId8"/>
                      <a:stretch>
                        <a:fillRect/>
                      </a:stretch>
                    </p:blipFill>
                    <p:spPr>
                      <a:xfrm>
                        <a:off x="5244783" y="2552065"/>
                        <a:ext cx="1362075" cy="1058863"/>
                      </a:xfrm>
                      <a:prstGeom prst="rect">
                        <a:avLst/>
                      </a:prstGeom>
                      <a:noFill/>
                      <a:ln w="38100">
                        <a:noFill/>
                        <a:miter/>
                      </a:ln>
                    </p:spPr>
                  </p:pic>
                </p:oleObj>
              </mc:Fallback>
            </mc:AlternateContent>
          </a:graphicData>
        </a:graphic>
      </p:graphicFrame>
      <p:graphicFrame>
        <p:nvGraphicFramePr>
          <p:cNvPr id="16" name="对象 15"/>
          <p:cNvGraphicFramePr>
            <a:graphicFrameLocks noGrp="1"/>
          </p:cNvGraphicFramePr>
          <p:nvPr/>
        </p:nvGraphicFramePr>
        <p:xfrm>
          <a:off x="6557963" y="2544922"/>
          <a:ext cx="1110615" cy="998855"/>
        </p:xfrm>
        <a:graphic>
          <a:graphicData uri="http://schemas.openxmlformats.org/presentationml/2006/ole">
            <mc:AlternateContent xmlns:mc="http://schemas.openxmlformats.org/markup-compatibility/2006">
              <mc:Choice xmlns:v="urn:schemas-microsoft-com:vml" Requires="v">
                <p:oleObj spid="_x0000_s3108" name="" r:id="rId9" imgW="444500" imgH="419100" progId="Equation.DSMT4">
                  <p:embed/>
                </p:oleObj>
              </mc:Choice>
              <mc:Fallback>
                <p:oleObj name="" r:id="rId9" imgW="444500" imgH="419100" progId="Equation.DSMT4">
                  <p:embed/>
                  <p:pic>
                    <p:nvPicPr>
                      <p:cNvPr id="0" name="图片 3107"/>
                      <p:cNvPicPr/>
                      <p:nvPr/>
                    </p:nvPicPr>
                    <p:blipFill>
                      <a:blip r:embed="rId10"/>
                      <a:stretch>
                        <a:fillRect/>
                      </a:stretch>
                    </p:blipFill>
                    <p:spPr>
                      <a:xfrm>
                        <a:off x="6557963" y="2544922"/>
                        <a:ext cx="1110615" cy="998855"/>
                      </a:xfrm>
                      <a:prstGeom prst="rect">
                        <a:avLst/>
                      </a:prstGeom>
                      <a:noFill/>
                      <a:ln w="38100">
                        <a:noFill/>
                        <a:miter/>
                      </a:ln>
                    </p:spPr>
                  </p:pic>
                </p:oleObj>
              </mc:Fallback>
            </mc:AlternateContent>
          </a:graphicData>
        </a:graphic>
      </p:graphicFrame>
      <p:graphicFrame>
        <p:nvGraphicFramePr>
          <p:cNvPr id="17" name="对象 16"/>
          <p:cNvGraphicFramePr>
            <a:graphicFrameLocks noGrp="1"/>
          </p:cNvGraphicFramePr>
          <p:nvPr/>
        </p:nvGraphicFramePr>
        <p:xfrm>
          <a:off x="3267393" y="3810318"/>
          <a:ext cx="1966912" cy="1058862"/>
        </p:xfrm>
        <a:graphic>
          <a:graphicData uri="http://schemas.openxmlformats.org/presentationml/2006/ole">
            <mc:AlternateContent xmlns:mc="http://schemas.openxmlformats.org/markup-compatibility/2006">
              <mc:Choice xmlns:v="urn:schemas-microsoft-com:vml" Requires="v">
                <p:oleObj spid="_x0000_s13" name="" r:id="rId11" imgW="787400" imgH="444500" progId="Equation.DSMT4">
                  <p:embed/>
                </p:oleObj>
              </mc:Choice>
              <mc:Fallback>
                <p:oleObj name="" r:id="rId11" imgW="787400" imgH="444500" progId="Equation.DSMT4">
                  <p:embed/>
                  <p:pic>
                    <p:nvPicPr>
                      <p:cNvPr id="0" name="图片 3098"/>
                      <p:cNvPicPr/>
                      <p:nvPr/>
                    </p:nvPicPr>
                    <p:blipFill>
                      <a:blip r:embed="rId12"/>
                      <a:stretch>
                        <a:fillRect/>
                      </a:stretch>
                    </p:blipFill>
                    <p:spPr>
                      <a:xfrm>
                        <a:off x="3267393" y="3810318"/>
                        <a:ext cx="1966912" cy="1058862"/>
                      </a:xfrm>
                      <a:prstGeom prst="rect">
                        <a:avLst/>
                      </a:prstGeom>
                      <a:noFill/>
                      <a:ln w="38100">
                        <a:noFill/>
                        <a:miter/>
                      </a:ln>
                    </p:spPr>
                  </p:pic>
                </p:oleObj>
              </mc:Fallback>
            </mc:AlternateContent>
          </a:graphicData>
        </a:graphic>
      </p:graphicFrame>
      <p:graphicFrame>
        <p:nvGraphicFramePr>
          <p:cNvPr id="20" name="对象 19"/>
          <p:cNvGraphicFramePr>
            <a:graphicFrameLocks noGrp="1"/>
          </p:cNvGraphicFramePr>
          <p:nvPr/>
        </p:nvGraphicFramePr>
        <p:xfrm>
          <a:off x="5205730" y="3780155"/>
          <a:ext cx="1333500" cy="1060450"/>
        </p:xfrm>
        <a:graphic>
          <a:graphicData uri="http://schemas.openxmlformats.org/presentationml/2006/ole">
            <mc:AlternateContent xmlns:mc="http://schemas.openxmlformats.org/markup-compatibility/2006">
              <mc:Choice xmlns:v="urn:schemas-microsoft-com:vml" Requires="v">
                <p:oleObj spid="_x0000_s21" name="" r:id="rId13" imgW="533400" imgH="444500" progId="Equation.DSMT4">
                  <p:embed/>
                </p:oleObj>
              </mc:Choice>
              <mc:Fallback>
                <p:oleObj name="" r:id="rId13" imgW="533400" imgH="444500" progId="Equation.DSMT4">
                  <p:embed/>
                  <p:pic>
                    <p:nvPicPr>
                      <p:cNvPr id="0" name="图片 3106"/>
                      <p:cNvPicPr/>
                      <p:nvPr/>
                    </p:nvPicPr>
                    <p:blipFill>
                      <a:blip r:embed="rId14"/>
                      <a:stretch>
                        <a:fillRect/>
                      </a:stretch>
                    </p:blipFill>
                    <p:spPr>
                      <a:xfrm>
                        <a:off x="5205730" y="3780155"/>
                        <a:ext cx="1333500" cy="1060450"/>
                      </a:xfrm>
                      <a:prstGeom prst="rect">
                        <a:avLst/>
                      </a:prstGeom>
                      <a:noFill/>
                      <a:ln w="38100">
                        <a:noFill/>
                        <a:miter/>
                      </a:ln>
                    </p:spPr>
                  </p:pic>
                </p:oleObj>
              </mc:Fallback>
            </mc:AlternateContent>
          </a:graphicData>
        </a:graphic>
      </p:graphicFrame>
      <p:graphicFrame>
        <p:nvGraphicFramePr>
          <p:cNvPr id="22" name="对象 21"/>
          <p:cNvGraphicFramePr>
            <a:graphicFrameLocks noGrp="1"/>
          </p:cNvGraphicFramePr>
          <p:nvPr/>
        </p:nvGraphicFramePr>
        <p:xfrm>
          <a:off x="6546850" y="3782378"/>
          <a:ext cx="984250" cy="1060450"/>
        </p:xfrm>
        <a:graphic>
          <a:graphicData uri="http://schemas.openxmlformats.org/presentationml/2006/ole">
            <mc:AlternateContent xmlns:mc="http://schemas.openxmlformats.org/markup-compatibility/2006">
              <mc:Choice xmlns:v="urn:schemas-microsoft-com:vml" Requires="v">
                <p:oleObj spid="_x0000_s23" name="" r:id="rId15" imgW="393700" imgH="444500" progId="Equation.DSMT4">
                  <p:embed/>
                </p:oleObj>
              </mc:Choice>
              <mc:Fallback>
                <p:oleObj name="" r:id="rId15" imgW="393700" imgH="444500" progId="Equation.DSMT4">
                  <p:embed/>
                  <p:pic>
                    <p:nvPicPr>
                      <p:cNvPr id="0" name="图片 3102"/>
                      <p:cNvPicPr/>
                      <p:nvPr/>
                    </p:nvPicPr>
                    <p:blipFill>
                      <a:blip r:embed="rId16"/>
                      <a:stretch>
                        <a:fillRect/>
                      </a:stretch>
                    </p:blipFill>
                    <p:spPr>
                      <a:xfrm>
                        <a:off x="6546850" y="3782378"/>
                        <a:ext cx="984250" cy="1060450"/>
                      </a:xfrm>
                      <a:prstGeom prst="rect">
                        <a:avLst/>
                      </a:prstGeom>
                      <a:noFill/>
                      <a:ln w="38100">
                        <a:noFill/>
                        <a:miter/>
                      </a:ln>
                    </p:spPr>
                  </p:pic>
                </p:oleObj>
              </mc:Fallback>
            </mc:AlternateContent>
          </a:graphicData>
        </a:graphic>
      </p:graphicFrame>
      <p:sp>
        <p:nvSpPr>
          <p:cNvPr id="24" name="文本框 11265"/>
          <p:cNvSpPr txBox="1"/>
          <p:nvPr/>
        </p:nvSpPr>
        <p:spPr>
          <a:xfrm>
            <a:off x="1889760" y="483870"/>
            <a:ext cx="1493520" cy="521970"/>
          </a:xfrm>
          <a:prstGeom prst="rect">
            <a:avLst/>
          </a:prstGeom>
          <a:noFill/>
          <a:ln w="9525">
            <a:noFill/>
          </a:ln>
        </p:spPr>
        <p:txBody>
          <a:bodyPr wrap="square" anchor="t" anchorCtr="0">
            <a:spAutoFit/>
          </a:bodyPr>
          <a:p>
            <a:pPr>
              <a:spcBef>
                <a:spcPct val="50000"/>
              </a:spcBef>
            </a:pPr>
            <a:r>
              <a:rPr lang="en-US" altLang="zh-CN" sz="2800" dirty="0">
                <a:latin typeface="Times New Roman" panose="02020603050405020304" pitchFamily="2" charset="0"/>
                <a:ea typeface="黑体" panose="02010609060101010101" pitchFamily="2" charset="-122"/>
                <a:cs typeface="Times New Roman" panose="02020603050405020304" pitchFamily="2" charset="0"/>
              </a:rPr>
              <a:t>1.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计算：</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p:txBody>
      </p:sp>
      <p:sp>
        <p:nvSpPr>
          <p:cNvPr id="18" name="文本框 17"/>
          <p:cNvSpPr txBox="1"/>
          <p:nvPr/>
        </p:nvSpPr>
        <p:spPr>
          <a:xfrm>
            <a:off x="508635" y="480060"/>
            <a:ext cx="1326515" cy="521970"/>
          </a:xfrm>
          <a:prstGeom prst="rect">
            <a:avLst/>
          </a:prstGeom>
          <a:noFill/>
        </p:spPr>
        <p:txBody>
          <a:bodyPr wrap="square" rtlCol="0" anchor="t">
            <a:spAutoFit/>
          </a:bodyPr>
          <a:p>
            <a:r>
              <a:rPr lang="zh-CN" altLang="en-US" sz="2800" dirty="0">
                <a:solidFill>
                  <a:srgbClr val="00B050"/>
                </a:solidFill>
                <a:latin typeface="黑体" panose="02010609060101010101" pitchFamily="2" charset="-122"/>
                <a:ea typeface="黑体" panose="02010609060101010101" pitchFamily="2" charset="-122"/>
                <a:sym typeface="+mn-ea"/>
              </a:rPr>
              <a:t>练一练</a:t>
            </a:r>
            <a:endParaRPr lang="zh-CN" altLang="en-US" sz="2800" dirty="0">
              <a:solidFill>
                <a:srgbClr val="00B050"/>
              </a:solidFill>
              <a:latin typeface="黑体" panose="02010609060101010101" pitchFamily="2" charset="-122"/>
              <a:ea typeface="黑体" panose="02010609060101010101" pitchFamily="2" charset="-122"/>
              <a:cs typeface="Times New Roman" panose="02020603050405020304" pitchFamily="2" charset="0"/>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heckerboard(across)">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500"/>
                            </p:stCondLst>
                            <p:childTnLst>
                              <p:par>
                                <p:cTn id="28" presetID="5"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heckerboard(across)">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heckerboard(across)">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checkerboard(across)">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5" name="圆角矩形 31"/>
          <p:cNvSpPr/>
          <p:nvPr/>
        </p:nvSpPr>
        <p:spPr>
          <a:xfrm>
            <a:off x="612140" y="340995"/>
            <a:ext cx="1847215" cy="533400"/>
          </a:xfrm>
          <a:prstGeom prst="roundRect">
            <a:avLst>
              <a:gd name="adj" fmla="val 16667"/>
            </a:avLst>
          </a:prstGeom>
          <a:solidFill>
            <a:schemeClr val="tx2">
              <a:lumMod val="10000"/>
              <a:lumOff val="90000"/>
            </a:schemeClr>
          </a:solidFill>
          <a:ln w="25400" cap="flat" cmpd="sng">
            <a:noFill/>
            <a:prstDash val="solid"/>
            <a:round/>
            <a:headEnd type="none" w="med" len="med"/>
            <a:tailEnd type="none" w="med" len="med"/>
          </a:ln>
        </p:spPr>
        <p:txBody>
          <a:bodyPr anchor="t" anchorCtr="0"/>
          <a:p>
            <a:pPr algn="ctr">
              <a:lnSpc>
                <a:spcPct val="90000"/>
              </a:lnSpc>
            </a:pPr>
            <a:r>
              <a:rPr lang="zh-CN" altLang="en-US" sz="2800" b="1" dirty="0">
                <a:latin typeface="微软雅黑" panose="020B0503020204020204" pitchFamily="2" charset="-122"/>
                <a:ea typeface="微软雅黑" panose="020B0503020204020204" pitchFamily="2" charset="-122"/>
              </a:rPr>
              <a:t>方法归纳</a:t>
            </a:r>
            <a:endParaRPr lang="zh-CN" altLang="en-US" sz="2800" b="1" dirty="0">
              <a:latin typeface="微软雅黑" panose="020B0503020204020204" pitchFamily="2" charset="-122"/>
              <a:ea typeface="微软雅黑" panose="020B0503020204020204" pitchFamily="2" charset="-122"/>
            </a:endParaRPr>
          </a:p>
        </p:txBody>
      </p:sp>
      <p:sp>
        <p:nvSpPr>
          <p:cNvPr id="100" name="文本框 99"/>
          <p:cNvSpPr txBox="1"/>
          <p:nvPr/>
        </p:nvSpPr>
        <p:spPr>
          <a:xfrm>
            <a:off x="639763" y="1132655"/>
            <a:ext cx="7839075" cy="3322955"/>
          </a:xfrm>
          <a:prstGeom prst="rect">
            <a:avLst/>
          </a:prstGeom>
          <a:noFill/>
          <a:ln w="28575" cap="flat" cmpd="sng">
            <a:solidFill>
              <a:srgbClr val="00B0F0"/>
            </a:solidFill>
            <a:prstDash val="solid"/>
            <a:round/>
            <a:headEnd type="none" w="med" len="med"/>
            <a:tailEnd type="none" w="med" len="med"/>
          </a:ln>
        </p:spPr>
        <p:txBody>
          <a:bodyPr wrap="square" anchor="t" anchorCtr="0">
            <a:spAutoFit/>
          </a:bodyPr>
          <a:p>
            <a:pPr indent="266700">
              <a:lnSpc>
                <a:spcPct val="150000"/>
              </a:lnSpc>
            </a:pPr>
            <a:r>
              <a:rPr lang="zh-CN" altLang="en-US" sz="2800">
                <a:solidFill>
                  <a:srgbClr val="269999"/>
                </a:solidFill>
                <a:latin typeface="Times New Roman" panose="02020603050405020304" pitchFamily="2" charset="0"/>
                <a:ea typeface="黑体" panose="02010609060101010101" pitchFamily="2" charset="-122"/>
                <a:cs typeface="Times New Roman" panose="02020603050405020304" pitchFamily="2" charset="0"/>
              </a:rPr>
              <a:t>方法总结：</a:t>
            </a:r>
            <a:r>
              <a:rPr lang="zh-CN" altLang="en-US" sz="2800">
                <a:latin typeface="Times New Roman" panose="02020603050405020304" pitchFamily="2" charset="0"/>
                <a:ea typeface="黑体" panose="02010609060101010101" pitchFamily="2" charset="-122"/>
                <a:cs typeface="Times New Roman" panose="02020603050405020304" pitchFamily="2" charset="0"/>
              </a:rPr>
              <a:t>分子和分母都是单项式的分式的乘法，直接按“分子乘分子，分母乘分母”进行运算，其运算步骤为：</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a:p>
            <a:pPr indent="266700">
              <a:lnSpc>
                <a:spcPct val="15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rPr>
              <a:t>(1) </a:t>
            </a:r>
            <a:r>
              <a:rPr lang="zh-CN" altLang="en-US" sz="2800">
                <a:latin typeface="Times New Roman" panose="02020603050405020304" pitchFamily="2" charset="0"/>
                <a:ea typeface="黑体" panose="02010609060101010101" pitchFamily="2" charset="-122"/>
                <a:cs typeface="Times New Roman" panose="02020603050405020304" pitchFamily="2" charset="0"/>
              </a:rPr>
              <a:t>符号运算；</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a:p>
            <a:pPr indent="266700">
              <a:lnSpc>
                <a:spcPct val="150000"/>
              </a:lnSpc>
            </a:pPr>
            <a:r>
              <a:rPr lang="en-US" altLang="zh-CN" sz="2800">
                <a:latin typeface="Times New Roman" panose="02020603050405020304" pitchFamily="2" charset="0"/>
                <a:ea typeface="黑体" panose="02010609060101010101" pitchFamily="2" charset="-122"/>
                <a:cs typeface="Times New Roman" panose="02020603050405020304" pitchFamily="2" charset="0"/>
              </a:rPr>
              <a:t>(2) </a:t>
            </a:r>
            <a:r>
              <a:rPr lang="zh-CN" altLang="en-US" sz="2800">
                <a:latin typeface="Times New Roman" panose="02020603050405020304" pitchFamily="2" charset="0"/>
                <a:ea typeface="黑体" panose="02010609060101010101" pitchFamily="2" charset="-122"/>
                <a:cs typeface="Times New Roman" panose="02020603050405020304" pitchFamily="2" charset="0"/>
              </a:rPr>
              <a:t>按分式的乘法法则运算．</a:t>
            </a:r>
            <a:endParaRPr lang="zh-CN" altLang="en-US" sz="2800">
              <a:latin typeface="Times New Roman" panose="02020603050405020304" pitchFamily="2" charset="0"/>
              <a:ea typeface="黑体" panose="02010609060101010101" pitchFamily="2" charset="-122"/>
              <a:cs typeface="Times New Roman" panose="02020603050405020304" pitchFamily="2"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COMMONDATA" val="eyJoZGlkIjoiMjE3MGZlOWM0YjUxY2M3MWI4YzI3MDMxNTIyMDU2NmQifQ=="/>
  <p:tag name="KSO_WPP_MARK_KEY" val="48dd9efc-b92f-48de-b9ea-c498ed48647b"/>
  <p:tag name="commondata" val="eyJoZGlkIjoiOGI2ZmZhNGJlZjIxNjcyOWUyNzJhY2NmNzYwNzI0YzI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2"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2"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2365</Words>
  <Application>WPS 演示</Application>
  <PresentationFormat>在屏幕上显示</PresentationFormat>
  <Paragraphs>223</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103</vt:i4>
      </vt:variant>
      <vt:variant>
        <vt:lpstr>幻灯片标题</vt:lpstr>
      </vt:variant>
      <vt:variant>
        <vt:i4>29</vt:i4>
      </vt:variant>
    </vt:vector>
  </HeadingPairs>
  <TitlesOfParts>
    <vt:vector size="145" baseType="lpstr">
      <vt:lpstr>Arial</vt:lpstr>
      <vt:lpstr>宋体</vt:lpstr>
      <vt:lpstr>Wingdings</vt:lpstr>
      <vt:lpstr>Times New Roman</vt:lpstr>
      <vt:lpstr>黑体</vt:lpstr>
      <vt:lpstr>Wingdings</vt:lpstr>
      <vt:lpstr>微软雅黑</vt:lpstr>
      <vt:lpstr>楷体</vt:lpstr>
      <vt:lpstr>Calibri</vt:lpstr>
      <vt:lpstr>Calibri</vt:lpstr>
      <vt:lpstr>等线</vt:lpstr>
      <vt:lpstr>Arial Unicode MS</vt:lpstr>
      <vt:lpstr>4_自定义设计方案</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786</cp:revision>
  <dcterms:created xsi:type="dcterms:W3CDTF">2015-07-09T08:14:00Z</dcterms:created>
  <dcterms:modified xsi:type="dcterms:W3CDTF">2025-12-15T03:36:27Z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0C8EB1F2FAA147E6BE017A06097ADAC8</vt:lpwstr>
  </property>
</Properties>
</file>