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369" r:id="rId3"/>
    <p:sldId id="569" r:id="rId4"/>
    <p:sldId id="539" r:id="rId5"/>
    <p:sldId id="540" r:id="rId6"/>
    <p:sldId id="541" r:id="rId7"/>
    <p:sldId id="565" r:id="rId8"/>
    <p:sldId id="526" r:id="rId9"/>
    <p:sldId id="543" r:id="rId10"/>
    <p:sldId id="544" r:id="rId11"/>
    <p:sldId id="545" r:id="rId12"/>
    <p:sldId id="547" r:id="rId13"/>
    <p:sldId id="548" r:id="rId14"/>
    <p:sldId id="549" r:id="rId15"/>
    <p:sldId id="506" r:id="rId16"/>
    <p:sldId id="550" r:id="rId17"/>
    <p:sldId id="551" r:id="rId18"/>
    <p:sldId id="552" r:id="rId19"/>
    <p:sldId id="553" r:id="rId20"/>
    <p:sldId id="554" r:id="rId21"/>
    <p:sldId id="555" r:id="rId22"/>
    <p:sldId id="556" r:id="rId23"/>
    <p:sldId id="557" r:id="rId24"/>
    <p:sldId id="564" r:id="rId25"/>
    <p:sldId id="561" r:id="rId26"/>
    <p:sldId id="562" r:id="rId27"/>
    <p:sldId id="563" r:id="rId28"/>
  </p:sldIdLst>
  <p:sldSz cx="9144000" cy="5144135" type="screen16x9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1" userDrawn="1">
          <p15:clr>
            <a:srgbClr val="A4A3A4"/>
          </p15:clr>
        </p15:guide>
        <p15:guide id="2" pos="283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ZhangS" initials="Z" lastIdx="0" clrIdx="1"/>
  <p:cmAuthor id="3" name="优翼" initials="校" lastIdx="0" clrIdx="2"/>
  <p:cmAuthor id="4" name="HJZX010" initials="" lastIdx="0" clrIdx="3"/>
  <p:cmAuthor id="5" name="Taylor Hartwell" initials="TH [6]" lastIdx="0" clrIdx="4"/>
  <p:cmAuthor id="6" name="TuWY" initials="T" lastIdx="0" clrIdx="5"/>
  <p:cmAuthor id="7" name="作者" initials="A" lastIdx="0" clrIdx="6"/>
  <p:cmAuthor id="8" name="尹澳" initials="尹" lastIdx="0" clrIdx="7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671"/>
        <p:guide pos="283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37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9" Type="http://schemas.openxmlformats.org/officeDocument/2006/relationships/image" Target="../media/image63.wmf"/><Relationship Id="rId8" Type="http://schemas.openxmlformats.org/officeDocument/2006/relationships/image" Target="../media/image62.wmf"/><Relationship Id="rId7" Type="http://schemas.openxmlformats.org/officeDocument/2006/relationships/image" Target="../media/image61.wmf"/><Relationship Id="rId6" Type="http://schemas.openxmlformats.org/officeDocument/2006/relationships/image" Target="../media/image55.wmf"/><Relationship Id="rId5" Type="http://schemas.openxmlformats.org/officeDocument/2006/relationships/image" Target="../media/image60.wmf"/><Relationship Id="rId4" Type="http://schemas.openxmlformats.org/officeDocument/2006/relationships/image" Target="../media/image51.wmf"/><Relationship Id="rId3" Type="http://schemas.openxmlformats.org/officeDocument/2006/relationships/image" Target="../media/image50.wmf"/><Relationship Id="rId20" Type="http://schemas.openxmlformats.org/officeDocument/2006/relationships/image" Target="../media/image73.wmf"/><Relationship Id="rId2" Type="http://schemas.openxmlformats.org/officeDocument/2006/relationships/image" Target="../media/image49.wmf"/><Relationship Id="rId19" Type="http://schemas.openxmlformats.org/officeDocument/2006/relationships/image" Target="../media/image72.wmf"/><Relationship Id="rId18" Type="http://schemas.openxmlformats.org/officeDocument/2006/relationships/image" Target="../media/image71.wmf"/><Relationship Id="rId17" Type="http://schemas.openxmlformats.org/officeDocument/2006/relationships/image" Target="../media/image53.wmf"/><Relationship Id="rId16" Type="http://schemas.openxmlformats.org/officeDocument/2006/relationships/image" Target="../media/image70.wmf"/><Relationship Id="rId15" Type="http://schemas.openxmlformats.org/officeDocument/2006/relationships/image" Target="../media/image69.wmf"/><Relationship Id="rId14" Type="http://schemas.openxmlformats.org/officeDocument/2006/relationships/image" Target="../media/image68.wmf"/><Relationship Id="rId13" Type="http://schemas.openxmlformats.org/officeDocument/2006/relationships/image" Target="../media/image67.wmf"/><Relationship Id="rId12" Type="http://schemas.openxmlformats.org/officeDocument/2006/relationships/image" Target="../media/image66.wmf"/><Relationship Id="rId11" Type="http://schemas.openxmlformats.org/officeDocument/2006/relationships/image" Target="../media/image65.wmf"/><Relationship Id="rId10" Type="http://schemas.openxmlformats.org/officeDocument/2006/relationships/image" Target="../media/image64.wmf"/><Relationship Id="rId1" Type="http://schemas.openxmlformats.org/officeDocument/2006/relationships/image" Target="../media/image4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12.vml.rels><?xml version="1.0" encoding="UTF-8" standalone="yes"?>
<Relationships xmlns="http://schemas.openxmlformats.org/package/2006/relationships"><Relationship Id="rId4" Type="http://schemas.openxmlformats.org/officeDocument/2006/relationships/image" Target="../media/image78.wmf"/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13.vml.rels><?xml version="1.0" encoding="UTF-8" standalone="yes"?>
<Relationships xmlns="http://schemas.openxmlformats.org/package/2006/relationships"><Relationship Id="rId4" Type="http://schemas.openxmlformats.org/officeDocument/2006/relationships/image" Target="../media/image82.wmf"/><Relationship Id="rId3" Type="http://schemas.openxmlformats.org/officeDocument/2006/relationships/image" Target="../media/image81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14.vml.rels><?xml version="1.0" encoding="UTF-8" standalone="yes"?>
<Relationships xmlns="http://schemas.openxmlformats.org/package/2006/relationships"><Relationship Id="rId5" Type="http://schemas.openxmlformats.org/officeDocument/2006/relationships/image" Target="../media/image87.wmf"/><Relationship Id="rId4" Type="http://schemas.openxmlformats.org/officeDocument/2006/relationships/image" Target="../media/image86.wmf"/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drawings/_rels/vmlDrawing15.vml.rels><?xml version="1.0" encoding="UTF-8" standalone="yes"?>
<Relationships xmlns="http://schemas.openxmlformats.org/package/2006/relationships"><Relationship Id="rId5" Type="http://schemas.openxmlformats.org/officeDocument/2006/relationships/image" Target="../media/image92.wmf"/><Relationship Id="rId4" Type="http://schemas.openxmlformats.org/officeDocument/2006/relationships/image" Target="../media/image91.wmf"/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/Relationships>
</file>

<file path=ppt/drawings/_rels/vmlDrawing16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1.wmf"/><Relationship Id="rId8" Type="http://schemas.openxmlformats.org/officeDocument/2006/relationships/image" Target="../media/image100.wmf"/><Relationship Id="rId7" Type="http://schemas.openxmlformats.org/officeDocument/2006/relationships/image" Target="../media/image99.wmf"/><Relationship Id="rId6" Type="http://schemas.openxmlformats.org/officeDocument/2006/relationships/image" Target="../media/image98.wmf"/><Relationship Id="rId5" Type="http://schemas.openxmlformats.org/officeDocument/2006/relationships/image" Target="../media/image97.wmf"/><Relationship Id="rId4" Type="http://schemas.openxmlformats.org/officeDocument/2006/relationships/image" Target="../media/image96.wmf"/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1" Type="http://schemas.openxmlformats.org/officeDocument/2006/relationships/image" Target="../media/image103.wmf"/><Relationship Id="rId10" Type="http://schemas.openxmlformats.org/officeDocument/2006/relationships/image" Target="../media/image102.wmf"/><Relationship Id="rId1" Type="http://schemas.openxmlformats.org/officeDocument/2006/relationships/image" Target="../media/image93.wmf"/></Relationships>
</file>

<file path=ppt/drawings/_rels/vmlDrawing17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8.wmf"/><Relationship Id="rId4" Type="http://schemas.openxmlformats.org/officeDocument/2006/relationships/image" Target="../media/image107.wmf"/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image" Target="../media/image104.wmf"/></Relationships>
</file>

<file path=ppt/drawings/_rels/vmlDrawing18.vml.rels><?xml version="1.0" encoding="UTF-8" standalone="yes"?>
<Relationships xmlns="http://schemas.openxmlformats.org/package/2006/relationships"><Relationship Id="rId7" Type="http://schemas.openxmlformats.org/officeDocument/2006/relationships/image" Target="../media/image115.wmf"/><Relationship Id="rId6" Type="http://schemas.openxmlformats.org/officeDocument/2006/relationships/image" Target="../media/image114.wmf"/><Relationship Id="rId5" Type="http://schemas.openxmlformats.org/officeDocument/2006/relationships/image" Target="../media/image113.wmf"/><Relationship Id="rId4" Type="http://schemas.openxmlformats.org/officeDocument/2006/relationships/image" Target="../media/image112.wmf"/><Relationship Id="rId3" Type="http://schemas.openxmlformats.org/officeDocument/2006/relationships/image" Target="../media/image111.wmf"/><Relationship Id="rId2" Type="http://schemas.openxmlformats.org/officeDocument/2006/relationships/image" Target="../media/image110.wmf"/><Relationship Id="rId1" Type="http://schemas.openxmlformats.org/officeDocument/2006/relationships/image" Target="../media/image109.wmf"/></Relationships>
</file>

<file path=ppt/drawings/_rels/vmlDrawing19.vml.rels><?xml version="1.0" encoding="UTF-8" standalone="yes"?>
<Relationships xmlns="http://schemas.openxmlformats.org/package/2006/relationships"><Relationship Id="rId7" Type="http://schemas.openxmlformats.org/officeDocument/2006/relationships/image" Target="../media/image122.wmf"/><Relationship Id="rId6" Type="http://schemas.openxmlformats.org/officeDocument/2006/relationships/image" Target="../media/image121.wmf"/><Relationship Id="rId5" Type="http://schemas.openxmlformats.org/officeDocument/2006/relationships/image" Target="../media/image120.wmf"/><Relationship Id="rId4" Type="http://schemas.openxmlformats.org/officeDocument/2006/relationships/image" Target="../media/image119.wmf"/><Relationship Id="rId3" Type="http://schemas.openxmlformats.org/officeDocument/2006/relationships/image" Target="../media/image118.wmf"/><Relationship Id="rId2" Type="http://schemas.openxmlformats.org/officeDocument/2006/relationships/image" Target="../media/image117.wmf"/><Relationship Id="rId1" Type="http://schemas.openxmlformats.org/officeDocument/2006/relationships/image" Target="../media/image11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0.vml.rels><?xml version="1.0" encoding="UTF-8" standalone="yes"?>
<Relationships xmlns="http://schemas.openxmlformats.org/package/2006/relationships"><Relationship Id="rId6" Type="http://schemas.openxmlformats.org/officeDocument/2006/relationships/image" Target="../media/image128.wmf"/><Relationship Id="rId5" Type="http://schemas.openxmlformats.org/officeDocument/2006/relationships/image" Target="../media/image127.wmf"/><Relationship Id="rId4" Type="http://schemas.openxmlformats.org/officeDocument/2006/relationships/image" Target="../media/image126.wmf"/><Relationship Id="rId3" Type="http://schemas.openxmlformats.org/officeDocument/2006/relationships/image" Target="../media/image125.wmf"/><Relationship Id="rId2" Type="http://schemas.openxmlformats.org/officeDocument/2006/relationships/image" Target="../media/image124.wmf"/><Relationship Id="rId1" Type="http://schemas.openxmlformats.org/officeDocument/2006/relationships/image" Target="../media/image123.wmf"/></Relationships>
</file>

<file path=ppt/drawings/_rels/vmlDrawing21.vml.rels><?xml version="1.0" encoding="UTF-8" standalone="yes"?>
<Relationships xmlns="http://schemas.openxmlformats.org/package/2006/relationships"><Relationship Id="rId6" Type="http://schemas.openxmlformats.org/officeDocument/2006/relationships/image" Target="../media/image134.wmf"/><Relationship Id="rId5" Type="http://schemas.openxmlformats.org/officeDocument/2006/relationships/image" Target="../media/image133.wmf"/><Relationship Id="rId4" Type="http://schemas.openxmlformats.org/officeDocument/2006/relationships/image" Target="../media/image132.wmf"/><Relationship Id="rId3" Type="http://schemas.openxmlformats.org/officeDocument/2006/relationships/image" Target="../media/image131.wmf"/><Relationship Id="rId2" Type="http://schemas.openxmlformats.org/officeDocument/2006/relationships/image" Target="../media/image130.wmf"/><Relationship Id="rId1" Type="http://schemas.openxmlformats.org/officeDocument/2006/relationships/image" Target="../media/image129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wmf"/><Relationship Id="rId2" Type="http://schemas.openxmlformats.org/officeDocument/2006/relationships/image" Target="../media/image137.wmf"/><Relationship Id="rId1" Type="http://schemas.openxmlformats.org/officeDocument/2006/relationships/image" Target="../media/image13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7" Type="http://schemas.openxmlformats.org/officeDocument/2006/relationships/image" Target="../media/image23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7" Type="http://schemas.openxmlformats.org/officeDocument/2006/relationships/image" Target="../media/image35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9.vml.rels><?xml version="1.0" encoding="UTF-8" standalone="yes"?>
<Relationships xmlns="http://schemas.openxmlformats.org/package/2006/relationships"><Relationship Id="rId9" Type="http://schemas.openxmlformats.org/officeDocument/2006/relationships/image" Target="../media/image56.wmf"/><Relationship Id="rId8" Type="http://schemas.openxmlformats.org/officeDocument/2006/relationships/image" Target="../media/image55.wmf"/><Relationship Id="rId7" Type="http://schemas.openxmlformats.org/officeDocument/2006/relationships/image" Target="../media/image54.wmf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2" Type="http://schemas.openxmlformats.org/officeDocument/2006/relationships/image" Target="../media/image59.wmf"/><Relationship Id="rId11" Type="http://schemas.openxmlformats.org/officeDocument/2006/relationships/image" Target="../media/image58.wmf"/><Relationship Id="rId10" Type="http://schemas.openxmlformats.org/officeDocument/2006/relationships/image" Target="../media/image57.wmf"/><Relationship Id="rId1" Type="http://schemas.openxmlformats.org/officeDocument/2006/relationships/image" Target="../media/image4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4982210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八年级下册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563745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41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265170" cy="1002154"/>
            <a:chOff x="0" y="-331"/>
            <a:chExt cx="5142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142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-32"/>
              <a:ext cx="27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复习回顾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情境导入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探究新知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当堂练习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1.xml"/><Relationship Id="rId11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45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44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42.wmf"/><Relationship Id="rId15" Type="http://schemas.openxmlformats.org/officeDocument/2006/relationships/vmlDrawing" Target="../drawings/vmlDrawing8.v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20.xml"/><Relationship Id="rId12" Type="http://schemas.openxmlformats.org/officeDocument/2006/relationships/image" Target="../media/image47.wmf"/><Relationship Id="rId11" Type="http://schemas.openxmlformats.org/officeDocument/2006/relationships/oleObject" Target="../embeddings/oleObject40.bin"/><Relationship Id="rId10" Type="http://schemas.openxmlformats.org/officeDocument/2006/relationships/image" Target="../media/image46.wmf"/><Relationship Id="rId1" Type="http://schemas.openxmlformats.org/officeDocument/2006/relationships/oleObject" Target="../embeddings/oleObject35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5.bin"/><Relationship Id="rId8" Type="http://schemas.openxmlformats.org/officeDocument/2006/relationships/image" Target="../media/image51.wmf"/><Relationship Id="rId7" Type="http://schemas.openxmlformats.org/officeDocument/2006/relationships/oleObject" Target="../embeddings/oleObject44.bin"/><Relationship Id="rId6" Type="http://schemas.openxmlformats.org/officeDocument/2006/relationships/image" Target="../media/image50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49.wmf"/><Relationship Id="rId3" Type="http://schemas.openxmlformats.org/officeDocument/2006/relationships/oleObject" Target="../embeddings/oleObject42.bin"/><Relationship Id="rId27" Type="http://schemas.openxmlformats.org/officeDocument/2006/relationships/vmlDrawing" Target="../drawings/vmlDrawing9.vml"/><Relationship Id="rId26" Type="http://schemas.openxmlformats.org/officeDocument/2006/relationships/slideLayout" Target="../slideLayouts/slideLayout2.xml"/><Relationship Id="rId25" Type="http://schemas.openxmlformats.org/officeDocument/2006/relationships/tags" Target="../tags/tag21.xml"/><Relationship Id="rId24" Type="http://schemas.openxmlformats.org/officeDocument/2006/relationships/image" Target="../media/image59.wmf"/><Relationship Id="rId23" Type="http://schemas.openxmlformats.org/officeDocument/2006/relationships/oleObject" Target="../embeddings/oleObject52.bin"/><Relationship Id="rId22" Type="http://schemas.openxmlformats.org/officeDocument/2006/relationships/image" Target="../media/image58.wmf"/><Relationship Id="rId21" Type="http://schemas.openxmlformats.org/officeDocument/2006/relationships/oleObject" Target="../embeddings/oleObject51.bin"/><Relationship Id="rId20" Type="http://schemas.openxmlformats.org/officeDocument/2006/relationships/image" Target="../media/image57.wmf"/><Relationship Id="rId2" Type="http://schemas.openxmlformats.org/officeDocument/2006/relationships/image" Target="../media/image48.wmf"/><Relationship Id="rId19" Type="http://schemas.openxmlformats.org/officeDocument/2006/relationships/oleObject" Target="../embeddings/oleObject50.bin"/><Relationship Id="rId18" Type="http://schemas.openxmlformats.org/officeDocument/2006/relationships/image" Target="../media/image56.wmf"/><Relationship Id="rId17" Type="http://schemas.openxmlformats.org/officeDocument/2006/relationships/oleObject" Target="../embeddings/oleObject49.bin"/><Relationship Id="rId16" Type="http://schemas.openxmlformats.org/officeDocument/2006/relationships/image" Target="../media/image55.wmf"/><Relationship Id="rId15" Type="http://schemas.openxmlformats.org/officeDocument/2006/relationships/oleObject" Target="../embeddings/oleObject48.bin"/><Relationship Id="rId14" Type="http://schemas.openxmlformats.org/officeDocument/2006/relationships/image" Target="../media/image54.wmf"/><Relationship Id="rId13" Type="http://schemas.openxmlformats.org/officeDocument/2006/relationships/oleObject" Target="../embeddings/oleObject47.bin"/><Relationship Id="rId12" Type="http://schemas.openxmlformats.org/officeDocument/2006/relationships/image" Target="../media/image53.wmf"/><Relationship Id="rId11" Type="http://schemas.openxmlformats.org/officeDocument/2006/relationships/oleObject" Target="../embeddings/oleObject46.bin"/><Relationship Id="rId10" Type="http://schemas.openxmlformats.org/officeDocument/2006/relationships/image" Target="../media/image52.wmf"/><Relationship Id="rId1" Type="http://schemas.openxmlformats.org/officeDocument/2006/relationships/oleObject" Target="../embeddings/oleObject41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7.bin"/><Relationship Id="rId8" Type="http://schemas.openxmlformats.org/officeDocument/2006/relationships/image" Target="../media/image51.wmf"/><Relationship Id="rId7" Type="http://schemas.openxmlformats.org/officeDocument/2006/relationships/oleObject" Target="../embeddings/oleObject56.bin"/><Relationship Id="rId6" Type="http://schemas.openxmlformats.org/officeDocument/2006/relationships/image" Target="../media/image50.wmf"/><Relationship Id="rId5" Type="http://schemas.openxmlformats.org/officeDocument/2006/relationships/oleObject" Target="../embeddings/oleObject55.bin"/><Relationship Id="rId43" Type="http://schemas.openxmlformats.org/officeDocument/2006/relationships/vmlDrawing" Target="../drawings/vmlDrawing10.vml"/><Relationship Id="rId42" Type="http://schemas.openxmlformats.org/officeDocument/2006/relationships/slideLayout" Target="../slideLayouts/slideLayout2.xml"/><Relationship Id="rId41" Type="http://schemas.openxmlformats.org/officeDocument/2006/relationships/tags" Target="../tags/tag22.xml"/><Relationship Id="rId40" Type="http://schemas.openxmlformats.org/officeDocument/2006/relationships/image" Target="../media/image73.wmf"/><Relationship Id="rId4" Type="http://schemas.openxmlformats.org/officeDocument/2006/relationships/image" Target="../media/image49.wmf"/><Relationship Id="rId39" Type="http://schemas.openxmlformats.org/officeDocument/2006/relationships/oleObject" Target="../embeddings/oleObject72.bin"/><Relationship Id="rId38" Type="http://schemas.openxmlformats.org/officeDocument/2006/relationships/image" Target="../media/image72.wmf"/><Relationship Id="rId37" Type="http://schemas.openxmlformats.org/officeDocument/2006/relationships/oleObject" Target="../embeddings/oleObject71.bin"/><Relationship Id="rId36" Type="http://schemas.openxmlformats.org/officeDocument/2006/relationships/image" Target="../media/image71.wmf"/><Relationship Id="rId35" Type="http://schemas.openxmlformats.org/officeDocument/2006/relationships/oleObject" Target="../embeddings/oleObject70.bin"/><Relationship Id="rId34" Type="http://schemas.openxmlformats.org/officeDocument/2006/relationships/image" Target="../media/image53.wmf"/><Relationship Id="rId33" Type="http://schemas.openxmlformats.org/officeDocument/2006/relationships/oleObject" Target="../embeddings/oleObject69.bin"/><Relationship Id="rId32" Type="http://schemas.openxmlformats.org/officeDocument/2006/relationships/image" Target="../media/image70.wmf"/><Relationship Id="rId31" Type="http://schemas.openxmlformats.org/officeDocument/2006/relationships/oleObject" Target="../embeddings/oleObject68.bin"/><Relationship Id="rId30" Type="http://schemas.openxmlformats.org/officeDocument/2006/relationships/image" Target="../media/image69.wmf"/><Relationship Id="rId3" Type="http://schemas.openxmlformats.org/officeDocument/2006/relationships/oleObject" Target="../embeddings/oleObject54.bin"/><Relationship Id="rId29" Type="http://schemas.openxmlformats.org/officeDocument/2006/relationships/oleObject" Target="../embeddings/oleObject67.bin"/><Relationship Id="rId28" Type="http://schemas.openxmlformats.org/officeDocument/2006/relationships/image" Target="../media/image68.wmf"/><Relationship Id="rId27" Type="http://schemas.openxmlformats.org/officeDocument/2006/relationships/oleObject" Target="../embeddings/oleObject66.bin"/><Relationship Id="rId26" Type="http://schemas.openxmlformats.org/officeDocument/2006/relationships/image" Target="../media/image67.wmf"/><Relationship Id="rId25" Type="http://schemas.openxmlformats.org/officeDocument/2006/relationships/oleObject" Target="../embeddings/oleObject65.bin"/><Relationship Id="rId24" Type="http://schemas.openxmlformats.org/officeDocument/2006/relationships/image" Target="../media/image66.wmf"/><Relationship Id="rId23" Type="http://schemas.openxmlformats.org/officeDocument/2006/relationships/oleObject" Target="../embeddings/oleObject64.bin"/><Relationship Id="rId22" Type="http://schemas.openxmlformats.org/officeDocument/2006/relationships/image" Target="../media/image65.wmf"/><Relationship Id="rId21" Type="http://schemas.openxmlformats.org/officeDocument/2006/relationships/oleObject" Target="../embeddings/oleObject63.bin"/><Relationship Id="rId20" Type="http://schemas.openxmlformats.org/officeDocument/2006/relationships/image" Target="../media/image64.wmf"/><Relationship Id="rId2" Type="http://schemas.openxmlformats.org/officeDocument/2006/relationships/image" Target="../media/image48.wmf"/><Relationship Id="rId19" Type="http://schemas.openxmlformats.org/officeDocument/2006/relationships/oleObject" Target="../embeddings/oleObject62.bin"/><Relationship Id="rId18" Type="http://schemas.openxmlformats.org/officeDocument/2006/relationships/image" Target="../media/image63.wmf"/><Relationship Id="rId17" Type="http://schemas.openxmlformats.org/officeDocument/2006/relationships/oleObject" Target="../embeddings/oleObject61.bin"/><Relationship Id="rId16" Type="http://schemas.openxmlformats.org/officeDocument/2006/relationships/image" Target="../media/image62.wmf"/><Relationship Id="rId15" Type="http://schemas.openxmlformats.org/officeDocument/2006/relationships/oleObject" Target="../embeddings/oleObject60.bin"/><Relationship Id="rId14" Type="http://schemas.openxmlformats.org/officeDocument/2006/relationships/image" Target="../media/image61.wmf"/><Relationship Id="rId13" Type="http://schemas.openxmlformats.org/officeDocument/2006/relationships/oleObject" Target="../embeddings/oleObject59.bin"/><Relationship Id="rId12" Type="http://schemas.openxmlformats.org/officeDocument/2006/relationships/image" Target="../media/image55.wmf"/><Relationship Id="rId11" Type="http://schemas.openxmlformats.org/officeDocument/2006/relationships/oleObject" Target="../embeddings/oleObject58.bin"/><Relationship Id="rId10" Type="http://schemas.openxmlformats.org/officeDocument/2006/relationships/image" Target="../media/image60.wmf"/><Relationship Id="rId1" Type="http://schemas.openxmlformats.org/officeDocument/2006/relationships/oleObject" Target="../embeddings/oleObject53.bin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3.xml"/><Relationship Id="rId2" Type="http://schemas.openxmlformats.org/officeDocument/2006/relationships/image" Target="../media/image74.wmf"/><Relationship Id="rId1" Type="http://schemas.openxmlformats.org/officeDocument/2006/relationships/oleObject" Target="../embeddings/oleObject73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image" Target="../media/image78.wmf"/><Relationship Id="rId7" Type="http://schemas.openxmlformats.org/officeDocument/2006/relationships/oleObject" Target="../embeddings/oleObject77.bin"/><Relationship Id="rId6" Type="http://schemas.openxmlformats.org/officeDocument/2006/relationships/image" Target="../media/image77.wmf"/><Relationship Id="rId5" Type="http://schemas.openxmlformats.org/officeDocument/2006/relationships/oleObject" Target="../embeddings/oleObject76.bin"/><Relationship Id="rId4" Type="http://schemas.openxmlformats.org/officeDocument/2006/relationships/image" Target="../media/image76.wmf"/><Relationship Id="rId3" Type="http://schemas.openxmlformats.org/officeDocument/2006/relationships/oleObject" Target="../embeddings/oleObject75.bin"/><Relationship Id="rId2" Type="http://schemas.openxmlformats.org/officeDocument/2006/relationships/image" Target="../media/image75.wmf"/><Relationship Id="rId11" Type="http://schemas.openxmlformats.org/officeDocument/2006/relationships/vmlDrawing" Target="../drawings/vmlDrawing12.vml"/><Relationship Id="rId10" Type="http://schemas.openxmlformats.org/officeDocument/2006/relationships/slideLayout" Target="../slideLayouts/slideLayout3.xml"/><Relationship Id="rId1" Type="http://schemas.openxmlformats.org/officeDocument/2006/relationships/oleObject" Target="../embeddings/oleObject74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82.wmf"/><Relationship Id="rId7" Type="http://schemas.openxmlformats.org/officeDocument/2006/relationships/oleObject" Target="../embeddings/oleObject81.bin"/><Relationship Id="rId6" Type="http://schemas.openxmlformats.org/officeDocument/2006/relationships/image" Target="../media/image81.wmf"/><Relationship Id="rId5" Type="http://schemas.openxmlformats.org/officeDocument/2006/relationships/oleObject" Target="../embeddings/oleObject80.bin"/><Relationship Id="rId4" Type="http://schemas.openxmlformats.org/officeDocument/2006/relationships/image" Target="../media/image80.wmf"/><Relationship Id="rId3" Type="http://schemas.openxmlformats.org/officeDocument/2006/relationships/oleObject" Target="../embeddings/oleObject79.bin"/><Relationship Id="rId2" Type="http://schemas.openxmlformats.org/officeDocument/2006/relationships/image" Target="../media/image79.wmf"/><Relationship Id="rId11" Type="http://schemas.openxmlformats.org/officeDocument/2006/relationships/vmlDrawing" Target="../drawings/vmlDrawing13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78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6.bin"/><Relationship Id="rId8" Type="http://schemas.openxmlformats.org/officeDocument/2006/relationships/image" Target="../media/image86.wmf"/><Relationship Id="rId7" Type="http://schemas.openxmlformats.org/officeDocument/2006/relationships/oleObject" Target="../embeddings/oleObject85.bin"/><Relationship Id="rId6" Type="http://schemas.openxmlformats.org/officeDocument/2006/relationships/image" Target="../media/image85.wmf"/><Relationship Id="rId5" Type="http://schemas.openxmlformats.org/officeDocument/2006/relationships/oleObject" Target="../embeddings/oleObject84.bin"/><Relationship Id="rId4" Type="http://schemas.openxmlformats.org/officeDocument/2006/relationships/image" Target="../media/image84.wmf"/><Relationship Id="rId3" Type="http://schemas.openxmlformats.org/officeDocument/2006/relationships/oleObject" Target="../embeddings/oleObject83.bin"/><Relationship Id="rId2" Type="http://schemas.openxmlformats.org/officeDocument/2006/relationships/image" Target="../media/image83.wmf"/><Relationship Id="rId14" Type="http://schemas.openxmlformats.org/officeDocument/2006/relationships/vmlDrawing" Target="../drawings/vmlDrawing14.vml"/><Relationship Id="rId13" Type="http://schemas.openxmlformats.org/officeDocument/2006/relationships/slideLayout" Target="../slideLayouts/slideLayout2.xml"/><Relationship Id="rId12" Type="http://schemas.openxmlformats.org/officeDocument/2006/relationships/audio" Target="../media/audio1.wav"/><Relationship Id="rId11" Type="http://schemas.openxmlformats.org/officeDocument/2006/relationships/tags" Target="../tags/tag26.xml"/><Relationship Id="rId10" Type="http://schemas.openxmlformats.org/officeDocument/2006/relationships/image" Target="../media/image87.wmf"/><Relationship Id="rId1" Type="http://schemas.openxmlformats.org/officeDocument/2006/relationships/oleObject" Target="../embeddings/oleObject82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1.bin"/><Relationship Id="rId8" Type="http://schemas.openxmlformats.org/officeDocument/2006/relationships/image" Target="../media/image91.wmf"/><Relationship Id="rId7" Type="http://schemas.openxmlformats.org/officeDocument/2006/relationships/oleObject" Target="../embeddings/oleObject90.bin"/><Relationship Id="rId6" Type="http://schemas.openxmlformats.org/officeDocument/2006/relationships/image" Target="../media/image90.wmf"/><Relationship Id="rId5" Type="http://schemas.openxmlformats.org/officeDocument/2006/relationships/oleObject" Target="../embeddings/oleObject89.bin"/><Relationship Id="rId4" Type="http://schemas.openxmlformats.org/officeDocument/2006/relationships/image" Target="../media/image89.wmf"/><Relationship Id="rId3" Type="http://schemas.openxmlformats.org/officeDocument/2006/relationships/oleObject" Target="../embeddings/oleObject88.bin"/><Relationship Id="rId2" Type="http://schemas.openxmlformats.org/officeDocument/2006/relationships/image" Target="../media/image88.wmf"/><Relationship Id="rId13" Type="http://schemas.openxmlformats.org/officeDocument/2006/relationships/vmlDrawing" Target="../drawings/vmlDrawing15.v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27.xml"/><Relationship Id="rId10" Type="http://schemas.openxmlformats.org/officeDocument/2006/relationships/image" Target="../media/image92.wmf"/><Relationship Id="rId1" Type="http://schemas.openxmlformats.org/officeDocument/2006/relationships/oleObject" Target="../embeddings/oleObject87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6.bin"/><Relationship Id="rId8" Type="http://schemas.openxmlformats.org/officeDocument/2006/relationships/image" Target="../media/image96.wmf"/><Relationship Id="rId7" Type="http://schemas.openxmlformats.org/officeDocument/2006/relationships/oleObject" Target="../embeddings/oleObject95.bin"/><Relationship Id="rId6" Type="http://schemas.openxmlformats.org/officeDocument/2006/relationships/image" Target="../media/image95.wmf"/><Relationship Id="rId5" Type="http://schemas.openxmlformats.org/officeDocument/2006/relationships/oleObject" Target="../embeddings/oleObject94.bin"/><Relationship Id="rId4" Type="http://schemas.openxmlformats.org/officeDocument/2006/relationships/image" Target="../media/image94.wmf"/><Relationship Id="rId3" Type="http://schemas.openxmlformats.org/officeDocument/2006/relationships/oleObject" Target="../embeddings/oleObject93.bin"/><Relationship Id="rId25" Type="http://schemas.openxmlformats.org/officeDocument/2006/relationships/vmlDrawing" Target="../drawings/vmlDrawing16.vml"/><Relationship Id="rId24" Type="http://schemas.openxmlformats.org/officeDocument/2006/relationships/slideLayout" Target="../slideLayouts/slideLayout3.xml"/><Relationship Id="rId23" Type="http://schemas.openxmlformats.org/officeDocument/2006/relationships/tags" Target="../tags/tag29.xml"/><Relationship Id="rId22" Type="http://schemas.openxmlformats.org/officeDocument/2006/relationships/image" Target="../media/image103.wmf"/><Relationship Id="rId21" Type="http://schemas.openxmlformats.org/officeDocument/2006/relationships/oleObject" Target="../embeddings/oleObject102.bin"/><Relationship Id="rId20" Type="http://schemas.openxmlformats.org/officeDocument/2006/relationships/image" Target="../media/image102.wmf"/><Relationship Id="rId2" Type="http://schemas.openxmlformats.org/officeDocument/2006/relationships/image" Target="../media/image93.wmf"/><Relationship Id="rId19" Type="http://schemas.openxmlformats.org/officeDocument/2006/relationships/oleObject" Target="../embeddings/oleObject101.bin"/><Relationship Id="rId18" Type="http://schemas.openxmlformats.org/officeDocument/2006/relationships/image" Target="../media/image101.wmf"/><Relationship Id="rId17" Type="http://schemas.openxmlformats.org/officeDocument/2006/relationships/oleObject" Target="../embeddings/oleObject100.bin"/><Relationship Id="rId16" Type="http://schemas.openxmlformats.org/officeDocument/2006/relationships/image" Target="../media/image100.wmf"/><Relationship Id="rId15" Type="http://schemas.openxmlformats.org/officeDocument/2006/relationships/oleObject" Target="../embeddings/oleObject99.bin"/><Relationship Id="rId14" Type="http://schemas.openxmlformats.org/officeDocument/2006/relationships/image" Target="../media/image99.wmf"/><Relationship Id="rId13" Type="http://schemas.openxmlformats.org/officeDocument/2006/relationships/oleObject" Target="../embeddings/oleObject98.bin"/><Relationship Id="rId12" Type="http://schemas.openxmlformats.org/officeDocument/2006/relationships/image" Target="../media/image98.wmf"/><Relationship Id="rId11" Type="http://schemas.openxmlformats.org/officeDocument/2006/relationships/oleObject" Target="../embeddings/oleObject97.bin"/><Relationship Id="rId10" Type="http://schemas.openxmlformats.org/officeDocument/2006/relationships/image" Target="../media/image97.wmf"/><Relationship Id="rId1" Type="http://schemas.openxmlformats.org/officeDocument/2006/relationships/oleObject" Target="../embeddings/oleObject9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7.bin"/><Relationship Id="rId8" Type="http://schemas.openxmlformats.org/officeDocument/2006/relationships/image" Target="../media/image107.wmf"/><Relationship Id="rId7" Type="http://schemas.openxmlformats.org/officeDocument/2006/relationships/oleObject" Target="../embeddings/oleObject106.bin"/><Relationship Id="rId6" Type="http://schemas.openxmlformats.org/officeDocument/2006/relationships/image" Target="../media/image106.wmf"/><Relationship Id="rId5" Type="http://schemas.openxmlformats.org/officeDocument/2006/relationships/oleObject" Target="../embeddings/oleObject105.bin"/><Relationship Id="rId4" Type="http://schemas.openxmlformats.org/officeDocument/2006/relationships/image" Target="../media/image105.wmf"/><Relationship Id="rId3" Type="http://schemas.openxmlformats.org/officeDocument/2006/relationships/oleObject" Target="../embeddings/oleObject104.bin"/><Relationship Id="rId2" Type="http://schemas.openxmlformats.org/officeDocument/2006/relationships/image" Target="../media/image104.wmf"/><Relationship Id="rId13" Type="http://schemas.openxmlformats.org/officeDocument/2006/relationships/vmlDrawing" Target="../drawings/vmlDrawing17.v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30.xml"/><Relationship Id="rId10" Type="http://schemas.openxmlformats.org/officeDocument/2006/relationships/image" Target="../media/image108.wmf"/><Relationship Id="rId1" Type="http://schemas.openxmlformats.org/officeDocument/2006/relationships/oleObject" Target="../embeddings/oleObject103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2.bin"/><Relationship Id="rId8" Type="http://schemas.openxmlformats.org/officeDocument/2006/relationships/image" Target="../media/image112.wmf"/><Relationship Id="rId7" Type="http://schemas.openxmlformats.org/officeDocument/2006/relationships/oleObject" Target="../embeddings/oleObject111.bin"/><Relationship Id="rId6" Type="http://schemas.openxmlformats.org/officeDocument/2006/relationships/image" Target="../media/image111.wmf"/><Relationship Id="rId5" Type="http://schemas.openxmlformats.org/officeDocument/2006/relationships/oleObject" Target="../embeddings/oleObject110.bin"/><Relationship Id="rId4" Type="http://schemas.openxmlformats.org/officeDocument/2006/relationships/image" Target="../media/image110.wmf"/><Relationship Id="rId3" Type="http://schemas.openxmlformats.org/officeDocument/2006/relationships/oleObject" Target="../embeddings/oleObject109.bin"/><Relationship Id="rId2" Type="http://schemas.openxmlformats.org/officeDocument/2006/relationships/image" Target="../media/image109.wmf"/><Relationship Id="rId17" Type="http://schemas.openxmlformats.org/officeDocument/2006/relationships/vmlDrawing" Target="../drawings/vmlDrawing18.vml"/><Relationship Id="rId16" Type="http://schemas.openxmlformats.org/officeDocument/2006/relationships/slideLayout" Target="../slideLayouts/slideLayout3.xml"/><Relationship Id="rId15" Type="http://schemas.openxmlformats.org/officeDocument/2006/relationships/tags" Target="../tags/tag31.xml"/><Relationship Id="rId14" Type="http://schemas.openxmlformats.org/officeDocument/2006/relationships/image" Target="../media/image115.wmf"/><Relationship Id="rId13" Type="http://schemas.openxmlformats.org/officeDocument/2006/relationships/oleObject" Target="../embeddings/oleObject114.bin"/><Relationship Id="rId12" Type="http://schemas.openxmlformats.org/officeDocument/2006/relationships/image" Target="../media/image114.wmf"/><Relationship Id="rId11" Type="http://schemas.openxmlformats.org/officeDocument/2006/relationships/oleObject" Target="../embeddings/oleObject113.bin"/><Relationship Id="rId10" Type="http://schemas.openxmlformats.org/officeDocument/2006/relationships/image" Target="../media/image113.wmf"/><Relationship Id="rId1" Type="http://schemas.openxmlformats.org/officeDocument/2006/relationships/oleObject" Target="../embeddings/oleObject108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9.bin"/><Relationship Id="rId8" Type="http://schemas.openxmlformats.org/officeDocument/2006/relationships/image" Target="../media/image119.wmf"/><Relationship Id="rId7" Type="http://schemas.openxmlformats.org/officeDocument/2006/relationships/oleObject" Target="../embeddings/oleObject118.bin"/><Relationship Id="rId6" Type="http://schemas.openxmlformats.org/officeDocument/2006/relationships/image" Target="../media/image118.wmf"/><Relationship Id="rId5" Type="http://schemas.openxmlformats.org/officeDocument/2006/relationships/oleObject" Target="../embeddings/oleObject117.bin"/><Relationship Id="rId4" Type="http://schemas.openxmlformats.org/officeDocument/2006/relationships/image" Target="../media/image117.wmf"/><Relationship Id="rId3" Type="http://schemas.openxmlformats.org/officeDocument/2006/relationships/oleObject" Target="../embeddings/oleObject116.bin"/><Relationship Id="rId2" Type="http://schemas.openxmlformats.org/officeDocument/2006/relationships/image" Target="../media/image116.wmf"/><Relationship Id="rId17" Type="http://schemas.openxmlformats.org/officeDocument/2006/relationships/vmlDrawing" Target="../drawings/vmlDrawing19.v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32.xml"/><Relationship Id="rId14" Type="http://schemas.openxmlformats.org/officeDocument/2006/relationships/image" Target="../media/image122.wmf"/><Relationship Id="rId13" Type="http://schemas.openxmlformats.org/officeDocument/2006/relationships/oleObject" Target="../embeddings/oleObject121.bin"/><Relationship Id="rId12" Type="http://schemas.openxmlformats.org/officeDocument/2006/relationships/image" Target="../media/image121.wmf"/><Relationship Id="rId11" Type="http://schemas.openxmlformats.org/officeDocument/2006/relationships/oleObject" Target="../embeddings/oleObject120.bin"/><Relationship Id="rId10" Type="http://schemas.openxmlformats.org/officeDocument/2006/relationships/image" Target="../media/image120.wmf"/><Relationship Id="rId1" Type="http://schemas.openxmlformats.org/officeDocument/2006/relationships/oleObject" Target="../embeddings/oleObject115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6.bin"/><Relationship Id="rId8" Type="http://schemas.openxmlformats.org/officeDocument/2006/relationships/image" Target="../media/image126.wmf"/><Relationship Id="rId7" Type="http://schemas.openxmlformats.org/officeDocument/2006/relationships/oleObject" Target="../embeddings/oleObject125.bin"/><Relationship Id="rId6" Type="http://schemas.openxmlformats.org/officeDocument/2006/relationships/image" Target="../media/image125.wmf"/><Relationship Id="rId5" Type="http://schemas.openxmlformats.org/officeDocument/2006/relationships/oleObject" Target="../embeddings/oleObject124.bin"/><Relationship Id="rId4" Type="http://schemas.openxmlformats.org/officeDocument/2006/relationships/image" Target="../media/image124.wmf"/><Relationship Id="rId3" Type="http://schemas.openxmlformats.org/officeDocument/2006/relationships/oleObject" Target="../embeddings/oleObject123.bin"/><Relationship Id="rId2" Type="http://schemas.openxmlformats.org/officeDocument/2006/relationships/image" Target="../media/image123.wmf"/><Relationship Id="rId15" Type="http://schemas.openxmlformats.org/officeDocument/2006/relationships/vmlDrawing" Target="../drawings/vmlDrawing20.vml"/><Relationship Id="rId14" Type="http://schemas.openxmlformats.org/officeDocument/2006/relationships/slideLayout" Target="../slideLayouts/slideLayout8.xml"/><Relationship Id="rId13" Type="http://schemas.openxmlformats.org/officeDocument/2006/relationships/tags" Target="../tags/tag34.xml"/><Relationship Id="rId12" Type="http://schemas.openxmlformats.org/officeDocument/2006/relationships/image" Target="../media/image128.wmf"/><Relationship Id="rId11" Type="http://schemas.openxmlformats.org/officeDocument/2006/relationships/oleObject" Target="../embeddings/oleObject127.bin"/><Relationship Id="rId10" Type="http://schemas.openxmlformats.org/officeDocument/2006/relationships/image" Target="../media/image127.wmf"/><Relationship Id="rId1" Type="http://schemas.openxmlformats.org/officeDocument/2006/relationships/oleObject" Target="../embeddings/oleObject122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2.bin"/><Relationship Id="rId8" Type="http://schemas.openxmlformats.org/officeDocument/2006/relationships/image" Target="../media/image132.wmf"/><Relationship Id="rId7" Type="http://schemas.openxmlformats.org/officeDocument/2006/relationships/oleObject" Target="../embeddings/oleObject131.bin"/><Relationship Id="rId6" Type="http://schemas.openxmlformats.org/officeDocument/2006/relationships/image" Target="../media/image131.wmf"/><Relationship Id="rId5" Type="http://schemas.openxmlformats.org/officeDocument/2006/relationships/oleObject" Target="../embeddings/oleObject130.bin"/><Relationship Id="rId4" Type="http://schemas.openxmlformats.org/officeDocument/2006/relationships/image" Target="../media/image130.wmf"/><Relationship Id="rId3" Type="http://schemas.openxmlformats.org/officeDocument/2006/relationships/oleObject" Target="../embeddings/oleObject129.bin"/><Relationship Id="rId2" Type="http://schemas.openxmlformats.org/officeDocument/2006/relationships/image" Target="../media/image129.wmf"/><Relationship Id="rId15" Type="http://schemas.openxmlformats.org/officeDocument/2006/relationships/vmlDrawing" Target="../drawings/vmlDrawing21.v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35.xml"/><Relationship Id="rId12" Type="http://schemas.openxmlformats.org/officeDocument/2006/relationships/image" Target="../media/image134.wmf"/><Relationship Id="rId11" Type="http://schemas.openxmlformats.org/officeDocument/2006/relationships/oleObject" Target="../embeddings/oleObject133.bin"/><Relationship Id="rId10" Type="http://schemas.openxmlformats.org/officeDocument/2006/relationships/image" Target="../media/image133.wmf"/><Relationship Id="rId1" Type="http://schemas.openxmlformats.org/officeDocument/2006/relationships/oleObject" Target="../embeddings/oleObject128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36.xml"/><Relationship Id="rId7" Type="http://schemas.openxmlformats.org/officeDocument/2006/relationships/image" Target="../media/image138.wmf"/><Relationship Id="rId6" Type="http://schemas.openxmlformats.org/officeDocument/2006/relationships/oleObject" Target="../embeddings/oleObject136.bin"/><Relationship Id="rId5" Type="http://schemas.openxmlformats.org/officeDocument/2006/relationships/image" Target="../media/image137.wmf"/><Relationship Id="rId4" Type="http://schemas.openxmlformats.org/officeDocument/2006/relationships/oleObject" Target="../embeddings/oleObject135.bin"/><Relationship Id="rId3" Type="http://schemas.openxmlformats.org/officeDocument/2006/relationships/image" Target="../media/image136.wmf"/><Relationship Id="rId2" Type="http://schemas.openxmlformats.org/officeDocument/2006/relationships/oleObject" Target="../embeddings/oleObject134.bin"/><Relationship Id="rId10" Type="http://schemas.openxmlformats.org/officeDocument/2006/relationships/vmlDrawing" Target="../drawings/vmlDrawing22.vml"/><Relationship Id="rId1" Type="http://schemas.openxmlformats.org/officeDocument/2006/relationships/image" Target="../media/image13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11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8.wmf"/><Relationship Id="rId15" Type="http://schemas.openxmlformats.org/officeDocument/2006/relationships/vmlDrawing" Target="../drawings/vmlDrawing1.v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13.xml"/><Relationship Id="rId12" Type="http://schemas.openxmlformats.org/officeDocument/2006/relationships/image" Target="../media/image13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12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4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7.wmf"/><Relationship Id="rId19" Type="http://schemas.openxmlformats.org/officeDocument/2006/relationships/vmlDrawing" Target="../drawings/vmlDrawing3.vml"/><Relationship Id="rId18" Type="http://schemas.openxmlformats.org/officeDocument/2006/relationships/slideLayout" Target="../slideLayouts/slideLayout6.xml"/><Relationship Id="rId17" Type="http://schemas.openxmlformats.org/officeDocument/2006/relationships/tags" Target="../tags/tag15.xml"/><Relationship Id="rId16" Type="http://schemas.openxmlformats.org/officeDocument/2006/relationships/image" Target="../media/image24.wmf"/><Relationship Id="rId15" Type="http://schemas.openxmlformats.org/officeDocument/2006/relationships/oleObject" Target="../embeddings/oleObject17.bin"/><Relationship Id="rId14" Type="http://schemas.openxmlformats.org/officeDocument/2006/relationships/image" Target="../media/image23.wmf"/><Relationship Id="rId13" Type="http://schemas.openxmlformats.org/officeDocument/2006/relationships/oleObject" Target="../embeddings/oleObject16.bin"/><Relationship Id="rId12" Type="http://schemas.openxmlformats.org/officeDocument/2006/relationships/image" Target="../media/image22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21.wmf"/><Relationship Id="rId1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6.xml"/><Relationship Id="rId2" Type="http://schemas.openxmlformats.org/officeDocument/2006/relationships/image" Target="../media/image25.wmf"/><Relationship Id="rId1" Type="http://schemas.openxmlformats.org/officeDocument/2006/relationships/oleObject" Target="../embeddings/oleObject18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17.x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6.wmf"/><Relationship Id="rId1" Type="http://schemas.openxmlformats.org/officeDocument/2006/relationships/oleObject" Target="../embeddings/oleObject19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6.bin"/><Relationship Id="rId8" Type="http://schemas.openxmlformats.org/officeDocument/2006/relationships/image" Target="../media/image32.wmf"/><Relationship Id="rId7" Type="http://schemas.openxmlformats.org/officeDocument/2006/relationships/oleObject" Target="../embeddings/oleObject25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29.wmf"/><Relationship Id="rId19" Type="http://schemas.openxmlformats.org/officeDocument/2006/relationships/vmlDrawing" Target="../drawings/vmlDrawing6.v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8.xml"/><Relationship Id="rId16" Type="http://schemas.openxmlformats.org/officeDocument/2006/relationships/image" Target="../media/image36.wmf"/><Relationship Id="rId15" Type="http://schemas.openxmlformats.org/officeDocument/2006/relationships/oleObject" Target="../embeddings/oleObject29.bin"/><Relationship Id="rId14" Type="http://schemas.openxmlformats.org/officeDocument/2006/relationships/image" Target="../media/image35.wmf"/><Relationship Id="rId13" Type="http://schemas.openxmlformats.org/officeDocument/2006/relationships/oleObject" Target="../embeddings/oleObject28.bin"/><Relationship Id="rId12" Type="http://schemas.openxmlformats.org/officeDocument/2006/relationships/image" Target="../media/image34.wmf"/><Relationship Id="rId11" Type="http://schemas.openxmlformats.org/officeDocument/2006/relationships/oleObject" Target="../embeddings/oleObject27.bin"/><Relationship Id="rId10" Type="http://schemas.openxmlformats.org/officeDocument/2006/relationships/image" Target="../media/image33.wmf"/><Relationship Id="rId1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4.bin"/><Relationship Id="rId8" Type="http://schemas.openxmlformats.org/officeDocument/2006/relationships/image" Target="../media/image40.wmf"/><Relationship Id="rId7" Type="http://schemas.openxmlformats.org/officeDocument/2006/relationships/oleObject" Target="../embeddings/oleObject33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37.wmf"/><Relationship Id="rId13" Type="http://schemas.openxmlformats.org/officeDocument/2006/relationships/vmlDrawing" Target="../drawings/vmlDrawing7.vml"/><Relationship Id="rId12" Type="http://schemas.openxmlformats.org/officeDocument/2006/relationships/slideLayout" Target="../slideLayouts/slideLayout3.xml"/><Relationship Id="rId11" Type="http://schemas.openxmlformats.org/officeDocument/2006/relationships/tags" Target="../tags/tag19.xml"/><Relationship Id="rId10" Type="http://schemas.openxmlformats.org/officeDocument/2006/relationships/image" Target="../media/image41.wmf"/><Relationship Id="rId1" Type="http://schemas.openxmlformats.org/officeDocument/2006/relationships/oleObject" Target="../embeddings/oleObject3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Rectangle 5"/>
          <p:cNvSpPr/>
          <p:nvPr/>
        </p:nvSpPr>
        <p:spPr>
          <a:xfrm>
            <a:off x="4282440" y="2430780"/>
            <a:ext cx="4704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en-US" altLang="zh-CN" sz="4000" b="1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15.2  </a:t>
            </a:r>
            <a:r>
              <a:rPr lang="zh-CN" altLang="en-US" sz="4000" b="1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分式的运算</a:t>
            </a:r>
            <a:endParaRPr lang="zh-CN" altLang="en-US" sz="4000" b="1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69" name="Rectangle 5"/>
          <p:cNvSpPr/>
          <p:nvPr/>
        </p:nvSpPr>
        <p:spPr>
          <a:xfrm>
            <a:off x="4356100" y="3307715"/>
            <a:ext cx="4572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2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课时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分式的加减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4498340" y="1564005"/>
            <a:ext cx="43192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en-US" altLang="zh-CN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15 </a:t>
            </a:r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章 </a:t>
            </a:r>
            <a:r>
              <a:rPr lang="en-US" altLang="zh-CN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</a:t>
            </a:r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分 式</a:t>
            </a:r>
            <a:endParaRPr lang="zh-CN" altLang="en-US" sz="48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58483" y="633413"/>
          <a:ext cx="43053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2005965" imgH="419100" progId="Equation.DSMT4">
                  <p:embed/>
                </p:oleObj>
              </mc:Choice>
              <mc:Fallback>
                <p:oleObj name="" r:id="rId1" imgW="2005965" imgH="4191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8483" y="633413"/>
                        <a:ext cx="4305300" cy="971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4"/>
          <p:cNvSpPr txBox="1"/>
          <p:nvPr/>
        </p:nvSpPr>
        <p:spPr>
          <a:xfrm>
            <a:off x="142875" y="1938973"/>
            <a:ext cx="2000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解：原式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=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Wingdings" panose="05000000000000000000" pitchFamily="2" charset="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1610360" y="2781300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=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6" name="Text Box 8"/>
          <p:cNvSpPr txBox="1"/>
          <p:nvPr/>
        </p:nvSpPr>
        <p:spPr>
          <a:xfrm>
            <a:off x="1632585" y="3749675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=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8" name="Text Box 11"/>
          <p:cNvSpPr txBox="1"/>
          <p:nvPr/>
        </p:nvSpPr>
        <p:spPr>
          <a:xfrm>
            <a:off x="2776220" y="3750945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=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9" name="AutoShape 13"/>
          <p:cNvSpPr/>
          <p:nvPr/>
        </p:nvSpPr>
        <p:spPr>
          <a:xfrm>
            <a:off x="5385435" y="610870"/>
            <a:ext cx="3584575" cy="982980"/>
          </a:xfrm>
          <a:prstGeom prst="wedgeRoundRectCallout">
            <a:avLst>
              <a:gd name="adj1" fmla="val -70496"/>
              <a:gd name="adj2" fmla="val 60400"/>
              <a:gd name="adj3" fmla="val 16667"/>
            </a:avLst>
          </a:prstGeom>
          <a:solidFill>
            <a:srgbClr val="CCFFCC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把分子看作一个整体，先用括号括起来！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0" name="Text Box 17"/>
          <p:cNvSpPr txBox="1"/>
          <p:nvPr/>
        </p:nvSpPr>
        <p:spPr>
          <a:xfrm>
            <a:off x="6893560" y="1895475"/>
            <a:ext cx="1344295" cy="521970"/>
          </a:xfrm>
          <a:prstGeom prst="rect">
            <a:avLst/>
          </a:prstGeom>
          <a:noFill/>
          <a:ln w="34925">
            <a:solidFill>
              <a:schemeClr val="bg1">
                <a:lumMod val="50000"/>
              </a:schemeClr>
            </a:solidFill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去括号</a:t>
            </a:r>
            <a:endParaRPr lang="zh-CN" altLang="en-US" sz="28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1" name="Text Box 18"/>
          <p:cNvSpPr txBox="1"/>
          <p:nvPr/>
        </p:nvSpPr>
        <p:spPr>
          <a:xfrm>
            <a:off x="6247130" y="2830195"/>
            <a:ext cx="2042795" cy="521970"/>
          </a:xfrm>
          <a:prstGeom prst="rect">
            <a:avLst/>
          </a:prstGeom>
          <a:noFill/>
          <a:ln w="41275">
            <a:solidFill>
              <a:schemeClr val="bg1">
                <a:lumMod val="75000"/>
              </a:schemeClr>
            </a:solidFill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合并同类项</a:t>
            </a:r>
            <a:endParaRPr lang="zh-CN" altLang="en-US" sz="28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32860" y="2574925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114300" imgH="215900" progId="Equation.3">
                  <p:embed/>
                </p:oleObj>
              </mc:Choice>
              <mc:Fallback>
                <p:oleObj name="" r:id="rId3" imgW="114300" imgH="2159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32860" y="2574925"/>
                        <a:ext cx="9144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964532" y="1607820"/>
          <a:ext cx="4677410" cy="1057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5" imgW="2032000" imgH="419100" progId="Equation.DSMT4">
                  <p:embed/>
                </p:oleObj>
              </mc:Choice>
              <mc:Fallback>
                <p:oleObj name="" r:id="rId5" imgW="2032000" imgH="4191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64532" y="1607820"/>
                        <a:ext cx="4677410" cy="10579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011045" y="2574767"/>
          <a:ext cx="3945255" cy="1059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7" imgW="1714500" imgH="419100" progId="Equation.DSMT4">
                  <p:embed/>
                </p:oleObj>
              </mc:Choice>
              <mc:Fallback>
                <p:oleObj name="" r:id="rId7" imgW="1714500" imgH="4191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11045" y="2574767"/>
                        <a:ext cx="3945255" cy="10591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1992630" y="3397092"/>
          <a:ext cx="673100" cy="1059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9" imgW="292100" imgH="419100" progId="Equation.DSMT4">
                  <p:embed/>
                </p:oleObj>
              </mc:Choice>
              <mc:Fallback>
                <p:oleObj name="" r:id="rId9" imgW="292100" imgH="4191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92630" y="3397092"/>
                        <a:ext cx="673100" cy="10591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150712" y="3478213"/>
          <a:ext cx="440690" cy="994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1" imgW="190500" imgH="393700" progId="Equation.DSMT4">
                  <p:embed/>
                </p:oleObj>
              </mc:Choice>
              <mc:Fallback>
                <p:oleObj name="" r:id="rId11" imgW="190500" imgH="3937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50712" y="3478213"/>
                        <a:ext cx="440690" cy="9944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" name="Text Box 3"/>
          <p:cNvSpPr txBox="1"/>
          <p:nvPr/>
        </p:nvSpPr>
        <p:spPr>
          <a:xfrm>
            <a:off x="583248" y="956945"/>
            <a:ext cx="14335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问题：</a:t>
            </a:r>
            <a:endParaRPr lang="zh-CN" altLang="en-US" sz="2800" dirty="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9" name="Group 6"/>
          <p:cNvGrpSpPr/>
          <p:nvPr/>
        </p:nvGrpSpPr>
        <p:grpSpPr>
          <a:xfrm>
            <a:off x="1580515" y="701358"/>
            <a:ext cx="7086600" cy="893762"/>
            <a:chOff x="0" y="0"/>
            <a:chExt cx="4464" cy="563"/>
          </a:xfrm>
        </p:grpSpPr>
        <p:sp>
          <p:nvSpPr>
            <p:cNvPr id="10" name="Text Box 7"/>
            <p:cNvSpPr txBox="1"/>
            <p:nvPr/>
          </p:nvSpPr>
          <p:spPr>
            <a:xfrm>
              <a:off x="0" y="167"/>
              <a:ext cx="446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请计算      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(    )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，     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(    ).         </a:t>
              </a:r>
              <a:endPara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11" name="对象 10"/>
            <p:cNvGraphicFramePr/>
            <p:nvPr/>
          </p:nvGraphicFramePr>
          <p:xfrm>
            <a:off x="718" y="39"/>
            <a:ext cx="658" cy="5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8" name="" r:id="rId1" imgW="495300" imgH="393700" progId="Equation.3">
                    <p:embed/>
                  </p:oleObj>
                </mc:Choice>
                <mc:Fallback>
                  <p:oleObj name="" r:id="rId1" imgW="495300" imgH="393700" progId="Equation.3">
                    <p:embed/>
                    <p:pic>
                      <p:nvPicPr>
                        <p:cNvPr id="0" name="图片 312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18" y="39"/>
                          <a:ext cx="658" cy="5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/>
            <p:nvPr/>
          </p:nvGraphicFramePr>
          <p:xfrm>
            <a:off x="2286" y="0"/>
            <a:ext cx="708" cy="5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9" name="" r:id="rId3" imgW="495300" imgH="393700" progId="Equation.3">
                    <p:embed/>
                  </p:oleObj>
                </mc:Choice>
                <mc:Fallback>
                  <p:oleObj name="" r:id="rId3" imgW="495300" imgH="393700" progId="Equation.3">
                    <p:embed/>
                    <p:pic>
                      <p:nvPicPr>
                        <p:cNvPr id="0" name="图片 311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86" y="0"/>
                          <a:ext cx="708" cy="5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" name="对象 12"/>
          <p:cNvGraphicFramePr/>
          <p:nvPr/>
        </p:nvGraphicFramePr>
        <p:xfrm>
          <a:off x="1009015" y="1449705"/>
          <a:ext cx="100203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5" imgW="381000" imgH="393700" progId="Equation.3">
                  <p:embed/>
                </p:oleObj>
              </mc:Choice>
              <mc:Fallback>
                <p:oleObj name="" r:id="rId5" imgW="381000" imgH="393700" progId="Equation.3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09015" y="1449705"/>
                        <a:ext cx="1002030" cy="889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780415" y="3286443"/>
          <a:ext cx="1066800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" r:id="rId7" imgW="469900" imgH="393700" progId="Equation.3">
                  <p:embed/>
                </p:oleObj>
              </mc:Choice>
              <mc:Fallback>
                <p:oleObj name="" r:id="rId7" imgW="469900" imgH="393700" progId="Equation.3">
                  <p:embed/>
                  <p:pic>
                    <p:nvPicPr>
                      <p:cNvPr id="0" name="图片 31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0415" y="3286443"/>
                        <a:ext cx="1066800" cy="884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/>
          <p:nvPr/>
        </p:nvGraphicFramePr>
        <p:xfrm>
          <a:off x="814705" y="4131310"/>
          <a:ext cx="635635" cy="75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name="" r:id="rId9" imgW="279400" imgH="355600" progId="Equation.3">
                  <p:embed/>
                </p:oleObj>
              </mc:Choice>
              <mc:Fallback>
                <p:oleObj name="" r:id="rId9" imgW="279400" imgH="355600" progId="Equation.3">
                  <p:embed/>
                  <p:pic>
                    <p:nvPicPr>
                      <p:cNvPr id="0" name="图片 312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4705" y="4131310"/>
                        <a:ext cx="635635" cy="754380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/>
          <p:nvPr/>
        </p:nvGraphicFramePr>
        <p:xfrm>
          <a:off x="4222115" y="768033"/>
          <a:ext cx="29527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" r:id="rId11" imgW="152400" imgH="393700" progId="Equation.3">
                  <p:embed/>
                </p:oleObj>
              </mc:Choice>
              <mc:Fallback>
                <p:oleObj name="" r:id="rId11" imgW="152400" imgH="393700" progId="Equation.3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22115" y="768033"/>
                        <a:ext cx="295275" cy="762000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/>
          <p:nvPr/>
        </p:nvGraphicFramePr>
        <p:xfrm>
          <a:off x="6787833" y="788670"/>
          <a:ext cx="29845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" r:id="rId13" imgW="152400" imgH="393700" progId="Equation.3">
                  <p:embed/>
                </p:oleObj>
              </mc:Choice>
              <mc:Fallback>
                <p:oleObj name="" r:id="rId13" imgW="152400" imgH="393700" progId="Equation.3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87833" y="788670"/>
                        <a:ext cx="298450" cy="762000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/>
          <p:nvPr/>
        </p:nvGraphicFramePr>
        <p:xfrm>
          <a:off x="745490" y="2376488"/>
          <a:ext cx="1066800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" name="" r:id="rId15" imgW="508000" imgH="393700" progId="Equation.3">
                  <p:embed/>
                </p:oleObj>
              </mc:Choice>
              <mc:Fallback>
                <p:oleObj name="" r:id="rId15" imgW="508000" imgH="393700" progId="Equation.3">
                  <p:embed/>
                  <p:pic>
                    <p:nvPicPr>
                      <p:cNvPr id="0" name="图片 312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5490" y="2376488"/>
                        <a:ext cx="1066800" cy="820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Line 56"/>
          <p:cNvSpPr/>
          <p:nvPr/>
        </p:nvSpPr>
        <p:spPr>
          <a:xfrm flipH="1">
            <a:off x="2143760" y="1631315"/>
            <a:ext cx="30480" cy="3176905"/>
          </a:xfrm>
          <a:prstGeom prst="line">
            <a:avLst/>
          </a:prstGeom>
          <a:ln w="28575" cap="flat" cmpd="sng">
            <a:solidFill>
              <a:schemeClr val="tx1"/>
            </a:solidFill>
            <a:prstDash val="sysDot"/>
            <a:bevel/>
            <a:headEnd type="none" w="med" len="med"/>
            <a:tailEnd type="none" w="med" len="med"/>
          </a:ln>
        </p:spPr>
      </p:sp>
      <p:graphicFrame>
        <p:nvGraphicFramePr>
          <p:cNvPr id="22" name="对象 21"/>
          <p:cNvGraphicFramePr/>
          <p:nvPr/>
        </p:nvGraphicFramePr>
        <p:xfrm>
          <a:off x="2837815" y="1462405"/>
          <a:ext cx="8604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" r:id="rId17" imgW="368300" imgH="393700" progId="Equation.3">
                  <p:embed/>
                </p:oleObj>
              </mc:Choice>
              <mc:Fallback>
                <p:oleObj name="" r:id="rId17" imgW="368300" imgH="393700" progId="Equation.3">
                  <p:embed/>
                  <p:pic>
                    <p:nvPicPr>
                      <p:cNvPr id="0" name="图片 312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837815" y="1462405"/>
                        <a:ext cx="860425" cy="91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/>
          <p:nvPr/>
        </p:nvGraphicFramePr>
        <p:xfrm>
          <a:off x="2609215" y="2355850"/>
          <a:ext cx="106680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" r:id="rId19" imgW="495300" imgH="393700" progId="Equation.3">
                  <p:embed/>
                </p:oleObj>
              </mc:Choice>
              <mc:Fallback>
                <p:oleObj name="" r:id="rId19" imgW="495300" imgH="393700" progId="Equation.3">
                  <p:embed/>
                  <p:pic>
                    <p:nvPicPr>
                      <p:cNvPr id="0" name="图片 312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609215" y="2355850"/>
                        <a:ext cx="1066800" cy="841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/>
          <p:nvPr/>
        </p:nvGraphicFramePr>
        <p:xfrm>
          <a:off x="2599690" y="3188653"/>
          <a:ext cx="1143000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name="" r:id="rId21" imgW="469900" imgH="393700" progId="Equation.3">
                  <p:embed/>
                </p:oleObj>
              </mc:Choice>
              <mc:Fallback>
                <p:oleObj name="" r:id="rId21" imgW="469900" imgH="393700" progId="Equation.3">
                  <p:embed/>
                  <p:pic>
                    <p:nvPicPr>
                      <p:cNvPr id="0" name="图片 312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599690" y="3188653"/>
                        <a:ext cx="1143000" cy="947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/>
          <p:nvPr/>
        </p:nvGraphicFramePr>
        <p:xfrm>
          <a:off x="2636520" y="4121785"/>
          <a:ext cx="573405" cy="763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" r:id="rId23" imgW="279400" imgH="355600" progId="Equation.3">
                  <p:embed/>
                </p:oleObj>
              </mc:Choice>
              <mc:Fallback>
                <p:oleObj name="" r:id="rId23" imgW="279400" imgH="355600" progId="Equation.3">
                  <p:embed/>
                  <p:pic>
                    <p:nvPicPr>
                      <p:cNvPr id="0" name="图片 312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636520" y="4121785"/>
                        <a:ext cx="573405" cy="763270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61"/>
          <p:cNvSpPr txBox="1"/>
          <p:nvPr/>
        </p:nvSpPr>
        <p:spPr>
          <a:xfrm>
            <a:off x="4361815" y="1772285"/>
            <a:ext cx="3088005" cy="52197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异分母分数相加减</a:t>
            </a:r>
            <a:endParaRPr lang="zh-CN" altLang="en-US" sz="28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 Box 62"/>
          <p:cNvSpPr txBox="1"/>
          <p:nvPr/>
        </p:nvSpPr>
        <p:spPr>
          <a:xfrm>
            <a:off x="4361815" y="2310765"/>
            <a:ext cx="1969770" cy="47815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分数的通分</a:t>
            </a:r>
            <a:endParaRPr lang="zh-CN" altLang="en-US" sz="28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Text Box 63"/>
          <p:cNvSpPr txBox="1"/>
          <p:nvPr/>
        </p:nvSpPr>
        <p:spPr>
          <a:xfrm>
            <a:off x="4364990" y="2813050"/>
            <a:ext cx="4097655" cy="43561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依据：分数的基本性质</a:t>
            </a:r>
            <a:endParaRPr lang="zh-CN" altLang="en-US" sz="28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Oval 64"/>
          <p:cNvSpPr/>
          <p:nvPr/>
        </p:nvSpPr>
        <p:spPr>
          <a:xfrm>
            <a:off x="4072255" y="3444875"/>
            <a:ext cx="1143000" cy="46482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转化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Text Box 65"/>
          <p:cNvSpPr txBox="1"/>
          <p:nvPr/>
        </p:nvSpPr>
        <p:spPr>
          <a:xfrm>
            <a:off x="5285105" y="3379470"/>
            <a:ext cx="3123565" cy="521970"/>
          </a:xfrm>
          <a:prstGeom prst="rect">
            <a:avLst/>
          </a:prstGeom>
          <a:solidFill>
            <a:srgbClr val="85E0E0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同分母分数的加减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Text Box 66"/>
          <p:cNvSpPr txBox="1"/>
          <p:nvPr/>
        </p:nvSpPr>
        <p:spPr>
          <a:xfrm>
            <a:off x="4217670" y="4028440"/>
            <a:ext cx="4739640" cy="95313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异分母分数相加减，先通分，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变为同分母的分数，再加减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46" name="文本框 6151"/>
          <p:cNvSpPr txBox="1"/>
          <p:nvPr/>
        </p:nvSpPr>
        <p:spPr>
          <a:xfrm>
            <a:off x="3270885" y="85090"/>
            <a:ext cx="30276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异分母分式的加减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701356" y="89072"/>
            <a:ext cx="3668502" cy="595576"/>
            <a:chOff x="1777185" y="621123"/>
            <a:chExt cx="3668502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2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flipV="1">
              <a:off x="2091617" y="1192256"/>
              <a:ext cx="3354070" cy="12700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Group 6"/>
          <p:cNvGrpSpPr/>
          <p:nvPr/>
        </p:nvGrpSpPr>
        <p:grpSpPr>
          <a:xfrm>
            <a:off x="622618" y="70803"/>
            <a:ext cx="7086600" cy="1168399"/>
            <a:chOff x="0" y="0"/>
            <a:chExt cx="4464" cy="736"/>
          </a:xfrm>
        </p:grpSpPr>
        <p:sp>
          <p:nvSpPr>
            <p:cNvPr id="3" name="Text Box 7"/>
            <p:cNvSpPr txBox="1"/>
            <p:nvPr/>
          </p:nvSpPr>
          <p:spPr>
            <a:xfrm>
              <a:off x="0" y="136"/>
              <a:ext cx="4464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defTabSz="914400"/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 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请计算        </a:t>
              </a:r>
              <a:r>
                <a:rPr lang="en-US" altLang="zh-CN" sz="2400" dirty="0">
                  <a:latin typeface="黑体" panose="02010609060101010101" pitchFamily="2" charset="-122"/>
                  <a:ea typeface="黑体" panose="02010609060101010101" pitchFamily="2" charset="-122"/>
                </a:rPr>
                <a:t>(     )</a:t>
              </a:r>
              <a:r>
                <a:rPr lang="zh-CN" altLang="en-US" sz="2400" dirty="0">
                  <a:latin typeface="黑体" panose="02010609060101010101" pitchFamily="2" charset="-122"/>
                  <a:ea typeface="黑体" panose="02010609060101010101" pitchFamily="2" charset="-122"/>
                </a:rPr>
                <a:t>，       </a:t>
              </a:r>
              <a:r>
                <a:rPr lang="en-US" altLang="zh-CN" sz="2400" dirty="0">
                  <a:latin typeface="黑体" panose="02010609060101010101" pitchFamily="2" charset="-122"/>
                  <a:ea typeface="黑体" panose="02010609060101010101" pitchFamily="2" charset="-122"/>
                </a:rPr>
                <a:t>(     ).</a:t>
              </a:r>
              <a:endPara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 defTabSz="914400"/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         </a:t>
              </a:r>
              <a:endPara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4" name="对象 3"/>
            <p:cNvGraphicFramePr/>
            <p:nvPr/>
          </p:nvGraphicFramePr>
          <p:xfrm>
            <a:off x="1203" y="0"/>
            <a:ext cx="754" cy="5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3" name="" r:id="rId1" imgW="495300" imgH="393700" progId="Equation.3">
                    <p:embed/>
                  </p:oleObj>
                </mc:Choice>
                <mc:Fallback>
                  <p:oleObj name="" r:id="rId1" imgW="495300" imgH="393700" progId="Equation.3">
                    <p:embed/>
                    <p:pic>
                      <p:nvPicPr>
                        <p:cNvPr id="0" name="图片 313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203" y="0"/>
                          <a:ext cx="754" cy="5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/>
            <p:nvPr/>
          </p:nvGraphicFramePr>
          <p:xfrm>
            <a:off x="2753" y="28"/>
            <a:ext cx="760" cy="6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7" name="" r:id="rId3" imgW="495300" imgH="393700" progId="Equation.3">
                    <p:embed/>
                  </p:oleObj>
                </mc:Choice>
                <mc:Fallback>
                  <p:oleObj name="" r:id="rId3" imgW="495300" imgH="393700" progId="Equation.3">
                    <p:embed/>
                    <p:pic>
                      <p:nvPicPr>
                        <p:cNvPr id="0" name="图片 313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753" y="28"/>
                          <a:ext cx="760" cy="6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" name="对象 5"/>
          <p:cNvGraphicFramePr/>
          <p:nvPr/>
        </p:nvGraphicFramePr>
        <p:xfrm>
          <a:off x="156845" y="1418590"/>
          <a:ext cx="833120" cy="767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" r:id="rId5" imgW="381000" imgH="393700" progId="Equation.3">
                  <p:embed/>
                </p:oleObj>
              </mc:Choice>
              <mc:Fallback>
                <p:oleObj name="" r:id="rId5" imgW="381000" imgH="393700" progId="Equation.3">
                  <p:embed/>
                  <p:pic>
                    <p:nvPicPr>
                      <p:cNvPr id="0" name="图片 313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6845" y="1418590"/>
                        <a:ext cx="833120" cy="767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4445" y="2957195"/>
          <a:ext cx="956310" cy="734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" r:id="rId7" imgW="469900" imgH="393700" progId="Equation.3">
                  <p:embed/>
                </p:oleObj>
              </mc:Choice>
              <mc:Fallback>
                <p:oleObj name="" r:id="rId7" imgW="469900" imgH="393700" progId="Equation.3">
                  <p:embed/>
                  <p:pic>
                    <p:nvPicPr>
                      <p:cNvPr id="0" name="图片 313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45" y="2957195"/>
                        <a:ext cx="956310" cy="7346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20955" y="3627755"/>
          <a:ext cx="553085" cy="652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" name="" r:id="rId9" imgW="279400" imgH="355600" progId="Equation.3">
                  <p:embed/>
                </p:oleObj>
              </mc:Choice>
              <mc:Fallback>
                <p:oleObj name="" r:id="rId9" imgW="279400" imgH="355600" progId="Equation.3">
                  <p:embed/>
                  <p:pic>
                    <p:nvPicPr>
                      <p:cNvPr id="0" name="图片 313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955" y="3627755"/>
                        <a:ext cx="553085" cy="6521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Line 29"/>
          <p:cNvSpPr/>
          <p:nvPr/>
        </p:nvSpPr>
        <p:spPr>
          <a:xfrm>
            <a:off x="1066800" y="1585595"/>
            <a:ext cx="635" cy="2715260"/>
          </a:xfrm>
          <a:prstGeom prst="line">
            <a:avLst/>
          </a:prstGeom>
          <a:ln w="19050" cap="flat" cmpd="sng">
            <a:solidFill>
              <a:schemeClr val="accent2"/>
            </a:solidFill>
            <a:prstDash val="sysDot"/>
            <a:bevel/>
            <a:headEnd type="none" w="med" len="med"/>
            <a:tailEnd type="none" w="med" len="med"/>
          </a:ln>
        </p:spPr>
      </p:sp>
      <p:graphicFrame>
        <p:nvGraphicFramePr>
          <p:cNvPr id="10" name="对象 9"/>
          <p:cNvGraphicFramePr/>
          <p:nvPr/>
        </p:nvGraphicFramePr>
        <p:xfrm>
          <a:off x="0" y="2182495"/>
          <a:ext cx="966470" cy="758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" r:id="rId11" imgW="508000" imgH="393700" progId="Equation.3">
                  <p:embed/>
                </p:oleObj>
              </mc:Choice>
              <mc:Fallback>
                <p:oleObj name="" r:id="rId11" imgW="508000" imgH="393700" progId="Equation.3">
                  <p:embed/>
                  <p:pic>
                    <p:nvPicPr>
                      <p:cNvPr id="0" name="图片 313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0" y="2182495"/>
                        <a:ext cx="966470" cy="7581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1082675" y="1433830"/>
          <a:ext cx="822325" cy="756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" name="" r:id="rId13" imgW="368300" imgH="393700" progId="Equation.3">
                  <p:embed/>
                </p:oleObj>
              </mc:Choice>
              <mc:Fallback>
                <p:oleObj name="" r:id="rId13" imgW="368300" imgH="393700" progId="Equation.3">
                  <p:embed/>
                  <p:pic>
                    <p:nvPicPr>
                      <p:cNvPr id="0" name="图片 313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82675" y="1433830"/>
                        <a:ext cx="822325" cy="7569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58"/>
          <p:cNvSpPr txBox="1"/>
          <p:nvPr/>
        </p:nvSpPr>
        <p:spPr>
          <a:xfrm>
            <a:off x="1976755" y="2885440"/>
            <a:ext cx="2355850" cy="33718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依据</a:t>
            </a:r>
            <a:r>
              <a:rPr lang="en-US" altLang="zh-CN" sz="20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0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分数基本性质</a:t>
            </a:r>
            <a:endParaRPr lang="zh-CN" altLang="en-US" sz="20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 Box 59"/>
          <p:cNvSpPr txBox="1"/>
          <p:nvPr/>
        </p:nvSpPr>
        <p:spPr>
          <a:xfrm>
            <a:off x="2235200" y="2271078"/>
            <a:ext cx="1600200" cy="39878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分数的通分</a:t>
            </a:r>
            <a:endParaRPr lang="zh-CN" altLang="en-US" sz="20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 Box 60"/>
          <p:cNvSpPr txBox="1"/>
          <p:nvPr/>
        </p:nvSpPr>
        <p:spPr>
          <a:xfrm>
            <a:off x="1981200" y="3875723"/>
            <a:ext cx="2362200" cy="30670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同分母分数相加减</a:t>
            </a:r>
            <a:endParaRPr lang="zh-CN" altLang="en-US" sz="20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 Box 61"/>
          <p:cNvSpPr txBox="1"/>
          <p:nvPr/>
        </p:nvSpPr>
        <p:spPr>
          <a:xfrm>
            <a:off x="1909445" y="1657033"/>
            <a:ext cx="2362200" cy="33718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异分母分数相加减</a:t>
            </a:r>
            <a:endParaRPr lang="zh-CN" altLang="en-US" sz="20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Oval 62"/>
          <p:cNvSpPr/>
          <p:nvPr/>
        </p:nvSpPr>
        <p:spPr>
          <a:xfrm>
            <a:off x="2792095" y="3349308"/>
            <a:ext cx="685800" cy="3810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Verdana" panose="020B0604030504040204" pitchFamily="2" charset="0"/>
                <a:ea typeface="黑体" panose="02010609060101010101" pitchFamily="2" charset="-122"/>
              </a:rPr>
              <a:t>转化</a:t>
            </a:r>
            <a:endParaRPr lang="zh-CN" altLang="en-US" sz="2000" b="1" dirty="0">
              <a:solidFill>
                <a:srgbClr val="C00000"/>
              </a:solidFill>
              <a:latin typeface="Verdana" panose="020B0604030504040204" pitchFamily="2" charset="0"/>
              <a:ea typeface="黑体" panose="02010609060101010101" pitchFamily="2" charset="-122"/>
            </a:endParaRPr>
          </a:p>
        </p:txBody>
      </p:sp>
      <p:sp>
        <p:nvSpPr>
          <p:cNvPr id="17" name="Text Box 63"/>
          <p:cNvSpPr txBox="1"/>
          <p:nvPr/>
        </p:nvSpPr>
        <p:spPr>
          <a:xfrm>
            <a:off x="71438" y="4254818"/>
            <a:ext cx="3981450" cy="6813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异分母分数相加减，先通分，变为同分母的分数，再加减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8" name="对象 17"/>
          <p:cNvGraphicFramePr/>
          <p:nvPr/>
        </p:nvGraphicFramePr>
        <p:xfrm>
          <a:off x="1066800" y="2170430"/>
          <a:ext cx="1050290" cy="715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" name="" r:id="rId15" imgW="495300" imgH="393700" progId="Equation.3">
                  <p:embed/>
                </p:oleObj>
              </mc:Choice>
              <mc:Fallback>
                <p:oleObj name="" r:id="rId15" imgW="495300" imgH="393700" progId="Equation.3">
                  <p:embed/>
                  <p:pic>
                    <p:nvPicPr>
                      <p:cNvPr id="0" name="图片 314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66800" y="2170430"/>
                        <a:ext cx="1050290" cy="7150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/>
          <p:nvPr/>
        </p:nvGraphicFramePr>
        <p:xfrm>
          <a:off x="1071245" y="2957830"/>
          <a:ext cx="909955" cy="734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" r:id="rId17" imgW="469900" imgH="393700" progId="Equation.3">
                  <p:embed/>
                </p:oleObj>
              </mc:Choice>
              <mc:Fallback>
                <p:oleObj name="" r:id="rId17" imgW="469900" imgH="393700" progId="Equation.3">
                  <p:embed/>
                  <p:pic>
                    <p:nvPicPr>
                      <p:cNvPr id="0" name="图片 313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71245" y="2957830"/>
                        <a:ext cx="909955" cy="7340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/>
          <p:nvPr/>
        </p:nvGraphicFramePr>
        <p:xfrm>
          <a:off x="1089660" y="3625215"/>
          <a:ext cx="530225" cy="647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" r:id="rId19" imgW="279400" imgH="355600" progId="Equation.3">
                  <p:embed/>
                </p:oleObj>
              </mc:Choice>
              <mc:Fallback>
                <p:oleObj name="" r:id="rId19" imgW="279400" imgH="355600" progId="Equation.3">
                  <p:embed/>
                  <p:pic>
                    <p:nvPicPr>
                      <p:cNvPr id="0" name="图片 313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89660" y="3625215"/>
                        <a:ext cx="530225" cy="6470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/>
          <p:nvPr/>
        </p:nvGraphicFramePr>
        <p:xfrm>
          <a:off x="4428490" y="1493520"/>
          <a:ext cx="1012825" cy="873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" r:id="rId21" imgW="406400" imgH="393700" progId="Equation.3">
                  <p:embed/>
                </p:oleObj>
              </mc:Choice>
              <mc:Fallback>
                <p:oleObj name="" r:id="rId21" imgW="406400" imgH="393700" progId="Equation.3">
                  <p:embed/>
                  <p:pic>
                    <p:nvPicPr>
                      <p:cNvPr id="0" name="图片 314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428490" y="1493520"/>
                        <a:ext cx="1012825" cy="8737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/>
          <p:nvPr/>
        </p:nvGraphicFramePr>
        <p:xfrm>
          <a:off x="4343400" y="2343150"/>
          <a:ext cx="1176020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name="" r:id="rId23" imgW="635000" imgH="355600" progId="Equation.3">
                  <p:embed/>
                </p:oleObj>
              </mc:Choice>
              <mc:Fallback>
                <p:oleObj name="" r:id="rId23" imgW="635000" imgH="355600" progId="Equation.3">
                  <p:embed/>
                  <p:pic>
                    <p:nvPicPr>
                      <p:cNvPr id="0" name="图片 314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343400" y="2343150"/>
                        <a:ext cx="1176020" cy="879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/>
          <p:nvPr/>
        </p:nvGraphicFramePr>
        <p:xfrm>
          <a:off x="4338955" y="3460750"/>
          <a:ext cx="1113790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5" name="" r:id="rId25" imgW="482600" imgH="355600" progId="Equation.3">
                  <p:embed/>
                </p:oleObj>
              </mc:Choice>
              <mc:Fallback>
                <p:oleObj name="" r:id="rId25" imgW="482600" imgH="355600" progId="Equation.3">
                  <p:embed/>
                  <p:pic>
                    <p:nvPicPr>
                      <p:cNvPr id="0" name="图片 314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338955" y="3460750"/>
                        <a:ext cx="1113790" cy="768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Line 85"/>
          <p:cNvSpPr/>
          <p:nvPr/>
        </p:nvSpPr>
        <p:spPr>
          <a:xfrm>
            <a:off x="4343400" y="1585278"/>
            <a:ext cx="0" cy="3429000"/>
          </a:xfrm>
          <a:prstGeom prst="line">
            <a:avLst/>
          </a:prstGeom>
          <a:ln w="19050" cap="flat" cmpd="sng">
            <a:solidFill>
              <a:schemeClr val="accent2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25" name="Line 87"/>
          <p:cNvSpPr/>
          <p:nvPr/>
        </p:nvSpPr>
        <p:spPr>
          <a:xfrm>
            <a:off x="5541010" y="1585595"/>
            <a:ext cx="635" cy="2641600"/>
          </a:xfrm>
          <a:prstGeom prst="line">
            <a:avLst/>
          </a:prstGeom>
          <a:ln w="19050" cap="flat" cmpd="sng">
            <a:solidFill>
              <a:schemeClr val="accent2"/>
            </a:solidFill>
            <a:prstDash val="sysDot"/>
            <a:bevel/>
            <a:headEnd type="none" w="med" len="med"/>
            <a:tailEnd type="none" w="med" len="med"/>
          </a:ln>
        </p:spPr>
      </p:sp>
      <p:graphicFrame>
        <p:nvGraphicFramePr>
          <p:cNvPr id="26" name="对象 25"/>
          <p:cNvGraphicFramePr/>
          <p:nvPr/>
        </p:nvGraphicFramePr>
        <p:xfrm>
          <a:off x="5728335" y="1483995"/>
          <a:ext cx="940435" cy="788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" r:id="rId27" imgW="393700" imgH="393700" progId="Equation.3">
                  <p:embed/>
                </p:oleObj>
              </mc:Choice>
              <mc:Fallback>
                <p:oleObj name="" r:id="rId27" imgW="393700" imgH="393700" progId="Equation.3">
                  <p:embed/>
                  <p:pic>
                    <p:nvPicPr>
                      <p:cNvPr id="0" name="图片 313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728335" y="1483995"/>
                        <a:ext cx="940435" cy="7886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/>
          <p:nvPr/>
        </p:nvGraphicFramePr>
        <p:xfrm>
          <a:off x="5600700" y="2362200"/>
          <a:ext cx="1270635" cy="797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" r:id="rId29" imgW="673100" imgH="393700" progId="Equation.3">
                  <p:embed/>
                </p:oleObj>
              </mc:Choice>
              <mc:Fallback>
                <p:oleObj name="" r:id="rId29" imgW="673100" imgH="393700" progId="Equation.3">
                  <p:embed/>
                  <p:pic>
                    <p:nvPicPr>
                      <p:cNvPr id="0" name="图片 314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600700" y="2362200"/>
                        <a:ext cx="1270635" cy="7975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/>
          <p:nvPr/>
        </p:nvGraphicFramePr>
        <p:xfrm>
          <a:off x="5603875" y="3470910"/>
          <a:ext cx="1013460" cy="743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31" imgW="482600" imgH="355600" progId="Equation.3">
                  <p:embed/>
                </p:oleObj>
              </mc:Choice>
              <mc:Fallback>
                <p:oleObj name="" r:id="rId31" imgW="482600" imgH="355600" progId="Equation.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603875" y="3470910"/>
                        <a:ext cx="1013460" cy="7435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 Box 97"/>
          <p:cNvSpPr txBox="1"/>
          <p:nvPr/>
        </p:nvSpPr>
        <p:spPr>
          <a:xfrm>
            <a:off x="6781800" y="1637665"/>
            <a:ext cx="2262505" cy="3683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异分母分式相加减</a:t>
            </a:r>
            <a:endParaRPr lang="zh-CN" altLang="en-US" sz="20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Text Box 98"/>
          <p:cNvSpPr txBox="1"/>
          <p:nvPr/>
        </p:nvSpPr>
        <p:spPr>
          <a:xfrm>
            <a:off x="7163435" y="2563178"/>
            <a:ext cx="1612900" cy="39878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分式的通分</a:t>
            </a:r>
            <a:endParaRPr lang="zh-CN" altLang="en-US" sz="20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Text Box 99"/>
          <p:cNvSpPr txBox="1"/>
          <p:nvPr/>
        </p:nvSpPr>
        <p:spPr>
          <a:xfrm>
            <a:off x="6557645" y="3104833"/>
            <a:ext cx="2514600" cy="33718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依据</a:t>
            </a:r>
            <a:r>
              <a:rPr lang="en-US" altLang="zh-CN" sz="20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0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分式基本性质</a:t>
            </a:r>
            <a:endParaRPr lang="zh-CN" altLang="en-US" sz="20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Oval 100"/>
          <p:cNvSpPr/>
          <p:nvPr/>
        </p:nvSpPr>
        <p:spPr>
          <a:xfrm>
            <a:off x="7556500" y="3458528"/>
            <a:ext cx="685800" cy="3810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Verdana" panose="020B0604030504040204" pitchFamily="2" charset="0"/>
                <a:ea typeface="黑体" panose="02010609060101010101" pitchFamily="2" charset="-122"/>
              </a:rPr>
              <a:t>转化</a:t>
            </a:r>
            <a:endParaRPr lang="zh-CN" altLang="en-US" sz="2000" b="1" dirty="0">
              <a:solidFill>
                <a:srgbClr val="C00000"/>
              </a:solidFill>
              <a:latin typeface="Verdana" panose="020B0604030504040204" pitchFamily="2" charset="0"/>
              <a:ea typeface="黑体" panose="02010609060101010101" pitchFamily="2" charset="-122"/>
            </a:endParaRPr>
          </a:p>
        </p:txBody>
      </p:sp>
      <p:sp>
        <p:nvSpPr>
          <p:cNvPr id="33" name="Text Box 101"/>
          <p:cNvSpPr txBox="1"/>
          <p:nvPr/>
        </p:nvSpPr>
        <p:spPr>
          <a:xfrm>
            <a:off x="6724015" y="3903028"/>
            <a:ext cx="2362200" cy="33718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同分母分式相加减</a:t>
            </a:r>
            <a:endParaRPr lang="zh-CN" altLang="en-US" sz="20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Text Box 102"/>
          <p:cNvSpPr txBox="1"/>
          <p:nvPr/>
        </p:nvSpPr>
        <p:spPr>
          <a:xfrm>
            <a:off x="4737735" y="4269105"/>
            <a:ext cx="4131945" cy="6813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异分母分式相加减，先通分，变为同分母的分式，再加减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Text Box 7"/>
          <p:cNvSpPr txBox="1"/>
          <p:nvPr/>
        </p:nvSpPr>
        <p:spPr>
          <a:xfrm>
            <a:off x="1082040" y="306705"/>
            <a:ext cx="1371600" cy="52197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2699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请思考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6" name="对象 35"/>
          <p:cNvGraphicFramePr/>
          <p:nvPr/>
        </p:nvGraphicFramePr>
        <p:xfrm>
          <a:off x="4076065" y="83820"/>
          <a:ext cx="371475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33" imgW="152400" imgH="393700" progId="Equation.3">
                  <p:embed/>
                </p:oleObj>
              </mc:Choice>
              <mc:Fallback>
                <p:oleObj name="" r:id="rId33" imgW="152400" imgH="393700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076065" y="83820"/>
                        <a:ext cx="371475" cy="958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/>
          <p:cNvGraphicFramePr/>
          <p:nvPr/>
        </p:nvGraphicFramePr>
        <p:xfrm>
          <a:off x="6562090" y="93980"/>
          <a:ext cx="374650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35" imgW="152400" imgH="393700" progId="Equation.3">
                  <p:embed/>
                </p:oleObj>
              </mc:Choice>
              <mc:Fallback>
                <p:oleObj name="" r:id="rId35" imgW="152400" imgH="393700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562090" y="93980"/>
                        <a:ext cx="374650" cy="955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8" name="组合 12"/>
          <p:cNvGrpSpPr/>
          <p:nvPr/>
        </p:nvGrpSpPr>
        <p:grpSpPr>
          <a:xfrm>
            <a:off x="2525395" y="172716"/>
            <a:ext cx="4410075" cy="987112"/>
            <a:chOff x="0" y="-17"/>
            <a:chExt cx="6945" cy="1554"/>
          </a:xfrm>
        </p:grpSpPr>
        <p:sp>
          <p:nvSpPr>
            <p:cNvPr id="39" name="Text Box 7"/>
            <p:cNvSpPr txBox="1"/>
            <p:nvPr/>
          </p:nvSpPr>
          <p:spPr>
            <a:xfrm>
              <a:off x="0" y="641"/>
              <a:ext cx="447" cy="816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b 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     </a:t>
              </a:r>
              <a:endPara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0" name="Text Box 7"/>
            <p:cNvSpPr txBox="1"/>
            <p:nvPr/>
          </p:nvSpPr>
          <p:spPr>
            <a:xfrm>
              <a:off x="878" y="615"/>
              <a:ext cx="447" cy="816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d 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     </a:t>
              </a:r>
              <a:endPara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1" name="Text Box 7"/>
            <p:cNvSpPr txBox="1"/>
            <p:nvPr/>
          </p:nvSpPr>
          <p:spPr>
            <a:xfrm>
              <a:off x="3895" y="721"/>
              <a:ext cx="447" cy="816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b 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     </a:t>
              </a:r>
              <a:endPara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2" name="Text Box 7"/>
            <p:cNvSpPr txBox="1"/>
            <p:nvPr/>
          </p:nvSpPr>
          <p:spPr>
            <a:xfrm>
              <a:off x="4715" y="701"/>
              <a:ext cx="447" cy="816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d 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     </a:t>
              </a:r>
              <a:endPara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3" name="Text Box 7"/>
            <p:cNvSpPr txBox="1"/>
            <p:nvPr/>
          </p:nvSpPr>
          <p:spPr>
            <a:xfrm>
              <a:off x="2318" y="-17"/>
              <a:ext cx="731" cy="1488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</a:t>
              </a:r>
              <a:endPara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    </a:t>
              </a:r>
              <a:endPara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4" name="Text Box 7"/>
            <p:cNvSpPr txBox="1"/>
            <p:nvPr/>
          </p:nvSpPr>
          <p:spPr>
            <a:xfrm>
              <a:off x="6214" y="0"/>
              <a:ext cx="731" cy="1488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</a:t>
              </a:r>
              <a:endPara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    </a:t>
              </a:r>
              <a:endPara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45" name="对象 44"/>
          <p:cNvGraphicFramePr/>
          <p:nvPr/>
        </p:nvGraphicFramePr>
        <p:xfrm>
          <a:off x="3791903" y="108268"/>
          <a:ext cx="838200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37" imgW="381000" imgH="393700" progId="Equation.3">
                  <p:embed/>
                </p:oleObj>
              </mc:Choice>
              <mc:Fallback>
                <p:oleObj name="" r:id="rId37" imgW="381000" imgH="393700" progId="Equation.3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791903" y="108268"/>
                        <a:ext cx="838200" cy="858837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对象 45"/>
          <p:cNvGraphicFramePr/>
          <p:nvPr/>
        </p:nvGraphicFramePr>
        <p:xfrm>
          <a:off x="6308408" y="135890"/>
          <a:ext cx="7905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" name="" r:id="rId39" imgW="368300" imgH="393700" progId="Equation.3">
                  <p:embed/>
                </p:oleObj>
              </mc:Choice>
              <mc:Fallback>
                <p:oleObj name="" r:id="rId39" imgW="368300" imgH="393700" progId="Equation.3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308408" y="135890"/>
                        <a:ext cx="790575" cy="838200"/>
                      </a:xfrm>
                      <a:prstGeom prst="rect">
                        <a:avLst/>
                      </a:prstGeom>
                      <a:solidFill>
                        <a:srgbClr val="ADEBEB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 Box 6"/>
          <p:cNvSpPr txBox="1"/>
          <p:nvPr/>
        </p:nvSpPr>
        <p:spPr>
          <a:xfrm>
            <a:off x="1188085" y="991870"/>
            <a:ext cx="59315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7030A0"/>
                </a:solidFill>
                <a:effectLst/>
                <a:latin typeface="Book Antiqua" panose="0204060205030503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类比：</a:t>
            </a:r>
            <a:r>
              <a:rPr lang="zh-CN" altLang="en-US" sz="2800" dirty="0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Book Antiqua" panose="0204060205030503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异分母的分式应该如何加减</a:t>
            </a:r>
            <a:r>
              <a:rPr lang="en-US" altLang="zh-CN" sz="2800" dirty="0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Book Antiqua" panose="0204060205030503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?</a:t>
            </a:r>
            <a:endParaRPr lang="en-US" altLang="zh-CN" sz="2800" dirty="0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latin typeface="Book Antiqua" panose="0204060205030503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</p:spTree>
    <p:custDataLst>
      <p:tags r:id="rId4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2" grpId="1" bldLvl="0" animBg="1"/>
      <p:bldP spid="33" grpId="0" bldLvl="0" animBg="1"/>
      <p:bldP spid="34" grpId="0" bldLvl="0" animBg="1"/>
      <p:bldP spid="4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圆角矩形 31"/>
          <p:cNvSpPr/>
          <p:nvPr/>
        </p:nvSpPr>
        <p:spPr>
          <a:xfrm>
            <a:off x="35560" y="-19685"/>
            <a:ext cx="1805305" cy="502285"/>
          </a:xfrm>
          <a:prstGeom prst="roundRect">
            <a:avLst>
              <a:gd name="adj" fmla="val 16667"/>
            </a:avLst>
          </a:prstGeom>
          <a:noFill/>
          <a:ln w="25400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9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知识要点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3" name="矩形 112"/>
          <p:cNvSpPr/>
          <p:nvPr/>
        </p:nvSpPr>
        <p:spPr>
          <a:xfrm>
            <a:off x="394970" y="981710"/>
            <a:ext cx="3803650" cy="600075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异分母分式的加减法则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" name="Text Box 12"/>
          <p:cNvSpPr txBox="1"/>
          <p:nvPr/>
        </p:nvSpPr>
        <p:spPr>
          <a:xfrm>
            <a:off x="323215" y="1735455"/>
            <a:ext cx="8601075" cy="1210945"/>
          </a:xfrm>
          <a:prstGeom prst="rect">
            <a:avLst/>
          </a:prstGeom>
          <a:noFill/>
          <a:ln w="28575" cap="flat" cmpd="sng">
            <a:solidFill>
              <a:srgbClr val="234D4F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异分母的分式相加减，先通分，变为同分母的分式，然后再加减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12"/>
          <p:cNvSpPr txBox="1"/>
          <p:nvPr/>
        </p:nvSpPr>
        <p:spPr>
          <a:xfrm>
            <a:off x="251460" y="3060065"/>
            <a:ext cx="4094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上述法则可用式子表示为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2242185" y="3669030"/>
          <a:ext cx="4306888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1816100" imgH="393700" progId="Equation.DSMT4">
                  <p:embed/>
                </p:oleObj>
              </mc:Choice>
              <mc:Fallback>
                <p:oleObj name="" r:id="rId1" imgW="1816100" imgH="3937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42185" y="3669030"/>
                        <a:ext cx="4306888" cy="935038"/>
                      </a:xfrm>
                      <a:prstGeom prst="rect">
                        <a:avLst/>
                      </a:prstGeom>
                      <a:noFill/>
                      <a:ln w="25400" cap="flat" cmpd="sng">
                        <a:solidFill>
                          <a:srgbClr val="FFCC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" name="对象 2"/>
          <p:cNvGraphicFramePr/>
          <p:nvPr/>
        </p:nvGraphicFramePr>
        <p:xfrm>
          <a:off x="2628265" y="699453"/>
          <a:ext cx="2246313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" r:id="rId1" imgW="953135" imgH="393700" progId="Equation.3">
                  <p:embed/>
                </p:oleObj>
              </mc:Choice>
              <mc:Fallback>
                <p:oleObj name="" r:id="rId1" imgW="953135" imgH="393700" progId="Equation.3">
                  <p:embed/>
                  <p:pic>
                    <p:nvPicPr>
                      <p:cNvPr id="0" name="图片 314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28265" y="699453"/>
                        <a:ext cx="2246313" cy="815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2468880" y="1630680"/>
          <a:ext cx="2919730" cy="903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" name="" r:id="rId3" imgW="1423035" imgH="419100" progId="Equation.DSMT4">
                  <p:embed/>
                </p:oleObj>
              </mc:Choice>
              <mc:Fallback>
                <p:oleObj name="" r:id="rId3" imgW="1423035" imgH="419100" progId="Equation.DSMT4">
                  <p:embed/>
                  <p:pic>
                    <p:nvPicPr>
                      <p:cNvPr id="0" name="图片 314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68880" y="1630680"/>
                        <a:ext cx="2919730" cy="9036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2540635" y="2752725"/>
          <a:ext cx="214947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name="" r:id="rId5" imgW="977900" imgH="419100" progId="Equation.DSMT4">
                  <p:embed/>
                </p:oleObj>
              </mc:Choice>
              <mc:Fallback>
                <p:oleObj name="" r:id="rId5" imgW="977900" imgH="419100" progId="Equation.DSMT4">
                  <p:embed/>
                  <p:pic>
                    <p:nvPicPr>
                      <p:cNvPr id="0" name="图片 31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40635" y="2752725"/>
                        <a:ext cx="2149475" cy="806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2556510" y="3796030"/>
          <a:ext cx="1144270" cy="813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7" imgW="520700" imgH="393700" progId="Equation.DSMT4">
                  <p:embed/>
                </p:oleObj>
              </mc:Choice>
              <mc:Fallback>
                <p:oleObj name="" r:id="rId7" imgW="520700" imgH="393700" progId="Equation.DSMT4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56510" y="3796030"/>
                        <a:ext cx="1144270" cy="8134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52"/>
          <p:cNvSpPr/>
          <p:nvPr/>
        </p:nvSpPr>
        <p:spPr>
          <a:xfrm>
            <a:off x="939165" y="1775143"/>
            <a:ext cx="18211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解：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原式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Rectangle 2"/>
          <p:cNvSpPr/>
          <p:nvPr/>
        </p:nvSpPr>
        <p:spPr>
          <a:xfrm>
            <a:off x="755015" y="843280"/>
            <a:ext cx="1952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计算：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任意多边形 16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195513" y="267653"/>
          <a:ext cx="2557780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965200" imgH="393700" progId="Equation.DSMT4">
                  <p:embed/>
                </p:oleObj>
              </mc:Choice>
              <mc:Fallback>
                <p:oleObj name="" r:id="rId1" imgW="965200" imgH="393700" progId="Equation.DSMT4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95513" y="267653"/>
                        <a:ext cx="2557780" cy="996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4"/>
          <p:cNvSpPr txBox="1"/>
          <p:nvPr/>
        </p:nvSpPr>
        <p:spPr>
          <a:xfrm>
            <a:off x="501015" y="1773555"/>
            <a:ext cx="2298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39658" y="1487805"/>
          <a:ext cx="1725612" cy="99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750570" imgH="394335" progId="Equation.DSMT4">
                  <p:embed/>
                </p:oleObj>
              </mc:Choice>
              <mc:Fallback>
                <p:oleObj name="" r:id="rId3" imgW="750570" imgH="394335" progId="Equation.DSMT4">
                  <p:embed/>
                  <p:pic>
                    <p:nvPicPr>
                      <p:cNvPr id="0" name="图片 31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39658" y="1487805"/>
                        <a:ext cx="1725612" cy="995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6"/>
          <p:cNvSpPr txBox="1"/>
          <p:nvPr/>
        </p:nvSpPr>
        <p:spPr>
          <a:xfrm>
            <a:off x="2024698" y="2840355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2096453" y="3907155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9" name="AutoShape 8"/>
          <p:cNvSpPr/>
          <p:nvPr/>
        </p:nvSpPr>
        <p:spPr>
          <a:xfrm>
            <a:off x="4215130" y="2993390"/>
            <a:ext cx="3729990" cy="641350"/>
          </a:xfrm>
          <a:prstGeom prst="wedgeRoundRectCallout">
            <a:avLst>
              <a:gd name="adj1" fmla="val -53424"/>
              <a:gd name="adj2" fmla="val -122772"/>
              <a:gd name="adj3" fmla="val 16667"/>
            </a:avLst>
          </a:prstGeom>
          <a:solidFill>
            <a:srgbClr val="CCFFCC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) =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397760" y="2567305"/>
          <a:ext cx="1490663" cy="99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5" imgW="648335" imgH="394335" progId="Equation.DSMT4">
                  <p:embed/>
                </p:oleObj>
              </mc:Choice>
              <mc:Fallback>
                <p:oleObj name="" r:id="rId5" imgW="648335" imgH="394335" progId="Equation.DSMT4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97760" y="2567305"/>
                        <a:ext cx="1490663" cy="995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502059" y="3662681"/>
          <a:ext cx="90678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7" imgW="393700" imgH="393700" progId="Equation.DSMT4">
                  <p:embed/>
                </p:oleObj>
              </mc:Choice>
              <mc:Fallback>
                <p:oleObj name="" r:id="rId7" imgW="393700" imgH="393700" progId="Equation.DSMT4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02059" y="3662681"/>
                        <a:ext cx="906780" cy="990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AutoShape 5"/>
          <p:cNvSpPr/>
          <p:nvPr/>
        </p:nvSpPr>
        <p:spPr>
          <a:xfrm>
            <a:off x="5229225" y="1170940"/>
            <a:ext cx="3596640" cy="1341120"/>
          </a:xfrm>
          <a:prstGeom prst="cloudCallout">
            <a:avLst>
              <a:gd name="adj1" fmla="val -48764"/>
              <a:gd name="adj2" fmla="val -44554"/>
            </a:avLst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分母不同，先化为同分母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2625" y="483870"/>
            <a:ext cx="13557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练一练</a:t>
            </a:r>
            <a:endParaRPr lang="zh-CN" altLang="en-US" sz="2800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52755" y="400050"/>
          <a:ext cx="3709670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" imgW="1409700" imgH="419100" progId="Equation.DSMT4">
                  <p:embed/>
                </p:oleObj>
              </mc:Choice>
              <mc:Fallback>
                <p:oleObj name="" r:id="rId1" imgW="1409700" imgH="41910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2755" y="400050"/>
                        <a:ext cx="3709670" cy="1035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4"/>
          <p:cNvSpPr txBox="1"/>
          <p:nvPr/>
        </p:nvSpPr>
        <p:spPr>
          <a:xfrm>
            <a:off x="132715" y="1880553"/>
            <a:ext cx="2209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03425" y="1601470"/>
          <a:ext cx="6021705" cy="1087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3" imgW="2501900" imgH="419100" progId="Equation.DSMT4">
                  <p:embed/>
                </p:oleObj>
              </mc:Choice>
              <mc:Fallback>
                <p:oleObj name="" r:id="rId3" imgW="2501900" imgH="419100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03425" y="1601470"/>
                        <a:ext cx="6021705" cy="1087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89100" y="2758440"/>
          <a:ext cx="3759200" cy="1087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5" imgW="1459865" imgH="419100" progId="Equation.DSMT4">
                  <p:embed/>
                </p:oleObj>
              </mc:Choice>
              <mc:Fallback>
                <p:oleObj name="" r:id="rId5" imgW="1459865" imgH="419100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89100" y="2758440"/>
                        <a:ext cx="3759200" cy="1087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690370" y="3781425"/>
          <a:ext cx="2941320" cy="1087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7" imgW="1322705" imgH="419735" progId="Equation.DSMT4">
                  <p:embed/>
                </p:oleObj>
              </mc:Choice>
              <mc:Fallback>
                <p:oleObj name="" r:id="rId7" imgW="1322705" imgH="419735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90370" y="3781425"/>
                        <a:ext cx="2941320" cy="10877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01540" y="3810635"/>
          <a:ext cx="2089150" cy="1086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9" imgW="838200" imgH="419100" progId="Equation.DSMT4">
                  <p:embed/>
                </p:oleObj>
              </mc:Choice>
              <mc:Fallback>
                <p:oleObj name="" r:id="rId9" imgW="838200" imgH="419100" progId="Equation.DSMT4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01540" y="3810635"/>
                        <a:ext cx="2089150" cy="1086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AutoShape 17"/>
          <p:cNvSpPr/>
          <p:nvPr/>
        </p:nvSpPr>
        <p:spPr>
          <a:xfrm>
            <a:off x="4428490" y="349250"/>
            <a:ext cx="3674110" cy="1280795"/>
          </a:xfrm>
          <a:prstGeom prst="wedgeRoundRectCallout">
            <a:avLst>
              <a:gd name="adj1" fmla="val -55312"/>
              <a:gd name="adj2" fmla="val -12568"/>
              <a:gd name="adj3" fmla="val 16667"/>
            </a:avLst>
          </a:prstGeom>
          <a:solidFill>
            <a:srgbClr val="E4F3F4">
              <a:alpha val="50000"/>
            </a:srgbClr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9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先找出最简公分母，再正确通分，转化为同分母分式的加减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96595" y="205105"/>
          <a:ext cx="4262120" cy="975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1" imgW="1536700" imgH="393700" progId="Equation.DSMT4">
                  <p:embed/>
                </p:oleObj>
              </mc:Choice>
              <mc:Fallback>
                <p:oleObj name="" r:id="rId1" imgW="1536700" imgH="393700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96595" y="205105"/>
                        <a:ext cx="4262120" cy="9753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4"/>
          <p:cNvSpPr txBox="1"/>
          <p:nvPr/>
        </p:nvSpPr>
        <p:spPr>
          <a:xfrm>
            <a:off x="249555" y="1357630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67243" y="1085850"/>
          <a:ext cx="2662237" cy="1058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3" imgW="1157605" imgH="419735" progId="Equation.DSMT4">
                  <p:embed/>
                </p:oleObj>
              </mc:Choice>
              <mc:Fallback>
                <p:oleObj name="" r:id="rId3" imgW="1157605" imgH="419735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67243" y="1085850"/>
                        <a:ext cx="2662237" cy="1058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6"/>
          <p:cNvSpPr txBox="1"/>
          <p:nvPr/>
        </p:nvSpPr>
        <p:spPr>
          <a:xfrm>
            <a:off x="972185" y="2352675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974090" y="3364230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AutoShape 8"/>
          <p:cNvSpPr/>
          <p:nvPr/>
        </p:nvSpPr>
        <p:spPr>
          <a:xfrm>
            <a:off x="5598160" y="539750"/>
            <a:ext cx="2903855" cy="1024255"/>
          </a:xfrm>
          <a:prstGeom prst="wedgeRoundRectCallout">
            <a:avLst>
              <a:gd name="adj1" fmla="val -72791"/>
              <a:gd name="adj2" fmla="val 7238"/>
              <a:gd name="adj3" fmla="val 16667"/>
            </a:avLst>
          </a:prstGeom>
          <a:solidFill>
            <a:srgbClr val="CCFFCC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注：分母是多项式的先分解因式</a:t>
            </a:r>
            <a:endParaRPr lang="zh-CN" altLang="en-US" sz="2800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371918" y="2124075"/>
          <a:ext cx="3563937" cy="1058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5" imgW="1549400" imgH="419100" progId="Equation.DSMT4">
                  <p:embed/>
                </p:oleObj>
              </mc:Choice>
              <mc:Fallback>
                <p:oleObj name="" r:id="rId5" imgW="1549400" imgH="419100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71918" y="2124075"/>
                        <a:ext cx="3563937" cy="1058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334453" y="3048000"/>
          <a:ext cx="2111375" cy="112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7" imgW="915670" imgH="445135" progId="Equation.DSMT4">
                  <p:embed/>
                </p:oleObj>
              </mc:Choice>
              <mc:Fallback>
                <p:oleObj name="" r:id="rId7" imgW="915670" imgH="445135" progId="Equation.DSMT4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34453" y="3048000"/>
                        <a:ext cx="2111375" cy="1122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AutoShape 13"/>
          <p:cNvSpPr/>
          <p:nvPr/>
        </p:nvSpPr>
        <p:spPr>
          <a:xfrm>
            <a:off x="4211955" y="2863850"/>
            <a:ext cx="4857750" cy="1958340"/>
          </a:xfrm>
          <a:prstGeom prst="cloudCallout">
            <a:avLst>
              <a:gd name="adj1" fmla="val -35032"/>
              <a:gd name="adj2" fmla="val -93579"/>
            </a:avLst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9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先找出最简公分母，再正确通分，转化为同分母的分式相加减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1" name="Text Box 14"/>
          <p:cNvSpPr txBox="1"/>
          <p:nvPr/>
        </p:nvSpPr>
        <p:spPr>
          <a:xfrm>
            <a:off x="972185" y="4185920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2" name="对象 11"/>
          <p:cNvGraphicFramePr/>
          <p:nvPr/>
        </p:nvGraphicFramePr>
        <p:xfrm>
          <a:off x="1334770" y="4012565"/>
          <a:ext cx="1463040" cy="945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9" imgW="647700" imgH="419100" progId="Equation.DSMT4">
                  <p:embed/>
                </p:oleObj>
              </mc:Choice>
              <mc:Fallback>
                <p:oleObj name="" r:id="rId9" imgW="647700" imgH="4191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34770" y="4012565"/>
                        <a:ext cx="1463040" cy="9455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 bldLvl="0" animBg="1"/>
      <p:bldP spid="10" grpId="0" bldLvl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圆角矩形 31"/>
          <p:cNvSpPr/>
          <p:nvPr/>
        </p:nvSpPr>
        <p:spPr>
          <a:xfrm>
            <a:off x="0" y="-19050"/>
            <a:ext cx="1715770" cy="579755"/>
          </a:xfrm>
          <a:prstGeom prst="roundRect">
            <a:avLst>
              <a:gd name="adj" fmla="val 16667"/>
            </a:avLst>
          </a:prstGeom>
          <a:noFill/>
          <a:ln w="25400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知识要点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3" name="矩形 112"/>
          <p:cNvSpPr/>
          <p:nvPr/>
        </p:nvSpPr>
        <p:spPr>
          <a:xfrm>
            <a:off x="322263" y="1412558"/>
            <a:ext cx="3460750" cy="6032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分式的加减法的思路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2057400" y="2433320"/>
            <a:ext cx="11639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通分</a:t>
            </a:r>
            <a:endParaRPr lang="zh-CN" altLang="en-US" sz="2800" dirty="0">
              <a:solidFill>
                <a:srgbClr val="66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1909445" y="3039745"/>
            <a:ext cx="15284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转化为</a:t>
            </a:r>
            <a:endParaRPr lang="zh-CN" altLang="en-US" sz="2800" dirty="0">
              <a:solidFill>
                <a:srgbClr val="66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AutoShape 5"/>
          <p:cNvSpPr/>
          <p:nvPr/>
        </p:nvSpPr>
        <p:spPr>
          <a:xfrm>
            <a:off x="465773" y="2428558"/>
            <a:ext cx="1371600" cy="1152525"/>
          </a:xfrm>
          <a:prstGeom prst="wedgeRectCallout">
            <a:avLst>
              <a:gd name="adj1" fmla="val 20833"/>
              <a:gd name="adj2" fmla="val -27449"/>
            </a:avLst>
          </a:prstGeom>
          <a:solidFill>
            <a:schemeClr val="accent5">
              <a:lumMod val="40000"/>
              <a:lumOff val="60000"/>
            </a:schemeClr>
          </a:solidFill>
          <a:ln w="25400" cap="flat" cmpd="sng">
            <a:solidFill>
              <a:srgbClr val="000000">
                <a:alpha val="50999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 defTabSz="914400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异分母相加减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defTabSz="914400">
              <a:lnSpc>
                <a:spcPct val="130000"/>
              </a:lnSpc>
              <a:spcBef>
                <a:spcPct val="50000"/>
              </a:spcBef>
            </a:pP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AutoShape 6"/>
          <p:cNvSpPr/>
          <p:nvPr/>
        </p:nvSpPr>
        <p:spPr>
          <a:xfrm>
            <a:off x="3669348" y="2425383"/>
            <a:ext cx="1368425" cy="1203325"/>
          </a:xfrm>
          <a:prstGeom prst="wedgeRectCallout">
            <a:avLst>
              <a:gd name="adj1" fmla="val -27301"/>
              <a:gd name="adj2" fmla="val -41088"/>
            </a:avLst>
          </a:prstGeom>
          <a:solidFill>
            <a:schemeClr val="accent5">
              <a:lumMod val="40000"/>
              <a:lumOff val="60000"/>
            </a:schemeClr>
          </a:solidFill>
          <a:ln w="25400" cap="flat" cmpd="sng">
            <a:solidFill>
              <a:srgbClr val="000000">
                <a:alpha val="50999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pPr lvl="0" algn="ctr">
              <a:lnSpc>
                <a:spcPct val="90000"/>
              </a:lnSpc>
              <a:spcBef>
                <a:spcPct val="50000"/>
              </a:spcBef>
              <a:buClrTx/>
              <a:buSzTx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同分母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algn="ctr">
              <a:lnSpc>
                <a:spcPct val="130000"/>
              </a:lnSpc>
              <a:spcBef>
                <a:spcPct val="50000"/>
              </a:spcBef>
              <a:buClrTx/>
              <a:buSzTx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相加减 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algn="ctr">
              <a:lnSpc>
                <a:spcPct val="130000"/>
              </a:lnSpc>
              <a:spcBef>
                <a:spcPct val="50000"/>
              </a:spcBef>
              <a:buClrTx/>
              <a:buSzTx/>
            </a:pP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AutoShape 7"/>
          <p:cNvSpPr/>
          <p:nvPr/>
        </p:nvSpPr>
        <p:spPr>
          <a:xfrm>
            <a:off x="6714173" y="2425383"/>
            <a:ext cx="2154237" cy="1203325"/>
          </a:xfrm>
          <a:prstGeom prst="wedgeRectCallout">
            <a:avLst>
              <a:gd name="adj1" fmla="val -38333"/>
              <a:gd name="adj2" fmla="val -13481"/>
            </a:avLst>
          </a:prstGeom>
          <a:solidFill>
            <a:schemeClr val="accent5">
              <a:lumMod val="40000"/>
              <a:lumOff val="60000"/>
            </a:schemeClr>
          </a:solidFill>
          <a:ln w="25400" cap="flat" cmpd="sng">
            <a:solidFill>
              <a:srgbClr val="000000">
                <a:alpha val="50999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pPr lvl="0" algn="ctr">
              <a:lnSpc>
                <a:spcPct val="130000"/>
              </a:lnSpc>
              <a:spcBef>
                <a:spcPct val="50000"/>
              </a:spcBef>
              <a:buClrTx/>
              <a:buSzTx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分子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整式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相加减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5037773" y="2430145"/>
            <a:ext cx="19034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分母不变</a:t>
            </a:r>
            <a:endParaRPr lang="zh-CN" altLang="en-US" sz="2800" dirty="0">
              <a:solidFill>
                <a:srgbClr val="66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5042535" y="3039745"/>
            <a:ext cx="1524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转化为</a:t>
            </a:r>
            <a:endParaRPr lang="zh-CN" altLang="en-US" sz="2800" dirty="0">
              <a:solidFill>
                <a:srgbClr val="66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Line 10"/>
          <p:cNvSpPr/>
          <p:nvPr/>
        </p:nvSpPr>
        <p:spPr>
          <a:xfrm>
            <a:off x="1837373" y="2963545"/>
            <a:ext cx="1739900" cy="3175"/>
          </a:xfrm>
          <a:prstGeom prst="line">
            <a:avLst/>
          </a:prstGeom>
          <a:ln w="34925" cap="flat" cmpd="sng">
            <a:solidFill>
              <a:srgbClr val="00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sz="24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Line 11"/>
          <p:cNvSpPr/>
          <p:nvPr/>
        </p:nvSpPr>
        <p:spPr>
          <a:xfrm>
            <a:off x="5037773" y="2963545"/>
            <a:ext cx="1600200" cy="0"/>
          </a:xfrm>
          <a:prstGeom prst="line">
            <a:avLst/>
          </a:prstGeom>
          <a:ln w="34925" cap="flat" cmpd="sng">
            <a:solidFill>
              <a:srgbClr val="00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sz="24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6" grpId="0" bldLvl="0" animBg="1"/>
      <p:bldP spid="7" grpId="0" bldLvl="0" animBg="1"/>
      <p:bldP spid="8" grpId="0" bldLvl="0" animBg="1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2"/>
          <p:cNvSpPr txBox="1"/>
          <p:nvPr/>
        </p:nvSpPr>
        <p:spPr>
          <a:xfrm>
            <a:off x="206375" y="699770"/>
            <a:ext cx="2143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计算：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23428" y="453073"/>
          <a:ext cx="212534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774065" imgH="419100" progId="Equation.DSMT4">
                  <p:embed/>
                </p:oleObj>
              </mc:Choice>
              <mc:Fallback>
                <p:oleObj name="" r:id="rId1" imgW="774065" imgH="4191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23428" y="453073"/>
                        <a:ext cx="2125345" cy="990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22531"/>
          <p:cNvSpPr txBox="1"/>
          <p:nvPr/>
        </p:nvSpPr>
        <p:spPr>
          <a:xfrm>
            <a:off x="206058" y="1172528"/>
            <a:ext cx="1169987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法一：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47615" y="2568893"/>
          <a:ext cx="2690813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3" imgW="1346835" imgH="419100" progId="Equation.DSMT4">
                  <p:embed/>
                </p:oleObj>
              </mc:Choice>
              <mc:Fallback>
                <p:oleObj name="" r:id="rId3" imgW="1346835" imgH="4191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7615" y="2568893"/>
                        <a:ext cx="2690813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66983" y="3400743"/>
          <a:ext cx="1912937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5" imgW="901700" imgH="419100" progId="Equation.DSMT4">
                  <p:embed/>
                </p:oleObj>
              </mc:Choice>
              <mc:Fallback>
                <p:oleObj name="" r:id="rId5" imgW="901700" imgH="4191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66983" y="3400743"/>
                        <a:ext cx="1912937" cy="889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67300" y="4248150"/>
          <a:ext cx="1649413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7" imgW="800100" imgH="419100" progId="Equation.DSMT4">
                  <p:embed/>
                </p:oleObj>
              </mc:Choice>
              <mc:Fallback>
                <p:oleObj name="" r:id="rId7" imgW="800100" imgH="4191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67300" y="4248150"/>
                        <a:ext cx="1649413" cy="865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40277" y="4329748"/>
          <a:ext cx="100520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9" imgW="495300" imgH="393700" progId="Equation.DSMT4">
                  <p:embed/>
                </p:oleObj>
              </mc:Choice>
              <mc:Fallback>
                <p:oleObj name="" r:id="rId9" imgW="495300" imgH="3937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40277" y="4329748"/>
                        <a:ext cx="1005205" cy="800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10"/>
          <p:cNvSpPr txBox="1"/>
          <p:nvPr/>
        </p:nvSpPr>
        <p:spPr>
          <a:xfrm>
            <a:off x="4256088" y="1523365"/>
            <a:ext cx="1227137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法二：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63845" y="1765618"/>
          <a:ext cx="1865313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1" imgW="838200" imgH="419100" progId="Equation.DSMT4">
                  <p:embed/>
                </p:oleObj>
              </mc:Choice>
              <mc:Fallback>
                <p:oleObj name="" r:id="rId11" imgW="838200" imgH="4191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63845" y="1765618"/>
                        <a:ext cx="1865313" cy="788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81760" y="1436370"/>
          <a:ext cx="2715895" cy="840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3" imgW="1358900" imgH="419100" progId="Equation.DSMT4">
                  <p:embed/>
                </p:oleObj>
              </mc:Choice>
              <mc:Fallback>
                <p:oleObj name="" r:id="rId13" imgW="1358900" imgH="4191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81760" y="1436370"/>
                        <a:ext cx="2715895" cy="8401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49643" y="3042920"/>
          <a:ext cx="26543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5" imgW="1435735" imgH="419100" progId="Equation.DSMT4">
                  <p:embed/>
                </p:oleObj>
              </mc:Choice>
              <mc:Fallback>
                <p:oleObj name="" r:id="rId15" imgW="1435735" imgH="419100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49643" y="3042920"/>
                        <a:ext cx="2654300" cy="774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1230" y="3763645"/>
          <a:ext cx="2522220" cy="859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7" imgW="1231900" imgH="419100" progId="Equation.DSMT4">
                  <p:embed/>
                </p:oleObj>
              </mc:Choice>
              <mc:Fallback>
                <p:oleObj name="" r:id="rId17" imgW="1231900" imgH="4191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51230" y="3763645"/>
                        <a:ext cx="2522220" cy="8591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33223" y="4241165"/>
          <a:ext cx="1126490" cy="899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9" imgW="495300" imgH="393700" progId="Equation.DSMT4">
                  <p:embed/>
                </p:oleObj>
              </mc:Choice>
              <mc:Fallback>
                <p:oleObj name="" r:id="rId19" imgW="495300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733223" y="4241165"/>
                        <a:ext cx="1126490" cy="8991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49643" y="2250123"/>
          <a:ext cx="2713037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21" imgW="1423035" imgH="419100" progId="Equation.DSMT4">
                  <p:embed/>
                </p:oleObj>
              </mc:Choice>
              <mc:Fallback>
                <p:oleObj name="" r:id="rId21" imgW="1423035" imgH="419100" progId="Equation.DSMT4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49643" y="2250123"/>
                        <a:ext cx="2713037" cy="7985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AutoShape 16"/>
          <p:cNvSpPr/>
          <p:nvPr/>
        </p:nvSpPr>
        <p:spPr>
          <a:xfrm>
            <a:off x="4973955" y="525145"/>
            <a:ext cx="3860800" cy="1225550"/>
          </a:xfrm>
          <a:prstGeom prst="cloudCallout">
            <a:avLst>
              <a:gd name="adj1" fmla="val -70345"/>
              <a:gd name="adj2" fmla="val -14404"/>
            </a:avLst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把整式看成分母为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“1”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的分式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" name="任意多边形 17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2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2806065" y="477203"/>
            <a:ext cx="2764790" cy="583565"/>
            <a:chOff x="4440" y="690"/>
            <a:chExt cx="4354" cy="919"/>
          </a:xfrm>
        </p:grpSpPr>
        <p:sp>
          <p:nvSpPr>
            <p:cNvPr id="15" name="文本框 14"/>
            <p:cNvSpPr txBox="1"/>
            <p:nvPr/>
          </p:nvSpPr>
          <p:spPr>
            <a:xfrm>
              <a:off x="5725" y="690"/>
              <a:ext cx="306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+mn-ea"/>
                </a:rPr>
                <a:t>学习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目标</a:t>
              </a:r>
              <a:endParaRPr lang="zh-CN" altLang="en-US" sz="3200" b="1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0" y="728"/>
              <a:ext cx="1285" cy="881"/>
              <a:chOff x="323528" y="51470"/>
              <a:chExt cx="648072" cy="50578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53194"/>
                <a:ext cx="504056" cy="504056"/>
              </a:xfrm>
              <a:prstGeom prst="rect">
                <a:avLst/>
              </a:prstGeom>
            </p:spPr>
          </p:pic>
          <p:sp>
            <p:nvSpPr>
              <p:cNvPr id="37" name="星形: 四角 28"/>
              <p:cNvSpPr/>
              <p:nvPr/>
            </p:nvSpPr>
            <p:spPr>
              <a:xfrm>
                <a:off x="323528" y="51470"/>
                <a:ext cx="216024" cy="195486"/>
              </a:xfrm>
              <a:prstGeom prst="star4">
                <a:avLst/>
              </a:prstGeom>
              <a:solidFill>
                <a:srgbClr val="FFFDDB"/>
              </a:solidFill>
              <a:ln>
                <a:solidFill>
                  <a:srgbClr val="FF872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609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21615" y="1203960"/>
            <a:ext cx="8700770" cy="30200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23850" indent="-457200">
              <a:lnSpc>
                <a:spcPct val="17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熟练掌握同分母分式的加减法法则及运算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重点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solidFill>
                <a:srgbClr val="30919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7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掌握异分母分式的加减法法则及运算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难点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7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通过探究异分母分式加减法法则的过程，提高思维的灵活性，培养整体思考和分析问题的能力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685800" y="255270"/>
            <a:ext cx="7848600" cy="47002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1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做一做</a:t>
            </a:r>
            <a:r>
              <a:rPr lang="en-US" altLang="zh-CN" sz="2800" b="1" dirty="0"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阅读下面的计算过程：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eaLnBrk="0" hangingPunct="0">
              <a:lnSpc>
                <a:spcPct val="8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                                                                               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                                    ①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    =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　　　　　　　　　　　　　　　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②               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    =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                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 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③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    =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                 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④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(1)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上述计算过程，从哪一步开始出错？请写出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 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该步的代号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_______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； 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(2)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错误原因是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___________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；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(3)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本题的正确结果为：</a:t>
            </a:r>
            <a:r>
              <a:rPr lang="zh-CN" altLang="en-US" sz="2800" u="sng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         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.                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44003" y="743585"/>
          <a:ext cx="4968875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1" imgW="2691765" imgH="469900" progId="Equation.DSMT4">
                  <p:embed/>
                </p:oleObj>
              </mc:Choice>
              <mc:Fallback>
                <p:oleObj name="" r:id="rId1" imgW="2691765" imgH="469900" progId="Equation.DSMT4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44003" y="743585"/>
                        <a:ext cx="4968875" cy="874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16075" y="1546860"/>
          <a:ext cx="2040255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3" imgW="928370" imgH="254000" progId="Equation.DSMT4">
                  <p:embed/>
                </p:oleObj>
              </mc:Choice>
              <mc:Fallback>
                <p:oleObj name="" r:id="rId3" imgW="928370" imgH="254000" progId="Equation.DSMT4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6075" y="1546860"/>
                        <a:ext cx="2040255" cy="549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548765" y="2078990"/>
          <a:ext cx="1954530" cy="420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826770" imgH="177800" progId="Equation.DSMT4">
                  <p:embed/>
                </p:oleObj>
              </mc:Choice>
              <mc:Fallback>
                <p:oleObj name="" r:id="rId5" imgW="826770" imgH="177800" progId="Equation.DSMT4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48765" y="2078990"/>
                        <a:ext cx="1954530" cy="4203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552575" y="2560955"/>
          <a:ext cx="1191260" cy="372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7" imgW="431800" imgH="177165" progId="Equation.DSMT4">
                  <p:embed/>
                </p:oleObj>
              </mc:Choice>
              <mc:Fallback>
                <p:oleObj name="" r:id="rId7" imgW="431800" imgH="177165" progId="Equation.DSMT4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52575" y="2560955"/>
                        <a:ext cx="1191260" cy="3721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8"/>
          <p:cNvSpPr txBox="1"/>
          <p:nvPr/>
        </p:nvSpPr>
        <p:spPr>
          <a:xfrm>
            <a:off x="3470275" y="3396615"/>
            <a:ext cx="726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②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3082925" y="3873500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漏掉了分母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89805" y="4011930"/>
          <a:ext cx="917575" cy="836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9" imgW="431800" imgH="393700" progId="Equation.DSMT4">
                  <p:embed/>
                </p:oleObj>
              </mc:Choice>
              <mc:Fallback>
                <p:oleObj name="" r:id="rId9" imgW="4318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89805" y="4011930"/>
                        <a:ext cx="917575" cy="836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2"/>
          <p:cNvSpPr/>
          <p:nvPr/>
        </p:nvSpPr>
        <p:spPr>
          <a:xfrm>
            <a:off x="467995" y="743585"/>
            <a:ext cx="18561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计算：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2353469" y="430371"/>
          <a:ext cx="2355215" cy="96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965200" imgH="393700" progId="Equation.DSMT4">
                  <p:embed/>
                </p:oleObj>
              </mc:Choice>
              <mc:Fallback>
                <p:oleObj name="" r:id="rId1" imgW="965200" imgH="3937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53469" y="430371"/>
                        <a:ext cx="2355215" cy="960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1979295" y="1341120"/>
          <a:ext cx="429196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3" imgW="2108200" imgH="444500" progId="Equation.DSMT4">
                  <p:embed/>
                </p:oleObj>
              </mc:Choice>
              <mc:Fallback>
                <p:oleObj name="" r:id="rId3" imgW="2108200" imgH="444500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79295" y="1341120"/>
                        <a:ext cx="4291965" cy="93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1977708" y="2421890"/>
          <a:ext cx="2238375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5" imgW="1066800" imgH="444500" progId="Equation.DSMT4">
                  <p:embed/>
                </p:oleObj>
              </mc:Choice>
              <mc:Fallback>
                <p:oleObj name="" r:id="rId5" imgW="1066800" imgH="444500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77708" y="2421890"/>
                        <a:ext cx="2238375" cy="852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64"/>
          <p:cNvSpPr txBox="1"/>
          <p:nvPr/>
        </p:nvSpPr>
        <p:spPr>
          <a:xfrm>
            <a:off x="466408" y="1556703"/>
            <a:ext cx="20510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解：原式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7" name="Group 71"/>
          <p:cNvGrpSpPr/>
          <p:nvPr/>
        </p:nvGrpSpPr>
        <p:grpSpPr>
          <a:xfrm>
            <a:off x="5076190" y="2329180"/>
            <a:ext cx="3256280" cy="1856740"/>
            <a:chOff x="0" y="0"/>
            <a:chExt cx="1633" cy="1679"/>
          </a:xfrm>
          <a:noFill/>
        </p:grpSpPr>
        <p:sp>
          <p:nvSpPr>
            <p:cNvPr id="8" name="AutoShape 69"/>
            <p:cNvSpPr/>
            <p:nvPr/>
          </p:nvSpPr>
          <p:spPr>
            <a:xfrm>
              <a:off x="0" y="0"/>
              <a:ext cx="1633" cy="1679"/>
            </a:xfrm>
            <a:prstGeom prst="flowChartPunchedTap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9" name="Text Box 70"/>
            <p:cNvSpPr txBox="1"/>
            <p:nvPr/>
          </p:nvSpPr>
          <p:spPr>
            <a:xfrm>
              <a:off x="95" y="360"/>
              <a:ext cx="1475" cy="1251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从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1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-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3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3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中任选一个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m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值代入求值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10" name="Text Box 75"/>
          <p:cNvSpPr txBox="1"/>
          <p:nvPr/>
        </p:nvSpPr>
        <p:spPr>
          <a:xfrm>
            <a:off x="3592830" y="4389755"/>
            <a:ext cx="34559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1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时，原式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1" name="对象 10"/>
          <p:cNvGraphicFramePr/>
          <p:nvPr/>
        </p:nvGraphicFramePr>
        <p:xfrm>
          <a:off x="1906112" y="3358357"/>
          <a:ext cx="2151380" cy="84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7" imgW="1066800" imgH="444500" progId="Equation.DSMT4">
                  <p:embed/>
                </p:oleObj>
              </mc:Choice>
              <mc:Fallback>
                <p:oleObj name="" r:id="rId7" imgW="1066800" imgH="444500" progId="Equation.DSMT4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06112" y="3358357"/>
                        <a:ext cx="2151380" cy="843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1932782" y="4285615"/>
          <a:ext cx="130937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9" imgW="545465" imgH="393700" progId="Equation.DSMT4">
                  <p:embed/>
                </p:oleObj>
              </mc:Choice>
              <mc:Fallback>
                <p:oleObj name="" r:id="rId9" imgW="545465" imgH="3937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32782" y="4285615"/>
                        <a:ext cx="1309370" cy="723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/>
        </p:nvGraphicFramePr>
        <p:xfrm>
          <a:off x="6455411" y="4155440"/>
          <a:ext cx="1028065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11" imgW="431800" imgH="393700" progId="Equation.DSMT4">
                  <p:embed/>
                </p:oleObj>
              </mc:Choice>
              <mc:Fallback>
                <p:oleObj name="" r:id="rId11" imgW="431800" imgH="393700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55411" y="4155440"/>
                        <a:ext cx="1028065" cy="936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7416959" y="4147026"/>
          <a:ext cx="963930" cy="934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3" imgW="405765" imgH="393700" progId="Equation.DSMT4">
                  <p:embed/>
                </p:oleObj>
              </mc:Choice>
              <mc:Fallback>
                <p:oleObj name="" r:id="rId13" imgW="405765" imgH="393700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16959" y="4147026"/>
                        <a:ext cx="963930" cy="9347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任意多边形 16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1586865" y="370206"/>
            <a:ext cx="7238365" cy="889635"/>
            <a:chOff x="2386" y="357"/>
            <a:chExt cx="11399" cy="1401"/>
          </a:xfrm>
        </p:grpSpPr>
        <p:grpSp>
          <p:nvGrpSpPr>
            <p:cNvPr id="13" name="组合 12"/>
            <p:cNvGrpSpPr/>
            <p:nvPr/>
          </p:nvGrpSpPr>
          <p:grpSpPr>
            <a:xfrm>
              <a:off x="2386" y="357"/>
              <a:ext cx="11399" cy="1401"/>
              <a:chOff x="2386" y="357"/>
              <a:chExt cx="11399" cy="1401"/>
            </a:xfrm>
          </p:grpSpPr>
          <p:sp>
            <p:nvSpPr>
              <p:cNvPr id="2" name="Text Box 18"/>
              <p:cNvSpPr txBox="1"/>
              <p:nvPr/>
            </p:nvSpPr>
            <p:spPr>
              <a:xfrm>
                <a:off x="2386" y="702"/>
                <a:ext cx="11399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800" dirty="0">
                    <a:latin typeface="Times New Roman" panose="02020603050405020304" pitchFamily="2" charset="0"/>
                    <a:ea typeface="黑体" panose="02010609060101010101" pitchFamily="2" charset="-122"/>
                    <a:sym typeface="Wingdings" panose="05000000000000000000" pitchFamily="2" charset="2"/>
                  </a:rPr>
                  <a:t>先化简，再求值：                      ，其中           </a:t>
                </a:r>
                <a:r>
                  <a:rPr lang="en-US" altLang="zh-CN" sz="2800" dirty="0">
                    <a:latin typeface="Times New Roman" panose="02020603050405020304" pitchFamily="2" charset="0"/>
                    <a:ea typeface="黑体" panose="02010609060101010101" pitchFamily="2" charset="-122"/>
                    <a:sym typeface="Wingdings" panose="05000000000000000000" pitchFamily="2" charset="2"/>
                  </a:rPr>
                  <a:t>.</a:t>
                </a:r>
                <a:endPara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Wingdings" panose="05000000000000000000" pitchFamily="2" charset="2"/>
                </a:endParaRPr>
              </a:p>
            </p:txBody>
          </p:sp>
          <p:graphicFrame>
            <p:nvGraphicFramePr>
              <p:cNvPr id="3" name="对象 2"/>
              <p:cNvGraphicFramePr>
                <a:graphicFrameLocks noChangeAspect="1"/>
              </p:cNvGraphicFramePr>
              <p:nvPr/>
            </p:nvGraphicFramePr>
            <p:xfrm>
              <a:off x="6733" y="357"/>
              <a:ext cx="3453" cy="140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" name="" r:id="rId1" imgW="812800" imgH="393700" progId="Equation.DSMT4">
                      <p:embed/>
                    </p:oleObj>
                  </mc:Choice>
                  <mc:Fallback>
                    <p:oleObj name="" r:id="rId1" imgW="812800" imgH="393700" progId="Equation.DSMT4">
                      <p:embed/>
                      <p:pic>
                        <p:nvPicPr>
                          <p:cNvPr id="0" name="图片 3154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6733" y="357"/>
                            <a:ext cx="3453" cy="140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1788" y="731"/>
            <a:ext cx="1587" cy="6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3" name="" r:id="rId3" imgW="431800" imgH="177800" progId="Equation.DSMT4">
                    <p:embed/>
                  </p:oleObj>
                </mc:Choice>
                <mc:Fallback>
                  <p:oleObj name="" r:id="rId3" imgW="431800" imgH="177800" progId="Equation.DSMT4">
                    <p:embed/>
                    <p:pic>
                      <p:nvPicPr>
                        <p:cNvPr id="0" name="图片 315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1788" y="731"/>
                          <a:ext cx="1587" cy="65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Text Box 3"/>
          <p:cNvSpPr txBox="1"/>
          <p:nvPr/>
        </p:nvSpPr>
        <p:spPr>
          <a:xfrm>
            <a:off x="539750" y="1415733"/>
            <a:ext cx="12382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解：　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403350" y="1215390"/>
          <a:ext cx="2249170" cy="970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" r:id="rId5" imgW="812800" imgH="393700" progId="Equation.DSMT4">
                  <p:embed/>
                </p:oleObj>
              </mc:Choice>
              <mc:Fallback>
                <p:oleObj name="" r:id="rId5" imgW="812800" imgH="393700" progId="Equation.DSMT4">
                  <p:embed/>
                  <p:pic>
                    <p:nvPicPr>
                      <p:cNvPr id="0" name="图片 315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03350" y="1215390"/>
                        <a:ext cx="2249170" cy="970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259365" y="4094957"/>
          <a:ext cx="4638675" cy="887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2057400" imgH="393700" progId="Equation.DSMT4">
                  <p:embed/>
                </p:oleObj>
              </mc:Choice>
              <mc:Fallback>
                <p:oleObj name="" r:id="rId7" imgW="2057400" imgH="393700" progId="Equation.DSMT4">
                  <p:embed/>
                  <p:pic>
                    <p:nvPicPr>
                      <p:cNvPr id="0" name="图片 315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59365" y="4094957"/>
                        <a:ext cx="4638675" cy="8877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742690" y="1204595"/>
          <a:ext cx="3448685" cy="1008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1333500" imgH="419100" progId="Equation.DSMT4">
                  <p:embed/>
                </p:oleObj>
              </mc:Choice>
              <mc:Fallback>
                <p:oleObj name="" r:id="rId9" imgW="1333500" imgH="419100" progId="Equation.DSMT4">
                  <p:embed/>
                  <p:pic>
                    <p:nvPicPr>
                      <p:cNvPr id="0" name="图片 314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42690" y="1204595"/>
                        <a:ext cx="3448685" cy="10083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1286510" y="2174240"/>
          <a:ext cx="4293235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7" name="" r:id="rId11" imgW="1803400" imgH="419100" progId="Equation.DSMT4">
                  <p:embed/>
                </p:oleObj>
              </mc:Choice>
              <mc:Fallback>
                <p:oleObj name="" r:id="rId11" imgW="1803400" imgH="419100" progId="Equation.DSMT4">
                  <p:embed/>
                  <p:pic>
                    <p:nvPicPr>
                      <p:cNvPr id="0" name="图片 314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86510" y="2174240"/>
                        <a:ext cx="4293235" cy="1006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297623" y="3180080"/>
          <a:ext cx="5518150" cy="997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" name="" r:id="rId13" imgW="2311400" imgH="419100" progId="Equation.DSMT4">
                  <p:embed/>
                </p:oleObj>
              </mc:Choice>
              <mc:Fallback>
                <p:oleObj name="" r:id="rId13" imgW="2311400" imgH="419100" progId="Equation.DSMT4">
                  <p:embed/>
                  <p:pic>
                    <p:nvPicPr>
                      <p:cNvPr id="0" name="图片 314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97623" y="3180080"/>
                        <a:ext cx="5518150" cy="9975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424815" y="579120"/>
            <a:ext cx="1384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练一练</a:t>
            </a:r>
            <a:endParaRPr lang="zh-CN" altLang="en-US" sz="2800" dirty="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123825" y="1565275"/>
            <a:ext cx="1303020" cy="953135"/>
          </a:xfrm>
          <a:prstGeom prst="rect">
            <a:avLst/>
          </a:prstGeom>
          <a:noFill/>
          <a:ln w="25400" cap="flat" cmpd="sng">
            <a:solidFill>
              <a:srgbClr val="ECEC00">
                <a:alpha val="53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l" defTabSz="914400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分式加减运算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1764030" y="722630"/>
            <a:ext cx="2374900" cy="565150"/>
          </a:xfrm>
          <a:prstGeom prst="rect">
            <a:avLst/>
          </a:prstGeom>
          <a:noFill/>
          <a:ln w="25400" cap="sq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l" defTabSz="914400">
              <a:lnSpc>
                <a:spcPct val="11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加减运算法则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左大括号 54"/>
          <p:cNvSpPr/>
          <p:nvPr/>
        </p:nvSpPr>
        <p:spPr>
          <a:xfrm>
            <a:off x="1475740" y="845185"/>
            <a:ext cx="191135" cy="2352675"/>
          </a:xfrm>
          <a:prstGeom prst="leftBrace">
            <a:avLst>
              <a:gd name="adj1" fmla="val 7779"/>
              <a:gd name="adj2" fmla="val 50000"/>
            </a:avLst>
          </a:prstGeom>
          <a:noFill/>
          <a:ln w="25400" cap="flat" cmpd="sng">
            <a:solidFill>
              <a:schemeClr val="tx1">
                <a:alpha val="60999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右箭头 23"/>
          <p:cNvSpPr/>
          <p:nvPr/>
        </p:nvSpPr>
        <p:spPr>
          <a:xfrm>
            <a:off x="4270375" y="866775"/>
            <a:ext cx="287338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 Box 3"/>
          <p:cNvSpPr txBox="1"/>
          <p:nvPr/>
        </p:nvSpPr>
        <p:spPr>
          <a:xfrm>
            <a:off x="1764665" y="2871470"/>
            <a:ext cx="1265555" cy="521970"/>
          </a:xfrm>
          <a:prstGeom prst="rect">
            <a:avLst/>
          </a:prstGeom>
          <a:noFill/>
          <a:ln w="25400" cap="sq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 defTabSz="914400"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注意点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左大括号 30"/>
          <p:cNvSpPr/>
          <p:nvPr/>
        </p:nvSpPr>
        <p:spPr>
          <a:xfrm>
            <a:off x="3060065" y="1965960"/>
            <a:ext cx="211455" cy="2374900"/>
          </a:xfrm>
          <a:prstGeom prst="leftBrace">
            <a:avLst>
              <a:gd name="adj1" fmla="val 7686"/>
              <a:gd name="adj2" fmla="val 48823"/>
            </a:avLst>
          </a:prstGeom>
          <a:noFill/>
          <a:ln w="25400" cap="flat" cmpd="sng">
            <a:solidFill>
              <a:schemeClr val="tx1">
                <a:alpha val="60999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4629150" y="447675"/>
            <a:ext cx="4178300" cy="953135"/>
          </a:xfrm>
          <a:prstGeom prst="rect">
            <a:avLst/>
          </a:prstGeom>
          <a:noFill/>
          <a:ln w="25400" cap="flat" cmpd="sng">
            <a:solidFill>
              <a:schemeClr val="tx1">
                <a:alpha val="87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异分母分式相加减先转化为同分母分式的加减运算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1" name="Text Box 11"/>
          <p:cNvSpPr txBox="1"/>
          <p:nvPr/>
        </p:nvSpPr>
        <p:spPr>
          <a:xfrm>
            <a:off x="3347720" y="2613025"/>
            <a:ext cx="5459095" cy="1252855"/>
          </a:xfrm>
          <a:prstGeom prst="rect">
            <a:avLst/>
          </a:prstGeom>
          <a:noFill/>
          <a:ln w="25400" cap="flat" cmpd="sng">
            <a:solidFill>
              <a:schemeClr val="tx1">
                <a:alpha val="75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整式和分式之间进行加减运算时，则要把整式看成分母是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的分式，以便通分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Text Box 11"/>
          <p:cNvSpPr txBox="1"/>
          <p:nvPr/>
        </p:nvSpPr>
        <p:spPr>
          <a:xfrm>
            <a:off x="3348355" y="3940175"/>
            <a:ext cx="5459095" cy="953135"/>
          </a:xfrm>
          <a:prstGeom prst="rect">
            <a:avLst/>
          </a:prstGeom>
          <a:noFill/>
          <a:ln w="25400" cap="flat" cmpd="sng">
            <a:solidFill>
              <a:schemeClr val="tx1">
                <a:alpha val="75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(3)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异分母分式进行加减运算需要先通分，关键是确定最简公分母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Text Box 11"/>
          <p:cNvSpPr txBox="1"/>
          <p:nvPr/>
        </p:nvSpPr>
        <p:spPr>
          <a:xfrm>
            <a:off x="3348355" y="1572260"/>
            <a:ext cx="5459095" cy="953135"/>
          </a:xfrm>
          <a:prstGeom prst="rect">
            <a:avLst/>
          </a:prstGeom>
          <a:noFill/>
          <a:ln w="25400" cap="flat" cmpd="sng">
            <a:solidFill>
              <a:schemeClr val="tx1">
                <a:alpha val="75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若分式作为减式，则运算时要注意适时添加括号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37"/>
          <p:cNvSpPr/>
          <p:nvPr/>
        </p:nvSpPr>
        <p:spPr>
          <a:xfrm>
            <a:off x="538480" y="1324293"/>
            <a:ext cx="82130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A.  	         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   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      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62760" y="593090"/>
          <a:ext cx="1505585" cy="780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750570" imgH="394335" progId="Equation.DSMT4">
                  <p:embed/>
                </p:oleObj>
              </mc:Choice>
              <mc:Fallback>
                <p:oleObj name="" r:id="rId1" imgW="750570" imgH="394335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2760" y="593090"/>
                        <a:ext cx="1505585" cy="7804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114425" y="1549718"/>
          <a:ext cx="65087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331470" imgH="394970" progId="Equation.DSMT4">
                  <p:embed/>
                </p:oleObj>
              </mc:Choice>
              <mc:Fallback>
                <p:oleObj name="" r:id="rId3" imgW="331470" imgH="39497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4425" y="1549718"/>
                        <a:ext cx="650875" cy="762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003233" y="1549400"/>
          <a:ext cx="582612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331470" imgH="394970" progId="Equation.DSMT4">
                  <p:embed/>
                </p:oleObj>
              </mc:Choice>
              <mc:Fallback>
                <p:oleObj name="" r:id="rId5" imgW="331470" imgH="39497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03233" y="1549400"/>
                        <a:ext cx="582612" cy="693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5"/>
          <p:cNvSpPr/>
          <p:nvPr/>
        </p:nvSpPr>
        <p:spPr>
          <a:xfrm>
            <a:off x="538163" y="757873"/>
            <a:ext cx="495300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1.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计算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Rectangle 36"/>
          <p:cNvSpPr/>
          <p:nvPr/>
        </p:nvSpPr>
        <p:spPr>
          <a:xfrm>
            <a:off x="3275013" y="724535"/>
            <a:ext cx="2926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的结果为（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)	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12"/>
          <p:cNvSpPr txBox="1"/>
          <p:nvPr/>
        </p:nvSpPr>
        <p:spPr>
          <a:xfrm>
            <a:off x="5260340" y="721995"/>
            <a:ext cx="575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0" name="Group 4"/>
          <p:cNvGrpSpPr/>
          <p:nvPr/>
        </p:nvGrpSpPr>
        <p:grpSpPr>
          <a:xfrm>
            <a:off x="552133" y="2420620"/>
            <a:ext cx="4910138" cy="2736850"/>
            <a:chOff x="0" y="0"/>
            <a:chExt cx="3093" cy="1724"/>
          </a:xfrm>
        </p:grpSpPr>
        <p:sp>
          <p:nvSpPr>
            <p:cNvPr id="11" name="Text Box 5"/>
            <p:cNvSpPr txBox="1"/>
            <p:nvPr/>
          </p:nvSpPr>
          <p:spPr>
            <a:xfrm>
              <a:off x="0" y="0"/>
              <a:ext cx="105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2.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填空：   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12" name="对象 11"/>
            <p:cNvGraphicFramePr/>
            <p:nvPr/>
          </p:nvGraphicFramePr>
          <p:xfrm>
            <a:off x="131" y="376"/>
            <a:ext cx="2627" cy="6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7" imgW="1651000" imgH="419100" progId="Equation.DSMT4">
                    <p:embed/>
                  </p:oleObj>
                </mc:Choice>
                <mc:Fallback>
                  <p:oleObj name="" r:id="rId7" imgW="1651000" imgH="419100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31" y="376"/>
                          <a:ext cx="2627" cy="6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/>
            <p:nvPr/>
          </p:nvGraphicFramePr>
          <p:xfrm>
            <a:off x="144" y="1158"/>
            <a:ext cx="2949" cy="5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" r:id="rId9" imgW="2184400" imgH="419100" progId="Equation.DSMT4">
                    <p:embed/>
                  </p:oleObj>
                </mc:Choice>
                <mc:Fallback>
                  <p:oleObj name="" r:id="rId9" imgW="2184400" imgH="419100" progId="Equation.DSMT4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44" y="1158"/>
                          <a:ext cx="2949" cy="5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4" name="对象 13"/>
          <p:cNvGraphicFramePr/>
          <p:nvPr/>
        </p:nvGraphicFramePr>
        <p:xfrm>
          <a:off x="3503295" y="2827655"/>
          <a:ext cx="504825" cy="97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1" imgW="216535" imgH="419735" progId="Equation.DSMT4">
                  <p:embed/>
                </p:oleObj>
              </mc:Choice>
              <mc:Fallback>
                <p:oleObj name="" r:id="rId11" imgW="216535" imgH="419735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03295" y="2827655"/>
                        <a:ext cx="504825" cy="979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36"/>
          <p:cNvSpPr txBox="1"/>
          <p:nvPr/>
        </p:nvSpPr>
        <p:spPr>
          <a:xfrm>
            <a:off x="4008120" y="4431030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11"/>
          <p:cNvSpPr/>
          <p:nvPr/>
        </p:nvSpPr>
        <p:spPr>
          <a:xfrm>
            <a:off x="538480" y="584835"/>
            <a:ext cx="1743075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Clr>
                <a:schemeClr val="accent2"/>
              </a:buClr>
              <a:buSzPct val="85000"/>
              <a:buFont typeface="Wingdings" panose="05000000000000000000" pitchFamily="2" charset="2"/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计算：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24710" y="405765"/>
          <a:ext cx="4240530" cy="798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" imgW="1955800" imgH="393700" progId="Equation.DSMT4">
                  <p:embed/>
                </p:oleObj>
              </mc:Choice>
              <mc:Fallback>
                <p:oleObj name="" r:id="rId1" imgW="1955800" imgH="3937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24710" y="405765"/>
                        <a:ext cx="4240530" cy="7981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4"/>
          <p:cNvSpPr txBox="1"/>
          <p:nvPr/>
        </p:nvSpPr>
        <p:spPr>
          <a:xfrm>
            <a:off x="538480" y="1563370"/>
            <a:ext cx="26041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1208723" y="2419350"/>
            <a:ext cx="2209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(2)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14015" y="1293495"/>
          <a:ext cx="3357880" cy="955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3" imgW="1473200" imgH="419100" progId="Equation.DSMT4">
                  <p:embed/>
                </p:oleObj>
              </mc:Choice>
              <mc:Fallback>
                <p:oleObj name="" r:id="rId3" imgW="1473200" imgH="41910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14015" y="1293495"/>
                        <a:ext cx="3357880" cy="9550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63215" y="2262505"/>
          <a:ext cx="170434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5" imgW="826770" imgH="393700" progId="Equation.DSMT4">
                  <p:embed/>
                </p:oleObj>
              </mc:Choice>
              <mc:Fallback>
                <p:oleObj name="" r:id="rId5" imgW="826770" imgH="3937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63215" y="2262505"/>
                        <a:ext cx="1704340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594860" y="2212975"/>
          <a:ext cx="2957830" cy="951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7" imgW="1384300" imgH="444500" progId="Equation.DSMT4">
                  <p:embed/>
                </p:oleObj>
              </mc:Choice>
              <mc:Fallback>
                <p:oleObj name="" r:id="rId7" imgW="1384300" imgH="444500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94860" y="2212975"/>
                        <a:ext cx="2957830" cy="9518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61590" y="3178810"/>
          <a:ext cx="4034790" cy="940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9" imgW="1905000" imgH="444500" progId="Equation.DSMT4">
                  <p:embed/>
                </p:oleObj>
              </mc:Choice>
              <mc:Fallback>
                <p:oleObj name="" r:id="rId9" imgW="1905000" imgH="4445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61590" y="3178810"/>
                        <a:ext cx="4034790" cy="9404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40635" y="4144645"/>
          <a:ext cx="3256915" cy="957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1" imgW="1513205" imgH="444500" progId="Equation.DSMT4">
                  <p:embed/>
                </p:oleObj>
              </mc:Choice>
              <mc:Fallback>
                <p:oleObj name="" r:id="rId11" imgW="1513205" imgH="4445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40635" y="4144645"/>
                        <a:ext cx="3256915" cy="9575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00"/>
          <p:cNvSpPr txBox="1"/>
          <p:nvPr/>
        </p:nvSpPr>
        <p:spPr>
          <a:xfrm>
            <a:off x="347345" y="601345"/>
            <a:ext cx="8106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先化简，再求值：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       ，其中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2022.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6645" y="483870"/>
            <a:ext cx="1711325" cy="7223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" name="对象 4"/>
          <p:cNvGraphicFramePr/>
          <p:nvPr/>
        </p:nvGraphicFramePr>
        <p:xfrm>
          <a:off x="611188" y="1463675"/>
          <a:ext cx="6816725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2" imgW="3048000" imgH="469900" progId="Equation.DSMT4">
                  <p:embed/>
                </p:oleObj>
              </mc:Choice>
              <mc:Fallback>
                <p:oleObj name="" r:id="rId2" imgW="3048000" imgH="469900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3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11188" y="1463675"/>
                        <a:ext cx="6816725" cy="1050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1999615" y="2658110"/>
          <a:ext cx="3265170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4" imgW="1459865" imgH="469900" progId="Equation.DSMT4">
                  <p:embed/>
                </p:oleObj>
              </mc:Choice>
              <mc:Fallback>
                <p:oleObj name="" r:id="rId4" imgW="1459865" imgH="4699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999615" y="2658110"/>
                        <a:ext cx="3265170" cy="1050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687070" y="3735705"/>
            <a:ext cx="5987415" cy="881380"/>
            <a:chOff x="1082" y="5657"/>
            <a:chExt cx="9429" cy="1388"/>
          </a:xfrm>
        </p:grpSpPr>
        <p:graphicFrame>
          <p:nvGraphicFramePr>
            <p:cNvPr id="7" name="对象 6"/>
            <p:cNvGraphicFramePr/>
            <p:nvPr/>
          </p:nvGraphicFramePr>
          <p:xfrm>
            <a:off x="6351" y="5657"/>
            <a:ext cx="4160" cy="1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6" imgW="1181100" imgH="393700" progId="Equation.DSMT4">
                    <p:embed/>
                  </p:oleObj>
                </mc:Choice>
                <mc:Fallback>
                  <p:oleObj name="" r:id="rId6" imgW="1181100" imgH="393700" progId="Equation.DSMT4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6351" y="5657"/>
                          <a:ext cx="4160" cy="13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 Box 4"/>
            <p:cNvSpPr txBox="1"/>
            <p:nvPr/>
          </p:nvSpPr>
          <p:spPr>
            <a:xfrm>
              <a:off x="1082" y="5927"/>
              <a:ext cx="669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defTabSz="914400"/>
              <a:r>
                <a:rPr 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当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x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= 2022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时，原式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8"/>
          <p:cNvSpPr txBox="1"/>
          <p:nvPr/>
        </p:nvSpPr>
        <p:spPr>
          <a:xfrm>
            <a:off x="467360" y="826135"/>
            <a:ext cx="61474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同分母分数的加减法则是什么吗？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19465"/>
          <p:cNvSpPr txBox="1"/>
          <p:nvPr/>
        </p:nvSpPr>
        <p:spPr>
          <a:xfrm>
            <a:off x="2705100" y="2788603"/>
            <a:ext cx="4254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954395" y="2383790"/>
          <a:ext cx="58674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254000" imgH="393700" progId="Equation.DSMT4">
                  <p:embed/>
                </p:oleObj>
              </mc:Choice>
              <mc:Fallback>
                <p:oleObj name="" r:id="rId1" imgW="254000" imgH="393700" progId="Equation.DSMT4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54395" y="2383790"/>
                        <a:ext cx="586740" cy="908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467360" y="2078355"/>
            <a:ext cx="6447155" cy="2343785"/>
            <a:chOff x="736" y="3612"/>
            <a:chExt cx="10153" cy="3691"/>
          </a:xfrm>
        </p:grpSpPr>
        <p:sp>
          <p:nvSpPr>
            <p:cNvPr id="4" name="Text Box 9"/>
            <p:cNvSpPr txBox="1"/>
            <p:nvPr/>
          </p:nvSpPr>
          <p:spPr>
            <a:xfrm>
              <a:off x="736" y="3612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buFont typeface="Arial" panose="020B0604020202020204" pitchFamily="34" charset="0"/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2.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计算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Wingdings" panose="05000000000000000000" pitchFamily="2" charset="2"/>
                </a:rPr>
                <a:t>：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507" y="4543"/>
            <a:ext cx="3904" cy="13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3" imgW="1168400" imgH="393700" progId="Equation.DSMT4">
                    <p:embed/>
                  </p:oleObj>
                </mc:Choice>
                <mc:Fallback>
                  <p:oleObj name="" r:id="rId3" imgW="1168400" imgH="393700" progId="Equation.DSMT4">
                    <p:embed/>
                    <p:pic>
                      <p:nvPicPr>
                        <p:cNvPr id="0" name="图片 310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507" y="4543"/>
                          <a:ext cx="3904" cy="13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6953" y="4543"/>
            <a:ext cx="3789" cy="1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8" name="" r:id="rId5" imgW="1257300" imgH="393700" progId="Equation.DSMT4">
                    <p:embed/>
                  </p:oleObj>
                </mc:Choice>
                <mc:Fallback>
                  <p:oleObj name="" r:id="rId5" imgW="1257300" imgH="393700" progId="Equation.DSMT4">
                    <p:embed/>
                    <p:pic>
                      <p:nvPicPr>
                        <p:cNvPr id="0" name="图片 310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953" y="4543"/>
                          <a:ext cx="3789" cy="13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/>
            <p:nvPr/>
          </p:nvGraphicFramePr>
          <p:xfrm>
            <a:off x="1510" y="5903"/>
            <a:ext cx="4351" cy="1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9" name="" r:id="rId7" imgW="1358900" imgH="393700" progId="Equation.DSMT4">
                    <p:embed/>
                  </p:oleObj>
                </mc:Choice>
                <mc:Fallback>
                  <p:oleObj name="" r:id="rId7" imgW="1358900" imgH="393700" progId="Equation.DSMT4">
                    <p:embed/>
                    <p:pic>
                      <p:nvPicPr>
                        <p:cNvPr id="0" name="图片 310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510" y="5903"/>
                          <a:ext cx="4351" cy="12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/>
            <p:nvPr/>
          </p:nvGraphicFramePr>
          <p:xfrm>
            <a:off x="6973" y="6051"/>
            <a:ext cx="3917" cy="12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0" name="" r:id="rId9" imgW="1244600" imgH="393700" progId="Equation.DSMT4">
                    <p:embed/>
                  </p:oleObj>
                </mc:Choice>
                <mc:Fallback>
                  <p:oleObj name="" r:id="rId9" imgW="1244600" imgH="393700" progId="Equation.DSMT4">
                    <p:embed/>
                    <p:pic>
                      <p:nvPicPr>
                        <p:cNvPr id="0" name="图片 310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973" y="6051"/>
                          <a:ext cx="3917" cy="125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文本框 19470"/>
          <p:cNvSpPr txBox="1"/>
          <p:nvPr/>
        </p:nvSpPr>
        <p:spPr>
          <a:xfrm>
            <a:off x="6161405" y="3723958"/>
            <a:ext cx="4254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3" name="对象 12"/>
          <p:cNvGraphicFramePr/>
          <p:nvPr/>
        </p:nvGraphicFramePr>
        <p:xfrm>
          <a:off x="2914650" y="3390265"/>
          <a:ext cx="27940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1" imgW="152400" imgH="393700" progId="Equation.DSMT4">
                  <p:embed/>
                </p:oleObj>
              </mc:Choice>
              <mc:Fallback>
                <p:oleObj name="" r:id="rId11" imgW="152400" imgH="393700" progId="Equation.DSMT4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14650" y="3390265"/>
                        <a:ext cx="279400" cy="720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9472"/>
          <p:cNvSpPr txBox="1"/>
          <p:nvPr/>
        </p:nvSpPr>
        <p:spPr>
          <a:xfrm>
            <a:off x="822008" y="1418273"/>
            <a:ext cx="77327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rgbClr val="FF3300"/>
              </a:buClr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同分母分数相加减，分母不变，把分子相加减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9"/>
          <p:cNvSpPr txBox="1"/>
          <p:nvPr/>
        </p:nvSpPr>
        <p:spPr>
          <a:xfrm>
            <a:off x="278130" y="402590"/>
            <a:ext cx="85312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类比前面同分母分数的加减，想想下面的式子该怎么计算？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500880" y="1844675"/>
          <a:ext cx="2734310" cy="964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548005" imgH="229235" progId="Equation.3">
                  <p:embed/>
                </p:oleObj>
              </mc:Choice>
              <mc:Fallback>
                <p:oleObj name="" r:id="rId1" imgW="548005" imgH="229235" progId="Equation.3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00880" y="1844675"/>
                        <a:ext cx="2734310" cy="9645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42988" y="2924493"/>
          <a:ext cx="2232025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3" imgW="662305" imgH="241935" progId="Equation.3">
                  <p:embed/>
                </p:oleObj>
              </mc:Choice>
              <mc:Fallback>
                <p:oleObj name="" r:id="rId3" imgW="662305" imgH="241935" progId="Equation.3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2988" y="2924493"/>
                        <a:ext cx="2232025" cy="946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499610" y="2893695"/>
          <a:ext cx="2974340" cy="1008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5" imgW="18288000" imgH="6096000" progId="Equation.3">
                  <p:embed/>
                </p:oleObj>
              </mc:Choice>
              <mc:Fallback>
                <p:oleObj name="" r:id="rId5" imgW="18288000" imgH="6096000" progId="Equation.3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99610" y="2893695"/>
                        <a:ext cx="2974340" cy="10083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18446"/>
          <p:cNvGrpSpPr/>
          <p:nvPr/>
        </p:nvGrpSpPr>
        <p:grpSpPr>
          <a:xfrm>
            <a:off x="1188720" y="1917700"/>
            <a:ext cx="1002665" cy="853571"/>
            <a:chOff x="0" y="0"/>
            <a:chExt cx="1553" cy="1231"/>
          </a:xfrm>
        </p:grpSpPr>
        <p:grpSp>
          <p:nvGrpSpPr>
            <p:cNvPr id="8" name="组合 18447"/>
            <p:cNvGrpSpPr/>
            <p:nvPr/>
          </p:nvGrpSpPr>
          <p:grpSpPr>
            <a:xfrm>
              <a:off x="0" y="0"/>
              <a:ext cx="618" cy="1231"/>
              <a:chOff x="0" y="0"/>
              <a:chExt cx="618" cy="1231"/>
            </a:xfrm>
          </p:grpSpPr>
          <p:sp>
            <p:nvSpPr>
              <p:cNvPr id="9" name="文本框 18448"/>
              <p:cNvSpPr txBox="1"/>
              <p:nvPr/>
            </p:nvSpPr>
            <p:spPr>
              <a:xfrm>
                <a:off x="0" y="478"/>
                <a:ext cx="568" cy="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buFont typeface="Arial" panose="020B0604020202020204" pitchFamily="34" charset="0"/>
                </a:pPr>
                <a:r>
                  <a:rPr lang="zh-CN" altLang="en-US" sz="2800" i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a</a:t>
                </a:r>
                <a:endParaRPr lang="zh-CN" altLang="en-US" sz="2800" i="1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0" name="文本框 18449"/>
              <p:cNvSpPr txBox="1"/>
              <p:nvPr/>
            </p:nvSpPr>
            <p:spPr>
              <a:xfrm>
                <a:off x="25" y="0"/>
                <a:ext cx="593" cy="7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buFont typeface="Arial" panose="020B0604020202020204" pitchFamily="34" charset="0"/>
                </a:pPr>
                <a:r>
                  <a:rPr lang="zh-CN" altLang="en-US" sz="2800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1</a:t>
                </a:r>
                <a:endPara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1" name="直接连接符 18450"/>
              <p:cNvSpPr/>
              <p:nvPr/>
            </p:nvSpPr>
            <p:spPr>
              <a:xfrm>
                <a:off x="57" y="720"/>
                <a:ext cx="480" cy="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grpSp>
          <p:nvGrpSpPr>
            <p:cNvPr id="12" name="组合 18451"/>
            <p:cNvGrpSpPr/>
            <p:nvPr/>
          </p:nvGrpSpPr>
          <p:grpSpPr>
            <a:xfrm>
              <a:off x="960" y="0"/>
              <a:ext cx="593" cy="1231"/>
              <a:chOff x="0" y="0"/>
              <a:chExt cx="593" cy="1231"/>
            </a:xfrm>
          </p:grpSpPr>
          <p:sp>
            <p:nvSpPr>
              <p:cNvPr id="13" name="文本框 18452"/>
              <p:cNvSpPr txBox="1"/>
              <p:nvPr/>
            </p:nvSpPr>
            <p:spPr>
              <a:xfrm>
                <a:off x="0" y="478"/>
                <a:ext cx="568" cy="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buFont typeface="Arial" panose="020B0604020202020204" pitchFamily="34" charset="0"/>
                </a:pPr>
                <a:r>
                  <a:rPr lang="zh-CN" altLang="en-US" sz="2800" i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a</a:t>
                </a:r>
                <a:endParaRPr lang="zh-CN" altLang="en-US" sz="2800" i="1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4" name="文本框 18453"/>
              <p:cNvSpPr txBox="1"/>
              <p:nvPr/>
            </p:nvSpPr>
            <p:spPr>
              <a:xfrm>
                <a:off x="25" y="0"/>
                <a:ext cx="568" cy="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buFont typeface="Arial" panose="020B0604020202020204" pitchFamily="34" charset="0"/>
                </a:pPr>
                <a:r>
                  <a:rPr lang="zh-CN" altLang="en-US" sz="2800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2</a:t>
                </a:r>
                <a:endPara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5" name="直接连接符 18454"/>
              <p:cNvSpPr/>
              <p:nvPr/>
            </p:nvSpPr>
            <p:spPr>
              <a:xfrm>
                <a:off x="57" y="720"/>
                <a:ext cx="480" cy="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16" name="文本框 18455"/>
            <p:cNvSpPr txBox="1"/>
            <p:nvPr/>
          </p:nvSpPr>
          <p:spPr>
            <a:xfrm>
              <a:off x="480" y="335"/>
              <a:ext cx="604" cy="7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+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17" name="Text Box 12"/>
          <p:cNvSpPr txBox="1"/>
          <p:nvPr/>
        </p:nvSpPr>
        <p:spPr>
          <a:xfrm>
            <a:off x="368935" y="3954780"/>
            <a:ext cx="66944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猜一猜：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</a:rPr>
              <a:t>同分母的分式应该如何加减？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461645" y="1065530"/>
            <a:ext cx="7673975" cy="1470660"/>
            <a:chOff x="727" y="2130"/>
            <a:chExt cx="12085" cy="2316"/>
          </a:xfrm>
        </p:grpSpPr>
        <p:sp>
          <p:nvSpPr>
            <p:cNvPr id="10" name="Text Box 11"/>
            <p:cNvSpPr txBox="1"/>
            <p:nvPr/>
          </p:nvSpPr>
          <p:spPr>
            <a:xfrm>
              <a:off x="727" y="2130"/>
              <a:ext cx="1208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观察下列分数加减运算的式子，</a:t>
              </a:r>
              <a:r>
                <a:rPr lang="zh-CN" altLang="en-US" sz="2800" dirty="0">
                  <a:effectLst>
                    <a:outerShdw blurRad="38100" dist="38100" dir="2700000">
                      <a:srgbClr val="FFFFFF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sym typeface="Wingdings" panose="05000000000000000000" pitchFamily="2" charset="2"/>
                </a:rPr>
                <a:t>你想到了什么？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302" y="2983"/>
            <a:ext cx="3975" cy="1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1" imgW="1054735" imgH="393700" progId="Equation.DSMT4">
                    <p:embed/>
                  </p:oleObj>
                </mc:Choice>
                <mc:Fallback>
                  <p:oleObj name="" r:id="rId1" imgW="1054735" imgH="393700" progId="Equation.DSMT4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302" y="2983"/>
                          <a:ext cx="3975" cy="14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7200" y="2856"/>
            <a:ext cx="4453" cy="14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3" imgW="1156335" imgH="393700" progId="Equation.DSMT4">
                    <p:embed/>
                  </p:oleObj>
                </mc:Choice>
                <mc:Fallback>
                  <p:oleObj name="" r:id="rId3" imgW="1156335" imgH="39370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200" y="2856"/>
                          <a:ext cx="4453" cy="14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" name="对象 12"/>
          <p:cNvGraphicFramePr>
            <a:graphicFrameLocks noGrp="1" noChangeAspect="1"/>
          </p:cNvGraphicFramePr>
          <p:nvPr/>
        </p:nvGraphicFramePr>
        <p:xfrm>
          <a:off x="898525" y="2605723"/>
          <a:ext cx="1800225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5" imgW="609600" imgH="393700" progId="Equation.DSMT4">
                  <p:embed/>
                </p:oleObj>
              </mc:Choice>
              <mc:Fallback>
                <p:oleObj name="" r:id="rId5" imgW="609600" imgH="3937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8525" y="2605723"/>
                        <a:ext cx="1800225" cy="9366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410778" y="2663667"/>
          <a:ext cx="767080" cy="915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7" imgW="330200" imgH="393700" progId="Equation.DSMT4">
                  <p:embed/>
                </p:oleObj>
              </mc:Choice>
              <mc:Fallback>
                <p:oleObj name="" r:id="rId7" imgW="3302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10778" y="2663667"/>
                        <a:ext cx="767080" cy="91503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554538" y="2566988"/>
          <a:ext cx="2498725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9" imgW="1016635" imgH="393700" progId="Equation.DSMT4">
                  <p:embed/>
                </p:oleObj>
              </mc:Choice>
              <mc:Fallback>
                <p:oleObj name="" r:id="rId9" imgW="1016635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54538" y="2566988"/>
                        <a:ext cx="2498725" cy="968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6837522" y="2567782"/>
          <a:ext cx="972820" cy="1010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1" imgW="355600" imgH="393700" progId="Equation.DSMT4">
                  <p:embed/>
                </p:oleObj>
              </mc:Choice>
              <mc:Fallback>
                <p:oleObj name="" r:id="rId11" imgW="355600" imgH="3937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37522" y="2567782"/>
                        <a:ext cx="972820" cy="101028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57860" y="3649663"/>
          <a:ext cx="2308225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965835" imgH="393700" progId="Equation.DSMT4">
                  <p:embed/>
                </p:oleObj>
              </mc:Choice>
              <mc:Fallback>
                <p:oleObj name="" r:id="rId13" imgW="965835" imgH="3937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7860" y="3649663"/>
                        <a:ext cx="2308225" cy="941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701131" y="3623310"/>
          <a:ext cx="934720" cy="1033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5" imgW="355600" imgH="393700" progId="Equation.DSMT4">
                  <p:embed/>
                </p:oleObj>
              </mc:Choice>
              <mc:Fallback>
                <p:oleObj name="" r:id="rId15" imgW="355600" imgH="3937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701131" y="3623310"/>
                        <a:ext cx="934720" cy="103378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9"/>
          <p:cNvSpPr txBox="1"/>
          <p:nvPr/>
        </p:nvSpPr>
        <p:spPr>
          <a:xfrm>
            <a:off x="3676015" y="3642360"/>
            <a:ext cx="527304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FF"/>
                </a:solidFill>
                <a:effectLst/>
                <a:latin typeface="Book Antiqua" panose="0204060205030503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请类比同分母分数的加减法，说一说同分母的分式应该如何加减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Book Antiqua" panose="0204060205030503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.</a:t>
            </a:r>
            <a:endParaRPr lang="en-US" altLang="zh-CN" sz="2800" dirty="0">
              <a:solidFill>
                <a:srgbClr val="0000FF"/>
              </a:solidFill>
              <a:effectLst/>
              <a:latin typeface="Book Antiqua" panose="0204060205030503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87675" y="511175"/>
            <a:ext cx="314134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同分母分式的加减</a:t>
            </a:r>
            <a:endParaRPr kumimoji="0" lang="zh-CN" altLang="en-US" sz="2800" b="1" i="0" u="none" strike="noStrike" kern="1200" cap="none" spc="0" normalizeH="0" baseline="0" noProof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2" charset="-122"/>
              <a:ea typeface="微软雅黑" panose="020B0503020204020204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500696" y="449752"/>
            <a:ext cx="3582777" cy="595576"/>
            <a:chOff x="1777185" y="621123"/>
            <a:chExt cx="3582777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1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flipV="1">
              <a:off x="2091617" y="1192256"/>
              <a:ext cx="3268345" cy="12700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圆角矩形 31"/>
          <p:cNvSpPr/>
          <p:nvPr/>
        </p:nvSpPr>
        <p:spPr>
          <a:xfrm>
            <a:off x="-35560" y="-19685"/>
            <a:ext cx="1807845" cy="523240"/>
          </a:xfrm>
          <a:prstGeom prst="roundRect">
            <a:avLst>
              <a:gd name="adj" fmla="val 16667"/>
            </a:avLst>
          </a:prstGeom>
          <a:noFill/>
          <a:ln w="25400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9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知识要点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3" name="矩形 112"/>
          <p:cNvSpPr/>
          <p:nvPr/>
        </p:nvSpPr>
        <p:spPr>
          <a:xfrm>
            <a:off x="250825" y="709930"/>
            <a:ext cx="3844925" cy="557213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同分母分式的加减法则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" name="Text Box 12"/>
          <p:cNvSpPr txBox="1"/>
          <p:nvPr/>
        </p:nvSpPr>
        <p:spPr>
          <a:xfrm>
            <a:off x="754380" y="1473835"/>
            <a:ext cx="7227570" cy="521970"/>
          </a:xfrm>
          <a:prstGeom prst="rect">
            <a:avLst/>
          </a:prstGeom>
          <a:noFill/>
          <a:ln w="28575" cap="flat" cmpd="sng">
            <a:solidFill>
              <a:schemeClr val="bg1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 defTabSz="914400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同分母分式相加减，分母不变，分子相加减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12"/>
          <p:cNvSpPr txBox="1"/>
          <p:nvPr/>
        </p:nvSpPr>
        <p:spPr>
          <a:xfrm>
            <a:off x="682625" y="2270760"/>
            <a:ext cx="4094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上述法则可用式子表示为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2483168" y="3147695"/>
          <a:ext cx="3780155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1803400" imgH="495300" progId="Equation.DSMT4">
                  <p:embed/>
                </p:oleObj>
              </mc:Choice>
              <mc:Fallback>
                <p:oleObj name="" r:id="rId1" imgW="1803400" imgH="4953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83168" y="3147695"/>
                        <a:ext cx="3780155" cy="1295400"/>
                      </a:xfrm>
                      <a:prstGeom prst="rect">
                        <a:avLst/>
                      </a:prstGeom>
                      <a:noFill/>
                      <a:ln w="38100" cap="flat" cmpd="sng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Group 86"/>
          <p:cNvGrpSpPr/>
          <p:nvPr/>
        </p:nvGrpSpPr>
        <p:grpSpPr>
          <a:xfrm>
            <a:off x="863600" y="685800"/>
            <a:ext cx="4875097" cy="905510"/>
            <a:chOff x="0" y="0"/>
            <a:chExt cx="3046" cy="595"/>
          </a:xfrm>
        </p:grpSpPr>
        <p:graphicFrame>
          <p:nvGraphicFramePr>
            <p:cNvPr id="3" name="对象 2"/>
            <p:cNvGraphicFramePr/>
            <p:nvPr/>
          </p:nvGraphicFramePr>
          <p:xfrm>
            <a:off x="1046" y="0"/>
            <a:ext cx="1623" cy="5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name="" r:id="rId1" imgW="1156335" imgH="419100" progId="Equation.DSMT4">
                    <p:embed/>
                  </p:oleObj>
                </mc:Choice>
                <mc:Fallback>
                  <p:oleObj name="" r:id="rId1" imgW="1156335" imgH="419100" progId="Equation.DSMT4">
                    <p:embed/>
                    <p:pic>
                      <p:nvPicPr>
                        <p:cNvPr id="0" name="图片 310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46" y="0"/>
                          <a:ext cx="1623" cy="59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Rectangle 68"/>
            <p:cNvSpPr/>
            <p:nvPr/>
          </p:nvSpPr>
          <p:spPr>
            <a:xfrm>
              <a:off x="0" y="111"/>
              <a:ext cx="1375" cy="3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sz="2800" dirty="0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例</a:t>
              </a:r>
              <a:r>
                <a:rPr lang="en-US" altLang="zh-CN" sz="2800" dirty="0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</a:t>
              </a:r>
              <a:r>
                <a:rPr lang="en-US" altLang="zh-CN" sz="2800" dirty="0">
                  <a:solidFill>
                    <a:srgbClr val="228B8B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计算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:</a:t>
              </a:r>
              <a:endPara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" name="Rectangle 84"/>
            <p:cNvSpPr/>
            <p:nvPr/>
          </p:nvSpPr>
          <p:spPr>
            <a:xfrm>
              <a:off x="2674" y="79"/>
              <a:ext cx="372" cy="3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楷体_GB2312" panose="02010609030101010101" pitchFamily="1" charset="-122"/>
                </a:rPr>
                <a:t>；</a:t>
              </a:r>
              <a:endParaRPr lang="zh-CN" altLang="en-US" sz="2800" dirty="0">
                <a:latin typeface="Times New Roman" panose="02020603050405020304" pitchFamily="2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6" name="Text Box 89"/>
          <p:cNvSpPr txBox="1"/>
          <p:nvPr/>
        </p:nvSpPr>
        <p:spPr>
          <a:xfrm>
            <a:off x="1028700" y="1831975"/>
            <a:ext cx="7477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endParaRPr lang="zh-CN" altLang="en-US" sz="2800" dirty="0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Rectangle 100"/>
          <p:cNvSpPr/>
          <p:nvPr/>
        </p:nvSpPr>
        <p:spPr>
          <a:xfrm>
            <a:off x="1676400" y="1856899"/>
            <a:ext cx="9350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原式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2581910" y="1588135"/>
          <a:ext cx="4667885" cy="1161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2082800" imgH="419100" progId="Equation.DSMT4">
                  <p:embed/>
                </p:oleObj>
              </mc:Choice>
              <mc:Fallback>
                <p:oleObj name="" r:id="rId3" imgW="2082800" imgH="419100" progId="Equation.DSMT4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81910" y="1588135"/>
                        <a:ext cx="4667885" cy="11614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2581910" y="2428240"/>
          <a:ext cx="1270635" cy="873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5" imgW="419100" imgH="419100" progId="Equation.DSMT4">
                  <p:embed/>
                </p:oleObj>
              </mc:Choice>
              <mc:Fallback>
                <p:oleObj name="" r:id="rId5" imgW="419100" imgH="419100" progId="Equation.DSMT4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81910" y="2428240"/>
                        <a:ext cx="1270635" cy="8737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"/>
          <p:cNvSpPr txBox="1"/>
          <p:nvPr/>
        </p:nvSpPr>
        <p:spPr>
          <a:xfrm>
            <a:off x="2586355" y="3292793"/>
            <a:ext cx="1622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4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AutoShape 10"/>
          <p:cNvSpPr/>
          <p:nvPr/>
        </p:nvSpPr>
        <p:spPr>
          <a:xfrm>
            <a:off x="6372543" y="2193290"/>
            <a:ext cx="2617787" cy="1730375"/>
          </a:xfrm>
          <a:prstGeom prst="wedgeRoundRectCallout">
            <a:avLst>
              <a:gd name="adj1" fmla="val -72668"/>
              <a:gd name="adj2" fmla="val -52091"/>
              <a:gd name="adj3" fmla="val 16667"/>
            </a:avLst>
          </a:prstGeom>
          <a:solidFill>
            <a:srgbClr val="CCFFCC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把分子看成一个整体，先用括号括起来！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AutoShape 8"/>
          <p:cNvSpPr/>
          <p:nvPr/>
        </p:nvSpPr>
        <p:spPr>
          <a:xfrm>
            <a:off x="3634740" y="3293110"/>
            <a:ext cx="2804160" cy="1806575"/>
          </a:xfrm>
          <a:prstGeom prst="cloudCallout">
            <a:avLst>
              <a:gd name="adj1" fmla="val -61933"/>
              <a:gd name="adj2" fmla="val -23637"/>
            </a:avLst>
          </a:prstGeom>
          <a:solidFill>
            <a:srgbClr val="CCFFCC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注意：结果要化为最简分式！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" name="任意多边形 16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7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2" grpId="0"/>
      <p:bldP spid="14" grpId="0" bldLvl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28675" y="593725"/>
          <a:ext cx="3284220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1" imgW="965200" imgH="393700" progId="Equation.DSMT4">
                  <p:embed/>
                </p:oleObj>
              </mc:Choice>
              <mc:Fallback>
                <p:oleObj name="" r:id="rId1" imgW="965200" imgH="393700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8675" y="593725"/>
                        <a:ext cx="3284220" cy="946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28675" y="1494155"/>
          <a:ext cx="3162935" cy="1066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117600" imgH="419100" progId="Equation.3">
                  <p:embed/>
                </p:oleObj>
              </mc:Choice>
              <mc:Fallback>
                <p:oleObj name="" r:id="rId3" imgW="1117600" imgH="419100" progId="Equation.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8675" y="1494155"/>
                        <a:ext cx="3162935" cy="10661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28675" y="2574290"/>
          <a:ext cx="4641215" cy="1007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1600200" imgH="393700" progId="Equation.3">
                  <p:embed/>
                </p:oleObj>
              </mc:Choice>
              <mc:Fallback>
                <p:oleObj name="" r:id="rId5" imgW="1600200" imgH="393700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8675" y="2574290"/>
                        <a:ext cx="4641215" cy="10077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31850" y="3740150"/>
          <a:ext cx="3180080" cy="1049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7" imgW="1155700" imgH="419100" progId="Equation.3">
                  <p:embed/>
                </p:oleObj>
              </mc:Choice>
              <mc:Fallback>
                <p:oleObj name="" r:id="rId7" imgW="1155700" imgH="419100" progId="Equation.3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1850" y="3740150"/>
                        <a:ext cx="3180080" cy="10490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087178" y="635635"/>
          <a:ext cx="1553210" cy="857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9" imgW="596900" imgH="355600" progId="Equation.3">
                  <p:embed/>
                </p:oleObj>
              </mc:Choice>
              <mc:Fallback>
                <p:oleObj name="" r:id="rId9" imgW="596900" imgH="355600" progId="Equation.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87178" y="635635"/>
                        <a:ext cx="1553210" cy="857885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037013" y="1610678"/>
          <a:ext cx="2073910" cy="875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11" imgW="685800" imgH="381000" progId="Equation.3">
                  <p:embed/>
                </p:oleObj>
              </mc:Choice>
              <mc:Fallback>
                <p:oleObj name="" r:id="rId11" imgW="685800" imgH="381000" progId="Equation.3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37013" y="1610678"/>
                        <a:ext cx="2073910" cy="87503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464810" y="2683510"/>
          <a:ext cx="2043430" cy="810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3" imgW="609600" imgH="355600" progId="Equation.3">
                  <p:embed/>
                </p:oleObj>
              </mc:Choice>
              <mc:Fallback>
                <p:oleObj name="" r:id="rId13" imgW="609600" imgH="355600" progId="Equation.3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64810" y="2683510"/>
                        <a:ext cx="2043430" cy="81026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015740" y="3789363"/>
          <a:ext cx="1707515" cy="986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5" imgW="381000" imgH="381000" progId="Equation.3">
                  <p:embed/>
                </p:oleObj>
              </mc:Choice>
              <mc:Fallback>
                <p:oleObj name="" r:id="rId15" imgW="381000" imgH="381000" progId="Equation.3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15740" y="3789363"/>
                        <a:ext cx="1707515" cy="98679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67360" y="196850"/>
            <a:ext cx="13557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练一练</a:t>
            </a:r>
            <a:endParaRPr lang="zh-CN" altLang="en-US" sz="2800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386965" y="494665"/>
          <a:ext cx="3685540" cy="1061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" imgW="1320800" imgH="419100" progId="Equation.DSMT4">
                  <p:embed/>
                </p:oleObj>
              </mc:Choice>
              <mc:Fallback>
                <p:oleObj name="" r:id="rId1" imgW="1320800" imgH="41910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86965" y="494665"/>
                        <a:ext cx="3685540" cy="10617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4"/>
          <p:cNvSpPr txBox="1"/>
          <p:nvPr/>
        </p:nvSpPr>
        <p:spPr>
          <a:xfrm>
            <a:off x="721360" y="1823085"/>
            <a:ext cx="2150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26678" y="1572260"/>
          <a:ext cx="2103437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915035" imgH="419100" progId="Equation.DSMT4">
                  <p:embed/>
                </p:oleObj>
              </mc:Choice>
              <mc:Fallback>
                <p:oleObj name="" r:id="rId3" imgW="915035" imgH="419100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26678" y="1572260"/>
                        <a:ext cx="2103437" cy="1057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6"/>
          <p:cNvSpPr txBox="1"/>
          <p:nvPr/>
        </p:nvSpPr>
        <p:spPr>
          <a:xfrm>
            <a:off x="4858385" y="1851025"/>
            <a:ext cx="5638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2227263" y="2827655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4860290" y="2931795"/>
            <a:ext cx="4165600" cy="1367155"/>
          </a:xfrm>
          <a:prstGeom prst="cloudCallout">
            <a:avLst>
              <a:gd name="adj1" fmla="val -52545"/>
              <a:gd name="adj2" fmla="val -38434"/>
            </a:avLst>
          </a:prstGeom>
          <a:solidFill>
            <a:srgbClr val="CCFFCC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注意：结果要化为最简分式！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2227580" y="3796348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291455" y="1607503"/>
          <a:ext cx="1169988" cy="1058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5" imgW="508635" imgH="419735" progId="Equation.DSMT4">
                  <p:embed/>
                </p:oleObj>
              </mc:Choice>
              <mc:Fallback>
                <p:oleObj name="" r:id="rId5" imgW="508635" imgH="419735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91455" y="1607503"/>
                        <a:ext cx="1169988" cy="1058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626360" y="2557463"/>
          <a:ext cx="2047875" cy="1058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7" imgW="890270" imgH="419735" progId="Equation.DSMT4">
                  <p:embed/>
                </p:oleObj>
              </mc:Choice>
              <mc:Fallback>
                <p:oleObj name="" r:id="rId7" imgW="890270" imgH="419735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26360" y="2557463"/>
                        <a:ext cx="2047875" cy="1058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699861" y="3582194"/>
          <a:ext cx="963930" cy="1056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9" imgW="419100" imgH="419100" progId="Equation.DSMT4">
                  <p:embed/>
                </p:oleObj>
              </mc:Choice>
              <mc:Fallback>
                <p:oleObj name="" r:id="rId9" imgW="419100" imgH="4191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99861" y="3582194"/>
                        <a:ext cx="963930" cy="10560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2"/>
          <p:cNvSpPr/>
          <p:nvPr/>
        </p:nvSpPr>
        <p:spPr>
          <a:xfrm>
            <a:off x="593725" y="750570"/>
            <a:ext cx="18884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2</a:t>
            </a:r>
            <a:r>
              <a:rPr lang="en-US" altLang="zh-CN" sz="2800" dirty="0">
                <a:solidFill>
                  <a:srgbClr val="269999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计算：</a:t>
            </a:r>
            <a:r>
              <a:rPr lang="zh-CN" altLang="en-US" sz="2800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endParaRPr lang="zh-CN" altLang="en-US" sz="2800" dirty="0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7" name="任意多边形 16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 bldLvl="0" animBg="1"/>
      <p:bldP spid="9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COMMONDATA" val="eyJoZGlkIjoiMjE3MGZlOWM0YjUxY2M3MWI4YzI3MDMxNTIyMDU2NmQifQ=="/>
  <p:tag name="KSO_WPP_MARK_KEY" val="70d65e91-6c43-4bf8-aff9-61052d7b1e11"/>
  <p:tag name="commondata" val="eyJoZGlkIjoiOGI2ZmZhNGJlZjIxNjcyOWUyNzJhY2NmNzYwNzI0Yz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2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2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1837</Words>
  <Application>WPS 演示</Application>
  <PresentationFormat>在屏幕上显示</PresentationFormat>
  <Paragraphs>306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136</vt:i4>
      </vt:variant>
      <vt:variant>
        <vt:lpstr>幻灯片标题</vt:lpstr>
      </vt:variant>
      <vt:variant>
        <vt:i4>26</vt:i4>
      </vt:variant>
    </vt:vector>
  </HeadingPairs>
  <TitlesOfParts>
    <vt:vector size="180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Calibri</vt:lpstr>
      <vt:lpstr>等线</vt:lpstr>
      <vt:lpstr>Book Antiqua</vt:lpstr>
      <vt:lpstr>楷体_GB2312</vt:lpstr>
      <vt:lpstr>有爱魔兽圆体 CN Medium</vt:lpstr>
      <vt:lpstr>思源黑体</vt:lpstr>
      <vt:lpstr>Arial Unicode MS</vt:lpstr>
      <vt:lpstr>Verdana</vt:lpstr>
      <vt:lpstr>4_自定义设计方案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829</cp:revision>
  <dcterms:created xsi:type="dcterms:W3CDTF">2015-07-09T08:14:00Z</dcterms:created>
  <dcterms:modified xsi:type="dcterms:W3CDTF">2025-12-15T03:36:42Z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DDC0ED6EE35C4DD3A8136298EA17F288</vt:lpwstr>
  </property>
</Properties>
</file>