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68" r:id="rId4"/>
    <p:sldId id="319" r:id="rId6"/>
    <p:sldId id="369" r:id="rId7"/>
    <p:sldId id="370" r:id="rId8"/>
    <p:sldId id="344" r:id="rId9"/>
    <p:sldId id="323" r:id="rId10"/>
    <p:sldId id="371" r:id="rId11"/>
    <p:sldId id="359" r:id="rId12"/>
    <p:sldId id="361" r:id="rId13"/>
    <p:sldId id="373" r:id="rId14"/>
    <p:sldId id="372" r:id="rId15"/>
    <p:sldId id="374" r:id="rId16"/>
    <p:sldId id="335" r:id="rId17"/>
    <p:sldId id="375" r:id="rId18"/>
    <p:sldId id="376" r:id="rId19"/>
    <p:sldId id="338" r:id="rId20"/>
    <p:sldId id="334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  <a:srgbClr val="4BD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3" autoAdjust="0"/>
    <p:restoredTop sz="94660"/>
  </p:normalViewPr>
  <p:slideViewPr>
    <p:cSldViewPr snapToGrid="0">
      <p:cViewPr varScale="1">
        <p:scale>
          <a:sx n="59" d="100"/>
          <a:sy n="59" d="100"/>
        </p:scale>
        <p:origin x="84" y="12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6.wmf"/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69.wmf"/><Relationship Id="rId7" Type="http://schemas.openxmlformats.org/officeDocument/2006/relationships/image" Target="../media/image68.wmf"/><Relationship Id="rId6" Type="http://schemas.openxmlformats.org/officeDocument/2006/relationships/image" Target="../media/image67.wmf"/><Relationship Id="rId5" Type="http://schemas.openxmlformats.org/officeDocument/2006/relationships/image" Target="../media/image66.wmf"/><Relationship Id="rId4" Type="http://schemas.openxmlformats.org/officeDocument/2006/relationships/image" Target="../media/image65.wmf"/><Relationship Id="rId3" Type="http://schemas.openxmlformats.org/officeDocument/2006/relationships/image" Target="../media/image64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/Relationships>
</file>

<file path=ppt/drawings/_rels/vmlDrawing11.vml.rels><?xml version="1.0" encoding="UTF-8" standalone="yes"?>
<Relationships xmlns="http://schemas.openxmlformats.org/package/2006/relationships"><Relationship Id="rId7" Type="http://schemas.openxmlformats.org/officeDocument/2006/relationships/image" Target="../media/image77.wmf"/><Relationship Id="rId6" Type="http://schemas.openxmlformats.org/officeDocument/2006/relationships/image" Target="../media/image76.wmf"/><Relationship Id="rId5" Type="http://schemas.openxmlformats.org/officeDocument/2006/relationships/image" Target="../media/image75.wmf"/><Relationship Id="rId4" Type="http://schemas.openxmlformats.org/officeDocument/2006/relationships/image" Target="../media/image74.wmf"/><Relationship Id="rId3" Type="http://schemas.openxmlformats.org/officeDocument/2006/relationships/image" Target="../media/image73.wmf"/><Relationship Id="rId2" Type="http://schemas.openxmlformats.org/officeDocument/2006/relationships/image" Target="../media/image72.wmf"/><Relationship Id="rId1" Type="http://schemas.openxmlformats.org/officeDocument/2006/relationships/image" Target="../media/image71.wmf"/></Relationships>
</file>

<file path=ppt/drawings/_rels/vmlDrawing2.vml.rels><?xml version="1.0" encoding="UTF-8" standalone="yes"?>
<Relationships xmlns="http://schemas.openxmlformats.org/package/2006/relationships"><Relationship Id="rId7" Type="http://schemas.openxmlformats.org/officeDocument/2006/relationships/image" Target="../media/image10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6.wmf"/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4" Type="http://schemas.openxmlformats.org/officeDocument/2006/relationships/image" Target="../media/image14.wmf"/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7" Type="http://schemas.openxmlformats.org/officeDocument/2006/relationships/image" Target="../media/image24.wmf"/><Relationship Id="rId6" Type="http://schemas.openxmlformats.org/officeDocument/2006/relationships/image" Target="../media/image23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9" Type="http://schemas.openxmlformats.org/officeDocument/2006/relationships/image" Target="../media/image33.wmf"/><Relationship Id="rId8" Type="http://schemas.openxmlformats.org/officeDocument/2006/relationships/image" Target="../media/image32.wmf"/><Relationship Id="rId7" Type="http://schemas.openxmlformats.org/officeDocument/2006/relationships/image" Target="../media/image31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2" Type="http://schemas.openxmlformats.org/officeDocument/2006/relationships/image" Target="../media/image36.wmf"/><Relationship Id="rId11" Type="http://schemas.openxmlformats.org/officeDocument/2006/relationships/image" Target="../media/image35.wmf"/><Relationship Id="rId10" Type="http://schemas.openxmlformats.org/officeDocument/2006/relationships/image" Target="../media/image34.wmf"/><Relationship Id="rId1" Type="http://schemas.openxmlformats.org/officeDocument/2006/relationships/image" Target="../media/image25.wmf"/></Relationships>
</file>

<file path=ppt/drawings/_rels/vmlDrawing6.vml.rels><?xml version="1.0" encoding="UTF-8" standalone="yes"?>
<Relationships xmlns="http://schemas.openxmlformats.org/package/2006/relationships"><Relationship Id="rId5" Type="http://schemas.openxmlformats.org/officeDocument/2006/relationships/image" Target="../media/image41.wmf"/><Relationship Id="rId4" Type="http://schemas.openxmlformats.org/officeDocument/2006/relationships/image" Target="../media/image40.wmf"/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7.vml.rels><?xml version="1.0" encoding="UTF-8" standalone="yes"?>
<Relationships xmlns="http://schemas.openxmlformats.org/package/2006/relationships"><Relationship Id="rId4" Type="http://schemas.openxmlformats.org/officeDocument/2006/relationships/image" Target="../media/image45.wmf"/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8.vml.rels><?xml version="1.0" encoding="UTF-8" standalone="yes"?>
<Relationships xmlns="http://schemas.openxmlformats.org/package/2006/relationships"><Relationship Id="rId5" Type="http://schemas.openxmlformats.org/officeDocument/2006/relationships/image" Target="../media/image50.wmf"/><Relationship Id="rId4" Type="http://schemas.openxmlformats.org/officeDocument/2006/relationships/image" Target="../media/image49.wmf"/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9.vml.rels><?xml version="1.0" encoding="UTF-8" standalone="yes"?>
<Relationships xmlns="http://schemas.openxmlformats.org/package/2006/relationships"><Relationship Id="rId9" Type="http://schemas.openxmlformats.org/officeDocument/2006/relationships/image" Target="../media/image59.wmf"/><Relationship Id="rId8" Type="http://schemas.openxmlformats.org/officeDocument/2006/relationships/image" Target="../media/image58.wmf"/><Relationship Id="rId7" Type="http://schemas.openxmlformats.org/officeDocument/2006/relationships/image" Target="../media/image57.wmf"/><Relationship Id="rId6" Type="http://schemas.openxmlformats.org/officeDocument/2006/relationships/image" Target="../media/image56.wmf"/><Relationship Id="rId5" Type="http://schemas.openxmlformats.org/officeDocument/2006/relationships/image" Target="../media/image55.wmf"/><Relationship Id="rId4" Type="http://schemas.openxmlformats.org/officeDocument/2006/relationships/image" Target="../media/image54.wmf"/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1" Type="http://schemas.openxmlformats.org/officeDocument/2006/relationships/image" Target="../media/image61.wmf"/><Relationship Id="rId10" Type="http://schemas.openxmlformats.org/officeDocument/2006/relationships/image" Target="../media/image60.wmf"/><Relationship Id="rId1" Type="http://schemas.openxmlformats.org/officeDocument/2006/relationships/image" Target="../media/image5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856D56-FB0D-4926-8F17-139F6E30AD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4EAC2-5B78-4F14-BC17-3DFAED9445D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8E3A23-DE27-4733-AAD0-9729433091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10800000">
            <a:off x="9365673" y="0"/>
            <a:ext cx="1079724" cy="1006120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9680476" y="4290466"/>
            <a:ext cx="2755364" cy="2567534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10800000">
            <a:off x="-169817" y="-2"/>
            <a:ext cx="2760617" cy="2572428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 rot="10800000">
            <a:off x="-674915" y="-29028"/>
            <a:ext cx="2018940" cy="188131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0909183" y="4977916"/>
            <a:ext cx="2048774" cy="1909111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>
            <a:off x="1783930" y="-352697"/>
            <a:ext cx="1547123" cy="1441657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 userDrawn="1"/>
        </p:nvSpPr>
        <p:spPr>
          <a:xfrm>
            <a:off x="9753832" y="4397068"/>
            <a:ext cx="748469" cy="69744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 userDrawn="1"/>
        </p:nvSpPr>
        <p:spPr>
          <a:xfrm>
            <a:off x="10550403" y="6018276"/>
            <a:ext cx="760970" cy="709095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 userDrawn="1"/>
        </p:nvSpPr>
        <p:spPr>
          <a:xfrm rot="10800000">
            <a:off x="1071898" y="101847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 userDrawn="1"/>
        </p:nvSpPr>
        <p:spPr>
          <a:xfrm rot="10800000">
            <a:off x="1858695" y="1577568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 userDrawn="1"/>
        </p:nvSpPr>
        <p:spPr>
          <a:xfrm rot="10800000">
            <a:off x="10193719" y="431758"/>
            <a:ext cx="634768" cy="59149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 userDrawn="1"/>
        </p:nvSpPr>
        <p:spPr>
          <a:xfrm rot="10800000">
            <a:off x="8954215" y="5760400"/>
            <a:ext cx="1542375" cy="1437232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5285065" y="15599"/>
            <a:ext cx="462593" cy="860810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>
            <a:off x="8796482" y="-49558"/>
            <a:ext cx="427655" cy="79579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>
            <a:off x="3095898" y="-610951"/>
            <a:ext cx="632219" cy="1176456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>
            <a:off x="1210217" y="1441655"/>
            <a:ext cx="646054" cy="1202200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>
            <a:off x="10377029" y="4042998"/>
            <a:ext cx="642900" cy="1196331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>
            <a:off x="11126371" y="2594146"/>
            <a:ext cx="370003" cy="68851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>
            <a:off x="12092408" y="4290466"/>
            <a:ext cx="501126" cy="932513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/>
        </p:nvCxnSpPr>
        <p:spPr>
          <a:xfrm>
            <a:off x="8580861" y="6307359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6433992" y="6190978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750810" y="3649515"/>
            <a:ext cx="388492" cy="722920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 userDrawn="1"/>
        </p:nvCxnSpPr>
        <p:spPr>
          <a:xfrm>
            <a:off x="-285428" y="1716983"/>
            <a:ext cx="459407" cy="854881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 userDrawn="1"/>
        </p:nvSpPr>
        <p:spPr>
          <a:xfrm rot="10800000">
            <a:off x="4354" y="-2"/>
            <a:ext cx="1199362" cy="1117602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 userDrawn="1"/>
        </p:nvSpPr>
        <p:spPr>
          <a:xfrm rot="10800000">
            <a:off x="604034" y="174789"/>
            <a:ext cx="711367" cy="662873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 userDrawn="1"/>
        </p:nvSpPr>
        <p:spPr>
          <a:xfrm rot="10800000">
            <a:off x="237364" y="629718"/>
            <a:ext cx="344197" cy="32073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 userDrawn="1"/>
        </p:nvSpPr>
        <p:spPr>
          <a:xfrm>
            <a:off x="10975553" y="5733805"/>
            <a:ext cx="1206436" cy="1124195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>
            <a:off x="10737303" y="6118927"/>
            <a:ext cx="575694" cy="53645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11179591" y="5916304"/>
            <a:ext cx="266811" cy="24862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8.bin"/><Relationship Id="rId8" Type="http://schemas.openxmlformats.org/officeDocument/2006/relationships/image" Target="../media/image49.wmf"/><Relationship Id="rId7" Type="http://schemas.openxmlformats.org/officeDocument/2006/relationships/oleObject" Target="../embeddings/oleObject47.bin"/><Relationship Id="rId6" Type="http://schemas.openxmlformats.org/officeDocument/2006/relationships/image" Target="../media/image48.wmf"/><Relationship Id="rId5" Type="http://schemas.openxmlformats.org/officeDocument/2006/relationships/oleObject" Target="../embeddings/oleObject46.bin"/><Relationship Id="rId4" Type="http://schemas.openxmlformats.org/officeDocument/2006/relationships/image" Target="../media/image47.wmf"/><Relationship Id="rId3" Type="http://schemas.openxmlformats.org/officeDocument/2006/relationships/oleObject" Target="../embeddings/oleObject45.bin"/><Relationship Id="rId2" Type="http://schemas.openxmlformats.org/officeDocument/2006/relationships/image" Target="../media/image46.wmf"/><Relationship Id="rId12" Type="http://schemas.openxmlformats.org/officeDocument/2006/relationships/vmlDrawing" Target="../drawings/vmlDrawing8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50.wmf"/><Relationship Id="rId1" Type="http://schemas.openxmlformats.org/officeDocument/2006/relationships/oleObject" Target="../embeddings/oleObject44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3.bin"/><Relationship Id="rId8" Type="http://schemas.openxmlformats.org/officeDocument/2006/relationships/image" Target="../media/image54.wmf"/><Relationship Id="rId7" Type="http://schemas.openxmlformats.org/officeDocument/2006/relationships/oleObject" Target="../embeddings/oleObject52.bin"/><Relationship Id="rId6" Type="http://schemas.openxmlformats.org/officeDocument/2006/relationships/image" Target="../media/image53.wmf"/><Relationship Id="rId5" Type="http://schemas.openxmlformats.org/officeDocument/2006/relationships/oleObject" Target="../embeddings/oleObject51.bin"/><Relationship Id="rId4" Type="http://schemas.openxmlformats.org/officeDocument/2006/relationships/image" Target="../media/image52.wmf"/><Relationship Id="rId3" Type="http://schemas.openxmlformats.org/officeDocument/2006/relationships/oleObject" Target="../embeddings/oleObject50.bin"/><Relationship Id="rId24" Type="http://schemas.openxmlformats.org/officeDocument/2006/relationships/vmlDrawing" Target="../drawings/vmlDrawing9.vml"/><Relationship Id="rId23" Type="http://schemas.openxmlformats.org/officeDocument/2006/relationships/slideLayout" Target="../slideLayouts/slideLayout2.xml"/><Relationship Id="rId22" Type="http://schemas.openxmlformats.org/officeDocument/2006/relationships/image" Target="../media/image61.wmf"/><Relationship Id="rId21" Type="http://schemas.openxmlformats.org/officeDocument/2006/relationships/oleObject" Target="../embeddings/oleObject59.bin"/><Relationship Id="rId20" Type="http://schemas.openxmlformats.org/officeDocument/2006/relationships/image" Target="../media/image60.wmf"/><Relationship Id="rId2" Type="http://schemas.openxmlformats.org/officeDocument/2006/relationships/image" Target="../media/image51.wmf"/><Relationship Id="rId19" Type="http://schemas.openxmlformats.org/officeDocument/2006/relationships/oleObject" Target="../embeddings/oleObject58.bin"/><Relationship Id="rId18" Type="http://schemas.openxmlformats.org/officeDocument/2006/relationships/image" Target="../media/image59.wmf"/><Relationship Id="rId17" Type="http://schemas.openxmlformats.org/officeDocument/2006/relationships/oleObject" Target="../embeddings/oleObject57.bin"/><Relationship Id="rId16" Type="http://schemas.openxmlformats.org/officeDocument/2006/relationships/image" Target="../media/image58.wmf"/><Relationship Id="rId15" Type="http://schemas.openxmlformats.org/officeDocument/2006/relationships/oleObject" Target="../embeddings/oleObject56.bin"/><Relationship Id="rId14" Type="http://schemas.openxmlformats.org/officeDocument/2006/relationships/image" Target="../media/image57.wmf"/><Relationship Id="rId13" Type="http://schemas.openxmlformats.org/officeDocument/2006/relationships/oleObject" Target="../embeddings/oleObject55.bin"/><Relationship Id="rId12" Type="http://schemas.openxmlformats.org/officeDocument/2006/relationships/image" Target="../media/image56.wmf"/><Relationship Id="rId11" Type="http://schemas.openxmlformats.org/officeDocument/2006/relationships/oleObject" Target="../embeddings/oleObject54.bin"/><Relationship Id="rId10" Type="http://schemas.openxmlformats.org/officeDocument/2006/relationships/image" Target="../media/image55.wmf"/><Relationship Id="rId1" Type="http://schemas.openxmlformats.org/officeDocument/2006/relationships/oleObject" Target="../embeddings/oleObject49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4.bin"/><Relationship Id="rId8" Type="http://schemas.openxmlformats.org/officeDocument/2006/relationships/image" Target="../media/image65.wmf"/><Relationship Id="rId7" Type="http://schemas.openxmlformats.org/officeDocument/2006/relationships/oleObject" Target="../embeddings/oleObject63.bin"/><Relationship Id="rId6" Type="http://schemas.openxmlformats.org/officeDocument/2006/relationships/image" Target="../media/image64.wmf"/><Relationship Id="rId5" Type="http://schemas.openxmlformats.org/officeDocument/2006/relationships/oleObject" Target="../embeddings/oleObject62.bin"/><Relationship Id="rId4" Type="http://schemas.openxmlformats.org/officeDocument/2006/relationships/image" Target="../media/image63.wmf"/><Relationship Id="rId3" Type="http://schemas.openxmlformats.org/officeDocument/2006/relationships/oleObject" Target="../embeddings/oleObject61.bin"/><Relationship Id="rId2" Type="http://schemas.openxmlformats.org/officeDocument/2006/relationships/image" Target="../media/image62.wmf"/><Relationship Id="rId18" Type="http://schemas.openxmlformats.org/officeDocument/2006/relationships/vmlDrawing" Target="../drawings/vmlDrawing10.vml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69.wmf"/><Relationship Id="rId15" Type="http://schemas.openxmlformats.org/officeDocument/2006/relationships/oleObject" Target="../embeddings/oleObject67.bin"/><Relationship Id="rId14" Type="http://schemas.openxmlformats.org/officeDocument/2006/relationships/image" Target="../media/image68.wmf"/><Relationship Id="rId13" Type="http://schemas.openxmlformats.org/officeDocument/2006/relationships/oleObject" Target="../embeddings/oleObject66.bin"/><Relationship Id="rId12" Type="http://schemas.openxmlformats.org/officeDocument/2006/relationships/image" Target="../media/image67.wmf"/><Relationship Id="rId11" Type="http://schemas.openxmlformats.org/officeDocument/2006/relationships/oleObject" Target="../embeddings/oleObject65.bin"/><Relationship Id="rId10" Type="http://schemas.openxmlformats.org/officeDocument/2006/relationships/image" Target="../media/image66.wmf"/><Relationship Id="rId1" Type="http://schemas.openxmlformats.org/officeDocument/2006/relationships/oleObject" Target="../embeddings/oleObject60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0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2.bin"/><Relationship Id="rId8" Type="http://schemas.openxmlformats.org/officeDocument/2006/relationships/image" Target="../media/image74.wmf"/><Relationship Id="rId7" Type="http://schemas.openxmlformats.org/officeDocument/2006/relationships/oleObject" Target="../embeddings/oleObject71.bin"/><Relationship Id="rId6" Type="http://schemas.openxmlformats.org/officeDocument/2006/relationships/image" Target="../media/image73.wmf"/><Relationship Id="rId5" Type="http://schemas.openxmlformats.org/officeDocument/2006/relationships/oleObject" Target="../embeddings/oleObject70.bin"/><Relationship Id="rId4" Type="http://schemas.openxmlformats.org/officeDocument/2006/relationships/image" Target="../media/image72.wmf"/><Relationship Id="rId3" Type="http://schemas.openxmlformats.org/officeDocument/2006/relationships/oleObject" Target="../embeddings/oleObject69.bin"/><Relationship Id="rId2" Type="http://schemas.openxmlformats.org/officeDocument/2006/relationships/image" Target="../media/image71.wmf"/><Relationship Id="rId16" Type="http://schemas.openxmlformats.org/officeDocument/2006/relationships/vmlDrawing" Target="../drawings/vmlDrawing11.v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77.wmf"/><Relationship Id="rId13" Type="http://schemas.openxmlformats.org/officeDocument/2006/relationships/oleObject" Target="../embeddings/oleObject74.bin"/><Relationship Id="rId12" Type="http://schemas.openxmlformats.org/officeDocument/2006/relationships/image" Target="../media/image76.wmf"/><Relationship Id="rId11" Type="http://schemas.openxmlformats.org/officeDocument/2006/relationships/oleObject" Target="../embeddings/oleObject73.bin"/><Relationship Id="rId10" Type="http://schemas.openxmlformats.org/officeDocument/2006/relationships/image" Target="../media/image75.wmf"/><Relationship Id="rId1" Type="http://schemas.openxmlformats.org/officeDocument/2006/relationships/oleObject" Target="../embeddings/oleObject68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6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5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3.wmf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2.xml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9.bin"/><Relationship Id="rId8" Type="http://schemas.openxmlformats.org/officeDocument/2006/relationships/image" Target="../media/image6.wmf"/><Relationship Id="rId7" Type="http://schemas.openxmlformats.org/officeDocument/2006/relationships/oleObject" Target="../embeddings/oleObject8.bin"/><Relationship Id="rId6" Type="http://schemas.openxmlformats.org/officeDocument/2006/relationships/image" Target="../media/image5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3.wmf"/><Relationship Id="rId16" Type="http://schemas.openxmlformats.org/officeDocument/2006/relationships/vmlDrawing" Target="../drawings/vmlDrawing2.v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10.wmf"/><Relationship Id="rId13" Type="http://schemas.openxmlformats.org/officeDocument/2006/relationships/oleObject" Target="../embeddings/oleObject11.bin"/><Relationship Id="rId12" Type="http://schemas.openxmlformats.org/officeDocument/2006/relationships/image" Target="../media/image9.wmf"/><Relationship Id="rId11" Type="http://schemas.openxmlformats.org/officeDocument/2006/relationships/oleObject" Target="../embeddings/oleObject10.bin"/><Relationship Id="rId10" Type="http://schemas.openxmlformats.org/officeDocument/2006/relationships/image" Target="../media/image8.wmf"/><Relationship Id="rId1" Type="http://schemas.openxmlformats.org/officeDocument/2006/relationships/oleObject" Target="../embeddings/oleObject5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wmf"/><Relationship Id="rId7" Type="http://schemas.openxmlformats.org/officeDocument/2006/relationships/oleObject" Target="../embeddings/oleObject15.bin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2.wmf"/><Relationship Id="rId3" Type="http://schemas.openxmlformats.org/officeDocument/2006/relationships/oleObject" Target="../embeddings/oleObject13.bin"/><Relationship Id="rId2" Type="http://schemas.openxmlformats.org/officeDocument/2006/relationships/image" Target="../media/image11.wmf"/><Relationship Id="rId11" Type="http://schemas.openxmlformats.org/officeDocument/2006/relationships/vmlDrawing" Target="../drawings/vmlDrawing3.vml"/><Relationship Id="rId10" Type="http://schemas.openxmlformats.org/officeDocument/2006/relationships/slideLayout" Target="../slideLayouts/slideLayout2.xml"/><Relationship Id="rId1" Type="http://schemas.openxmlformats.org/officeDocument/2006/relationships/oleObject" Target="../embeddings/oleObject12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0.bin"/><Relationship Id="rId8" Type="http://schemas.openxmlformats.org/officeDocument/2006/relationships/image" Target="../media/image19.wmf"/><Relationship Id="rId7" Type="http://schemas.openxmlformats.org/officeDocument/2006/relationships/oleObject" Target="../embeddings/oleObject19.bin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17.wmf"/><Relationship Id="rId3" Type="http://schemas.openxmlformats.org/officeDocument/2006/relationships/oleObject" Target="../embeddings/oleObject17.bin"/><Relationship Id="rId2" Type="http://schemas.openxmlformats.org/officeDocument/2006/relationships/image" Target="../media/image16.wmf"/><Relationship Id="rId18" Type="http://schemas.openxmlformats.org/officeDocument/2006/relationships/vmlDrawing" Target="../drawings/vmlDrawing4.vml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24.wmf"/><Relationship Id="rId15" Type="http://schemas.openxmlformats.org/officeDocument/2006/relationships/oleObject" Target="../embeddings/oleObject22.bin"/><Relationship Id="rId14" Type="http://schemas.openxmlformats.org/officeDocument/2006/relationships/image" Target="../media/image23.wmf"/><Relationship Id="rId13" Type="http://schemas.openxmlformats.org/officeDocument/2006/relationships/oleObject" Target="../embeddings/oleObject21.bin"/><Relationship Id="rId12" Type="http://schemas.microsoft.com/office/2007/relationships/hdphoto" Target="../media/image22.wdp"/><Relationship Id="rId11" Type="http://schemas.openxmlformats.org/officeDocument/2006/relationships/image" Target="../media/image21.png"/><Relationship Id="rId10" Type="http://schemas.openxmlformats.org/officeDocument/2006/relationships/image" Target="../media/image20.wmf"/><Relationship Id="rId1" Type="http://schemas.openxmlformats.org/officeDocument/2006/relationships/oleObject" Target="../embeddings/oleObject16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7.bin"/><Relationship Id="rId8" Type="http://schemas.openxmlformats.org/officeDocument/2006/relationships/image" Target="../media/image28.wmf"/><Relationship Id="rId7" Type="http://schemas.openxmlformats.org/officeDocument/2006/relationships/oleObject" Target="../embeddings/oleObject26.bin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26.wmf"/><Relationship Id="rId3" Type="http://schemas.openxmlformats.org/officeDocument/2006/relationships/oleObject" Target="../embeddings/oleObject24.bin"/><Relationship Id="rId26" Type="http://schemas.openxmlformats.org/officeDocument/2006/relationships/vmlDrawing" Target="../drawings/vmlDrawing5.vml"/><Relationship Id="rId25" Type="http://schemas.openxmlformats.org/officeDocument/2006/relationships/slideLayout" Target="../slideLayouts/slideLayout2.xml"/><Relationship Id="rId24" Type="http://schemas.openxmlformats.org/officeDocument/2006/relationships/image" Target="../media/image36.wmf"/><Relationship Id="rId23" Type="http://schemas.openxmlformats.org/officeDocument/2006/relationships/oleObject" Target="../embeddings/oleObject34.bin"/><Relationship Id="rId22" Type="http://schemas.openxmlformats.org/officeDocument/2006/relationships/image" Target="../media/image35.wmf"/><Relationship Id="rId21" Type="http://schemas.openxmlformats.org/officeDocument/2006/relationships/oleObject" Target="../embeddings/oleObject33.bin"/><Relationship Id="rId20" Type="http://schemas.openxmlformats.org/officeDocument/2006/relationships/image" Target="../media/image34.wmf"/><Relationship Id="rId2" Type="http://schemas.openxmlformats.org/officeDocument/2006/relationships/image" Target="../media/image25.wmf"/><Relationship Id="rId19" Type="http://schemas.openxmlformats.org/officeDocument/2006/relationships/oleObject" Target="../embeddings/oleObject32.bin"/><Relationship Id="rId18" Type="http://schemas.openxmlformats.org/officeDocument/2006/relationships/image" Target="../media/image33.wmf"/><Relationship Id="rId17" Type="http://schemas.openxmlformats.org/officeDocument/2006/relationships/oleObject" Target="../embeddings/oleObject31.bin"/><Relationship Id="rId16" Type="http://schemas.openxmlformats.org/officeDocument/2006/relationships/image" Target="../media/image32.wmf"/><Relationship Id="rId15" Type="http://schemas.openxmlformats.org/officeDocument/2006/relationships/oleObject" Target="../embeddings/oleObject30.bin"/><Relationship Id="rId14" Type="http://schemas.openxmlformats.org/officeDocument/2006/relationships/image" Target="../media/image31.wmf"/><Relationship Id="rId13" Type="http://schemas.openxmlformats.org/officeDocument/2006/relationships/oleObject" Target="../embeddings/oleObject29.bin"/><Relationship Id="rId12" Type="http://schemas.openxmlformats.org/officeDocument/2006/relationships/image" Target="../media/image30.wmf"/><Relationship Id="rId11" Type="http://schemas.openxmlformats.org/officeDocument/2006/relationships/oleObject" Target="../embeddings/oleObject28.bin"/><Relationship Id="rId10" Type="http://schemas.openxmlformats.org/officeDocument/2006/relationships/image" Target="../media/image29.wmf"/><Relationship Id="rId1" Type="http://schemas.openxmlformats.org/officeDocument/2006/relationships/oleObject" Target="../embeddings/oleObject23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9.bin"/><Relationship Id="rId8" Type="http://schemas.openxmlformats.org/officeDocument/2006/relationships/image" Target="../media/image40.wmf"/><Relationship Id="rId7" Type="http://schemas.openxmlformats.org/officeDocument/2006/relationships/oleObject" Target="../embeddings/oleObject38.bin"/><Relationship Id="rId6" Type="http://schemas.openxmlformats.org/officeDocument/2006/relationships/image" Target="../media/image39.wmf"/><Relationship Id="rId5" Type="http://schemas.openxmlformats.org/officeDocument/2006/relationships/oleObject" Target="../embeddings/oleObject37.bin"/><Relationship Id="rId4" Type="http://schemas.openxmlformats.org/officeDocument/2006/relationships/image" Target="../media/image38.wmf"/><Relationship Id="rId3" Type="http://schemas.openxmlformats.org/officeDocument/2006/relationships/oleObject" Target="../embeddings/oleObject36.bin"/><Relationship Id="rId2" Type="http://schemas.openxmlformats.org/officeDocument/2006/relationships/image" Target="../media/image37.wmf"/><Relationship Id="rId12" Type="http://schemas.openxmlformats.org/officeDocument/2006/relationships/vmlDrawing" Target="../drawings/vmlDrawing6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41.wmf"/><Relationship Id="rId1" Type="http://schemas.openxmlformats.org/officeDocument/2006/relationships/oleObject" Target="../embeddings/oleObject35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45.wmf"/><Relationship Id="rId7" Type="http://schemas.openxmlformats.org/officeDocument/2006/relationships/oleObject" Target="../embeddings/oleObject43.bin"/><Relationship Id="rId6" Type="http://schemas.openxmlformats.org/officeDocument/2006/relationships/image" Target="../media/image44.wmf"/><Relationship Id="rId5" Type="http://schemas.openxmlformats.org/officeDocument/2006/relationships/oleObject" Target="../embeddings/oleObject42.bin"/><Relationship Id="rId4" Type="http://schemas.openxmlformats.org/officeDocument/2006/relationships/image" Target="../media/image43.wmf"/><Relationship Id="rId3" Type="http://schemas.openxmlformats.org/officeDocument/2006/relationships/oleObject" Target="../embeddings/oleObject41.bin"/><Relationship Id="rId2" Type="http://schemas.openxmlformats.org/officeDocument/2006/relationships/image" Target="../media/image42.wmf"/><Relationship Id="rId10" Type="http://schemas.openxmlformats.org/officeDocument/2006/relationships/vmlDrawing" Target="../drawings/vmlDrawing7.vml"/><Relationship Id="rId1" Type="http://schemas.openxmlformats.org/officeDocument/2006/relationships/oleObject" Target="../embeddings/oleObject4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56832" y="1321348"/>
            <a:ext cx="8678336" cy="368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16.2 </a:t>
            </a: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二次根式的运算</a:t>
            </a:r>
            <a:endParaRPr lang="en-US" altLang="zh-CN" sz="5400" b="1">
              <a:solidFill>
                <a:srgbClr val="BA8F2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2. </a:t>
            </a: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二次根式的加减</a:t>
            </a:r>
            <a:endParaRPr lang="en-US" altLang="zh-CN" sz="5400" b="1" dirty="0">
              <a:solidFill>
                <a:srgbClr val="BA8F2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5400" b="1"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二次根式的加减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4494213" y="5589470"/>
            <a:ext cx="32035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沪科版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八年级下册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352229" y="1005537"/>
            <a:ext cx="1184287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3600" b="1">
                <a:latin typeface="+mn-lt"/>
                <a:ea typeface="+mn-ea"/>
              </a:defRPr>
            </a:lvl1pPr>
          </a:lstStyle>
          <a:p>
            <a:r>
              <a:rPr lang="zh-CN" altLang="en-US" dirty="0"/>
              <a:t>比较二次根式的加减与整式的加减，你能得出什么结论？</a:t>
            </a:r>
            <a:endParaRPr lang="zh-CN" altLang="en-US" dirty="0"/>
          </a:p>
        </p:txBody>
      </p:sp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1363883" y="1997958"/>
          <a:ext cx="9404424" cy="36905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02212"/>
                <a:gridCol w="4702212"/>
              </a:tblGrid>
              <a:tr h="81055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>
                          <a:latin typeface="+mn-ea"/>
                          <a:ea typeface="+mn-ea"/>
                        </a:rPr>
                        <a:t>相同点</a:t>
                      </a:r>
                      <a:endParaRPr lang="zh-CN" altLang="en-US" sz="3600" b="1" dirty="0">
                        <a:latin typeface="+mn-ea"/>
                        <a:ea typeface="+mn-ea"/>
                      </a:endParaRPr>
                    </a:p>
                  </a:txBody>
                  <a:tcPr marL="83127" marR="831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>
                          <a:latin typeface="+mn-ea"/>
                          <a:ea typeface="+mn-ea"/>
                        </a:rPr>
                        <a:t>不同点</a:t>
                      </a:r>
                      <a:endParaRPr lang="zh-CN" altLang="en-US" sz="3600" b="1" dirty="0">
                        <a:latin typeface="+mn-ea"/>
                        <a:ea typeface="+mn-ea"/>
                      </a:endParaRPr>
                    </a:p>
                  </a:txBody>
                  <a:tcPr marL="83127" marR="83127" anchor="ctr"/>
                </a:tc>
              </a:tr>
              <a:tr h="2880000">
                <a:tc>
                  <a:txBody>
                    <a:bodyPr/>
                    <a:lstStyle/>
                    <a:p>
                      <a:pPr algn="ctr"/>
                      <a:endParaRPr lang="en-US" altLang="zh-CN" sz="3600" b="1" dirty="0">
                        <a:latin typeface="+mn-ea"/>
                        <a:ea typeface="+mn-ea"/>
                      </a:endParaRPr>
                    </a:p>
                  </a:txBody>
                  <a:tcPr marL="83127" marR="83127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600" b="1" dirty="0">
                        <a:latin typeface="+mn-ea"/>
                        <a:ea typeface="+mn-ea"/>
                      </a:endParaRPr>
                    </a:p>
                  </a:txBody>
                  <a:tcPr marL="83127" marR="83127" anchor="ctr"/>
                </a:tc>
              </a:tr>
            </a:tbl>
          </a:graphicData>
        </a:graphic>
      </p:graphicFrame>
      <p:sp>
        <p:nvSpPr>
          <p:cNvPr id="23" name="文本框 22"/>
          <p:cNvSpPr txBox="1"/>
          <p:nvPr/>
        </p:nvSpPr>
        <p:spPr>
          <a:xfrm>
            <a:off x="2014663" y="3265215"/>
            <a:ext cx="3302595" cy="19439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i="0" u="none" strike="noStrike" baseline="0" dirty="0">
                <a:latin typeface="+mj-lt"/>
                <a:ea typeface="+mj-ea"/>
              </a:rPr>
              <a:t>合并时都是计算“系数”，计算的</a:t>
            </a:r>
            <a:r>
              <a:rPr lang="zh-CN" altLang="en-US" sz="3200" b="1" i="0" u="none" strike="noStrike" baseline="0">
                <a:latin typeface="+mj-lt"/>
                <a:ea typeface="+mj-ea"/>
              </a:rPr>
              <a:t>方法相同</a:t>
            </a:r>
            <a:endParaRPr lang="zh-CN" altLang="en-US" sz="3200" b="1" dirty="0">
              <a:latin typeface="+mj-lt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266773" y="2945128"/>
            <a:ext cx="4334966" cy="2584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i="0" u="none" strike="noStrike" baseline="0" dirty="0">
                <a:latin typeface="+mj-lt"/>
                <a:ea typeface="+mj-ea"/>
              </a:rPr>
              <a:t>二次根式合并的是化成最简二次根式后被开方数相同的二</a:t>
            </a:r>
            <a:r>
              <a:rPr lang="zh-CN" altLang="en-US" sz="3200" b="1" i="0" u="none" strike="noStrike" baseline="0">
                <a:latin typeface="+mj-lt"/>
                <a:ea typeface="+mj-ea"/>
              </a:rPr>
              <a:t>次根式；</a:t>
            </a:r>
            <a:endParaRPr lang="en-US" altLang="zh-CN" sz="3200" b="1" i="0" u="none" strike="noStrike" baseline="0">
              <a:latin typeface="+mj-lt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i="0" u="none" strike="noStrike" baseline="0">
                <a:latin typeface="+mj-lt"/>
                <a:ea typeface="+mj-ea"/>
              </a:rPr>
              <a:t>整式</a:t>
            </a:r>
            <a:r>
              <a:rPr lang="zh-CN" altLang="en-US" sz="3200" b="1" i="0" u="none" strike="noStrike" baseline="0" dirty="0">
                <a:latin typeface="+mj-lt"/>
                <a:ea typeface="+mj-ea"/>
              </a:rPr>
              <a:t>合并的</a:t>
            </a:r>
            <a:r>
              <a:rPr lang="zh-CN" altLang="en-US" sz="3200" b="1" i="0" u="none" strike="noStrike" baseline="0">
                <a:latin typeface="+mj-lt"/>
                <a:ea typeface="+mj-ea"/>
              </a:rPr>
              <a:t>是同类项</a:t>
            </a:r>
            <a:endParaRPr lang="zh-CN" altLang="en-US" sz="3200" b="1" dirty="0"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1151696" y="1540660"/>
            <a:ext cx="9888608" cy="41477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sz="3600" b="1">
                <a:latin typeface="+mj-lt"/>
                <a:ea typeface="+mj-ea"/>
                <a:cs typeface="Times New Roman" panose="02020603050405020304" pitchFamily="18" charset="0"/>
              </a:rPr>
              <a:t>        二次根式相加减，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  <a:cs typeface="Times New Roman" panose="02020603050405020304" pitchFamily="18" charset="0"/>
              </a:rPr>
              <a:t>先</a:t>
            </a:r>
            <a:r>
              <a:rPr lang="zh-CN" altLang="en-US" sz="3600" b="1">
                <a:latin typeface="+mj-lt"/>
                <a:ea typeface="+mj-ea"/>
                <a:cs typeface="Times New Roman" panose="02020603050405020304" pitchFamily="18" charset="0"/>
              </a:rPr>
              <a:t>把各个二</a:t>
            </a:r>
            <a:r>
              <a:rPr lang="zh-CN" altLang="en-US" sz="3600" b="1" dirty="0">
                <a:latin typeface="+mj-lt"/>
                <a:ea typeface="+mj-ea"/>
                <a:cs typeface="Times New Roman" panose="02020603050405020304" pitchFamily="18" charset="0"/>
              </a:rPr>
              <a:t>次根式</a:t>
            </a:r>
            <a:r>
              <a:rPr lang="zh-CN" altLang="en-US" sz="3600" b="1" dirty="0">
                <a:solidFill>
                  <a:srgbClr val="FF0000"/>
                </a:solidFill>
                <a:latin typeface="+mj-lt"/>
                <a:ea typeface="+mj-ea"/>
                <a:cs typeface="Times New Roman" panose="02020603050405020304" pitchFamily="18" charset="0"/>
              </a:rPr>
              <a:t>化成最简二次根式</a:t>
            </a:r>
            <a:r>
              <a:rPr lang="zh-CN" altLang="en-US" sz="3600" b="1">
                <a:latin typeface="+mj-lt"/>
                <a:ea typeface="+mj-ea"/>
                <a:cs typeface="Times New Roman" panose="02020603050405020304" pitchFamily="18" charset="0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  <a:cs typeface="Times New Roman" panose="02020603050405020304" pitchFamily="18" charset="0"/>
              </a:rPr>
              <a:t>再</a:t>
            </a:r>
            <a:r>
              <a:rPr lang="zh-CN" altLang="en-US" sz="3600" b="1">
                <a:latin typeface="+mj-lt"/>
                <a:ea typeface="+mj-ea"/>
                <a:cs typeface="Times New Roman" panose="02020603050405020304" pitchFamily="18" charset="0"/>
              </a:rPr>
              <a:t>把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  <a:cs typeface="Times New Roman" panose="02020603050405020304" pitchFamily="18" charset="0"/>
              </a:rPr>
              <a:t>同</a:t>
            </a:r>
            <a:r>
              <a:rPr lang="zh-CN" altLang="en-US" sz="3600" b="1" dirty="0">
                <a:solidFill>
                  <a:srgbClr val="FF0000"/>
                </a:solidFill>
                <a:latin typeface="+mj-lt"/>
                <a:ea typeface="+mj-ea"/>
                <a:cs typeface="Times New Roman" panose="02020603050405020304" pitchFamily="18" charset="0"/>
              </a:rPr>
              <a:t>类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  <a:cs typeface="Times New Roman" panose="02020603050405020304" pitchFamily="18" charset="0"/>
              </a:rPr>
              <a:t>二次根式合并</a:t>
            </a:r>
            <a:r>
              <a:rPr lang="en-US" altLang="zh-CN" sz="3600" b="1">
                <a:latin typeface="+mj-lt"/>
                <a:ea typeface="+mj-ea"/>
                <a:cs typeface="Times New Roman" panose="02020603050405020304" pitchFamily="18" charset="0"/>
              </a:rPr>
              <a:t>. </a:t>
            </a:r>
            <a:r>
              <a:rPr lang="zh-CN" altLang="en-US" sz="3600" b="1">
                <a:latin typeface="+mj-lt"/>
                <a:ea typeface="+mj-ea"/>
                <a:cs typeface="Times New Roman" panose="02020603050405020304" pitchFamily="18" charset="0"/>
              </a:rPr>
              <a:t>合并同类二次根式与合并同类项类似</a:t>
            </a:r>
            <a:r>
              <a:rPr lang="en-US" altLang="zh-CN" sz="3600" b="1">
                <a:latin typeface="+mj-lt"/>
                <a:ea typeface="+mj-ea"/>
                <a:cs typeface="Times New Roman" panose="02020603050405020304" pitchFamily="18" charset="0"/>
              </a:rPr>
              <a:t>.</a:t>
            </a:r>
            <a:endParaRPr lang="en-US" altLang="zh-CN" sz="3600" b="1">
              <a:latin typeface="+mj-lt"/>
              <a:ea typeface="+mj-ea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600" b="1">
                <a:latin typeface="+mj-lt"/>
                <a:ea typeface="+mj-ea"/>
                <a:cs typeface="Times New Roman" panose="02020603050405020304" pitchFamily="18" charset="0"/>
              </a:rPr>
              <a:t>        </a:t>
            </a:r>
            <a:r>
              <a:rPr lang="zh-CN" altLang="en-US" sz="3600" b="1">
                <a:latin typeface="+mj-lt"/>
                <a:ea typeface="+mj-ea"/>
                <a:cs typeface="Times New Roman" panose="02020603050405020304" pitchFamily="18" charset="0"/>
              </a:rPr>
              <a:t>在二次根式的运算中，实数的运算性质和运算法则同样适用</a:t>
            </a:r>
            <a:r>
              <a:rPr lang="en-US" altLang="zh-CN" sz="3600" b="1">
                <a:latin typeface="+mj-lt"/>
                <a:ea typeface="+mj-ea"/>
                <a:cs typeface="Times New Roman" panose="02020603050405020304" pitchFamily="18" charset="0"/>
              </a:rPr>
              <a:t>.</a:t>
            </a:r>
            <a:endParaRPr lang="zh-CN" altLang="en-US" sz="3600" b="1" dirty="0"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75131" y="760535"/>
            <a:ext cx="2861049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归纳总结：</a:t>
            </a:r>
            <a:endParaRPr lang="en-US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10"/>
          <p:cNvSpPr txBox="1"/>
          <p:nvPr/>
        </p:nvSpPr>
        <p:spPr>
          <a:xfrm>
            <a:off x="4352624" y="693209"/>
            <a:ext cx="4339650" cy="82541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36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“一化二找三</a:t>
            </a:r>
            <a:r>
              <a:rPr lang="zh-CN" altLang="en-US" sz="36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合并”</a:t>
            </a:r>
            <a:endParaRPr lang="zh-CN" altLang="en-US" sz="36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302176" y="209657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3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10241"/>
          <p:cNvSpPr txBox="1"/>
          <p:nvPr/>
        </p:nvSpPr>
        <p:spPr>
          <a:xfrm>
            <a:off x="1145272" y="982384"/>
            <a:ext cx="65612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en-US" altLang="zh-CN"/>
              <a:t>1. </a:t>
            </a:r>
            <a:r>
              <a:rPr lang="zh-CN" altLang="en-US"/>
              <a:t>下列计算是否正确？为什么？</a:t>
            </a:r>
            <a:endParaRPr lang="en-US" altLang="zh-CN" dirty="0"/>
          </a:p>
        </p:txBody>
      </p:sp>
      <p:sp>
        <p:nvSpPr>
          <p:cNvPr id="53" name="文本框 52"/>
          <p:cNvSpPr txBox="1"/>
          <p:nvPr/>
        </p:nvSpPr>
        <p:spPr>
          <a:xfrm>
            <a:off x="7630066" y="1104446"/>
            <a:ext cx="34290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P12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练习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T2】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463737" y="1946817"/>
            <a:ext cx="4701685" cy="646331"/>
            <a:chOff x="1085340" y="1424940"/>
            <a:chExt cx="4701685" cy="646331"/>
          </a:xfrm>
        </p:grpSpPr>
        <p:sp>
          <p:nvSpPr>
            <p:cNvPr id="39" name="文本框 10241"/>
            <p:cNvSpPr txBox="1"/>
            <p:nvPr/>
          </p:nvSpPr>
          <p:spPr>
            <a:xfrm>
              <a:off x="1085340" y="1424940"/>
              <a:ext cx="470168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 dirty="0"/>
                <a:t>（</a:t>
              </a:r>
              <a:r>
                <a:rPr lang="en-US" altLang="zh-CN"/>
                <a:t>1</a:t>
              </a:r>
              <a:r>
                <a:rPr lang="zh-CN" altLang="en-US"/>
                <a:t>）                       ；</a:t>
              </a:r>
              <a:endParaRPr lang="en-US" altLang="zh-CN" dirty="0"/>
            </a:p>
          </p:txBody>
        </p:sp>
        <p:graphicFrame>
          <p:nvGraphicFramePr>
            <p:cNvPr id="40" name="对象 39"/>
            <p:cNvGraphicFramePr>
              <a:graphicFrameLocks noChangeAspect="1"/>
            </p:cNvGraphicFramePr>
            <p:nvPr/>
          </p:nvGraphicFramePr>
          <p:xfrm>
            <a:off x="2211644" y="1467467"/>
            <a:ext cx="26416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32" name="Equation" r:id="rId1" imgW="63398400" imgH="13411200" progId="Equation.DSMT4">
                    <p:embed/>
                  </p:oleObj>
                </mc:Choice>
                <mc:Fallback>
                  <p:oleObj name="Equation" r:id="rId1" imgW="63398400" imgH="13411200" progId="Equation.DSMT4">
                    <p:embed/>
                    <p:pic>
                      <p:nvPicPr>
                        <p:cNvPr id="0" name="对象 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211644" y="1467467"/>
                          <a:ext cx="26416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2" name="组合 41"/>
          <p:cNvGrpSpPr/>
          <p:nvPr/>
        </p:nvGrpSpPr>
        <p:grpSpPr>
          <a:xfrm>
            <a:off x="1463737" y="2714212"/>
            <a:ext cx="4701685" cy="646331"/>
            <a:chOff x="1085340" y="1424940"/>
            <a:chExt cx="4701685" cy="646331"/>
          </a:xfrm>
        </p:grpSpPr>
        <p:sp>
          <p:nvSpPr>
            <p:cNvPr id="43" name="文本框 10241"/>
            <p:cNvSpPr txBox="1"/>
            <p:nvPr/>
          </p:nvSpPr>
          <p:spPr>
            <a:xfrm>
              <a:off x="1085340" y="1424940"/>
              <a:ext cx="470168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2</a:t>
              </a:r>
              <a:r>
                <a:rPr lang="zh-CN" altLang="en-US"/>
                <a:t>）                       ；</a:t>
              </a:r>
              <a:endParaRPr lang="en-US" altLang="zh-CN" dirty="0"/>
            </a:p>
          </p:txBody>
        </p:sp>
        <p:graphicFrame>
          <p:nvGraphicFramePr>
            <p:cNvPr id="44" name="对象 43"/>
            <p:cNvGraphicFramePr>
              <a:graphicFrameLocks noChangeAspect="1"/>
            </p:cNvGraphicFramePr>
            <p:nvPr/>
          </p:nvGraphicFramePr>
          <p:xfrm>
            <a:off x="2211644" y="1467940"/>
            <a:ext cx="26289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33" name="Equation" r:id="rId3" imgW="63093600" imgH="13411200" progId="Equation.DSMT4">
                    <p:embed/>
                  </p:oleObj>
                </mc:Choice>
                <mc:Fallback>
                  <p:oleObj name="Equation" r:id="rId3" imgW="63093600" imgH="13411200" progId="Equation.DSMT4">
                    <p:embed/>
                    <p:pic>
                      <p:nvPicPr>
                        <p:cNvPr id="0" name="对象 39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211644" y="1467940"/>
                          <a:ext cx="26289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6" name="组合 45"/>
          <p:cNvGrpSpPr/>
          <p:nvPr/>
        </p:nvGrpSpPr>
        <p:grpSpPr>
          <a:xfrm>
            <a:off x="1463736" y="3508111"/>
            <a:ext cx="4701685" cy="646331"/>
            <a:chOff x="1085340" y="1424940"/>
            <a:chExt cx="4701685" cy="646331"/>
          </a:xfrm>
        </p:grpSpPr>
        <p:sp>
          <p:nvSpPr>
            <p:cNvPr id="47" name="文本框 10241"/>
            <p:cNvSpPr txBox="1"/>
            <p:nvPr/>
          </p:nvSpPr>
          <p:spPr>
            <a:xfrm>
              <a:off x="1085340" y="1424940"/>
              <a:ext cx="470168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3</a:t>
              </a:r>
              <a:r>
                <a:rPr lang="zh-CN" altLang="en-US"/>
                <a:t>）                       ；</a:t>
              </a:r>
              <a:endParaRPr lang="en-US" altLang="zh-CN" dirty="0"/>
            </a:p>
          </p:txBody>
        </p:sp>
        <p:graphicFrame>
          <p:nvGraphicFramePr>
            <p:cNvPr id="48" name="对象 47"/>
            <p:cNvGraphicFramePr>
              <a:graphicFrameLocks noChangeAspect="1"/>
            </p:cNvGraphicFramePr>
            <p:nvPr/>
          </p:nvGraphicFramePr>
          <p:xfrm>
            <a:off x="2211643" y="1468412"/>
            <a:ext cx="25400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34" name="Equation" r:id="rId5" imgW="60960000" imgH="13411200" progId="Equation.DSMT4">
                    <p:embed/>
                  </p:oleObj>
                </mc:Choice>
                <mc:Fallback>
                  <p:oleObj name="Equation" r:id="rId5" imgW="60960000" imgH="13411200" progId="Equation.DSMT4">
                    <p:embed/>
                    <p:pic>
                      <p:nvPicPr>
                        <p:cNvPr id="0" name="对象 43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211643" y="1468412"/>
                          <a:ext cx="25400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9" name="组合 48"/>
          <p:cNvGrpSpPr/>
          <p:nvPr/>
        </p:nvGrpSpPr>
        <p:grpSpPr>
          <a:xfrm>
            <a:off x="1463735" y="4212877"/>
            <a:ext cx="4923604" cy="1168400"/>
            <a:chOff x="1085340" y="1163905"/>
            <a:chExt cx="4923604" cy="1168400"/>
          </a:xfrm>
        </p:grpSpPr>
        <p:sp>
          <p:nvSpPr>
            <p:cNvPr id="50" name="文本框 10241"/>
            <p:cNvSpPr txBox="1"/>
            <p:nvPr/>
          </p:nvSpPr>
          <p:spPr>
            <a:xfrm>
              <a:off x="1085340" y="1424940"/>
              <a:ext cx="207459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4</a:t>
              </a:r>
              <a:r>
                <a:rPr lang="zh-CN" altLang="en-US"/>
                <a:t>）</a:t>
              </a:r>
              <a:endParaRPr lang="en-US" altLang="zh-CN" dirty="0"/>
            </a:p>
          </p:txBody>
        </p:sp>
        <p:graphicFrame>
          <p:nvGraphicFramePr>
            <p:cNvPr id="51" name="对象 50"/>
            <p:cNvGraphicFramePr>
              <a:graphicFrameLocks noChangeAspect="1"/>
            </p:cNvGraphicFramePr>
            <p:nvPr/>
          </p:nvGraphicFramePr>
          <p:xfrm>
            <a:off x="2211644" y="1163905"/>
            <a:ext cx="3797300" cy="1168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35" name="Equation" r:id="rId7" imgW="91135200" imgH="28041600" progId="Equation.DSMT4">
                    <p:embed/>
                  </p:oleObj>
                </mc:Choice>
                <mc:Fallback>
                  <p:oleObj name="Equation" r:id="rId7" imgW="91135200" imgH="28041600" progId="Equation.DSMT4">
                    <p:embed/>
                    <p:pic>
                      <p:nvPicPr>
                        <p:cNvPr id="0" name="对象 47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211644" y="1163905"/>
                          <a:ext cx="3797300" cy="1168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2" name="Text Box 4"/>
          <p:cNvSpPr txBox="1">
            <a:spLocks noChangeArrowheads="1"/>
          </p:cNvSpPr>
          <p:nvPr/>
        </p:nvSpPr>
        <p:spPr bwMode="auto">
          <a:xfrm>
            <a:off x="6230091" y="2146276"/>
            <a:ext cx="449817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600" b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错误，因为不是同类二次根式，不能直接相加减</a:t>
            </a:r>
            <a:r>
              <a:rPr lang="en-US" altLang="zh-CN" sz="3600" b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" name="右大括号 1"/>
          <p:cNvSpPr/>
          <p:nvPr/>
        </p:nvSpPr>
        <p:spPr>
          <a:xfrm>
            <a:off x="5695275" y="2259043"/>
            <a:ext cx="400725" cy="1641559"/>
          </a:xfrm>
          <a:prstGeom prst="rightBrace">
            <a:avLst>
              <a:gd name="adj1" fmla="val 64553"/>
              <a:gd name="adj2" fmla="val 5000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Text Box 4"/>
          <p:cNvSpPr txBox="1">
            <a:spLocks noChangeArrowheads="1"/>
          </p:cNvSpPr>
          <p:nvPr/>
        </p:nvSpPr>
        <p:spPr bwMode="auto">
          <a:xfrm>
            <a:off x="6387339" y="4473912"/>
            <a:ext cx="166862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600" b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错误</a:t>
            </a:r>
            <a:r>
              <a:rPr lang="en-US" altLang="zh-CN" sz="3600" b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257028" y="5497926"/>
          <a:ext cx="62484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6" name="Equation" r:id="rId9" imgW="149961600" imgH="28041600" progId="Equation.DSMT4">
                  <p:embed/>
                </p:oleObj>
              </mc:Choice>
              <mc:Fallback>
                <p:oleObj name="Equation" r:id="rId9" imgW="149961600" imgH="28041600" progId="Equation.DSMT4">
                  <p:embed/>
                  <p:pic>
                    <p:nvPicPr>
                      <p:cNvPr id="0" name="图片 4103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257028" y="5497926"/>
                        <a:ext cx="62484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2" grpId="0" animBg="1"/>
      <p:bldP spid="5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302176" y="209657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3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10241"/>
          <p:cNvSpPr txBox="1"/>
          <p:nvPr/>
        </p:nvSpPr>
        <p:spPr>
          <a:xfrm>
            <a:off x="1455663" y="928414"/>
            <a:ext cx="24990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en-US" altLang="zh-CN"/>
              <a:t>2. </a:t>
            </a:r>
            <a:r>
              <a:rPr lang="zh-CN" altLang="en-US"/>
              <a:t>计算：</a:t>
            </a:r>
            <a:endParaRPr lang="en-US" altLang="zh-CN" dirty="0"/>
          </a:p>
        </p:txBody>
      </p:sp>
      <p:sp>
        <p:nvSpPr>
          <p:cNvPr id="53" name="文本框 52"/>
          <p:cNvSpPr txBox="1"/>
          <p:nvPr/>
        </p:nvSpPr>
        <p:spPr>
          <a:xfrm>
            <a:off x="3187036" y="1050476"/>
            <a:ext cx="34290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P12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练习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T3】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21616" y="1748035"/>
            <a:ext cx="3757620" cy="646331"/>
            <a:chOff x="1085341" y="1424940"/>
            <a:chExt cx="3757620" cy="646331"/>
          </a:xfrm>
        </p:grpSpPr>
        <p:sp>
          <p:nvSpPr>
            <p:cNvPr id="39" name="文本框 10241"/>
            <p:cNvSpPr txBox="1"/>
            <p:nvPr/>
          </p:nvSpPr>
          <p:spPr>
            <a:xfrm>
              <a:off x="1085341" y="1424940"/>
              <a:ext cx="375762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 dirty="0"/>
                <a:t>（</a:t>
              </a:r>
              <a:r>
                <a:rPr lang="en-US" altLang="zh-CN"/>
                <a:t>1</a:t>
              </a:r>
              <a:r>
                <a:rPr lang="zh-CN" altLang="en-US"/>
                <a:t>）                 ；</a:t>
              </a:r>
              <a:endParaRPr lang="en-US" altLang="zh-CN" dirty="0"/>
            </a:p>
          </p:txBody>
        </p:sp>
        <p:graphicFrame>
          <p:nvGraphicFramePr>
            <p:cNvPr id="40" name="对象 39"/>
            <p:cNvGraphicFramePr>
              <a:graphicFrameLocks noChangeAspect="1"/>
            </p:cNvGraphicFramePr>
            <p:nvPr/>
          </p:nvGraphicFramePr>
          <p:xfrm>
            <a:off x="2211642" y="1467261"/>
            <a:ext cx="20574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149" name="Equation" r:id="rId1" imgW="49377600" imgH="13411200" progId="Equation.DSMT4">
                    <p:embed/>
                  </p:oleObj>
                </mc:Choice>
                <mc:Fallback>
                  <p:oleObj name="Equation" r:id="rId1" imgW="49377600" imgH="13411200" progId="Equation.DSMT4">
                    <p:embed/>
                    <p:pic>
                      <p:nvPicPr>
                        <p:cNvPr id="0" name="对象 39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211642" y="1467261"/>
                          <a:ext cx="20574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2" name="组合 41"/>
          <p:cNvGrpSpPr/>
          <p:nvPr/>
        </p:nvGrpSpPr>
        <p:grpSpPr>
          <a:xfrm>
            <a:off x="4056089" y="1746986"/>
            <a:ext cx="3757620" cy="646331"/>
            <a:chOff x="1085341" y="1424940"/>
            <a:chExt cx="3757620" cy="646331"/>
          </a:xfrm>
        </p:grpSpPr>
        <p:sp>
          <p:nvSpPr>
            <p:cNvPr id="43" name="文本框 10241"/>
            <p:cNvSpPr txBox="1"/>
            <p:nvPr/>
          </p:nvSpPr>
          <p:spPr>
            <a:xfrm>
              <a:off x="1085341" y="1424940"/>
              <a:ext cx="375762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2</a:t>
              </a:r>
              <a:r>
                <a:rPr lang="zh-CN" altLang="en-US"/>
                <a:t>）                 ；</a:t>
              </a:r>
              <a:endParaRPr lang="en-US" altLang="zh-CN" dirty="0"/>
            </a:p>
          </p:txBody>
        </p:sp>
        <p:graphicFrame>
          <p:nvGraphicFramePr>
            <p:cNvPr id="44" name="对象 43"/>
            <p:cNvGraphicFramePr>
              <a:graphicFrameLocks noChangeAspect="1"/>
            </p:cNvGraphicFramePr>
            <p:nvPr/>
          </p:nvGraphicFramePr>
          <p:xfrm>
            <a:off x="2211642" y="1467733"/>
            <a:ext cx="20574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150" name="Equation" r:id="rId3" imgW="49377600" imgH="13411200" progId="Equation.DSMT4">
                    <p:embed/>
                  </p:oleObj>
                </mc:Choice>
                <mc:Fallback>
                  <p:oleObj name="Equation" r:id="rId3" imgW="49377600" imgH="13411200" progId="Equation.DSMT4">
                    <p:embed/>
                    <p:pic>
                      <p:nvPicPr>
                        <p:cNvPr id="0" name="对象 43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211642" y="1467733"/>
                          <a:ext cx="20574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6" name="组合 45"/>
          <p:cNvGrpSpPr/>
          <p:nvPr/>
        </p:nvGrpSpPr>
        <p:grpSpPr>
          <a:xfrm>
            <a:off x="7485169" y="1465929"/>
            <a:ext cx="3120202" cy="1206500"/>
            <a:chOff x="1085341" y="1144356"/>
            <a:chExt cx="3120202" cy="1206500"/>
          </a:xfrm>
        </p:grpSpPr>
        <p:sp>
          <p:nvSpPr>
            <p:cNvPr id="47" name="文本框 10241"/>
            <p:cNvSpPr txBox="1"/>
            <p:nvPr/>
          </p:nvSpPr>
          <p:spPr>
            <a:xfrm>
              <a:off x="1085341" y="1424940"/>
              <a:ext cx="19939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3</a:t>
              </a:r>
              <a:r>
                <a:rPr lang="zh-CN" altLang="en-US"/>
                <a:t>）</a:t>
              </a:r>
              <a:endParaRPr lang="en-US" altLang="zh-CN" dirty="0"/>
            </a:p>
          </p:txBody>
        </p:sp>
        <p:graphicFrame>
          <p:nvGraphicFramePr>
            <p:cNvPr id="48" name="对象 47"/>
            <p:cNvGraphicFramePr>
              <a:graphicFrameLocks noChangeAspect="1"/>
            </p:cNvGraphicFramePr>
            <p:nvPr/>
          </p:nvGraphicFramePr>
          <p:xfrm>
            <a:off x="2211643" y="1144356"/>
            <a:ext cx="1993900" cy="1206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151" name="Equation" r:id="rId5" imgW="47853600" imgH="28956000" progId="Equation.DSMT4">
                    <p:embed/>
                  </p:oleObj>
                </mc:Choice>
                <mc:Fallback>
                  <p:oleObj name="Equation" r:id="rId5" imgW="47853600" imgH="28956000" progId="Equation.DSMT4">
                    <p:embed/>
                    <p:pic>
                      <p:nvPicPr>
                        <p:cNvPr id="0" name="对象 47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211643" y="1144356"/>
                          <a:ext cx="1993900" cy="1206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8" name="组合 17"/>
          <p:cNvGrpSpPr/>
          <p:nvPr/>
        </p:nvGrpSpPr>
        <p:grpSpPr>
          <a:xfrm>
            <a:off x="1159537" y="2726450"/>
            <a:ext cx="4138424" cy="655574"/>
            <a:chOff x="2594915" y="2776358"/>
            <a:chExt cx="4138424" cy="655574"/>
          </a:xfrm>
        </p:grpSpPr>
        <p:sp>
          <p:nvSpPr>
            <p:cNvPr id="19" name="Text Box 3"/>
            <p:cNvSpPr txBox="1"/>
            <p:nvPr/>
          </p:nvSpPr>
          <p:spPr>
            <a:xfrm>
              <a:off x="2594915" y="2785601"/>
              <a:ext cx="2259524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解：（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1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4675939" y="2776358"/>
            <a:ext cx="20574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152" name="Equation" r:id="rId7" imgW="49377600" imgH="13411200" progId="Equation.DSMT4">
                    <p:embed/>
                  </p:oleObj>
                </mc:Choice>
                <mc:Fallback>
                  <p:oleObj name="Equation" r:id="rId7" imgW="49377600" imgH="13411200" progId="Equation.DSMT4">
                    <p:embed/>
                    <p:pic>
                      <p:nvPicPr>
                        <p:cNvPr id="0" name="对象 31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4675939" y="2776358"/>
                          <a:ext cx="20574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5486845" y="2773087"/>
          <a:ext cx="12954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53" name="Equation" r:id="rId9" imgW="31089600" imgH="13411200" progId="Equation.DSMT4">
                  <p:embed/>
                </p:oleObj>
              </mc:Choice>
              <mc:Fallback>
                <p:oleObj name="Equation" r:id="rId9" imgW="31089600" imgH="13411200" progId="Equation.DSMT4">
                  <p:embed/>
                  <p:pic>
                    <p:nvPicPr>
                      <p:cNvPr id="0" name="对象 3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486845" y="2773087"/>
                        <a:ext cx="12954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4" name="组合 23"/>
          <p:cNvGrpSpPr/>
          <p:nvPr/>
        </p:nvGrpSpPr>
        <p:grpSpPr>
          <a:xfrm>
            <a:off x="2080591" y="3661320"/>
            <a:ext cx="3229182" cy="655574"/>
            <a:chOff x="3504157" y="2776358"/>
            <a:chExt cx="3229182" cy="655574"/>
          </a:xfrm>
        </p:grpSpPr>
        <p:sp>
          <p:nvSpPr>
            <p:cNvPr id="25" name="Text Box 3"/>
            <p:cNvSpPr txBox="1"/>
            <p:nvPr/>
          </p:nvSpPr>
          <p:spPr>
            <a:xfrm>
              <a:off x="3504157" y="2785601"/>
              <a:ext cx="1350282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2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26" name="对象 25"/>
            <p:cNvGraphicFramePr>
              <a:graphicFrameLocks noChangeAspect="1"/>
            </p:cNvGraphicFramePr>
            <p:nvPr/>
          </p:nvGraphicFramePr>
          <p:xfrm>
            <a:off x="4675939" y="2776358"/>
            <a:ext cx="20574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154" name="Equation" r:id="rId11" imgW="49377600" imgH="13411200" progId="Equation.DSMT4">
                    <p:embed/>
                  </p:oleObj>
                </mc:Choice>
                <mc:Fallback>
                  <p:oleObj name="Equation" r:id="rId11" imgW="49377600" imgH="13411200" progId="Equation.DSMT4">
                    <p:embed/>
                    <p:pic>
                      <p:nvPicPr>
                        <p:cNvPr id="0" name="对象 19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4675939" y="2776358"/>
                          <a:ext cx="20574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5486845" y="3713644"/>
          <a:ext cx="24384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55" name="Equation" r:id="rId13" imgW="58521600" imgH="13106400" progId="Equation.DSMT4">
                  <p:embed/>
                </p:oleObj>
              </mc:Choice>
              <mc:Fallback>
                <p:oleObj name="Equation" r:id="rId13" imgW="58521600" imgH="13106400" progId="Equation.DSMT4">
                  <p:embed/>
                  <p:pic>
                    <p:nvPicPr>
                      <p:cNvPr id="0" name="对象 2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486845" y="3713644"/>
                        <a:ext cx="24384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对象 27"/>
          <p:cNvGraphicFramePr>
            <a:graphicFrameLocks noChangeAspect="1"/>
          </p:cNvGraphicFramePr>
          <p:nvPr/>
        </p:nvGraphicFramePr>
        <p:xfrm>
          <a:off x="8102317" y="3661257"/>
          <a:ext cx="12446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56" name="Equation" r:id="rId15" imgW="29870400" imgH="13106400" progId="Equation.DSMT4">
                  <p:embed/>
                </p:oleObj>
              </mc:Choice>
              <mc:Fallback>
                <p:oleObj name="Equation" r:id="rId15" imgW="29870400" imgH="13106400" progId="Equation.DSMT4">
                  <p:embed/>
                  <p:pic>
                    <p:nvPicPr>
                      <p:cNvPr id="0" name="对象 2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102317" y="3661257"/>
                        <a:ext cx="12446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9" name="组合 28"/>
          <p:cNvGrpSpPr/>
          <p:nvPr/>
        </p:nvGrpSpPr>
        <p:grpSpPr>
          <a:xfrm>
            <a:off x="2080591" y="4577865"/>
            <a:ext cx="2998745" cy="1206500"/>
            <a:chOff x="3504157" y="2452088"/>
            <a:chExt cx="2998745" cy="1206500"/>
          </a:xfrm>
        </p:grpSpPr>
        <p:sp>
          <p:nvSpPr>
            <p:cNvPr id="31" name="Text Box 3"/>
            <p:cNvSpPr txBox="1"/>
            <p:nvPr/>
          </p:nvSpPr>
          <p:spPr>
            <a:xfrm>
              <a:off x="3504157" y="2785601"/>
              <a:ext cx="1350282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3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32" name="对象 31"/>
            <p:cNvGraphicFramePr>
              <a:graphicFrameLocks noChangeAspect="1"/>
            </p:cNvGraphicFramePr>
            <p:nvPr/>
          </p:nvGraphicFramePr>
          <p:xfrm>
            <a:off x="4610602" y="2452088"/>
            <a:ext cx="1892300" cy="1206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157" name="Equation" r:id="rId17" imgW="45415200" imgH="28956000" progId="Equation.DSMT4">
                    <p:embed/>
                  </p:oleObj>
                </mc:Choice>
                <mc:Fallback>
                  <p:oleObj name="Equation" r:id="rId17" imgW="45415200" imgH="28956000" progId="Equation.DSMT4">
                    <p:embed/>
                    <p:pic>
                      <p:nvPicPr>
                        <p:cNvPr id="0" name="对象 25"/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4610602" y="2452088"/>
                          <a:ext cx="1892300" cy="1206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5206026" y="4564549"/>
          <a:ext cx="22733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58" name="Equation" r:id="rId19" imgW="54559200" imgH="28041600" progId="Equation.DSMT4">
                  <p:embed/>
                </p:oleObj>
              </mc:Choice>
              <mc:Fallback>
                <p:oleObj name="Equation" r:id="rId19" imgW="54559200" imgH="28041600" progId="Equation.DSMT4">
                  <p:embed/>
                  <p:pic>
                    <p:nvPicPr>
                      <p:cNvPr id="0" name="对象 26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206026" y="4564549"/>
                        <a:ext cx="22733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对象 33"/>
          <p:cNvGraphicFramePr>
            <a:graphicFrameLocks noChangeAspect="1"/>
          </p:cNvGraphicFramePr>
          <p:nvPr/>
        </p:nvGraphicFramePr>
        <p:xfrm>
          <a:off x="7603747" y="4583273"/>
          <a:ext cx="19431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59" name="Equation" r:id="rId21" imgW="46634400" imgH="25603200" progId="Equation.DSMT4">
                  <p:embed/>
                </p:oleObj>
              </mc:Choice>
              <mc:Fallback>
                <p:oleObj name="Equation" r:id="rId21" imgW="46634400" imgH="25603200" progId="Equation.DSMT4">
                  <p:embed/>
                  <p:pic>
                    <p:nvPicPr>
                      <p:cNvPr id="0" name="对象 2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603747" y="4583273"/>
                        <a:ext cx="19431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22055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随堂练习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7" name="Text Box 4"/>
          <p:cNvSpPr txBox="1"/>
          <p:nvPr/>
        </p:nvSpPr>
        <p:spPr>
          <a:xfrm>
            <a:off x="851958" y="1069526"/>
            <a:ext cx="3124200" cy="73507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3200" b="1">
                <a:latin typeface="+mj-lt"/>
              </a:defRPr>
            </a:lvl1pPr>
          </a:lstStyle>
          <a:p>
            <a:r>
              <a:rPr lang="en-US" altLang="zh-CN" sz="3600">
                <a:ea typeface="+mj-ea"/>
              </a:rPr>
              <a:t>1</a:t>
            </a:r>
            <a:r>
              <a:rPr lang="en-US" altLang="zh-CN" sz="3600" dirty="0">
                <a:ea typeface="+mj-ea"/>
              </a:rPr>
              <a:t>.  </a:t>
            </a:r>
            <a:r>
              <a:rPr lang="zh-CN" altLang="en-US" sz="3600" dirty="0">
                <a:ea typeface="+mj-ea"/>
              </a:rPr>
              <a:t>计算： </a:t>
            </a:r>
            <a:endParaRPr lang="zh-CN" altLang="en-US" sz="3600" dirty="0">
              <a:ea typeface="+mj-ea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509581" y="1984104"/>
            <a:ext cx="3757620" cy="646331"/>
            <a:chOff x="1085341" y="1424940"/>
            <a:chExt cx="3757620" cy="646331"/>
          </a:xfrm>
        </p:grpSpPr>
        <p:sp>
          <p:nvSpPr>
            <p:cNvPr id="67" name="文本框 10241"/>
            <p:cNvSpPr txBox="1"/>
            <p:nvPr/>
          </p:nvSpPr>
          <p:spPr>
            <a:xfrm>
              <a:off x="1085341" y="1424940"/>
              <a:ext cx="375762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 dirty="0"/>
                <a:t>（</a:t>
              </a:r>
              <a:r>
                <a:rPr lang="en-US" altLang="zh-CN"/>
                <a:t>1</a:t>
              </a:r>
              <a:r>
                <a:rPr lang="zh-CN" altLang="en-US"/>
                <a:t>）                    ；</a:t>
              </a:r>
              <a:endParaRPr lang="en-US" altLang="zh-CN" dirty="0"/>
            </a:p>
          </p:txBody>
        </p:sp>
        <p:graphicFrame>
          <p:nvGraphicFramePr>
            <p:cNvPr id="68" name="对象 67"/>
            <p:cNvGraphicFramePr>
              <a:graphicFrameLocks noChangeAspect="1"/>
            </p:cNvGraphicFramePr>
            <p:nvPr/>
          </p:nvGraphicFramePr>
          <p:xfrm>
            <a:off x="2211642" y="1466486"/>
            <a:ext cx="24003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770" name="Equation" r:id="rId1" imgW="57607200" imgH="13411200" progId="Equation.DSMT4">
                    <p:embed/>
                  </p:oleObj>
                </mc:Choice>
                <mc:Fallback>
                  <p:oleObj name="Equation" r:id="rId1" imgW="57607200" imgH="13411200" progId="Equation.DSMT4">
                    <p:embed/>
                    <p:pic>
                      <p:nvPicPr>
                        <p:cNvPr id="0" name="对象 39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211642" y="1466486"/>
                          <a:ext cx="24003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9" name="组合 68"/>
          <p:cNvGrpSpPr/>
          <p:nvPr/>
        </p:nvGrpSpPr>
        <p:grpSpPr>
          <a:xfrm>
            <a:off x="509580" y="3105834"/>
            <a:ext cx="5600699" cy="646331"/>
            <a:chOff x="1085340" y="1424940"/>
            <a:chExt cx="5600699" cy="646331"/>
          </a:xfrm>
        </p:grpSpPr>
        <p:sp>
          <p:nvSpPr>
            <p:cNvPr id="70" name="文本框 10241"/>
            <p:cNvSpPr txBox="1"/>
            <p:nvPr/>
          </p:nvSpPr>
          <p:spPr>
            <a:xfrm>
              <a:off x="1085340" y="1424940"/>
              <a:ext cx="560069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2</a:t>
              </a:r>
              <a:r>
                <a:rPr lang="zh-CN" altLang="en-US"/>
                <a:t>）                               ；</a:t>
              </a:r>
              <a:endParaRPr lang="en-US" altLang="zh-CN" dirty="0"/>
            </a:p>
          </p:txBody>
        </p:sp>
        <p:graphicFrame>
          <p:nvGraphicFramePr>
            <p:cNvPr id="71" name="对象 70"/>
            <p:cNvGraphicFramePr>
              <a:graphicFrameLocks noChangeAspect="1"/>
            </p:cNvGraphicFramePr>
            <p:nvPr/>
          </p:nvGraphicFramePr>
          <p:xfrm>
            <a:off x="2211642" y="1467119"/>
            <a:ext cx="37338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771" name="Equation" r:id="rId3" imgW="89611200" imgH="13411200" progId="Equation.DSMT4">
                    <p:embed/>
                  </p:oleObj>
                </mc:Choice>
                <mc:Fallback>
                  <p:oleObj name="Equation" r:id="rId3" imgW="89611200" imgH="13411200" progId="Equation.DSMT4">
                    <p:embed/>
                    <p:pic>
                      <p:nvPicPr>
                        <p:cNvPr id="0" name="对象 43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211642" y="1467119"/>
                          <a:ext cx="37338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2" name="组合 71"/>
          <p:cNvGrpSpPr/>
          <p:nvPr/>
        </p:nvGrpSpPr>
        <p:grpSpPr>
          <a:xfrm>
            <a:off x="509580" y="4139785"/>
            <a:ext cx="5410199" cy="825500"/>
            <a:chOff x="1085340" y="1401909"/>
            <a:chExt cx="5410199" cy="825500"/>
          </a:xfrm>
        </p:grpSpPr>
        <p:sp>
          <p:nvSpPr>
            <p:cNvPr id="73" name="文本框 10241"/>
            <p:cNvSpPr txBox="1"/>
            <p:nvPr/>
          </p:nvSpPr>
          <p:spPr>
            <a:xfrm>
              <a:off x="1085340" y="1424940"/>
              <a:ext cx="541019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3</a:t>
              </a:r>
              <a:r>
                <a:rPr lang="zh-CN" altLang="en-US"/>
                <a:t>）                              ；</a:t>
              </a:r>
              <a:endParaRPr lang="en-US" altLang="zh-CN" dirty="0"/>
            </a:p>
          </p:txBody>
        </p:sp>
        <p:graphicFrame>
          <p:nvGraphicFramePr>
            <p:cNvPr id="74" name="对象 73"/>
            <p:cNvGraphicFramePr>
              <a:graphicFrameLocks noChangeAspect="1"/>
            </p:cNvGraphicFramePr>
            <p:nvPr/>
          </p:nvGraphicFramePr>
          <p:xfrm>
            <a:off x="2211642" y="1401909"/>
            <a:ext cx="3467100" cy="825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772" name="Equation" r:id="rId5" imgW="83210400" imgH="19812000" progId="Equation.DSMT4">
                    <p:embed/>
                  </p:oleObj>
                </mc:Choice>
                <mc:Fallback>
                  <p:oleObj name="Equation" r:id="rId5" imgW="83210400" imgH="19812000" progId="Equation.DSMT4">
                    <p:embed/>
                    <p:pic>
                      <p:nvPicPr>
                        <p:cNvPr id="0" name="对象 47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211642" y="1401909"/>
                          <a:ext cx="3467100" cy="825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5" name="组合 74"/>
          <p:cNvGrpSpPr/>
          <p:nvPr/>
        </p:nvGrpSpPr>
        <p:grpSpPr>
          <a:xfrm>
            <a:off x="509581" y="5244190"/>
            <a:ext cx="6536501" cy="827893"/>
            <a:chOff x="1085341" y="1424940"/>
            <a:chExt cx="6536501" cy="827893"/>
          </a:xfrm>
        </p:grpSpPr>
        <p:sp>
          <p:nvSpPr>
            <p:cNvPr id="76" name="文本框 10241"/>
            <p:cNvSpPr txBox="1"/>
            <p:nvPr/>
          </p:nvSpPr>
          <p:spPr>
            <a:xfrm>
              <a:off x="1085341" y="1424940"/>
              <a:ext cx="19939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4</a:t>
              </a:r>
              <a:r>
                <a:rPr lang="zh-CN" altLang="en-US"/>
                <a:t>）</a:t>
              </a:r>
              <a:endParaRPr lang="en-US" altLang="zh-CN" dirty="0"/>
            </a:p>
          </p:txBody>
        </p:sp>
        <p:graphicFrame>
          <p:nvGraphicFramePr>
            <p:cNvPr id="77" name="对象 76"/>
            <p:cNvGraphicFramePr>
              <a:graphicFrameLocks noChangeAspect="1"/>
            </p:cNvGraphicFramePr>
            <p:nvPr/>
          </p:nvGraphicFramePr>
          <p:xfrm>
            <a:off x="2211642" y="1427333"/>
            <a:ext cx="5410200" cy="825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773" name="Equation" r:id="rId7" imgW="129844800" imgH="19812000" progId="Equation.DSMT4">
                    <p:embed/>
                  </p:oleObj>
                </mc:Choice>
                <mc:Fallback>
                  <p:oleObj name="Equation" r:id="rId7" imgW="129844800" imgH="19812000" progId="Equation.DSMT4">
                    <p:embed/>
                    <p:pic>
                      <p:nvPicPr>
                        <p:cNvPr id="0" name="对象 73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211642" y="1427333"/>
                          <a:ext cx="5410200" cy="825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510079" y="1796357"/>
          <a:ext cx="14097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74" name="Equation" r:id="rId9" imgW="33832800" imgH="25908000" progId="Equation.DSMT4">
                  <p:embed/>
                </p:oleObj>
              </mc:Choice>
              <mc:Fallback>
                <p:oleObj name="Equation" r:id="rId9" imgW="33832800" imgH="25908000" progId="Equation.DSMT4">
                  <p:embed/>
                  <p:pic>
                    <p:nvPicPr>
                      <p:cNvPr id="0" name="图片 1277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510079" y="1796357"/>
                        <a:ext cx="14097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对象 81"/>
          <p:cNvGraphicFramePr>
            <a:graphicFrameLocks noChangeAspect="1"/>
          </p:cNvGraphicFramePr>
          <p:nvPr/>
        </p:nvGraphicFramePr>
        <p:xfrm>
          <a:off x="5558670" y="3064266"/>
          <a:ext cx="25273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75" name="Equation" r:id="rId11" imgW="60655200" imgH="13411200" progId="Equation.DSMT4">
                  <p:embed/>
                </p:oleObj>
              </mc:Choice>
              <mc:Fallback>
                <p:oleObj name="Equation" r:id="rId11" imgW="60655200" imgH="13411200" progId="Equation.DSMT4">
                  <p:embed/>
                  <p:pic>
                    <p:nvPicPr>
                      <p:cNvPr id="0" name="对象 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558670" y="3064266"/>
                        <a:ext cx="25273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" name="对象 82"/>
          <p:cNvGraphicFramePr>
            <a:graphicFrameLocks noChangeAspect="1"/>
          </p:cNvGraphicFramePr>
          <p:nvPr/>
        </p:nvGraphicFramePr>
        <p:xfrm>
          <a:off x="5558670" y="4206875"/>
          <a:ext cx="27940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76" name="Equation" r:id="rId13" imgW="67056000" imgH="13106400" progId="Equation.DSMT4">
                  <p:embed/>
                </p:oleObj>
              </mc:Choice>
              <mc:Fallback>
                <p:oleObj name="Equation" r:id="rId13" imgW="67056000" imgH="13106400" progId="Equation.DSMT4">
                  <p:embed/>
                  <p:pic>
                    <p:nvPicPr>
                      <p:cNvPr id="0" name="对象 8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558670" y="4206875"/>
                        <a:ext cx="27940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" name="对象 83"/>
          <p:cNvGraphicFramePr>
            <a:graphicFrameLocks noChangeAspect="1"/>
          </p:cNvGraphicFramePr>
          <p:nvPr/>
        </p:nvGraphicFramePr>
        <p:xfrm>
          <a:off x="7358063" y="5343525"/>
          <a:ext cx="28067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77" name="Equation" r:id="rId15" imgW="67360800" imgH="13411200" progId="Equation.DSMT4">
                  <p:embed/>
                </p:oleObj>
              </mc:Choice>
              <mc:Fallback>
                <p:oleObj name="Equation" r:id="rId15" imgW="67360800" imgH="13411200" progId="Equation.DSMT4">
                  <p:embed/>
                  <p:pic>
                    <p:nvPicPr>
                      <p:cNvPr id="0" name="对象 8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358063" y="5343525"/>
                        <a:ext cx="28067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/>
          <p:cNvSpPr/>
          <p:nvPr/>
        </p:nvSpPr>
        <p:spPr>
          <a:xfrm>
            <a:off x="1006061" y="611716"/>
            <a:ext cx="10179877" cy="248016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>
                <a:latin typeface="+mj-lt"/>
                <a:ea typeface="+mj-ea"/>
              </a:rPr>
              <a:t>2. </a:t>
            </a:r>
            <a:r>
              <a:rPr lang="zh-CN" altLang="en-US" sz="3600" b="1">
                <a:latin typeface="+mj-lt"/>
                <a:ea typeface="+mj-ea"/>
              </a:rPr>
              <a:t>下</a:t>
            </a:r>
            <a:r>
              <a:rPr lang="zh-CN" altLang="en-US" sz="3600" b="1" dirty="0">
                <a:latin typeface="+mj-lt"/>
                <a:ea typeface="+mj-ea"/>
              </a:rPr>
              <a:t>图是一土楼的水平切面图，它由两个圆心圆</a:t>
            </a:r>
            <a:r>
              <a:rPr lang="zh-CN" altLang="en-US" sz="3600" b="1">
                <a:latin typeface="+mj-lt"/>
                <a:ea typeface="+mj-ea"/>
              </a:rPr>
              <a:t>构成</a:t>
            </a:r>
            <a:r>
              <a:rPr lang="en-US" altLang="zh-CN" sz="3600" b="1">
                <a:latin typeface="+mj-lt"/>
                <a:ea typeface="+mj-ea"/>
              </a:rPr>
              <a:t>. </a:t>
            </a:r>
            <a:r>
              <a:rPr lang="zh-CN" altLang="en-US" sz="3600" b="1">
                <a:latin typeface="+mj-lt"/>
                <a:ea typeface="+mj-ea"/>
              </a:rPr>
              <a:t>已知</a:t>
            </a:r>
            <a:r>
              <a:rPr lang="zh-CN" altLang="en-US" sz="3600" b="1" dirty="0">
                <a:latin typeface="+mj-lt"/>
                <a:ea typeface="+mj-ea"/>
              </a:rPr>
              <a:t>大圆和小圆的面积分别为 </a:t>
            </a:r>
            <a:r>
              <a:rPr lang="en-US" altLang="zh-CN" sz="3600" b="1" dirty="0">
                <a:latin typeface="+mj-lt"/>
                <a:ea typeface="+mj-ea"/>
              </a:rPr>
              <a:t>763.02 m</a:t>
            </a:r>
            <a:r>
              <a:rPr lang="en-US" altLang="zh-CN" sz="3600" b="1" baseline="30000" dirty="0">
                <a:latin typeface="+mj-lt"/>
                <a:ea typeface="+mj-ea"/>
              </a:rPr>
              <a:t>2 </a:t>
            </a:r>
            <a:r>
              <a:rPr lang="zh-CN" altLang="en-US" sz="3600" b="1" dirty="0">
                <a:latin typeface="+mj-lt"/>
                <a:ea typeface="+mj-ea"/>
              </a:rPr>
              <a:t>和 </a:t>
            </a:r>
            <a:r>
              <a:rPr lang="en-US" altLang="zh-CN" sz="3600" b="1" dirty="0">
                <a:latin typeface="+mj-lt"/>
                <a:ea typeface="+mj-ea"/>
              </a:rPr>
              <a:t>150.72 m</a:t>
            </a:r>
            <a:r>
              <a:rPr lang="en-US" altLang="zh-CN" sz="3600" b="1" baseline="30000" dirty="0">
                <a:latin typeface="+mj-lt"/>
                <a:ea typeface="+mj-ea"/>
              </a:rPr>
              <a:t>2</a:t>
            </a:r>
            <a:r>
              <a:rPr lang="zh-CN" altLang="en-US" sz="3600" b="1" dirty="0">
                <a:latin typeface="+mj-lt"/>
                <a:ea typeface="+mj-ea"/>
              </a:rPr>
              <a:t>，求圆环的宽度 </a:t>
            </a:r>
            <a:r>
              <a:rPr lang="en-US" altLang="zh-CN" sz="3600" b="1" i="1" dirty="0">
                <a:latin typeface="+mj-lt"/>
                <a:ea typeface="+mj-ea"/>
              </a:rPr>
              <a:t>d</a:t>
            </a:r>
            <a:r>
              <a:rPr lang="zh-CN" altLang="en-US" sz="3600" b="1" dirty="0">
                <a:latin typeface="+mj-lt"/>
                <a:ea typeface="+mj-ea"/>
              </a:rPr>
              <a:t>（</a:t>
            </a:r>
            <a:r>
              <a:rPr lang="en-US" altLang="zh-CN" sz="3600" b="1" dirty="0">
                <a:latin typeface="+mj-lt"/>
                <a:ea typeface="+mj-ea"/>
              </a:rPr>
              <a:t>π</a:t>
            </a:r>
            <a:r>
              <a:rPr lang="zh-CN" altLang="en-US" sz="3600" b="1" dirty="0">
                <a:latin typeface="+mj-lt"/>
                <a:ea typeface="+mj-ea"/>
              </a:rPr>
              <a:t>取</a:t>
            </a:r>
            <a:r>
              <a:rPr lang="en-US" altLang="zh-CN" sz="3600" b="1" dirty="0">
                <a:latin typeface="+mj-lt"/>
                <a:ea typeface="+mj-ea"/>
              </a:rPr>
              <a:t>3.14</a:t>
            </a:r>
            <a:r>
              <a:rPr lang="zh-CN" altLang="en-US" sz="3600" b="1" dirty="0">
                <a:latin typeface="+mj-lt"/>
                <a:ea typeface="+mj-ea"/>
              </a:rPr>
              <a:t>）</a:t>
            </a:r>
            <a:r>
              <a:rPr lang="en-US" altLang="zh-CN" sz="3600" b="1" dirty="0">
                <a:latin typeface="+mj-lt"/>
                <a:ea typeface="+mj-ea"/>
              </a:rPr>
              <a:t>.</a:t>
            </a:r>
            <a:endParaRPr lang="en-US" altLang="zh-CN" sz="3600" b="1" dirty="0">
              <a:latin typeface="+mj-lt"/>
              <a:ea typeface="+mj-ea"/>
            </a:endParaRPr>
          </a:p>
        </p:txBody>
      </p:sp>
      <p:pic>
        <p:nvPicPr>
          <p:cNvPr id="3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5442" y="3429000"/>
            <a:ext cx="7569200" cy="254211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752545" y="351045"/>
            <a:ext cx="10686909" cy="164916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defTabSz="609600">
              <a:lnSpc>
                <a:spcPct val="15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解：设</a:t>
            </a:r>
            <a:r>
              <a:rPr lang="zh-CN" altLang="en-US" sz="3600" b="1" dirty="0">
                <a:solidFill>
                  <a:srgbClr val="FF0000"/>
                </a:solidFill>
                <a:latin typeface="+mj-lt"/>
              </a:rPr>
              <a:t>大圆和小圆的半径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分别为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R</a:t>
            </a:r>
            <a:r>
              <a:rPr lang="zh-CN" altLang="en-US" sz="3600" b="1" dirty="0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3600" b="1" i="1" dirty="0">
                <a:solidFill>
                  <a:srgbClr val="FF0000"/>
                </a:solidFill>
                <a:latin typeface="+mj-lt"/>
              </a:rPr>
              <a:t>r</a:t>
            </a:r>
            <a:r>
              <a:rPr lang="zh-CN" altLang="en-US" sz="3600" b="1" dirty="0">
                <a:solidFill>
                  <a:srgbClr val="FF0000"/>
                </a:solidFill>
                <a:latin typeface="+mj-lt"/>
              </a:rPr>
              <a:t>，面积分别为 </a:t>
            </a:r>
            <a:r>
              <a:rPr lang="en-US" altLang="zh-CN" sz="3600" b="1" i="1" dirty="0">
                <a:solidFill>
                  <a:srgbClr val="FF0000"/>
                </a:solidFill>
                <a:latin typeface="+mj-lt"/>
              </a:rPr>
              <a:t>S</a:t>
            </a:r>
            <a:r>
              <a:rPr lang="en-US" altLang="zh-CN" sz="3600" b="1" baseline="-25000" dirty="0">
                <a:solidFill>
                  <a:srgbClr val="FF0000"/>
                </a:solidFill>
                <a:latin typeface="+mj-lt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3600" b="1" i="1" dirty="0">
                <a:solidFill>
                  <a:srgbClr val="FF0000"/>
                </a:solidFill>
                <a:latin typeface="+mj-lt"/>
              </a:rPr>
              <a:t>S</a:t>
            </a:r>
            <a:r>
              <a:rPr lang="en-US" altLang="zh-CN" sz="3600" b="1" baseline="-25000" dirty="0">
                <a:solidFill>
                  <a:srgbClr val="FF0000"/>
                </a:solidFill>
                <a:latin typeface="+mj-lt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latin typeface="+mj-lt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由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S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</a:rPr>
              <a:t>1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π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R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  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S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</a:rPr>
              <a:t>2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π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r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</a:rPr>
              <a:t>2 </a:t>
            </a:r>
            <a:r>
              <a:rPr lang="zh-CN" altLang="en-US" sz="3600" b="1" dirty="0">
                <a:solidFill>
                  <a:srgbClr val="FF0000"/>
                </a:solidFill>
                <a:latin typeface="+mj-lt"/>
              </a:rPr>
              <a:t>可知</a:t>
            </a:r>
            <a:endParaRPr lang="zh-CN" altLang="en-US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7" name="矩形 18"/>
          <p:cNvSpPr/>
          <p:nvPr/>
        </p:nvSpPr>
        <p:spPr>
          <a:xfrm>
            <a:off x="772078" y="2392511"/>
            <a:ext cx="647934" cy="6463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+mj-lt"/>
              </a:rPr>
              <a:t>则</a:t>
            </a:r>
            <a:endParaRPr lang="zh-CN" altLang="en-US" sz="3600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7902022" y="1043109"/>
          <a:ext cx="3517900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03" name="Equation" r:id="rId1" imgW="84429600" imgH="28956000" progId="Equation.DSMT4">
                  <p:embed/>
                </p:oleObj>
              </mc:Choice>
              <mc:Fallback>
                <p:oleObj name="Equation" r:id="rId1" imgW="84429600" imgH="28956000" progId="Equation.DSMT4">
                  <p:embed/>
                  <p:pic>
                    <p:nvPicPr>
                      <p:cNvPr id="0" name="图片 4410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902022" y="1043109"/>
                        <a:ext cx="3517900" cy="120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1605035" y="2105025"/>
          <a:ext cx="4368800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04" name="Equation" r:id="rId3" imgW="104851200" imgH="28956000" progId="Equation.DSMT4">
                  <p:embed/>
                </p:oleObj>
              </mc:Choice>
              <mc:Fallback>
                <p:oleObj name="Equation" r:id="rId3" imgW="104851200" imgH="28956000" progId="Equation.DSMT4">
                  <p:embed/>
                  <p:pic>
                    <p:nvPicPr>
                      <p:cNvPr id="0" name="对象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05035" y="2105025"/>
                        <a:ext cx="4368800" cy="120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3435951" y="3436408"/>
          <a:ext cx="4140200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05" name="Equation" r:id="rId5" imgW="99364800" imgH="28956000" progId="Equation.DSMT4">
                  <p:embed/>
                </p:oleObj>
              </mc:Choice>
              <mc:Fallback>
                <p:oleObj name="Equation" r:id="rId5" imgW="99364800" imgH="28956000" progId="Equation.DSMT4">
                  <p:embed/>
                  <p:pic>
                    <p:nvPicPr>
                      <p:cNvPr id="0" name="对象 1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35951" y="3436408"/>
                        <a:ext cx="4140200" cy="120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3435951" y="4767791"/>
          <a:ext cx="26543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06" name="Equation" r:id="rId7" imgW="63703200" imgH="13411200" progId="Equation.DSMT4">
                  <p:embed/>
                </p:oleObj>
              </mc:Choice>
              <mc:Fallback>
                <p:oleObj name="Equation" r:id="rId7" imgW="63703200" imgH="13411200" progId="Equation.DSMT4">
                  <p:embed/>
                  <p:pic>
                    <p:nvPicPr>
                      <p:cNvPr id="0" name="对象 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35951" y="4767791"/>
                        <a:ext cx="26543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3435951" y="5451474"/>
          <a:ext cx="24257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07" name="Equation" r:id="rId9" imgW="58216800" imgH="13411200" progId="Equation.DSMT4">
                  <p:embed/>
                </p:oleObj>
              </mc:Choice>
              <mc:Fallback>
                <p:oleObj name="Equation" r:id="rId9" imgW="58216800" imgH="13411200" progId="Equation.DSMT4">
                  <p:embed/>
                  <p:pic>
                    <p:nvPicPr>
                      <p:cNvPr id="0" name="对象 1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435951" y="5451474"/>
                        <a:ext cx="24257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3435951" y="6135158"/>
          <a:ext cx="20066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08" name="Equation" r:id="rId11" imgW="48158400" imgH="16154400" progId="Equation.DSMT4">
                  <p:embed/>
                </p:oleObj>
              </mc:Choice>
              <mc:Fallback>
                <p:oleObj name="Equation" r:id="rId11" imgW="48158400" imgH="16154400" progId="Equation.DSMT4">
                  <p:embed/>
                  <p:pic>
                    <p:nvPicPr>
                      <p:cNvPr id="0" name="对象 1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435951" y="6135158"/>
                        <a:ext cx="2006600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2" name="组合 21"/>
          <p:cNvGrpSpPr/>
          <p:nvPr/>
        </p:nvGrpSpPr>
        <p:grpSpPr>
          <a:xfrm>
            <a:off x="6841848" y="5169309"/>
            <a:ext cx="4352474" cy="1245249"/>
            <a:chOff x="6841848" y="5169309"/>
            <a:chExt cx="4352474" cy="1245249"/>
          </a:xfrm>
        </p:grpSpPr>
        <p:sp>
          <p:nvSpPr>
            <p:cNvPr id="19" name="Rectangle 30"/>
            <p:cNvSpPr/>
            <p:nvPr/>
          </p:nvSpPr>
          <p:spPr>
            <a:xfrm>
              <a:off x="6841848" y="5169309"/>
              <a:ext cx="4352474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solidFill>
                    <a:srgbClr val="FF0000"/>
                  </a:solidFill>
                  <a:latin typeface="+mj-lt"/>
                </a:rPr>
                <a:t>答：圆环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的宽度 </a:t>
              </a:r>
              <a:r>
                <a:rPr lang="en-US" altLang="zh-CN" sz="3600" b="1" i="1">
                  <a:solidFill>
                    <a:srgbClr val="FF0000"/>
                  </a:solidFill>
                  <a:latin typeface="+mj-lt"/>
                </a:rPr>
                <a:t>d 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为</a:t>
              </a:r>
              <a:endParaRPr lang="zh-CN" altLang="en-US" sz="3600" b="1" dirty="0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7902022" y="5855758"/>
            <a:ext cx="14605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109" name="Equation" r:id="rId13" imgW="35052000" imgH="13411200" progId="Equation.DSMT4">
                    <p:embed/>
                  </p:oleObj>
                </mc:Choice>
                <mc:Fallback>
                  <p:oleObj name="Equation" r:id="rId13" imgW="35052000" imgH="13411200" progId="Equation.DSMT4">
                    <p:embed/>
                    <p:pic>
                      <p:nvPicPr>
                        <p:cNvPr id="0" name="对象 16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7902022" y="5855758"/>
                          <a:ext cx="14605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5153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课堂小结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52048" y="1842984"/>
            <a:ext cx="9869581" cy="3625579"/>
            <a:chOff x="790148" y="1373084"/>
            <a:chExt cx="9869581" cy="3625579"/>
          </a:xfrm>
        </p:grpSpPr>
        <p:grpSp>
          <p:nvGrpSpPr>
            <p:cNvPr id="3" name="组合 2"/>
            <p:cNvGrpSpPr/>
            <p:nvPr/>
          </p:nvGrpSpPr>
          <p:grpSpPr>
            <a:xfrm>
              <a:off x="790148" y="1373084"/>
              <a:ext cx="9869581" cy="3625579"/>
              <a:chOff x="750392" y="1558614"/>
              <a:chExt cx="9869581" cy="3625579"/>
            </a:xfrm>
          </p:grpSpPr>
          <p:sp>
            <p:nvSpPr>
              <p:cNvPr id="5" name="任意多边形: 形状 4"/>
              <p:cNvSpPr/>
              <p:nvPr/>
            </p:nvSpPr>
            <p:spPr>
              <a:xfrm>
                <a:off x="2656590" y="3856198"/>
                <a:ext cx="251001" cy="793045"/>
              </a:xfrm>
              <a:custGeom>
                <a:avLst/>
                <a:gdLst>
                  <a:gd name="connsiteX0" fmla="*/ 0 w 251001"/>
                  <a:gd name="connsiteY0" fmla="*/ 0 h 926948"/>
                  <a:gd name="connsiteX1" fmla="*/ 125500 w 251001"/>
                  <a:gd name="connsiteY1" fmla="*/ 0 h 926948"/>
                  <a:gd name="connsiteX2" fmla="*/ 125500 w 251001"/>
                  <a:gd name="connsiteY2" fmla="*/ 926948 h 926948"/>
                  <a:gd name="connsiteX3" fmla="*/ 251001 w 251001"/>
                  <a:gd name="connsiteY3" fmla="*/ 926948 h 926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001" h="926948">
                    <a:moveTo>
                      <a:pt x="0" y="0"/>
                    </a:moveTo>
                    <a:lnTo>
                      <a:pt x="125500" y="0"/>
                    </a:lnTo>
                    <a:lnTo>
                      <a:pt x="125500" y="926948"/>
                    </a:lnTo>
                    <a:lnTo>
                      <a:pt x="251001" y="926948"/>
                    </a:lnTo>
                  </a:path>
                </a:pathLst>
              </a:custGeom>
              <a:noFill/>
            </p:spPr>
            <p:style>
              <a:lnRef idx="2">
                <a:schemeClr val="accent4"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2">
                  <a:tint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14192" tIns="439466" rIns="114193" bIns="439466" numCol="1" spcCol="1270" anchor="ctr" anchorCtr="0">
                <a:noAutofit/>
              </a:bodyPr>
              <a:lstStyle/>
              <a:p>
                <a:pPr marL="0" lvl="0" indent="0" algn="ctr" defTabSz="1600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3600" b="1" kern="1200">
                  <a:solidFill>
                    <a:schemeClr val="tx1"/>
                  </a:solidFill>
                  <a:latin typeface="+mn-lt"/>
                  <a:ea typeface="+mj-ea"/>
                </a:endParaRPr>
              </a:p>
            </p:txBody>
          </p:sp>
          <p:sp>
            <p:nvSpPr>
              <p:cNvPr id="6" name="任意多边形: 形状 5"/>
              <p:cNvSpPr/>
              <p:nvPr/>
            </p:nvSpPr>
            <p:spPr>
              <a:xfrm>
                <a:off x="4162598" y="2514639"/>
                <a:ext cx="251001" cy="91440"/>
              </a:xfrm>
              <a:custGeom>
                <a:avLst/>
                <a:gdLst>
                  <a:gd name="connsiteX0" fmla="*/ 0 w 251001"/>
                  <a:gd name="connsiteY0" fmla="*/ 45720 h 91440"/>
                  <a:gd name="connsiteX1" fmla="*/ 251001 w 251001"/>
                  <a:gd name="connsiteY1" fmla="*/ 45720 h 91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1001" h="91440">
                    <a:moveTo>
                      <a:pt x="0" y="45720"/>
                    </a:moveTo>
                    <a:lnTo>
                      <a:pt x="251001" y="45720"/>
                    </a:lnTo>
                  </a:path>
                </a:pathLst>
              </a:custGeom>
              <a:noFill/>
            </p:spPr>
            <p:style>
              <a:lnRef idx="2">
                <a:schemeClr val="accent5"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2">
                  <a:tint val="7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31926" tIns="39445" rIns="131925" bIns="39445" numCol="1" spcCol="1270" anchor="ctr" anchorCtr="0">
                <a:noAutofit/>
              </a:bodyPr>
              <a:lstStyle/>
              <a:p>
                <a:pPr marL="0" lvl="0" indent="0" algn="ctr" defTabSz="1600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3600" b="1" kern="1200">
                  <a:solidFill>
                    <a:schemeClr val="tx1"/>
                  </a:solidFill>
                  <a:latin typeface="+mn-lt"/>
                  <a:ea typeface="+mj-ea"/>
                </a:endParaRPr>
              </a:p>
            </p:txBody>
          </p:sp>
          <p:sp>
            <p:nvSpPr>
              <p:cNvPr id="13" name="任意多边形: 形状 12"/>
              <p:cNvSpPr/>
              <p:nvPr/>
            </p:nvSpPr>
            <p:spPr>
              <a:xfrm>
                <a:off x="2656590" y="2560359"/>
                <a:ext cx="251001" cy="1295839"/>
              </a:xfrm>
              <a:custGeom>
                <a:avLst/>
                <a:gdLst>
                  <a:gd name="connsiteX0" fmla="*/ 0 w 251001"/>
                  <a:gd name="connsiteY0" fmla="*/ 1295839 h 1295839"/>
                  <a:gd name="connsiteX1" fmla="*/ 125500 w 251001"/>
                  <a:gd name="connsiteY1" fmla="*/ 1295839 h 1295839"/>
                  <a:gd name="connsiteX2" fmla="*/ 125500 w 251001"/>
                  <a:gd name="connsiteY2" fmla="*/ 0 h 1295839"/>
                  <a:gd name="connsiteX3" fmla="*/ 251001 w 251001"/>
                  <a:gd name="connsiteY3" fmla="*/ 0 h 1295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001" h="1295839">
                    <a:moveTo>
                      <a:pt x="0" y="1295839"/>
                    </a:moveTo>
                    <a:lnTo>
                      <a:pt x="125500" y="1295839"/>
                    </a:lnTo>
                    <a:lnTo>
                      <a:pt x="125500" y="0"/>
                    </a:lnTo>
                    <a:lnTo>
                      <a:pt x="251001" y="0"/>
                    </a:lnTo>
                  </a:path>
                </a:pathLst>
              </a:custGeom>
              <a:noFill/>
            </p:spPr>
            <p:style>
              <a:lnRef idx="2">
                <a:schemeClr val="accent4"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2">
                  <a:tint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05203" tIns="614921" rIns="105202" bIns="614922" numCol="1" spcCol="1270" anchor="ctr" anchorCtr="0">
                <a:noAutofit/>
              </a:bodyPr>
              <a:lstStyle/>
              <a:p>
                <a:pPr marL="0" lvl="0" indent="0" algn="ctr" defTabSz="1600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3600" b="1" kern="1200">
                  <a:solidFill>
                    <a:schemeClr val="tx1"/>
                  </a:solidFill>
                  <a:latin typeface="+mn-lt"/>
                  <a:ea typeface="+mj-ea"/>
                </a:endParaRPr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 rot="16200000">
                <a:off x="1057319" y="2903099"/>
                <a:ext cx="1292343" cy="1906198"/>
              </a:xfrm>
              <a:custGeom>
                <a:avLst/>
                <a:gdLst>
                  <a:gd name="connsiteX0" fmla="*/ 0 w 1292343"/>
                  <a:gd name="connsiteY0" fmla="*/ 0 h 1906198"/>
                  <a:gd name="connsiteX1" fmla="*/ 1292343 w 1292343"/>
                  <a:gd name="connsiteY1" fmla="*/ 0 h 1906198"/>
                  <a:gd name="connsiteX2" fmla="*/ 1292343 w 1292343"/>
                  <a:gd name="connsiteY2" fmla="*/ 1906198 h 1906198"/>
                  <a:gd name="connsiteX3" fmla="*/ 0 w 1292343"/>
                  <a:gd name="connsiteY3" fmla="*/ 1906198 h 1906198"/>
                  <a:gd name="connsiteX4" fmla="*/ 0 w 1292343"/>
                  <a:gd name="connsiteY4" fmla="*/ 0 h 1906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2343" h="1906198">
                    <a:moveTo>
                      <a:pt x="0" y="0"/>
                    </a:moveTo>
                    <a:lnTo>
                      <a:pt x="1292343" y="0"/>
                    </a:lnTo>
                    <a:lnTo>
                      <a:pt x="1292343" y="1906198"/>
                    </a:lnTo>
                    <a:lnTo>
                      <a:pt x="0" y="1906198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vert" wrap="square" lIns="22859" tIns="22860" rIns="22860" bIns="22859" numCol="1" spcCol="1270" anchor="ctr" anchorCtr="0">
                <a:noAutofit/>
              </a:bodyPr>
              <a:lstStyle/>
              <a:p>
                <a:pPr marL="0" lvl="0" indent="0" algn="ctr" defTabSz="1600200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</a:pPr>
                <a:r>
                  <a:rPr lang="zh-CN" altLang="en-US" sz="3600" b="1" kern="1200" dirty="0">
                    <a:solidFill>
                      <a:schemeClr val="tx1"/>
                    </a:solidFill>
                    <a:latin typeface="+mn-lt"/>
                    <a:ea typeface="+mj-ea"/>
                  </a:rPr>
                  <a:t>二</a:t>
                </a:r>
                <a:r>
                  <a:rPr lang="zh-CN" altLang="en-US" sz="3600" b="1" kern="1200">
                    <a:solidFill>
                      <a:schemeClr val="tx1"/>
                    </a:solidFill>
                    <a:latin typeface="+mn-lt"/>
                    <a:ea typeface="+mj-ea"/>
                  </a:rPr>
                  <a:t>次根式加</a:t>
                </a:r>
                <a:r>
                  <a:rPr lang="zh-CN" altLang="en-US" sz="3600" b="1" kern="1200" dirty="0">
                    <a:solidFill>
                      <a:schemeClr val="tx1"/>
                    </a:solidFill>
                    <a:latin typeface="+mn-lt"/>
                    <a:ea typeface="+mj-ea"/>
                  </a:rPr>
                  <a:t>减</a:t>
                </a:r>
                <a:endParaRPr lang="zh-CN" altLang="en-US" sz="3600" b="1" kern="1200" dirty="0">
                  <a:solidFill>
                    <a:schemeClr val="tx1"/>
                  </a:solidFill>
                  <a:latin typeface="+mn-lt"/>
                  <a:ea typeface="+mj-ea"/>
                </a:endParaRPr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>
                <a:off x="2907591" y="2260492"/>
                <a:ext cx="1255007" cy="599732"/>
              </a:xfrm>
              <a:custGeom>
                <a:avLst/>
                <a:gdLst>
                  <a:gd name="connsiteX0" fmla="*/ 0 w 1255007"/>
                  <a:gd name="connsiteY0" fmla="*/ 0 h 599732"/>
                  <a:gd name="connsiteX1" fmla="*/ 1255007 w 1255007"/>
                  <a:gd name="connsiteY1" fmla="*/ 0 h 599732"/>
                  <a:gd name="connsiteX2" fmla="*/ 1255007 w 1255007"/>
                  <a:gd name="connsiteY2" fmla="*/ 599732 h 599732"/>
                  <a:gd name="connsiteX3" fmla="*/ 0 w 1255007"/>
                  <a:gd name="connsiteY3" fmla="*/ 599732 h 599732"/>
                  <a:gd name="connsiteX4" fmla="*/ 0 w 1255007"/>
                  <a:gd name="connsiteY4" fmla="*/ 0 h 59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5007" h="599732">
                    <a:moveTo>
                      <a:pt x="0" y="0"/>
                    </a:moveTo>
                    <a:lnTo>
                      <a:pt x="1255007" y="0"/>
                    </a:lnTo>
                    <a:lnTo>
                      <a:pt x="1255007" y="599732"/>
                    </a:lnTo>
                    <a:lnTo>
                      <a:pt x="0" y="599732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2860" tIns="22860" rIns="22860" bIns="22860" numCol="1" spcCol="1270" anchor="ctr" anchorCtr="0">
                <a:noAutofit/>
              </a:bodyPr>
              <a:lstStyle/>
              <a:p>
                <a:pPr marL="0" lvl="0" indent="0" algn="ctr" defTabSz="1600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zh-CN" altLang="en-US" sz="3600" b="1" kern="1200">
                    <a:solidFill>
                      <a:schemeClr val="tx1"/>
                    </a:solidFill>
                    <a:latin typeface="+mn-lt"/>
                    <a:ea typeface="+mj-ea"/>
                  </a:rPr>
                  <a:t>法则</a:t>
                </a:r>
                <a:endParaRPr lang="zh-CN" altLang="en-US" sz="3600" b="1" kern="1200" dirty="0">
                  <a:solidFill>
                    <a:schemeClr val="tx1"/>
                  </a:solidFill>
                  <a:latin typeface="+mn-lt"/>
                  <a:ea typeface="+mj-ea"/>
                </a:endParaRPr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>
                <a:off x="4413600" y="1558614"/>
                <a:ext cx="6206372" cy="2003488"/>
              </a:xfrm>
              <a:custGeom>
                <a:avLst/>
                <a:gdLst>
                  <a:gd name="connsiteX0" fmla="*/ 0 w 6087336"/>
                  <a:gd name="connsiteY0" fmla="*/ 0 h 2264556"/>
                  <a:gd name="connsiteX1" fmla="*/ 6087336 w 6087336"/>
                  <a:gd name="connsiteY1" fmla="*/ 0 h 2264556"/>
                  <a:gd name="connsiteX2" fmla="*/ 6087336 w 6087336"/>
                  <a:gd name="connsiteY2" fmla="*/ 2264556 h 2264556"/>
                  <a:gd name="connsiteX3" fmla="*/ 0 w 6087336"/>
                  <a:gd name="connsiteY3" fmla="*/ 2264556 h 2264556"/>
                  <a:gd name="connsiteX4" fmla="*/ 0 w 6087336"/>
                  <a:gd name="connsiteY4" fmla="*/ 0 h 2264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87336" h="2264556">
                    <a:moveTo>
                      <a:pt x="0" y="0"/>
                    </a:moveTo>
                    <a:lnTo>
                      <a:pt x="6087336" y="0"/>
                    </a:lnTo>
                    <a:lnTo>
                      <a:pt x="6087336" y="2264556"/>
                    </a:lnTo>
                    <a:lnTo>
                      <a:pt x="0" y="22645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6000" tIns="36000" rIns="36000" bIns="36000" numCol="1" spcCol="1270" anchor="ctr" anchorCtr="0">
                <a:spAutoFit/>
              </a:bodyPr>
              <a:lstStyle/>
              <a:p>
                <a:pPr marL="0" lvl="0" indent="0" algn="l" defTabSz="1600200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</a:pPr>
                <a:r>
                  <a:rPr lang="zh-CN" altLang="en-US" sz="3600" b="1" kern="1200">
                    <a:solidFill>
                      <a:schemeClr val="tx1"/>
                    </a:solidFill>
                    <a:latin typeface="+mn-lt"/>
                    <a:ea typeface="+mj-ea"/>
                  </a:rPr>
                  <a:t>二次根式相加减，先把各个二次根式</a:t>
                </a:r>
                <a:r>
                  <a:rPr lang="zh-CN" altLang="en-US" sz="3600" b="1" kern="1200" dirty="0">
                    <a:solidFill>
                      <a:schemeClr val="tx1"/>
                    </a:solidFill>
                    <a:latin typeface="+mn-lt"/>
                    <a:ea typeface="+mj-ea"/>
                  </a:rPr>
                  <a:t>化成最简二次根式</a:t>
                </a:r>
                <a:r>
                  <a:rPr lang="zh-CN" altLang="en-US" sz="3600" b="1" kern="1200">
                    <a:solidFill>
                      <a:schemeClr val="tx1"/>
                    </a:solidFill>
                    <a:latin typeface="+mn-lt"/>
                    <a:ea typeface="+mj-ea"/>
                  </a:rPr>
                  <a:t>，再把同类二</a:t>
                </a:r>
                <a:r>
                  <a:rPr lang="zh-CN" altLang="en-US" sz="3600" b="1" kern="1200" dirty="0">
                    <a:solidFill>
                      <a:schemeClr val="tx1"/>
                    </a:solidFill>
                    <a:latin typeface="+mn-lt"/>
                    <a:ea typeface="+mj-ea"/>
                  </a:rPr>
                  <a:t>次根式合并</a:t>
                </a:r>
                <a:r>
                  <a:rPr lang="en-US" altLang="zh-CN" sz="3600" b="1" kern="1200" dirty="0">
                    <a:solidFill>
                      <a:schemeClr val="tx1"/>
                    </a:solidFill>
                    <a:latin typeface="+mn-lt"/>
                    <a:ea typeface="+mj-ea"/>
                  </a:rPr>
                  <a:t>.</a:t>
                </a:r>
                <a:endParaRPr lang="zh-CN" altLang="en-US" sz="3600" b="1" kern="1200" dirty="0">
                  <a:solidFill>
                    <a:schemeClr val="tx1"/>
                  </a:solidFill>
                  <a:latin typeface="+mn-lt"/>
                  <a:ea typeface="+mj-ea"/>
                </a:endParaRPr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>
                <a:off x="2907591" y="4349377"/>
                <a:ext cx="1255007" cy="599732"/>
              </a:xfrm>
              <a:custGeom>
                <a:avLst/>
                <a:gdLst>
                  <a:gd name="connsiteX0" fmla="*/ 0 w 1255007"/>
                  <a:gd name="connsiteY0" fmla="*/ 0 h 599732"/>
                  <a:gd name="connsiteX1" fmla="*/ 1255007 w 1255007"/>
                  <a:gd name="connsiteY1" fmla="*/ 0 h 599732"/>
                  <a:gd name="connsiteX2" fmla="*/ 1255007 w 1255007"/>
                  <a:gd name="connsiteY2" fmla="*/ 599732 h 599732"/>
                  <a:gd name="connsiteX3" fmla="*/ 0 w 1255007"/>
                  <a:gd name="connsiteY3" fmla="*/ 599732 h 599732"/>
                  <a:gd name="connsiteX4" fmla="*/ 0 w 1255007"/>
                  <a:gd name="connsiteY4" fmla="*/ 0 h 59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5007" h="599732">
                    <a:moveTo>
                      <a:pt x="0" y="0"/>
                    </a:moveTo>
                    <a:lnTo>
                      <a:pt x="1255007" y="0"/>
                    </a:lnTo>
                    <a:lnTo>
                      <a:pt x="1255007" y="599732"/>
                    </a:lnTo>
                    <a:lnTo>
                      <a:pt x="0" y="599732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2860" tIns="22860" rIns="22860" bIns="22860" numCol="1" spcCol="1270" anchor="ctr" anchorCtr="0">
                <a:noAutofit/>
              </a:bodyPr>
              <a:lstStyle/>
              <a:p>
                <a:pPr marL="0" lvl="0" indent="0" algn="ctr" defTabSz="1600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zh-CN" altLang="en-US" sz="3600" b="1" kern="1200">
                    <a:solidFill>
                      <a:schemeClr val="tx1"/>
                    </a:solidFill>
                    <a:latin typeface="+mn-lt"/>
                    <a:ea typeface="+mj-ea"/>
                  </a:rPr>
                  <a:t>注意</a:t>
                </a:r>
                <a:endParaRPr lang="zh-CN" altLang="en-US" sz="3600" b="1" kern="1200" dirty="0">
                  <a:solidFill>
                    <a:schemeClr val="tx1"/>
                  </a:solidFill>
                  <a:latin typeface="+mn-lt"/>
                  <a:ea typeface="+mj-ea"/>
                </a:endParaRPr>
              </a:p>
            </p:txBody>
          </p:sp>
          <p:sp>
            <p:nvSpPr>
              <p:cNvPr id="18" name="任意多边形: 形状 17"/>
              <p:cNvSpPr/>
              <p:nvPr/>
            </p:nvSpPr>
            <p:spPr>
              <a:xfrm>
                <a:off x="4413600" y="4114294"/>
                <a:ext cx="6206373" cy="1069899"/>
              </a:xfrm>
              <a:custGeom>
                <a:avLst/>
                <a:gdLst>
                  <a:gd name="connsiteX0" fmla="*/ 0 w 6206373"/>
                  <a:gd name="connsiteY0" fmla="*/ 0 h 1251923"/>
                  <a:gd name="connsiteX1" fmla="*/ 6206373 w 6206373"/>
                  <a:gd name="connsiteY1" fmla="*/ 0 h 1251923"/>
                  <a:gd name="connsiteX2" fmla="*/ 6206373 w 6206373"/>
                  <a:gd name="connsiteY2" fmla="*/ 1251923 h 1251923"/>
                  <a:gd name="connsiteX3" fmla="*/ 0 w 6206373"/>
                  <a:gd name="connsiteY3" fmla="*/ 1251923 h 1251923"/>
                  <a:gd name="connsiteX4" fmla="*/ 0 w 6206373"/>
                  <a:gd name="connsiteY4" fmla="*/ 0 h 1251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06373" h="1251923">
                    <a:moveTo>
                      <a:pt x="0" y="0"/>
                    </a:moveTo>
                    <a:lnTo>
                      <a:pt x="6206373" y="0"/>
                    </a:lnTo>
                    <a:lnTo>
                      <a:pt x="6206373" y="1251923"/>
                    </a:lnTo>
                    <a:lnTo>
                      <a:pt x="0" y="12519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20000"/>
                  <a:lumOff val="8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6000" tIns="36000" rIns="36000" bIns="36000" numCol="1" spcCol="1270" anchor="ctr" anchorCtr="0">
                <a:spAutoFit/>
              </a:bodyPr>
              <a:lstStyle/>
              <a:p>
                <a:pPr marL="0" lvl="0" indent="0" algn="l" defTabSz="1600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zh-CN" altLang="en-US" sz="3600" b="1" kern="1200">
                    <a:solidFill>
                      <a:schemeClr val="tx1"/>
                    </a:solidFill>
                    <a:latin typeface="+mn-lt"/>
                    <a:ea typeface="+mj-ea"/>
                  </a:rPr>
                  <a:t>实数的运算性质和运算法则同样适用</a:t>
                </a:r>
                <a:endParaRPr lang="zh-CN" altLang="en-US" sz="3600" b="1" kern="1200" dirty="0">
                  <a:solidFill>
                    <a:schemeClr val="tx1"/>
                  </a:solidFill>
                  <a:latin typeface="+mn-lt"/>
                  <a:ea typeface="+mj-ea"/>
                </a:endParaRPr>
              </a:p>
            </p:txBody>
          </p:sp>
        </p:grpSp>
        <p:cxnSp>
          <p:nvCxnSpPr>
            <p:cNvPr id="20" name="直接连接符 19"/>
            <p:cNvCxnSpPr/>
            <p:nvPr/>
          </p:nvCxnSpPr>
          <p:spPr>
            <a:xfrm>
              <a:off x="4202354" y="4463713"/>
              <a:ext cx="25100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5153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课后作业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774950" y="2787015"/>
            <a:ext cx="7740650" cy="89883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4000" b="1">
                <a:solidFill>
                  <a:srgbClr val="000000"/>
                </a:solidFill>
                <a:latin typeface="+mj-lt"/>
                <a:ea typeface="黑体" panose="02010609060101010101" charset="-122"/>
              </a:rPr>
              <a:t>完成</a:t>
            </a:r>
            <a:r>
              <a:rPr lang="zh-CN" altLang="en-US" sz="4000" b="1" dirty="0">
                <a:solidFill>
                  <a:srgbClr val="000000"/>
                </a:solidFill>
                <a:latin typeface="+mj-lt"/>
                <a:ea typeface="黑体" panose="02010609060101010101" charset="-122"/>
              </a:rPr>
              <a:t>练习册本课时的习题。</a:t>
            </a:r>
            <a:endParaRPr lang="zh-CN" altLang="en-US" sz="4000" b="1" dirty="0">
              <a:solidFill>
                <a:srgbClr val="000000"/>
              </a:solidFill>
              <a:latin typeface="+mj-lt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>
            <a:off x="1442906" y="1282262"/>
            <a:ext cx="9302828" cy="0"/>
          </a:xfrm>
          <a:prstGeom prst="line">
            <a:avLst/>
          </a:prstGeom>
          <a:ln w="19050">
            <a:solidFill>
              <a:schemeClr val="tx1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>
            <p:custDataLst>
              <p:tags r:id="rId2"/>
            </p:custDataLst>
          </p:nvPr>
        </p:nvGrpSpPr>
        <p:grpSpPr>
          <a:xfrm flipH="1">
            <a:off x="6885756" y="4468777"/>
            <a:ext cx="3859978" cy="713918"/>
            <a:chOff x="2658295" y="332865"/>
            <a:chExt cx="3859978" cy="713918"/>
          </a:xfrm>
        </p:grpSpPr>
        <p:sp>
          <p:nvSpPr>
            <p:cNvPr id="6" name="任意多边形 12"/>
            <p:cNvSpPr/>
            <p:nvPr>
              <p:custDataLst>
                <p:tags r:id="rId3"/>
              </p:custDataLst>
            </p:nvPr>
          </p:nvSpPr>
          <p:spPr>
            <a:xfrm>
              <a:off x="3142878" y="812687"/>
              <a:ext cx="3375395" cy="234096"/>
            </a:xfrm>
            <a:custGeom>
              <a:avLst/>
              <a:gdLst>
                <a:gd name="connsiteX0" fmla="*/ 0 w 3556000"/>
                <a:gd name="connsiteY0" fmla="*/ 0 h 220464"/>
                <a:gd name="connsiteX1" fmla="*/ 304800 w 3556000"/>
                <a:gd name="connsiteY1" fmla="*/ 215900 h 220464"/>
                <a:gd name="connsiteX2" fmla="*/ 1168400 w 3556000"/>
                <a:gd name="connsiteY2" fmla="*/ 152400 h 220464"/>
                <a:gd name="connsiteX3" fmla="*/ 2590800 w 3556000"/>
                <a:gd name="connsiteY3" fmla="*/ 38100 h 220464"/>
                <a:gd name="connsiteX4" fmla="*/ 3556000 w 3556000"/>
                <a:gd name="connsiteY4" fmla="*/ 165100 h 220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6000" h="220462">
                  <a:moveTo>
                    <a:pt x="0" y="0"/>
                  </a:moveTo>
                  <a:cubicBezTo>
                    <a:pt x="55033" y="95250"/>
                    <a:pt x="110067" y="190500"/>
                    <a:pt x="304800" y="215900"/>
                  </a:cubicBezTo>
                  <a:cubicBezTo>
                    <a:pt x="499533" y="241300"/>
                    <a:pt x="1168400" y="152400"/>
                    <a:pt x="1168400" y="152400"/>
                  </a:cubicBezTo>
                  <a:cubicBezTo>
                    <a:pt x="1549400" y="122767"/>
                    <a:pt x="2192867" y="35983"/>
                    <a:pt x="2590800" y="38100"/>
                  </a:cubicBezTo>
                  <a:cubicBezTo>
                    <a:pt x="2988733" y="40217"/>
                    <a:pt x="3272366" y="102658"/>
                    <a:pt x="3556000" y="165100"/>
                  </a:cubicBezTo>
                </a:path>
              </a:pathLst>
            </a:custGeom>
            <a:noFill/>
            <a:ln w="19050">
              <a:solidFill>
                <a:srgbClr val="78ABD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KSO_Shape"/>
            <p:cNvSpPr/>
            <p:nvPr>
              <p:custDataLst>
                <p:tags r:id="rId4"/>
              </p:custDataLst>
            </p:nvPr>
          </p:nvSpPr>
          <p:spPr bwMode="auto">
            <a:xfrm flipH="1">
              <a:off x="2658295" y="332865"/>
              <a:ext cx="450056" cy="451247"/>
            </a:xfrm>
            <a:custGeom>
              <a:avLst/>
              <a:gdLst>
                <a:gd name="T0" fmla="*/ 311438 w 1909763"/>
                <a:gd name="T1" fmla="*/ 1234671 h 1912938"/>
                <a:gd name="T2" fmla="*/ 423998 w 1909763"/>
                <a:gd name="T3" fmla="*/ 1256142 h 1912938"/>
                <a:gd name="T4" fmla="*/ 469528 w 1909763"/>
                <a:gd name="T5" fmla="*/ 1335710 h 1912938"/>
                <a:gd name="T6" fmla="*/ 530235 w 1909763"/>
                <a:gd name="T7" fmla="*/ 1396649 h 1912938"/>
                <a:gd name="T8" fmla="*/ 631728 w 1909763"/>
                <a:gd name="T9" fmla="*/ 1456326 h 1912938"/>
                <a:gd name="T10" fmla="*/ 647854 w 1909763"/>
                <a:gd name="T11" fmla="*/ 1533683 h 1912938"/>
                <a:gd name="T12" fmla="*/ 0 w 1909763"/>
                <a:gd name="T13" fmla="*/ 1905000 h 1912938"/>
                <a:gd name="T14" fmla="*/ 990076 w 1909763"/>
                <a:gd name="T15" fmla="*/ 547002 h 1912938"/>
                <a:gd name="T16" fmla="*/ 1084268 w 1909763"/>
                <a:gd name="T17" fmla="*/ 595709 h 1912938"/>
                <a:gd name="T18" fmla="*/ 1176565 w 1909763"/>
                <a:gd name="T19" fmla="*/ 667504 h 1912938"/>
                <a:gd name="T20" fmla="*/ 1294781 w 1909763"/>
                <a:gd name="T21" fmla="*/ 800657 h 1912938"/>
                <a:gd name="T22" fmla="*/ 1351992 w 1909763"/>
                <a:gd name="T23" fmla="*/ 906610 h 1912938"/>
                <a:gd name="T24" fmla="*/ 1367480 w 1909763"/>
                <a:gd name="T25" fmla="*/ 971447 h 1912938"/>
                <a:gd name="T26" fmla="*/ 741633 w 1909763"/>
                <a:gd name="T27" fmla="*/ 1521772 h 1912938"/>
                <a:gd name="T28" fmla="*/ 719507 w 1909763"/>
                <a:gd name="T29" fmla="*/ 1441437 h 1912938"/>
                <a:gd name="T30" fmla="*/ 689163 w 1909763"/>
                <a:gd name="T31" fmla="*/ 1362684 h 1912938"/>
                <a:gd name="T32" fmla="*/ 605717 w 1909763"/>
                <a:gd name="T33" fmla="*/ 1309233 h 1912938"/>
                <a:gd name="T34" fmla="*/ 554511 w 1909763"/>
                <a:gd name="T35" fmla="*/ 1257047 h 1912938"/>
                <a:gd name="T36" fmla="*/ 495403 w 1909763"/>
                <a:gd name="T37" fmla="*/ 1173233 h 1912938"/>
                <a:gd name="T38" fmla="*/ 414485 w 1909763"/>
                <a:gd name="T39" fmla="*/ 1167223 h 1912938"/>
                <a:gd name="T40" fmla="*/ 334200 w 1909763"/>
                <a:gd name="T41" fmla="*/ 1137810 h 1912938"/>
                <a:gd name="T42" fmla="*/ 1102115 w 1909763"/>
                <a:gd name="T43" fmla="*/ 389221 h 1912938"/>
                <a:gd name="T44" fmla="*/ 1182317 w 1909763"/>
                <a:gd name="T45" fmla="*/ 412935 h 1912938"/>
                <a:gd name="T46" fmla="*/ 1278052 w 1909763"/>
                <a:gd name="T47" fmla="*/ 467951 h 1912938"/>
                <a:gd name="T48" fmla="*/ 1390271 w 1909763"/>
                <a:gd name="T49" fmla="*/ 569762 h 1912938"/>
                <a:gd name="T50" fmla="*/ 1465401 w 1909763"/>
                <a:gd name="T51" fmla="*/ 674102 h 1912938"/>
                <a:gd name="T52" fmla="*/ 1496150 w 1909763"/>
                <a:gd name="T53" fmla="*/ 753148 h 1912938"/>
                <a:gd name="T54" fmla="*/ 1438773 w 1909763"/>
                <a:gd name="T55" fmla="*/ 874245 h 1912938"/>
                <a:gd name="T56" fmla="*/ 1394075 w 1909763"/>
                <a:gd name="T57" fmla="*/ 754728 h 1912938"/>
                <a:gd name="T58" fmla="*/ 1286611 w 1909763"/>
                <a:gd name="T59" fmla="*/ 617822 h 1912938"/>
                <a:gd name="T60" fmla="*/ 1182317 w 1909763"/>
                <a:gd name="T61" fmla="*/ 530239 h 1912938"/>
                <a:gd name="T62" fmla="*/ 1095458 w 1909763"/>
                <a:gd name="T63" fmla="*/ 479966 h 1912938"/>
                <a:gd name="T64" fmla="*/ 1079925 w 1909763"/>
                <a:gd name="T65" fmla="*/ 387324 h 1912938"/>
                <a:gd name="T66" fmla="*/ 1274840 w 1909763"/>
                <a:gd name="T67" fmla="*/ 248813 h 1912938"/>
                <a:gd name="T68" fmla="*/ 1361157 w 1909763"/>
                <a:gd name="T69" fmla="*/ 287000 h 1912938"/>
                <a:gd name="T70" fmla="*/ 1471820 w 1909763"/>
                <a:gd name="T71" fmla="*/ 367792 h 1912938"/>
                <a:gd name="T72" fmla="*/ 1577108 w 1909763"/>
                <a:gd name="T73" fmla="*/ 484246 h 1912938"/>
                <a:gd name="T74" fmla="*/ 1629910 w 1909763"/>
                <a:gd name="T75" fmla="*/ 580818 h 1912938"/>
                <a:gd name="T76" fmla="*/ 1646668 w 1909763"/>
                <a:gd name="T77" fmla="*/ 647723 h 1912938"/>
                <a:gd name="T78" fmla="*/ 1571733 w 1909763"/>
                <a:gd name="T79" fmla="*/ 701374 h 1912938"/>
                <a:gd name="T80" fmla="*/ 1500908 w 1909763"/>
                <a:gd name="T81" fmla="*/ 566932 h 1912938"/>
                <a:gd name="T82" fmla="*/ 1381077 w 1909763"/>
                <a:gd name="T83" fmla="*/ 437539 h 1912938"/>
                <a:gd name="T84" fmla="*/ 1277685 w 1909763"/>
                <a:gd name="T85" fmla="*/ 362111 h 1912938"/>
                <a:gd name="T86" fmla="*/ 1174610 w 1909763"/>
                <a:gd name="T87" fmla="*/ 313195 h 1912938"/>
                <a:gd name="T88" fmla="*/ 1571880 w 1909763"/>
                <a:gd name="T89" fmla="*/ 0 h 1912938"/>
                <a:gd name="T90" fmla="*/ 1674374 w 1909763"/>
                <a:gd name="T91" fmla="*/ 27868 h 1912938"/>
                <a:gd name="T92" fmla="*/ 1797116 w 1909763"/>
                <a:gd name="T93" fmla="*/ 110838 h 1912938"/>
                <a:gd name="T94" fmla="*/ 1880946 w 1909763"/>
                <a:gd name="T95" fmla="*/ 216927 h 1912938"/>
                <a:gd name="T96" fmla="*/ 1901825 w 1909763"/>
                <a:gd name="T97" fmla="*/ 315415 h 1912938"/>
                <a:gd name="T98" fmla="*/ 1879681 w 1909763"/>
                <a:gd name="T99" fmla="*/ 399018 h 1912938"/>
                <a:gd name="T100" fmla="*/ 1834128 w 1909763"/>
                <a:gd name="T101" fmla="*/ 461405 h 1912938"/>
                <a:gd name="T102" fmla="*/ 1716764 w 1909763"/>
                <a:gd name="T103" fmla="*/ 551026 h 1912938"/>
                <a:gd name="T104" fmla="*/ 1686079 w 1909763"/>
                <a:gd name="T105" fmla="*/ 466156 h 1912938"/>
                <a:gd name="T106" fmla="*/ 1635148 w 1909763"/>
                <a:gd name="T107" fmla="*/ 386034 h 1912938"/>
                <a:gd name="T108" fmla="*/ 1552899 w 1909763"/>
                <a:gd name="T109" fmla="*/ 297997 h 1912938"/>
                <a:gd name="T110" fmla="*/ 1465272 w 1909763"/>
                <a:gd name="T111" fmla="*/ 231811 h 1912938"/>
                <a:gd name="T112" fmla="*/ 1387135 w 1909763"/>
                <a:gd name="T113" fmla="*/ 193176 h 1912938"/>
                <a:gd name="T114" fmla="*/ 1324816 w 1909763"/>
                <a:gd name="T115" fmla="*/ 138389 h 1912938"/>
                <a:gd name="T116" fmla="*/ 1449455 w 1909763"/>
                <a:gd name="T117" fmla="*/ 33885 h 1912938"/>
                <a:gd name="T118" fmla="*/ 1518102 w 1909763"/>
                <a:gd name="T119" fmla="*/ 4750 h 19129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909763" h="1912938">
                  <a:moveTo>
                    <a:pt x="275590" y="1223963"/>
                  </a:moveTo>
                  <a:lnTo>
                    <a:pt x="276860" y="1225231"/>
                  </a:lnTo>
                  <a:lnTo>
                    <a:pt x="281623" y="1228085"/>
                  </a:lnTo>
                  <a:lnTo>
                    <a:pt x="285433" y="1229987"/>
                  </a:lnTo>
                  <a:lnTo>
                    <a:pt x="290513" y="1232207"/>
                  </a:lnTo>
                  <a:lnTo>
                    <a:pt x="296545" y="1235060"/>
                  </a:lnTo>
                  <a:lnTo>
                    <a:pt x="304165" y="1237280"/>
                  </a:lnTo>
                  <a:lnTo>
                    <a:pt x="312738" y="1239816"/>
                  </a:lnTo>
                  <a:lnTo>
                    <a:pt x="323215" y="1242036"/>
                  </a:lnTo>
                  <a:lnTo>
                    <a:pt x="335280" y="1244255"/>
                  </a:lnTo>
                  <a:lnTo>
                    <a:pt x="348933" y="1246157"/>
                  </a:lnTo>
                  <a:lnTo>
                    <a:pt x="364173" y="1248060"/>
                  </a:lnTo>
                  <a:lnTo>
                    <a:pt x="381318" y="1249328"/>
                  </a:lnTo>
                  <a:lnTo>
                    <a:pt x="400368" y="1249962"/>
                  </a:lnTo>
                  <a:lnTo>
                    <a:pt x="421958" y="1250279"/>
                  </a:lnTo>
                  <a:lnTo>
                    <a:pt x="425768" y="1261376"/>
                  </a:lnTo>
                  <a:lnTo>
                    <a:pt x="430213" y="1272474"/>
                  </a:lnTo>
                  <a:lnTo>
                    <a:pt x="434658" y="1282937"/>
                  </a:lnTo>
                  <a:lnTo>
                    <a:pt x="440055" y="1293083"/>
                  </a:lnTo>
                  <a:lnTo>
                    <a:pt x="445453" y="1303229"/>
                  </a:lnTo>
                  <a:lnTo>
                    <a:pt x="451485" y="1313375"/>
                  </a:lnTo>
                  <a:lnTo>
                    <a:pt x="457835" y="1322886"/>
                  </a:lnTo>
                  <a:lnTo>
                    <a:pt x="464185" y="1332081"/>
                  </a:lnTo>
                  <a:lnTo>
                    <a:pt x="471488" y="1341276"/>
                  </a:lnTo>
                  <a:lnTo>
                    <a:pt x="478473" y="1349837"/>
                  </a:lnTo>
                  <a:lnTo>
                    <a:pt x="485775" y="1358080"/>
                  </a:lnTo>
                  <a:lnTo>
                    <a:pt x="493395" y="1366324"/>
                  </a:lnTo>
                  <a:lnTo>
                    <a:pt x="500698" y="1374250"/>
                  </a:lnTo>
                  <a:lnTo>
                    <a:pt x="508635" y="1381860"/>
                  </a:lnTo>
                  <a:lnTo>
                    <a:pt x="516573" y="1388835"/>
                  </a:lnTo>
                  <a:lnTo>
                    <a:pt x="524510" y="1395493"/>
                  </a:lnTo>
                  <a:lnTo>
                    <a:pt x="532448" y="1402469"/>
                  </a:lnTo>
                  <a:lnTo>
                    <a:pt x="540385" y="1408810"/>
                  </a:lnTo>
                  <a:lnTo>
                    <a:pt x="555943" y="1420541"/>
                  </a:lnTo>
                  <a:lnTo>
                    <a:pt x="571500" y="1430687"/>
                  </a:lnTo>
                  <a:lnTo>
                    <a:pt x="586105" y="1439565"/>
                  </a:lnTo>
                  <a:lnTo>
                    <a:pt x="600075" y="1447492"/>
                  </a:lnTo>
                  <a:lnTo>
                    <a:pt x="612775" y="1453833"/>
                  </a:lnTo>
                  <a:lnTo>
                    <a:pt x="624523" y="1458589"/>
                  </a:lnTo>
                  <a:lnTo>
                    <a:pt x="634365" y="1462394"/>
                  </a:lnTo>
                  <a:lnTo>
                    <a:pt x="634365" y="1467784"/>
                  </a:lnTo>
                  <a:lnTo>
                    <a:pt x="634683" y="1473808"/>
                  </a:lnTo>
                  <a:lnTo>
                    <a:pt x="635318" y="1479832"/>
                  </a:lnTo>
                  <a:lnTo>
                    <a:pt x="636270" y="1486173"/>
                  </a:lnTo>
                  <a:lnTo>
                    <a:pt x="638810" y="1499173"/>
                  </a:lnTo>
                  <a:lnTo>
                    <a:pt x="641668" y="1512489"/>
                  </a:lnTo>
                  <a:lnTo>
                    <a:pt x="645795" y="1526440"/>
                  </a:lnTo>
                  <a:lnTo>
                    <a:pt x="650558" y="1540074"/>
                  </a:lnTo>
                  <a:lnTo>
                    <a:pt x="655321" y="1553707"/>
                  </a:lnTo>
                  <a:lnTo>
                    <a:pt x="660083" y="1566707"/>
                  </a:lnTo>
                  <a:lnTo>
                    <a:pt x="665481" y="1579389"/>
                  </a:lnTo>
                  <a:lnTo>
                    <a:pt x="670243" y="1590803"/>
                  </a:lnTo>
                  <a:lnTo>
                    <a:pt x="679133" y="1610144"/>
                  </a:lnTo>
                  <a:lnTo>
                    <a:pt x="685165" y="1623144"/>
                  </a:lnTo>
                  <a:lnTo>
                    <a:pt x="687388" y="1627900"/>
                  </a:lnTo>
                  <a:lnTo>
                    <a:pt x="0" y="1912938"/>
                  </a:lnTo>
                  <a:lnTo>
                    <a:pt x="275590" y="1223963"/>
                  </a:lnTo>
                  <a:close/>
                  <a:moveTo>
                    <a:pt x="923427" y="530225"/>
                  </a:moveTo>
                  <a:lnTo>
                    <a:pt x="931362" y="531813"/>
                  </a:lnTo>
                  <a:lnTo>
                    <a:pt x="941201" y="533401"/>
                  </a:lnTo>
                  <a:lnTo>
                    <a:pt x="951993" y="536259"/>
                  </a:lnTo>
                  <a:lnTo>
                    <a:pt x="965007" y="539435"/>
                  </a:lnTo>
                  <a:lnTo>
                    <a:pt x="978972" y="544199"/>
                  </a:lnTo>
                  <a:lnTo>
                    <a:pt x="994208" y="549281"/>
                  </a:lnTo>
                  <a:lnTo>
                    <a:pt x="1010713" y="555950"/>
                  </a:lnTo>
                  <a:lnTo>
                    <a:pt x="1028805" y="564526"/>
                  </a:lnTo>
                  <a:lnTo>
                    <a:pt x="1038327" y="568972"/>
                  </a:lnTo>
                  <a:lnTo>
                    <a:pt x="1047849" y="574053"/>
                  </a:lnTo>
                  <a:lnTo>
                    <a:pt x="1057689" y="579453"/>
                  </a:lnTo>
                  <a:lnTo>
                    <a:pt x="1067845" y="585487"/>
                  </a:lnTo>
                  <a:lnTo>
                    <a:pt x="1078320" y="591521"/>
                  </a:lnTo>
                  <a:lnTo>
                    <a:pt x="1088794" y="598191"/>
                  </a:lnTo>
                  <a:lnTo>
                    <a:pt x="1099903" y="605495"/>
                  </a:lnTo>
                  <a:lnTo>
                    <a:pt x="1111012" y="613118"/>
                  </a:lnTo>
                  <a:lnTo>
                    <a:pt x="1122439" y="621058"/>
                  </a:lnTo>
                  <a:lnTo>
                    <a:pt x="1133548" y="630268"/>
                  </a:lnTo>
                  <a:lnTo>
                    <a:pt x="1145609" y="639161"/>
                  </a:lnTo>
                  <a:lnTo>
                    <a:pt x="1157353" y="649006"/>
                  </a:lnTo>
                  <a:lnTo>
                    <a:pt x="1169415" y="659487"/>
                  </a:lnTo>
                  <a:lnTo>
                    <a:pt x="1181476" y="670285"/>
                  </a:lnTo>
                  <a:lnTo>
                    <a:pt x="1193855" y="681719"/>
                  </a:lnTo>
                  <a:lnTo>
                    <a:pt x="1206234" y="693787"/>
                  </a:lnTo>
                  <a:lnTo>
                    <a:pt x="1224326" y="712208"/>
                  </a:lnTo>
                  <a:lnTo>
                    <a:pt x="1241148" y="730311"/>
                  </a:lnTo>
                  <a:lnTo>
                    <a:pt x="1257336" y="748731"/>
                  </a:lnTo>
                  <a:lnTo>
                    <a:pt x="1272888" y="767152"/>
                  </a:lnTo>
                  <a:lnTo>
                    <a:pt x="1287172" y="785573"/>
                  </a:lnTo>
                  <a:lnTo>
                    <a:pt x="1300185" y="803993"/>
                  </a:lnTo>
                  <a:lnTo>
                    <a:pt x="1312246" y="822096"/>
                  </a:lnTo>
                  <a:lnTo>
                    <a:pt x="1323356" y="840199"/>
                  </a:lnTo>
                  <a:lnTo>
                    <a:pt x="1333513" y="857984"/>
                  </a:lnTo>
                  <a:lnTo>
                    <a:pt x="1343035" y="875770"/>
                  </a:lnTo>
                  <a:lnTo>
                    <a:pt x="1346843" y="884345"/>
                  </a:lnTo>
                  <a:lnTo>
                    <a:pt x="1350970" y="892920"/>
                  </a:lnTo>
                  <a:lnTo>
                    <a:pt x="1354461" y="901813"/>
                  </a:lnTo>
                  <a:lnTo>
                    <a:pt x="1357635" y="910388"/>
                  </a:lnTo>
                  <a:lnTo>
                    <a:pt x="1360809" y="918963"/>
                  </a:lnTo>
                  <a:lnTo>
                    <a:pt x="1363349" y="927220"/>
                  </a:lnTo>
                  <a:lnTo>
                    <a:pt x="1365570" y="935478"/>
                  </a:lnTo>
                  <a:lnTo>
                    <a:pt x="1367792" y="943735"/>
                  </a:lnTo>
                  <a:lnTo>
                    <a:pt x="1369697" y="951675"/>
                  </a:lnTo>
                  <a:lnTo>
                    <a:pt x="1370966" y="959933"/>
                  </a:lnTo>
                  <a:lnTo>
                    <a:pt x="1372236" y="967873"/>
                  </a:lnTo>
                  <a:lnTo>
                    <a:pt x="1373188" y="975495"/>
                  </a:lnTo>
                  <a:lnTo>
                    <a:pt x="774247" y="1579563"/>
                  </a:lnTo>
                  <a:lnTo>
                    <a:pt x="771708" y="1576387"/>
                  </a:lnTo>
                  <a:lnTo>
                    <a:pt x="768851" y="1572258"/>
                  </a:lnTo>
                  <a:lnTo>
                    <a:pt x="765042" y="1566542"/>
                  </a:lnTo>
                  <a:lnTo>
                    <a:pt x="760281" y="1559237"/>
                  </a:lnTo>
                  <a:lnTo>
                    <a:pt x="755520" y="1550344"/>
                  </a:lnTo>
                  <a:lnTo>
                    <a:pt x="749807" y="1540181"/>
                  </a:lnTo>
                  <a:lnTo>
                    <a:pt x="744728" y="1528113"/>
                  </a:lnTo>
                  <a:lnTo>
                    <a:pt x="739333" y="1515091"/>
                  </a:lnTo>
                  <a:lnTo>
                    <a:pt x="734254" y="1500164"/>
                  </a:lnTo>
                  <a:lnTo>
                    <a:pt x="731715" y="1492224"/>
                  </a:lnTo>
                  <a:lnTo>
                    <a:pt x="729493" y="1483967"/>
                  </a:lnTo>
                  <a:lnTo>
                    <a:pt x="727271" y="1475392"/>
                  </a:lnTo>
                  <a:lnTo>
                    <a:pt x="725367" y="1466181"/>
                  </a:lnTo>
                  <a:lnTo>
                    <a:pt x="724097" y="1457289"/>
                  </a:lnTo>
                  <a:lnTo>
                    <a:pt x="722510" y="1447443"/>
                  </a:lnTo>
                  <a:lnTo>
                    <a:pt x="721241" y="1437280"/>
                  </a:lnTo>
                  <a:lnTo>
                    <a:pt x="720288" y="1427117"/>
                  </a:lnTo>
                  <a:lnTo>
                    <a:pt x="719336" y="1416319"/>
                  </a:lnTo>
                  <a:lnTo>
                    <a:pt x="719336" y="1405203"/>
                  </a:lnTo>
                  <a:lnTo>
                    <a:pt x="719336" y="1394087"/>
                  </a:lnTo>
                  <a:lnTo>
                    <a:pt x="719971" y="1382018"/>
                  </a:lnTo>
                  <a:lnTo>
                    <a:pt x="705688" y="1375349"/>
                  </a:lnTo>
                  <a:lnTo>
                    <a:pt x="692039" y="1368362"/>
                  </a:lnTo>
                  <a:lnTo>
                    <a:pt x="679343" y="1361692"/>
                  </a:lnTo>
                  <a:lnTo>
                    <a:pt x="667282" y="1355023"/>
                  </a:lnTo>
                  <a:lnTo>
                    <a:pt x="655855" y="1348035"/>
                  </a:lnTo>
                  <a:lnTo>
                    <a:pt x="645381" y="1341366"/>
                  </a:lnTo>
                  <a:lnTo>
                    <a:pt x="635224" y="1334696"/>
                  </a:lnTo>
                  <a:lnTo>
                    <a:pt x="625385" y="1327709"/>
                  </a:lnTo>
                  <a:lnTo>
                    <a:pt x="616497" y="1321357"/>
                  </a:lnTo>
                  <a:lnTo>
                    <a:pt x="608245" y="1314688"/>
                  </a:lnTo>
                  <a:lnTo>
                    <a:pt x="599992" y="1308018"/>
                  </a:lnTo>
                  <a:lnTo>
                    <a:pt x="592692" y="1301349"/>
                  </a:lnTo>
                  <a:lnTo>
                    <a:pt x="585709" y="1294679"/>
                  </a:lnTo>
                  <a:lnTo>
                    <a:pt x="579361" y="1288327"/>
                  </a:lnTo>
                  <a:lnTo>
                    <a:pt x="573013" y="1281975"/>
                  </a:lnTo>
                  <a:lnTo>
                    <a:pt x="567300" y="1275306"/>
                  </a:lnTo>
                  <a:lnTo>
                    <a:pt x="561904" y="1268636"/>
                  </a:lnTo>
                  <a:lnTo>
                    <a:pt x="556825" y="1262285"/>
                  </a:lnTo>
                  <a:lnTo>
                    <a:pt x="552064" y="1255933"/>
                  </a:lnTo>
                  <a:lnTo>
                    <a:pt x="547621" y="1249898"/>
                  </a:lnTo>
                  <a:lnTo>
                    <a:pt x="539686" y="1237194"/>
                  </a:lnTo>
                  <a:lnTo>
                    <a:pt x="532703" y="1224808"/>
                  </a:lnTo>
                  <a:lnTo>
                    <a:pt x="526355" y="1212739"/>
                  </a:lnTo>
                  <a:lnTo>
                    <a:pt x="520641" y="1200988"/>
                  </a:lnTo>
                  <a:lnTo>
                    <a:pt x="509850" y="1177804"/>
                  </a:lnTo>
                  <a:lnTo>
                    <a:pt x="497471" y="1178122"/>
                  </a:lnTo>
                  <a:lnTo>
                    <a:pt x="485727" y="1178122"/>
                  </a:lnTo>
                  <a:lnTo>
                    <a:pt x="474300" y="1178122"/>
                  </a:lnTo>
                  <a:lnTo>
                    <a:pt x="463509" y="1177804"/>
                  </a:lnTo>
                  <a:lnTo>
                    <a:pt x="453352" y="1177169"/>
                  </a:lnTo>
                  <a:lnTo>
                    <a:pt x="443512" y="1175898"/>
                  </a:lnTo>
                  <a:lnTo>
                    <a:pt x="433673" y="1174628"/>
                  </a:lnTo>
                  <a:lnTo>
                    <a:pt x="424785" y="1173675"/>
                  </a:lnTo>
                  <a:lnTo>
                    <a:pt x="416215" y="1172087"/>
                  </a:lnTo>
                  <a:lnTo>
                    <a:pt x="408280" y="1170182"/>
                  </a:lnTo>
                  <a:lnTo>
                    <a:pt x="393045" y="1167006"/>
                  </a:lnTo>
                  <a:lnTo>
                    <a:pt x="379714" y="1162877"/>
                  </a:lnTo>
                  <a:lnTo>
                    <a:pt x="367653" y="1158431"/>
                  </a:lnTo>
                  <a:lnTo>
                    <a:pt x="357496" y="1153984"/>
                  </a:lnTo>
                  <a:lnTo>
                    <a:pt x="348926" y="1149855"/>
                  </a:lnTo>
                  <a:lnTo>
                    <a:pt x="341308" y="1146044"/>
                  </a:lnTo>
                  <a:lnTo>
                    <a:pt x="335595" y="1142551"/>
                  </a:lnTo>
                  <a:lnTo>
                    <a:pt x="331151" y="1139375"/>
                  </a:lnTo>
                  <a:lnTo>
                    <a:pt x="327660" y="1137152"/>
                  </a:lnTo>
                  <a:lnTo>
                    <a:pt x="325438" y="1134928"/>
                  </a:lnTo>
                  <a:lnTo>
                    <a:pt x="923427" y="530225"/>
                  </a:lnTo>
                  <a:close/>
                  <a:moveTo>
                    <a:pt x="1084432" y="388938"/>
                  </a:moveTo>
                  <a:lnTo>
                    <a:pt x="1089844" y="389573"/>
                  </a:lnTo>
                  <a:lnTo>
                    <a:pt x="1097165" y="389891"/>
                  </a:lnTo>
                  <a:lnTo>
                    <a:pt x="1106715" y="390843"/>
                  </a:lnTo>
                  <a:lnTo>
                    <a:pt x="1118175" y="392748"/>
                  </a:lnTo>
                  <a:lnTo>
                    <a:pt x="1132499" y="396241"/>
                  </a:lnTo>
                  <a:lnTo>
                    <a:pt x="1140458" y="398146"/>
                  </a:lnTo>
                  <a:lnTo>
                    <a:pt x="1148734" y="400686"/>
                  </a:lnTo>
                  <a:lnTo>
                    <a:pt x="1157329" y="403226"/>
                  </a:lnTo>
                  <a:lnTo>
                    <a:pt x="1166879" y="406718"/>
                  </a:lnTo>
                  <a:lnTo>
                    <a:pt x="1176747" y="410528"/>
                  </a:lnTo>
                  <a:lnTo>
                    <a:pt x="1187252" y="414656"/>
                  </a:lnTo>
                  <a:lnTo>
                    <a:pt x="1197756" y="419418"/>
                  </a:lnTo>
                  <a:lnTo>
                    <a:pt x="1208579" y="424816"/>
                  </a:lnTo>
                  <a:lnTo>
                    <a:pt x="1220358" y="430848"/>
                  </a:lnTo>
                  <a:lnTo>
                    <a:pt x="1232136" y="437198"/>
                  </a:lnTo>
                  <a:lnTo>
                    <a:pt x="1244550" y="444183"/>
                  </a:lnTo>
                  <a:lnTo>
                    <a:pt x="1256965" y="452121"/>
                  </a:lnTo>
                  <a:lnTo>
                    <a:pt x="1270017" y="460376"/>
                  </a:lnTo>
                  <a:lnTo>
                    <a:pt x="1283386" y="469901"/>
                  </a:lnTo>
                  <a:lnTo>
                    <a:pt x="1296438" y="480061"/>
                  </a:lnTo>
                  <a:lnTo>
                    <a:pt x="1310444" y="490856"/>
                  </a:lnTo>
                  <a:lnTo>
                    <a:pt x="1324450" y="502286"/>
                  </a:lnTo>
                  <a:lnTo>
                    <a:pt x="1338775" y="514986"/>
                  </a:lnTo>
                  <a:lnTo>
                    <a:pt x="1353100" y="528003"/>
                  </a:lnTo>
                  <a:lnTo>
                    <a:pt x="1367743" y="542291"/>
                  </a:lnTo>
                  <a:lnTo>
                    <a:pt x="1382386" y="557531"/>
                  </a:lnTo>
                  <a:lnTo>
                    <a:pt x="1396074" y="572136"/>
                  </a:lnTo>
                  <a:lnTo>
                    <a:pt x="1408489" y="586423"/>
                  </a:lnTo>
                  <a:lnTo>
                    <a:pt x="1420267" y="600393"/>
                  </a:lnTo>
                  <a:lnTo>
                    <a:pt x="1430772" y="613728"/>
                  </a:lnTo>
                  <a:lnTo>
                    <a:pt x="1440640" y="627381"/>
                  </a:lnTo>
                  <a:lnTo>
                    <a:pt x="1449235" y="640081"/>
                  </a:lnTo>
                  <a:lnTo>
                    <a:pt x="1457511" y="653098"/>
                  </a:lnTo>
                  <a:lnTo>
                    <a:pt x="1464833" y="665163"/>
                  </a:lnTo>
                  <a:lnTo>
                    <a:pt x="1471517" y="676911"/>
                  </a:lnTo>
                  <a:lnTo>
                    <a:pt x="1477566" y="688341"/>
                  </a:lnTo>
                  <a:lnTo>
                    <a:pt x="1482341" y="699136"/>
                  </a:lnTo>
                  <a:lnTo>
                    <a:pt x="1487434" y="709613"/>
                  </a:lnTo>
                  <a:lnTo>
                    <a:pt x="1490935" y="720408"/>
                  </a:lnTo>
                  <a:lnTo>
                    <a:pt x="1494755" y="729616"/>
                  </a:lnTo>
                  <a:lnTo>
                    <a:pt x="1497939" y="739141"/>
                  </a:lnTo>
                  <a:lnTo>
                    <a:pt x="1500167" y="747713"/>
                  </a:lnTo>
                  <a:lnTo>
                    <a:pt x="1502395" y="756286"/>
                  </a:lnTo>
                  <a:lnTo>
                    <a:pt x="1503987" y="763906"/>
                  </a:lnTo>
                  <a:lnTo>
                    <a:pt x="1505260" y="771526"/>
                  </a:lnTo>
                  <a:lnTo>
                    <a:pt x="1507170" y="784543"/>
                  </a:lnTo>
                  <a:lnTo>
                    <a:pt x="1508125" y="795338"/>
                  </a:lnTo>
                  <a:lnTo>
                    <a:pt x="1508125" y="804228"/>
                  </a:lnTo>
                  <a:lnTo>
                    <a:pt x="1507807" y="810261"/>
                  </a:lnTo>
                  <a:lnTo>
                    <a:pt x="1506852" y="815341"/>
                  </a:lnTo>
                  <a:lnTo>
                    <a:pt x="1444778" y="877888"/>
                  </a:lnTo>
                  <a:lnTo>
                    <a:pt x="1442550" y="864553"/>
                  </a:lnTo>
                  <a:lnTo>
                    <a:pt x="1439048" y="851218"/>
                  </a:lnTo>
                  <a:lnTo>
                    <a:pt x="1435228" y="836296"/>
                  </a:lnTo>
                  <a:lnTo>
                    <a:pt x="1430135" y="821691"/>
                  </a:lnTo>
                  <a:lnTo>
                    <a:pt x="1424087" y="806451"/>
                  </a:lnTo>
                  <a:lnTo>
                    <a:pt x="1416765" y="790576"/>
                  </a:lnTo>
                  <a:lnTo>
                    <a:pt x="1408807" y="774383"/>
                  </a:lnTo>
                  <a:lnTo>
                    <a:pt x="1399894" y="757873"/>
                  </a:lnTo>
                  <a:lnTo>
                    <a:pt x="1390026" y="741363"/>
                  </a:lnTo>
                  <a:lnTo>
                    <a:pt x="1378884" y="724536"/>
                  </a:lnTo>
                  <a:lnTo>
                    <a:pt x="1367106" y="707073"/>
                  </a:lnTo>
                  <a:lnTo>
                    <a:pt x="1353737" y="689928"/>
                  </a:lnTo>
                  <a:lnTo>
                    <a:pt x="1340048" y="672466"/>
                  </a:lnTo>
                  <a:lnTo>
                    <a:pt x="1325087" y="655003"/>
                  </a:lnTo>
                  <a:lnTo>
                    <a:pt x="1308852" y="637541"/>
                  </a:lnTo>
                  <a:lnTo>
                    <a:pt x="1291981" y="620396"/>
                  </a:lnTo>
                  <a:lnTo>
                    <a:pt x="1278611" y="607061"/>
                  </a:lnTo>
                  <a:lnTo>
                    <a:pt x="1264923" y="594361"/>
                  </a:lnTo>
                  <a:lnTo>
                    <a:pt x="1251235" y="582296"/>
                  </a:lnTo>
                  <a:lnTo>
                    <a:pt x="1238184" y="570866"/>
                  </a:lnTo>
                  <a:lnTo>
                    <a:pt x="1224814" y="560388"/>
                  </a:lnTo>
                  <a:lnTo>
                    <a:pt x="1212081" y="550228"/>
                  </a:lnTo>
                  <a:lnTo>
                    <a:pt x="1199348" y="541021"/>
                  </a:lnTo>
                  <a:lnTo>
                    <a:pt x="1187252" y="532448"/>
                  </a:lnTo>
                  <a:lnTo>
                    <a:pt x="1175155" y="524511"/>
                  </a:lnTo>
                  <a:lnTo>
                    <a:pt x="1163059" y="516573"/>
                  </a:lnTo>
                  <a:lnTo>
                    <a:pt x="1151917" y="509588"/>
                  </a:lnTo>
                  <a:lnTo>
                    <a:pt x="1140776" y="502921"/>
                  </a:lnTo>
                  <a:lnTo>
                    <a:pt x="1129953" y="496888"/>
                  </a:lnTo>
                  <a:lnTo>
                    <a:pt x="1119766" y="491808"/>
                  </a:lnTo>
                  <a:lnTo>
                    <a:pt x="1109580" y="486411"/>
                  </a:lnTo>
                  <a:lnTo>
                    <a:pt x="1100030" y="481966"/>
                  </a:lnTo>
                  <a:lnTo>
                    <a:pt x="1082522" y="474028"/>
                  </a:lnTo>
                  <a:lnTo>
                    <a:pt x="1066287" y="467678"/>
                  </a:lnTo>
                  <a:lnTo>
                    <a:pt x="1052599" y="462598"/>
                  </a:lnTo>
                  <a:lnTo>
                    <a:pt x="1040821" y="459106"/>
                  </a:lnTo>
                  <a:lnTo>
                    <a:pt x="1031590" y="456248"/>
                  </a:lnTo>
                  <a:lnTo>
                    <a:pt x="1024905" y="454343"/>
                  </a:lnTo>
                  <a:lnTo>
                    <a:pt x="1019175" y="453391"/>
                  </a:lnTo>
                  <a:lnTo>
                    <a:pt x="1084432" y="388938"/>
                  </a:lnTo>
                  <a:close/>
                  <a:moveTo>
                    <a:pt x="1213168" y="238125"/>
                  </a:moveTo>
                  <a:lnTo>
                    <a:pt x="1218883" y="238125"/>
                  </a:lnTo>
                  <a:lnTo>
                    <a:pt x="1226186" y="238759"/>
                  </a:lnTo>
                  <a:lnTo>
                    <a:pt x="1236028" y="239709"/>
                  </a:lnTo>
                  <a:lnTo>
                    <a:pt x="1248411" y="242245"/>
                  </a:lnTo>
                  <a:lnTo>
                    <a:pt x="1263016" y="245414"/>
                  </a:lnTo>
                  <a:lnTo>
                    <a:pt x="1270953" y="247315"/>
                  </a:lnTo>
                  <a:lnTo>
                    <a:pt x="1280161" y="249850"/>
                  </a:lnTo>
                  <a:lnTo>
                    <a:pt x="1289051" y="253020"/>
                  </a:lnTo>
                  <a:lnTo>
                    <a:pt x="1298893" y="256506"/>
                  </a:lnTo>
                  <a:lnTo>
                    <a:pt x="1309053" y="260625"/>
                  </a:lnTo>
                  <a:lnTo>
                    <a:pt x="1319848" y="264745"/>
                  </a:lnTo>
                  <a:lnTo>
                    <a:pt x="1330961" y="269816"/>
                  </a:lnTo>
                  <a:lnTo>
                    <a:pt x="1342391" y="275203"/>
                  </a:lnTo>
                  <a:lnTo>
                    <a:pt x="1354456" y="281541"/>
                  </a:lnTo>
                  <a:lnTo>
                    <a:pt x="1366838" y="288196"/>
                  </a:lnTo>
                  <a:lnTo>
                    <a:pt x="1379538" y="295802"/>
                  </a:lnTo>
                  <a:lnTo>
                    <a:pt x="1392873" y="303725"/>
                  </a:lnTo>
                  <a:lnTo>
                    <a:pt x="1405891" y="312598"/>
                  </a:lnTo>
                  <a:lnTo>
                    <a:pt x="1419861" y="322422"/>
                  </a:lnTo>
                  <a:lnTo>
                    <a:pt x="1433831" y="332880"/>
                  </a:lnTo>
                  <a:lnTo>
                    <a:pt x="1448436" y="344289"/>
                  </a:lnTo>
                  <a:lnTo>
                    <a:pt x="1463041" y="356332"/>
                  </a:lnTo>
                  <a:lnTo>
                    <a:pt x="1477963" y="369325"/>
                  </a:lnTo>
                  <a:lnTo>
                    <a:pt x="1492886" y="383269"/>
                  </a:lnTo>
                  <a:lnTo>
                    <a:pt x="1508126" y="398164"/>
                  </a:lnTo>
                  <a:lnTo>
                    <a:pt x="1523366" y="413692"/>
                  </a:lnTo>
                  <a:lnTo>
                    <a:pt x="1537653" y="428587"/>
                  </a:lnTo>
                  <a:lnTo>
                    <a:pt x="1550353" y="443481"/>
                  </a:lnTo>
                  <a:lnTo>
                    <a:pt x="1562418" y="458376"/>
                  </a:lnTo>
                  <a:lnTo>
                    <a:pt x="1573848" y="472637"/>
                  </a:lnTo>
                  <a:lnTo>
                    <a:pt x="1583691" y="486264"/>
                  </a:lnTo>
                  <a:lnTo>
                    <a:pt x="1593216" y="499891"/>
                  </a:lnTo>
                  <a:lnTo>
                    <a:pt x="1601471" y="512884"/>
                  </a:lnTo>
                  <a:lnTo>
                    <a:pt x="1609091" y="525878"/>
                  </a:lnTo>
                  <a:lnTo>
                    <a:pt x="1616076" y="538237"/>
                  </a:lnTo>
                  <a:lnTo>
                    <a:pt x="1622108" y="549963"/>
                  </a:lnTo>
                  <a:lnTo>
                    <a:pt x="1627823" y="561371"/>
                  </a:lnTo>
                  <a:lnTo>
                    <a:pt x="1632268" y="572780"/>
                  </a:lnTo>
                  <a:lnTo>
                    <a:pt x="1636713" y="583238"/>
                  </a:lnTo>
                  <a:lnTo>
                    <a:pt x="1640206" y="593379"/>
                  </a:lnTo>
                  <a:lnTo>
                    <a:pt x="1643699" y="603203"/>
                  </a:lnTo>
                  <a:lnTo>
                    <a:pt x="1646239" y="612077"/>
                  </a:lnTo>
                  <a:lnTo>
                    <a:pt x="1648143" y="620633"/>
                  </a:lnTo>
                  <a:lnTo>
                    <a:pt x="1650049" y="628873"/>
                  </a:lnTo>
                  <a:lnTo>
                    <a:pt x="1651636" y="636478"/>
                  </a:lnTo>
                  <a:lnTo>
                    <a:pt x="1652589" y="643767"/>
                  </a:lnTo>
                  <a:lnTo>
                    <a:pt x="1653541" y="650422"/>
                  </a:lnTo>
                  <a:lnTo>
                    <a:pt x="1654176" y="661514"/>
                  </a:lnTo>
                  <a:lnTo>
                    <a:pt x="1654176" y="670705"/>
                  </a:lnTo>
                  <a:lnTo>
                    <a:pt x="1653859" y="677043"/>
                  </a:lnTo>
                  <a:lnTo>
                    <a:pt x="1652906" y="682747"/>
                  </a:lnTo>
                  <a:lnTo>
                    <a:pt x="1588136" y="747713"/>
                  </a:lnTo>
                  <a:lnTo>
                    <a:pt x="1585596" y="733769"/>
                  </a:lnTo>
                  <a:lnTo>
                    <a:pt x="1582421" y="719508"/>
                  </a:lnTo>
                  <a:lnTo>
                    <a:pt x="1578293" y="704297"/>
                  </a:lnTo>
                  <a:lnTo>
                    <a:pt x="1572896" y="689085"/>
                  </a:lnTo>
                  <a:lnTo>
                    <a:pt x="1566546" y="672923"/>
                  </a:lnTo>
                  <a:lnTo>
                    <a:pt x="1559561" y="656761"/>
                  </a:lnTo>
                  <a:lnTo>
                    <a:pt x="1550671" y="639964"/>
                  </a:lnTo>
                  <a:lnTo>
                    <a:pt x="1541463" y="622534"/>
                  </a:lnTo>
                  <a:lnTo>
                    <a:pt x="1531303" y="605105"/>
                  </a:lnTo>
                  <a:lnTo>
                    <a:pt x="1519556" y="587358"/>
                  </a:lnTo>
                  <a:lnTo>
                    <a:pt x="1507173" y="569294"/>
                  </a:lnTo>
                  <a:lnTo>
                    <a:pt x="1493521" y="551230"/>
                  </a:lnTo>
                  <a:lnTo>
                    <a:pt x="1479233" y="533166"/>
                  </a:lnTo>
                  <a:lnTo>
                    <a:pt x="1463676" y="514786"/>
                  </a:lnTo>
                  <a:lnTo>
                    <a:pt x="1446848" y="497039"/>
                  </a:lnTo>
                  <a:lnTo>
                    <a:pt x="1429386" y="478975"/>
                  </a:lnTo>
                  <a:lnTo>
                    <a:pt x="1415098" y="465031"/>
                  </a:lnTo>
                  <a:lnTo>
                    <a:pt x="1400811" y="451721"/>
                  </a:lnTo>
                  <a:lnTo>
                    <a:pt x="1386841" y="439362"/>
                  </a:lnTo>
                  <a:lnTo>
                    <a:pt x="1372871" y="427636"/>
                  </a:lnTo>
                  <a:lnTo>
                    <a:pt x="1359536" y="416544"/>
                  </a:lnTo>
                  <a:lnTo>
                    <a:pt x="1345883" y="406086"/>
                  </a:lnTo>
                  <a:lnTo>
                    <a:pt x="1332548" y="396262"/>
                  </a:lnTo>
                  <a:lnTo>
                    <a:pt x="1319848" y="387389"/>
                  </a:lnTo>
                  <a:lnTo>
                    <a:pt x="1307148" y="378832"/>
                  </a:lnTo>
                  <a:lnTo>
                    <a:pt x="1295083" y="370909"/>
                  </a:lnTo>
                  <a:lnTo>
                    <a:pt x="1283018" y="363620"/>
                  </a:lnTo>
                  <a:lnTo>
                    <a:pt x="1271271" y="356648"/>
                  </a:lnTo>
                  <a:lnTo>
                    <a:pt x="1260158" y="350627"/>
                  </a:lnTo>
                  <a:lnTo>
                    <a:pt x="1249681" y="344606"/>
                  </a:lnTo>
                  <a:lnTo>
                    <a:pt x="1239203" y="339219"/>
                  </a:lnTo>
                  <a:lnTo>
                    <a:pt x="1229361" y="334782"/>
                  </a:lnTo>
                  <a:lnTo>
                    <a:pt x="1210628" y="326542"/>
                  </a:lnTo>
                  <a:lnTo>
                    <a:pt x="1193801" y="319887"/>
                  </a:lnTo>
                  <a:lnTo>
                    <a:pt x="1179513" y="314500"/>
                  </a:lnTo>
                  <a:lnTo>
                    <a:pt x="1167766" y="310697"/>
                  </a:lnTo>
                  <a:lnTo>
                    <a:pt x="1157923" y="307845"/>
                  </a:lnTo>
                  <a:lnTo>
                    <a:pt x="1150621" y="306260"/>
                  </a:lnTo>
                  <a:lnTo>
                    <a:pt x="1144588" y="304992"/>
                  </a:lnTo>
                  <a:lnTo>
                    <a:pt x="1213168" y="238125"/>
                  </a:lnTo>
                  <a:close/>
                  <a:moveTo>
                    <a:pt x="1555569" y="0"/>
                  </a:moveTo>
                  <a:lnTo>
                    <a:pt x="1566687" y="0"/>
                  </a:lnTo>
                  <a:lnTo>
                    <a:pt x="1578441" y="0"/>
                  </a:lnTo>
                  <a:lnTo>
                    <a:pt x="1589876" y="1272"/>
                  </a:lnTo>
                  <a:lnTo>
                    <a:pt x="1601948" y="2862"/>
                  </a:lnTo>
                  <a:lnTo>
                    <a:pt x="1614337" y="5088"/>
                  </a:lnTo>
                  <a:lnTo>
                    <a:pt x="1627043" y="7950"/>
                  </a:lnTo>
                  <a:lnTo>
                    <a:pt x="1640385" y="11766"/>
                  </a:lnTo>
                  <a:lnTo>
                    <a:pt x="1653409" y="16218"/>
                  </a:lnTo>
                  <a:lnTo>
                    <a:pt x="1667386" y="21624"/>
                  </a:lnTo>
                  <a:lnTo>
                    <a:pt x="1681363" y="27984"/>
                  </a:lnTo>
                  <a:lnTo>
                    <a:pt x="1695976" y="35298"/>
                  </a:lnTo>
                  <a:lnTo>
                    <a:pt x="1710588" y="42930"/>
                  </a:lnTo>
                  <a:lnTo>
                    <a:pt x="1725836" y="52152"/>
                  </a:lnTo>
                  <a:lnTo>
                    <a:pt x="1741084" y="62010"/>
                  </a:lnTo>
                  <a:lnTo>
                    <a:pt x="1756649" y="72822"/>
                  </a:lnTo>
                  <a:lnTo>
                    <a:pt x="1772850" y="84588"/>
                  </a:lnTo>
                  <a:lnTo>
                    <a:pt x="1789051" y="97626"/>
                  </a:lnTo>
                  <a:lnTo>
                    <a:pt x="1804617" y="111300"/>
                  </a:lnTo>
                  <a:lnTo>
                    <a:pt x="1819547" y="124656"/>
                  </a:lnTo>
                  <a:lnTo>
                    <a:pt x="1832571" y="138330"/>
                  </a:lnTo>
                  <a:lnTo>
                    <a:pt x="1844642" y="151686"/>
                  </a:lnTo>
                  <a:lnTo>
                    <a:pt x="1856078" y="165042"/>
                  </a:lnTo>
                  <a:lnTo>
                    <a:pt x="1865608" y="178398"/>
                  </a:lnTo>
                  <a:lnTo>
                    <a:pt x="1874502" y="191755"/>
                  </a:lnTo>
                  <a:lnTo>
                    <a:pt x="1881809" y="204475"/>
                  </a:lnTo>
                  <a:lnTo>
                    <a:pt x="1888797" y="217831"/>
                  </a:lnTo>
                  <a:lnTo>
                    <a:pt x="1894197" y="230869"/>
                  </a:lnTo>
                  <a:lnTo>
                    <a:pt x="1898962" y="243907"/>
                  </a:lnTo>
                  <a:lnTo>
                    <a:pt x="1902457" y="256309"/>
                  </a:lnTo>
                  <a:lnTo>
                    <a:pt x="1905633" y="268711"/>
                  </a:lnTo>
                  <a:lnTo>
                    <a:pt x="1907857" y="281113"/>
                  </a:lnTo>
                  <a:lnTo>
                    <a:pt x="1908810" y="293197"/>
                  </a:lnTo>
                  <a:lnTo>
                    <a:pt x="1909763" y="305281"/>
                  </a:lnTo>
                  <a:lnTo>
                    <a:pt x="1909763" y="316729"/>
                  </a:lnTo>
                  <a:lnTo>
                    <a:pt x="1908492" y="328177"/>
                  </a:lnTo>
                  <a:lnTo>
                    <a:pt x="1907539" y="339307"/>
                  </a:lnTo>
                  <a:lnTo>
                    <a:pt x="1905316" y="350437"/>
                  </a:lnTo>
                  <a:lnTo>
                    <a:pt x="1902457" y="360931"/>
                  </a:lnTo>
                  <a:lnTo>
                    <a:pt x="1899598" y="371425"/>
                  </a:lnTo>
                  <a:lnTo>
                    <a:pt x="1895786" y="381601"/>
                  </a:lnTo>
                  <a:lnTo>
                    <a:pt x="1891656" y="391459"/>
                  </a:lnTo>
                  <a:lnTo>
                    <a:pt x="1887527" y="400681"/>
                  </a:lnTo>
                  <a:lnTo>
                    <a:pt x="1882762" y="409903"/>
                  </a:lnTo>
                  <a:lnTo>
                    <a:pt x="1877361" y="418490"/>
                  </a:lnTo>
                  <a:lnTo>
                    <a:pt x="1871643" y="426758"/>
                  </a:lnTo>
                  <a:lnTo>
                    <a:pt x="1865925" y="434708"/>
                  </a:lnTo>
                  <a:lnTo>
                    <a:pt x="1860208" y="442340"/>
                  </a:lnTo>
                  <a:lnTo>
                    <a:pt x="1854172" y="449336"/>
                  </a:lnTo>
                  <a:lnTo>
                    <a:pt x="1847501" y="456014"/>
                  </a:lnTo>
                  <a:lnTo>
                    <a:pt x="1841783" y="463328"/>
                  </a:lnTo>
                  <a:lnTo>
                    <a:pt x="1830983" y="476048"/>
                  </a:lnTo>
                  <a:lnTo>
                    <a:pt x="1801122" y="514208"/>
                  </a:lnTo>
                  <a:lnTo>
                    <a:pt x="1764909" y="560636"/>
                  </a:lnTo>
                  <a:lnTo>
                    <a:pt x="1730283" y="604838"/>
                  </a:lnTo>
                  <a:lnTo>
                    <a:pt x="1729648" y="593708"/>
                  </a:lnTo>
                  <a:lnTo>
                    <a:pt x="1728377" y="581306"/>
                  </a:lnTo>
                  <a:lnTo>
                    <a:pt x="1726471" y="567632"/>
                  </a:lnTo>
                  <a:lnTo>
                    <a:pt x="1723930" y="553322"/>
                  </a:lnTo>
                  <a:lnTo>
                    <a:pt x="1720118" y="537740"/>
                  </a:lnTo>
                  <a:lnTo>
                    <a:pt x="1715353" y="521840"/>
                  </a:lnTo>
                  <a:lnTo>
                    <a:pt x="1712494" y="513254"/>
                  </a:lnTo>
                  <a:lnTo>
                    <a:pt x="1709318" y="504668"/>
                  </a:lnTo>
                  <a:lnTo>
                    <a:pt x="1705823" y="496082"/>
                  </a:lnTo>
                  <a:lnTo>
                    <a:pt x="1702011" y="487178"/>
                  </a:lnTo>
                  <a:lnTo>
                    <a:pt x="1697882" y="477638"/>
                  </a:lnTo>
                  <a:lnTo>
                    <a:pt x="1693117" y="468098"/>
                  </a:lnTo>
                  <a:lnTo>
                    <a:pt x="1688034" y="458876"/>
                  </a:lnTo>
                  <a:lnTo>
                    <a:pt x="1682952" y="449018"/>
                  </a:lnTo>
                  <a:lnTo>
                    <a:pt x="1677234" y="439160"/>
                  </a:lnTo>
                  <a:lnTo>
                    <a:pt x="1670881" y="428984"/>
                  </a:lnTo>
                  <a:lnTo>
                    <a:pt x="1664527" y="418808"/>
                  </a:lnTo>
                  <a:lnTo>
                    <a:pt x="1657221" y="408631"/>
                  </a:lnTo>
                  <a:lnTo>
                    <a:pt x="1649915" y="398137"/>
                  </a:lnTo>
                  <a:lnTo>
                    <a:pt x="1641973" y="387643"/>
                  </a:lnTo>
                  <a:lnTo>
                    <a:pt x="1633079" y="376831"/>
                  </a:lnTo>
                  <a:lnTo>
                    <a:pt x="1624184" y="365701"/>
                  </a:lnTo>
                  <a:lnTo>
                    <a:pt x="1614337" y="354889"/>
                  </a:lnTo>
                  <a:lnTo>
                    <a:pt x="1604489" y="343441"/>
                  </a:lnTo>
                  <a:lnTo>
                    <a:pt x="1593688" y="332311"/>
                  </a:lnTo>
                  <a:lnTo>
                    <a:pt x="1582570" y="320863"/>
                  </a:lnTo>
                  <a:lnTo>
                    <a:pt x="1571134" y="310051"/>
                  </a:lnTo>
                  <a:lnTo>
                    <a:pt x="1559381" y="299239"/>
                  </a:lnTo>
                  <a:lnTo>
                    <a:pt x="1548263" y="289381"/>
                  </a:lnTo>
                  <a:lnTo>
                    <a:pt x="1536827" y="279523"/>
                  </a:lnTo>
                  <a:lnTo>
                    <a:pt x="1525709" y="270619"/>
                  </a:lnTo>
                  <a:lnTo>
                    <a:pt x="1514590" y="262351"/>
                  </a:lnTo>
                  <a:lnTo>
                    <a:pt x="1503472" y="254083"/>
                  </a:lnTo>
                  <a:lnTo>
                    <a:pt x="1492672" y="246451"/>
                  </a:lnTo>
                  <a:lnTo>
                    <a:pt x="1481871" y="239137"/>
                  </a:lnTo>
                  <a:lnTo>
                    <a:pt x="1471388" y="232777"/>
                  </a:lnTo>
                  <a:lnTo>
                    <a:pt x="1460905" y="226417"/>
                  </a:lnTo>
                  <a:lnTo>
                    <a:pt x="1450740" y="220693"/>
                  </a:lnTo>
                  <a:lnTo>
                    <a:pt x="1440575" y="215287"/>
                  </a:lnTo>
                  <a:lnTo>
                    <a:pt x="1430410" y="210199"/>
                  </a:lnTo>
                  <a:lnTo>
                    <a:pt x="1420562" y="205747"/>
                  </a:lnTo>
                  <a:lnTo>
                    <a:pt x="1411350" y="201613"/>
                  </a:lnTo>
                  <a:lnTo>
                    <a:pt x="1401820" y="197479"/>
                  </a:lnTo>
                  <a:lnTo>
                    <a:pt x="1392925" y="193981"/>
                  </a:lnTo>
                  <a:lnTo>
                    <a:pt x="1375136" y="187620"/>
                  </a:lnTo>
                  <a:lnTo>
                    <a:pt x="1358300" y="182850"/>
                  </a:lnTo>
                  <a:lnTo>
                    <a:pt x="1342417" y="178716"/>
                  </a:lnTo>
                  <a:lnTo>
                    <a:pt x="1327805" y="175536"/>
                  </a:lnTo>
                  <a:lnTo>
                    <a:pt x="1314145" y="173310"/>
                  </a:lnTo>
                  <a:lnTo>
                    <a:pt x="1301756" y="171720"/>
                  </a:lnTo>
                  <a:lnTo>
                    <a:pt x="1290638" y="171084"/>
                  </a:lnTo>
                  <a:lnTo>
                    <a:pt x="1330346" y="138966"/>
                  </a:lnTo>
                  <a:lnTo>
                    <a:pt x="1370689" y="105894"/>
                  </a:lnTo>
                  <a:lnTo>
                    <a:pt x="1405950" y="76638"/>
                  </a:lnTo>
                  <a:lnTo>
                    <a:pt x="1419609" y="64554"/>
                  </a:lnTo>
                  <a:lnTo>
                    <a:pt x="1429774" y="55650"/>
                  </a:lnTo>
                  <a:lnTo>
                    <a:pt x="1435810" y="49926"/>
                  </a:lnTo>
                  <a:lnTo>
                    <a:pt x="1442163" y="44520"/>
                  </a:lnTo>
                  <a:lnTo>
                    <a:pt x="1448834" y="39432"/>
                  </a:lnTo>
                  <a:lnTo>
                    <a:pt x="1455505" y="34026"/>
                  </a:lnTo>
                  <a:lnTo>
                    <a:pt x="1463129" y="29256"/>
                  </a:lnTo>
                  <a:lnTo>
                    <a:pt x="1470753" y="24486"/>
                  </a:lnTo>
                  <a:lnTo>
                    <a:pt x="1479012" y="20352"/>
                  </a:lnTo>
                  <a:lnTo>
                    <a:pt x="1487271" y="16218"/>
                  </a:lnTo>
                  <a:lnTo>
                    <a:pt x="1495848" y="13038"/>
                  </a:lnTo>
                  <a:lnTo>
                    <a:pt x="1505378" y="9540"/>
                  </a:lnTo>
                  <a:lnTo>
                    <a:pt x="1514590" y="6996"/>
                  </a:lnTo>
                  <a:lnTo>
                    <a:pt x="1524438" y="4770"/>
                  </a:lnTo>
                  <a:lnTo>
                    <a:pt x="1534285" y="2544"/>
                  </a:lnTo>
                  <a:lnTo>
                    <a:pt x="1544768" y="1272"/>
                  </a:lnTo>
                  <a:lnTo>
                    <a:pt x="1555569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78AB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20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922055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学习目标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484706" y="1753913"/>
            <a:ext cx="570451" cy="570451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48250" y="1508994"/>
            <a:ext cx="8311192" cy="2480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/>
              <a:t>了解同类二次根式的概念，在此基础上了解二次根式的加法及减法运算法则，并能用它们进行有关实数的运算</a:t>
            </a:r>
            <a:r>
              <a:rPr lang="en-US" altLang="zh-CN" sz="3600" b="1"/>
              <a:t>.</a:t>
            </a:r>
            <a:endParaRPr lang="zh-CN" altLang="en-US" sz="36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4922061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情境导</a:t>
            </a:r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入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0" name="Rectangle 3"/>
          <p:cNvSpPr txBox="1"/>
          <p:nvPr/>
        </p:nvSpPr>
        <p:spPr>
          <a:xfrm>
            <a:off x="662698" y="1158139"/>
            <a:ext cx="4070639" cy="46823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charset="-122"/>
                <a:sym typeface="Times New Roman" panose="02020603050405020304" pitchFamily="18" charset="0"/>
              </a:rPr>
              <a:t>　　</a:t>
            </a:r>
            <a:r>
              <a:rPr lang="zh-CN" altLang="en-US" sz="3600" b="1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charset="-122"/>
                <a:sym typeface="Times New Roman" panose="02020603050405020304" pitchFamily="18" charset="0"/>
              </a:rPr>
              <a:t>问题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  <a:sym typeface="Times New Roman" panose="02020603050405020304" pitchFamily="18" charset="0"/>
              </a:rPr>
              <a:t>　三个正方形的面积分别为 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  <a:sym typeface="Times New Roman" panose="02020603050405020304" pitchFamily="18" charset="0"/>
              </a:rPr>
              <a:t>18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  <a:sym typeface="Times New Roman" panose="02020603050405020304" pitchFamily="18" charset="0"/>
              </a:rPr>
              <a:t>，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  <a:sym typeface="Times New Roman" panose="02020603050405020304" pitchFamily="18" charset="0"/>
              </a:rPr>
              <a:t>32 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  <a:sym typeface="Times New Roman" panose="02020603050405020304" pitchFamily="18" charset="0"/>
              </a:rPr>
              <a:t>和 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  <a:sym typeface="Times New Roman" panose="02020603050405020304" pitchFamily="18" charset="0"/>
              </a:rPr>
              <a:t>50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  <a:sym typeface="Times New Roman" panose="02020603050405020304" pitchFamily="18" charset="0"/>
              </a:rPr>
              <a:t>，按如图的方式摆放，求长方形（图中蓝色部分）的一边长 </a:t>
            </a:r>
            <a:r>
              <a:rPr lang="en-US" altLang="zh-CN" sz="3600" b="1" i="1">
                <a:latin typeface="Times New Roman" panose="02020603050405020304" pitchFamily="18" charset="0"/>
                <a:ea typeface="黑体" panose="02010609060101010101" charset="-122"/>
                <a:sym typeface="Times New Roman" panose="02020603050405020304" pitchFamily="18" charset="0"/>
              </a:rPr>
              <a:t>a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  <a:sym typeface="Times New Roman" panose="02020603050405020304" pitchFamily="18" charset="0"/>
              </a:rPr>
              <a:t> 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  <a:sym typeface="Times New Roman" panose="02020603050405020304" pitchFamily="18" charset="0"/>
              </a:rPr>
              <a:t>的值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  <a:sym typeface="Times New Roman" panose="02020603050405020304" pitchFamily="18" charset="0"/>
              </a:rPr>
              <a:t>.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949407" y="2238154"/>
            <a:ext cx="3754255" cy="3160241"/>
            <a:chOff x="3322977" y="3522895"/>
            <a:chExt cx="3754255" cy="3160241"/>
          </a:xfrm>
        </p:grpSpPr>
        <p:sp>
          <p:nvSpPr>
            <p:cNvPr id="57" name="矩形 56"/>
            <p:cNvSpPr/>
            <p:nvPr/>
          </p:nvSpPr>
          <p:spPr>
            <a:xfrm>
              <a:off x="3322977" y="4619547"/>
              <a:ext cx="1060340" cy="1612110"/>
            </a:xfrm>
            <a:prstGeom prst="rect">
              <a:avLst/>
            </a:prstGeom>
            <a:solidFill>
              <a:srgbClr val="4BD0F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4385752" y="3540177"/>
              <a:ext cx="2691480" cy="269148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4939207" y="4093632"/>
              <a:ext cx="2138025" cy="2138025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3322977" y="4619547"/>
              <a:ext cx="1612110" cy="161211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322977" y="6235687"/>
              <a:ext cx="1060340" cy="447449"/>
              <a:chOff x="3300116" y="6245454"/>
              <a:chExt cx="1085637" cy="595554"/>
            </a:xfrm>
          </p:grpSpPr>
          <p:sp>
            <p:nvSpPr>
              <p:cNvPr id="64" name="Line 34"/>
              <p:cNvSpPr/>
              <p:nvPr/>
            </p:nvSpPr>
            <p:spPr>
              <a:xfrm flipV="1">
                <a:off x="4385752" y="6245454"/>
                <a:ext cx="0" cy="356434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5" name="Line 35"/>
              <p:cNvSpPr/>
              <p:nvPr/>
            </p:nvSpPr>
            <p:spPr>
              <a:xfrm flipV="1">
                <a:off x="3300116" y="6248620"/>
                <a:ext cx="0" cy="353268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7" name="Line 42"/>
              <p:cNvSpPr/>
              <p:nvPr/>
            </p:nvSpPr>
            <p:spPr>
              <a:xfrm>
                <a:off x="3300117" y="6429652"/>
                <a:ext cx="1085636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arrow" w="med" len="med"/>
                <a:tailEnd type="arrow" w="med" len="med"/>
              </a:ln>
            </p:spPr>
          </p:sp>
          <p:sp>
            <p:nvSpPr>
              <p:cNvPr id="68" name="Rectangle 43"/>
              <p:cNvSpPr>
                <a:spLocks noChangeArrowheads="1"/>
              </p:cNvSpPr>
              <p:nvPr/>
            </p:nvSpPr>
            <p:spPr bwMode="auto">
              <a:xfrm>
                <a:off x="3648009" y="6256233"/>
                <a:ext cx="389851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b="1" i="1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a</a:t>
                </a:r>
                <a:endParaRPr kumimoji="0" lang="zh-CN" altLang="en-US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69" name="矩形 68"/>
            <p:cNvSpPr/>
            <p:nvPr/>
          </p:nvSpPr>
          <p:spPr>
            <a:xfrm>
              <a:off x="4041861" y="5102436"/>
              <a:ext cx="646331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600" b="1">
                  <a:solidFill>
                    <a:srgbClr val="000000"/>
                  </a:solidFill>
                  <a:highlight>
                    <a:srgbClr val="FFFF00"/>
                  </a:highlight>
                  <a:latin typeface="Times New Roman" panose="02020603050405020304" pitchFamily="18" charset="0"/>
                  <a:ea typeface="黑体" panose="02010609060101010101" charset="-122"/>
                  <a:sym typeface="Times New Roman" panose="02020603050405020304" pitchFamily="18" charset="0"/>
                </a:rPr>
                <a:t>18</a:t>
              </a:r>
              <a:endParaRPr lang="zh-CN" altLang="en-US" sz="2400" dirty="0">
                <a:highlight>
                  <a:srgbClr val="FFFF00"/>
                </a:highlight>
                <a:latin typeface="Arial" panose="020B0604020202020204" pitchFamily="34" charset="0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5653970" y="4768926"/>
              <a:ext cx="646332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600" b="1">
                  <a:solidFill>
                    <a:srgbClr val="000000"/>
                  </a:solidFill>
                  <a:highlight>
                    <a:srgbClr val="FFFF00"/>
                  </a:highlight>
                  <a:latin typeface="Times New Roman" panose="02020603050405020304" pitchFamily="18" charset="0"/>
                  <a:ea typeface="黑体" panose="02010609060101010101" charset="-122"/>
                  <a:sym typeface="Times New Roman" panose="02020603050405020304" pitchFamily="18" charset="0"/>
                </a:rPr>
                <a:t>32</a:t>
              </a:r>
              <a:endParaRPr lang="zh-CN" altLang="en-US" sz="2400" dirty="0">
                <a:highlight>
                  <a:srgbClr val="FFFF00"/>
                </a:highlight>
                <a:latin typeface="Arial" panose="020B0604020202020204" pitchFamily="34" charset="0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4354040" y="3522895"/>
              <a:ext cx="646332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600" b="1">
                  <a:solidFill>
                    <a:srgbClr val="000000"/>
                  </a:solidFill>
                  <a:highlight>
                    <a:srgbClr val="FFFF00"/>
                  </a:highlight>
                  <a:latin typeface="Times New Roman" panose="02020603050405020304" pitchFamily="18" charset="0"/>
                  <a:ea typeface="黑体" panose="02010609060101010101" charset="-122"/>
                  <a:sym typeface="Times New Roman" panose="02020603050405020304" pitchFamily="18" charset="0"/>
                </a:rPr>
                <a:t>50</a:t>
              </a:r>
              <a:endParaRPr lang="zh-CN" altLang="en-US" sz="2400" dirty="0">
                <a:highlight>
                  <a:srgbClr val="FFFF00"/>
                </a:highlight>
                <a:latin typeface="Arial" panose="020B0604020202020204" pitchFamily="34" charset="0"/>
              </a:endParaRPr>
            </a:p>
          </p:txBody>
        </p:sp>
      </p:grp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6064388" y="3905226"/>
          <a:ext cx="8001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4" name="Equation" r:id="rId1" imgW="19202400" imgH="13411200" progId="Equation.DSMT4">
                  <p:embed/>
                </p:oleObj>
              </mc:Choice>
              <mc:Fallback>
                <p:oleObj name="Equation" r:id="rId1" imgW="19202400" imgH="13411200" progId="Equation.DSMT4">
                  <p:embed/>
                  <p:pic>
                    <p:nvPicPr>
                      <p:cNvPr id="0" name="图片 238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064388" y="3905226"/>
                        <a:ext cx="8001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" name="对象 93"/>
          <p:cNvGraphicFramePr>
            <a:graphicFrameLocks noChangeAspect="1"/>
          </p:cNvGraphicFramePr>
          <p:nvPr/>
        </p:nvGraphicFramePr>
        <p:xfrm>
          <a:off x="10804863" y="3625746"/>
          <a:ext cx="8382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5" name="Equation" r:id="rId3" imgW="20116800" imgH="13411200" progId="Equation.DSMT4">
                  <p:embed/>
                </p:oleObj>
              </mc:Choice>
              <mc:Fallback>
                <p:oleObj name="Equation" r:id="rId3" imgW="20116800" imgH="13411200" progId="Equation.DSMT4">
                  <p:embed/>
                  <p:pic>
                    <p:nvPicPr>
                      <p:cNvPr id="0" name="对象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804863" y="3625746"/>
                        <a:ext cx="8382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" name="对象 94"/>
          <p:cNvGraphicFramePr>
            <a:graphicFrameLocks noChangeAspect="1"/>
          </p:cNvGraphicFramePr>
          <p:nvPr/>
        </p:nvGraphicFramePr>
        <p:xfrm>
          <a:off x="8945901" y="1660421"/>
          <a:ext cx="8255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6" name="Equation" r:id="rId5" imgW="19812000" imgH="13411200" progId="Equation.DSMT4">
                  <p:embed/>
                </p:oleObj>
              </mc:Choice>
              <mc:Fallback>
                <p:oleObj name="Equation" r:id="rId5" imgW="19812000" imgH="13411200" progId="Equation.DSMT4">
                  <p:embed/>
                  <p:pic>
                    <p:nvPicPr>
                      <p:cNvPr id="0" name="对象 9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45901" y="1660421"/>
                        <a:ext cx="8255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" name="对象 95"/>
          <p:cNvGraphicFramePr>
            <a:graphicFrameLocks noChangeAspect="1"/>
          </p:cNvGraphicFramePr>
          <p:nvPr/>
        </p:nvGraphicFramePr>
        <p:xfrm>
          <a:off x="5847627" y="5500371"/>
          <a:ext cx="32639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7" name="Equation" r:id="rId7" imgW="78333600" imgH="13411200" progId="Equation.DSMT4">
                  <p:embed/>
                </p:oleObj>
              </mc:Choice>
              <mc:Fallback>
                <p:oleObj name="Equation" r:id="rId7" imgW="78333600" imgH="13411200" progId="Equation.DSMT4">
                  <p:embed/>
                  <p:pic>
                    <p:nvPicPr>
                      <p:cNvPr id="0" name="对象 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847627" y="5500371"/>
                        <a:ext cx="32639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7" name="组合 96"/>
          <p:cNvGrpSpPr/>
          <p:nvPr/>
        </p:nvGrpSpPr>
        <p:grpSpPr>
          <a:xfrm>
            <a:off x="4805871" y="1627977"/>
            <a:ext cx="2455927" cy="2179373"/>
            <a:chOff x="7821928" y="2672417"/>
            <a:chExt cx="2455927" cy="2179373"/>
          </a:xfrm>
        </p:grpSpPr>
        <p:pic>
          <p:nvPicPr>
            <p:cNvPr id="98" name="图片 97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21928" y="2672417"/>
              <a:ext cx="2455927" cy="2179373"/>
            </a:xfrm>
            <a:prstGeom prst="rect">
              <a:avLst/>
            </a:prstGeom>
          </p:spPr>
        </p:pic>
        <p:sp>
          <p:nvSpPr>
            <p:cNvPr id="100" name="文本框 53"/>
            <p:cNvSpPr txBox="1"/>
            <p:nvPr/>
          </p:nvSpPr>
          <p:spPr>
            <a:xfrm>
              <a:off x="8333834" y="2937200"/>
              <a:ext cx="164638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9pPr>
            </a:lstStyle>
            <a:p>
              <a:r>
                <a:rPr lang="zh-CN" altLang="en-US" sz="3600" b="1">
                  <a:latin typeface="+mj-lt"/>
                  <a:ea typeface="楷体" panose="02010609060101010101" pitchFamily="49" charset="-122"/>
                </a:rPr>
                <a:t>怎么计算呢？</a:t>
              </a:r>
              <a:endParaRPr lang="zh-CN" altLang="en-US" sz="3600" b="1" dirty="0">
                <a:latin typeface="+mj-lt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4881986" y="173868"/>
            <a:ext cx="252184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推进新课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949407" y="2238154"/>
            <a:ext cx="3754255" cy="3160241"/>
            <a:chOff x="3322977" y="3522895"/>
            <a:chExt cx="3754255" cy="3160241"/>
          </a:xfrm>
        </p:grpSpPr>
        <p:sp>
          <p:nvSpPr>
            <p:cNvPr id="57" name="矩形 56"/>
            <p:cNvSpPr/>
            <p:nvPr/>
          </p:nvSpPr>
          <p:spPr>
            <a:xfrm>
              <a:off x="3322977" y="4619547"/>
              <a:ext cx="1060340" cy="1612110"/>
            </a:xfrm>
            <a:prstGeom prst="rect">
              <a:avLst/>
            </a:prstGeom>
            <a:solidFill>
              <a:srgbClr val="4BD0F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4385752" y="3540177"/>
              <a:ext cx="2691480" cy="269148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4939207" y="4093632"/>
              <a:ext cx="2138025" cy="2138025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3322977" y="4619547"/>
              <a:ext cx="1612110" cy="161211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322977" y="6235687"/>
              <a:ext cx="1060340" cy="447449"/>
              <a:chOff x="3300116" y="6245454"/>
              <a:chExt cx="1085637" cy="595554"/>
            </a:xfrm>
          </p:grpSpPr>
          <p:sp>
            <p:nvSpPr>
              <p:cNvPr id="64" name="Line 34"/>
              <p:cNvSpPr/>
              <p:nvPr/>
            </p:nvSpPr>
            <p:spPr>
              <a:xfrm flipV="1">
                <a:off x="4385752" y="6245454"/>
                <a:ext cx="0" cy="356434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5" name="Line 35"/>
              <p:cNvSpPr/>
              <p:nvPr/>
            </p:nvSpPr>
            <p:spPr>
              <a:xfrm flipV="1">
                <a:off x="3300116" y="6248620"/>
                <a:ext cx="0" cy="353268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7" name="Line 42"/>
              <p:cNvSpPr/>
              <p:nvPr/>
            </p:nvSpPr>
            <p:spPr>
              <a:xfrm>
                <a:off x="3300117" y="6429652"/>
                <a:ext cx="1085636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arrow" w="med" len="med"/>
                <a:tailEnd type="arrow" w="med" len="med"/>
              </a:ln>
            </p:spPr>
          </p:sp>
          <p:sp>
            <p:nvSpPr>
              <p:cNvPr id="68" name="Rectangle 43"/>
              <p:cNvSpPr>
                <a:spLocks noChangeArrowheads="1"/>
              </p:cNvSpPr>
              <p:nvPr/>
            </p:nvSpPr>
            <p:spPr bwMode="auto">
              <a:xfrm>
                <a:off x="3648009" y="6256233"/>
                <a:ext cx="389851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b="1" i="1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a</a:t>
                </a:r>
                <a:endParaRPr kumimoji="0" lang="zh-CN" altLang="en-US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69" name="矩形 68"/>
            <p:cNvSpPr/>
            <p:nvPr/>
          </p:nvSpPr>
          <p:spPr>
            <a:xfrm>
              <a:off x="4041861" y="5102436"/>
              <a:ext cx="646331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600" b="1">
                  <a:solidFill>
                    <a:srgbClr val="000000"/>
                  </a:solidFill>
                  <a:highlight>
                    <a:srgbClr val="FFFF00"/>
                  </a:highlight>
                  <a:latin typeface="Times New Roman" panose="02020603050405020304" pitchFamily="18" charset="0"/>
                  <a:ea typeface="黑体" panose="02010609060101010101" charset="-122"/>
                  <a:sym typeface="Times New Roman" panose="02020603050405020304" pitchFamily="18" charset="0"/>
                </a:rPr>
                <a:t>18</a:t>
              </a:r>
              <a:endParaRPr lang="zh-CN" altLang="en-US" sz="2400" dirty="0">
                <a:highlight>
                  <a:srgbClr val="FFFF00"/>
                </a:highlight>
                <a:latin typeface="Arial" panose="020B0604020202020204" pitchFamily="34" charset="0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5653970" y="4768926"/>
              <a:ext cx="646332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600" b="1">
                  <a:solidFill>
                    <a:srgbClr val="000000"/>
                  </a:solidFill>
                  <a:highlight>
                    <a:srgbClr val="FFFF00"/>
                  </a:highlight>
                  <a:latin typeface="Times New Roman" panose="02020603050405020304" pitchFamily="18" charset="0"/>
                  <a:ea typeface="黑体" panose="02010609060101010101" charset="-122"/>
                  <a:sym typeface="Times New Roman" panose="02020603050405020304" pitchFamily="18" charset="0"/>
                </a:rPr>
                <a:t>32</a:t>
              </a:r>
              <a:endParaRPr lang="zh-CN" altLang="en-US" sz="2400" dirty="0">
                <a:highlight>
                  <a:srgbClr val="FFFF00"/>
                </a:highlight>
                <a:latin typeface="Arial" panose="020B0604020202020204" pitchFamily="34" charset="0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4354040" y="3522895"/>
              <a:ext cx="646332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600" b="1">
                  <a:solidFill>
                    <a:srgbClr val="000000"/>
                  </a:solidFill>
                  <a:highlight>
                    <a:srgbClr val="FFFF00"/>
                  </a:highlight>
                  <a:latin typeface="Times New Roman" panose="02020603050405020304" pitchFamily="18" charset="0"/>
                  <a:ea typeface="黑体" panose="02010609060101010101" charset="-122"/>
                  <a:sym typeface="Times New Roman" panose="02020603050405020304" pitchFamily="18" charset="0"/>
                </a:rPr>
                <a:t>50</a:t>
              </a:r>
              <a:endParaRPr lang="zh-CN" altLang="en-US" sz="2400" dirty="0">
                <a:highlight>
                  <a:srgbClr val="FFFF00"/>
                </a:highlight>
                <a:latin typeface="Arial" panose="020B0604020202020204" pitchFamily="34" charset="0"/>
              </a:endParaRPr>
            </a:p>
          </p:txBody>
        </p:sp>
      </p:grp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6064388" y="3905226"/>
          <a:ext cx="8001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04" name="Equation" r:id="rId1" imgW="19202400" imgH="13411200" progId="Equation.DSMT4">
                  <p:embed/>
                </p:oleObj>
              </mc:Choice>
              <mc:Fallback>
                <p:oleObj name="Equation" r:id="rId1" imgW="19202400" imgH="13411200" progId="Equation.DSMT4">
                  <p:embed/>
                  <p:pic>
                    <p:nvPicPr>
                      <p:cNvPr id="0" name="对象 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064388" y="3905226"/>
                        <a:ext cx="8001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" name="对象 93"/>
          <p:cNvGraphicFramePr>
            <a:graphicFrameLocks noChangeAspect="1"/>
          </p:cNvGraphicFramePr>
          <p:nvPr/>
        </p:nvGraphicFramePr>
        <p:xfrm>
          <a:off x="10804863" y="3625746"/>
          <a:ext cx="8382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05" name="Equation" r:id="rId3" imgW="20116800" imgH="13411200" progId="Equation.DSMT4">
                  <p:embed/>
                </p:oleObj>
              </mc:Choice>
              <mc:Fallback>
                <p:oleObj name="Equation" r:id="rId3" imgW="20116800" imgH="13411200" progId="Equation.DSMT4">
                  <p:embed/>
                  <p:pic>
                    <p:nvPicPr>
                      <p:cNvPr id="0" name="对象 9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804863" y="3625746"/>
                        <a:ext cx="8382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" name="对象 94"/>
          <p:cNvGraphicFramePr>
            <a:graphicFrameLocks noChangeAspect="1"/>
          </p:cNvGraphicFramePr>
          <p:nvPr/>
        </p:nvGraphicFramePr>
        <p:xfrm>
          <a:off x="8945901" y="1660421"/>
          <a:ext cx="8255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06" name="Equation" r:id="rId5" imgW="19812000" imgH="13411200" progId="Equation.DSMT4">
                  <p:embed/>
                </p:oleObj>
              </mc:Choice>
              <mc:Fallback>
                <p:oleObj name="Equation" r:id="rId5" imgW="19812000" imgH="13411200" progId="Equation.DSMT4">
                  <p:embed/>
                  <p:pic>
                    <p:nvPicPr>
                      <p:cNvPr id="0" name="对象 9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45901" y="1660421"/>
                        <a:ext cx="8255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" name="对象 95"/>
          <p:cNvGraphicFramePr>
            <a:graphicFrameLocks noChangeAspect="1"/>
          </p:cNvGraphicFramePr>
          <p:nvPr/>
        </p:nvGraphicFramePr>
        <p:xfrm>
          <a:off x="5847627" y="5500371"/>
          <a:ext cx="32639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07" name="Equation" r:id="rId7" imgW="78333600" imgH="13411200" progId="Equation.DSMT4">
                  <p:embed/>
                </p:oleObj>
              </mc:Choice>
              <mc:Fallback>
                <p:oleObj name="Equation" r:id="rId7" imgW="78333600" imgH="13411200" progId="Equation.DSMT4">
                  <p:embed/>
                  <p:pic>
                    <p:nvPicPr>
                      <p:cNvPr id="0" name="对象 9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847627" y="5500371"/>
                        <a:ext cx="32639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文本框 20"/>
          <p:cNvSpPr txBox="1"/>
          <p:nvPr/>
        </p:nvSpPr>
        <p:spPr>
          <a:xfrm>
            <a:off x="2918999" y="3869568"/>
            <a:ext cx="2314255" cy="6688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不成立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53846" y="1761281"/>
            <a:ext cx="4425029" cy="2663230"/>
            <a:chOff x="843251" y="1305526"/>
            <a:chExt cx="4425029" cy="2663230"/>
          </a:xfrm>
        </p:grpSpPr>
        <p:sp>
          <p:nvSpPr>
            <p:cNvPr id="32" name="Rectangle 3"/>
            <p:cNvSpPr txBox="1"/>
            <p:nvPr/>
          </p:nvSpPr>
          <p:spPr>
            <a:xfrm>
              <a:off x="843251" y="1305526"/>
              <a:ext cx="4425029" cy="2663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3600" b="1">
                  <a:latin typeface="+mj-lt"/>
                  <a:sym typeface="Times New Roman" panose="02020603050405020304" pitchFamily="18" charset="0"/>
                </a:rPr>
                <a:t>1. </a:t>
              </a:r>
              <a:r>
                <a:rPr lang="zh-CN" altLang="en-US" sz="3600" b="1">
                  <a:latin typeface="+mj-lt"/>
                  <a:sym typeface="Times New Roman" panose="02020603050405020304" pitchFamily="18" charset="0"/>
                </a:rPr>
                <a:t>用计算器算一下</a:t>
              </a:r>
              <a:endParaRPr lang="zh-CN" altLang="en-US" sz="3600" b="1">
                <a:latin typeface="+mj-lt"/>
                <a:sym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</a:pPr>
              <a:endParaRPr lang="zh-CN" altLang="en-US" sz="3600" b="1">
                <a:latin typeface="+mj-lt"/>
                <a:sym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</a:pPr>
              <a:endParaRPr lang="zh-CN" altLang="en-US" sz="3600" b="1">
                <a:latin typeface="+mj-lt"/>
                <a:sym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3600" b="1">
                  <a:latin typeface="+mj-lt"/>
                  <a:sym typeface="Times New Roman" panose="02020603050405020304" pitchFamily="18" charset="0"/>
                </a:rPr>
                <a:t>成立吗？</a:t>
              </a:r>
              <a:endParaRPr lang="zh-CN" altLang="en-US" sz="3600" b="1" dirty="0">
                <a:latin typeface="+mj-lt"/>
                <a:sym typeface="Times New Roman" panose="02020603050405020304" pitchFamily="18" charset="0"/>
              </a:endParaRPr>
            </a:p>
          </p:txBody>
        </p:sp>
        <p:graphicFrame>
          <p:nvGraphicFramePr>
            <p:cNvPr id="29" name="对象 28"/>
            <p:cNvGraphicFramePr>
              <a:graphicFrameLocks noChangeAspect="1"/>
            </p:cNvGraphicFramePr>
            <p:nvPr/>
          </p:nvGraphicFramePr>
          <p:xfrm>
            <a:off x="943171" y="1978433"/>
            <a:ext cx="3263900" cy="1358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008" name="Equation" r:id="rId9" imgW="78333600" imgH="32613600" progId="Equation.DSMT4">
                    <p:embed/>
                  </p:oleObj>
                </mc:Choice>
                <mc:Fallback>
                  <p:oleObj name="Equation" r:id="rId9" imgW="78333600" imgH="32613600" progId="Equation.DSMT4">
                    <p:embed/>
                    <p:pic>
                      <p:nvPicPr>
                        <p:cNvPr id="0" name="对象 95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943171" y="1978433"/>
                          <a:ext cx="3263900" cy="13589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0" name="对象 29"/>
          <p:cNvGraphicFramePr>
            <a:graphicFrameLocks noChangeAspect="1"/>
          </p:cNvGraphicFramePr>
          <p:nvPr/>
        </p:nvGraphicFramePr>
        <p:xfrm>
          <a:off x="890337" y="4588577"/>
          <a:ext cx="45212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09" name="Equation" r:id="rId11" imgW="108508800" imgH="13411200" progId="Equation.DSMT4">
                  <p:embed/>
                </p:oleObj>
              </mc:Choice>
              <mc:Fallback>
                <p:oleObj name="Equation" r:id="rId11" imgW="108508800" imgH="13411200" progId="Equation.DSMT4">
                  <p:embed/>
                  <p:pic>
                    <p:nvPicPr>
                      <p:cNvPr id="0" name="对象 9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90337" y="4588577"/>
                        <a:ext cx="45212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对象 30"/>
          <p:cNvGraphicFramePr>
            <a:graphicFrameLocks noChangeAspect="1"/>
          </p:cNvGraphicFramePr>
          <p:nvPr/>
        </p:nvGraphicFramePr>
        <p:xfrm>
          <a:off x="890337" y="5297560"/>
          <a:ext cx="42799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10" name="Equation" r:id="rId13" imgW="102717600" imgH="13411200" progId="Equation.DSMT4">
                  <p:embed/>
                </p:oleObj>
              </mc:Choice>
              <mc:Fallback>
                <p:oleObj name="Equation" r:id="rId13" imgW="102717600" imgH="13411200" progId="Equation.DSMT4">
                  <p:embed/>
                  <p:pic>
                    <p:nvPicPr>
                      <p:cNvPr id="0" name="对象 2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90337" y="5297560"/>
                        <a:ext cx="42799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矩形: 圆角 34"/>
          <p:cNvSpPr/>
          <p:nvPr/>
        </p:nvSpPr>
        <p:spPr>
          <a:xfrm>
            <a:off x="944115" y="1037346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 考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/>
        </p:nvSpPr>
        <p:spPr>
          <a:xfrm>
            <a:off x="2681813" y="2028886"/>
            <a:ext cx="627547" cy="2331802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44115" y="411147"/>
            <a:ext cx="9551607" cy="1455270"/>
            <a:chOff x="-748337" y="1139991"/>
            <a:chExt cx="9551607" cy="1455270"/>
          </a:xfrm>
        </p:grpSpPr>
        <p:sp>
          <p:nvSpPr>
            <p:cNvPr id="32" name="Rectangle 3"/>
            <p:cNvSpPr txBox="1"/>
            <p:nvPr/>
          </p:nvSpPr>
          <p:spPr>
            <a:xfrm>
              <a:off x="-748337" y="1139991"/>
              <a:ext cx="9551607" cy="14552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30000"/>
                </a:lnSpc>
                <a:defRPr/>
              </a:pPr>
              <a:r>
                <a:rPr lang="en-US" altLang="zh-CN" sz="3600" b="1" kern="0">
                  <a:ea typeface="楷体" panose="02010609060101010101" pitchFamily="49" charset="-122"/>
                  <a:cs typeface="Times New Roman" panose="02020603050405020304" pitchFamily="18" charset="0"/>
                </a:rPr>
                <a:t>               2. </a:t>
              </a:r>
              <a:r>
                <a:rPr lang="zh-CN" altLang="en-US" sz="3600" b="1" kern="0">
                  <a:ea typeface="楷体" panose="02010609060101010101" pitchFamily="49" charset="-122"/>
                  <a:cs typeface="Times New Roman" panose="02020603050405020304" pitchFamily="18" charset="0"/>
                </a:rPr>
                <a:t>将   </a:t>
              </a:r>
              <a:r>
                <a:rPr lang="en-US" altLang="zh-CN" sz="3600" b="1" kern="0">
                  <a:ea typeface="楷体" panose="02010609060101010101" pitchFamily="49" charset="-122"/>
                  <a:cs typeface="Times New Roman" panose="02020603050405020304" pitchFamily="18" charset="0"/>
                </a:rPr>
                <a:t>                     </a:t>
              </a:r>
              <a:r>
                <a:rPr lang="zh-CN" altLang="en-US" sz="3600" b="1" kern="0">
                  <a:ea typeface="楷体" panose="02010609060101010101" pitchFamily="49" charset="-122"/>
                  <a:cs typeface="Times New Roman" panose="02020603050405020304" pitchFamily="18" charset="0"/>
                </a:rPr>
                <a:t>化为最简二次根式，看看它们可以合并吗？ 为什么？</a:t>
              </a:r>
              <a:endParaRPr lang="zh-CN" altLang="en-US" sz="3600" b="1" kern="0"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9" name="对象 28"/>
            <p:cNvGraphicFramePr>
              <a:graphicFrameLocks noChangeAspect="1"/>
            </p:cNvGraphicFramePr>
            <p:nvPr/>
          </p:nvGraphicFramePr>
          <p:xfrm>
            <a:off x="1987636" y="1186417"/>
            <a:ext cx="26670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075" name="Equation" r:id="rId1" imgW="64008000" imgH="13411200" progId="Equation.DSMT4">
                    <p:embed/>
                  </p:oleObj>
                </mc:Choice>
                <mc:Fallback>
                  <p:oleObj name="Equation" r:id="rId1" imgW="64008000" imgH="13411200" progId="Equation.DSMT4">
                    <p:embed/>
                    <p:pic>
                      <p:nvPicPr>
                        <p:cNvPr id="0" name="对象 2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987636" y="1186417"/>
                          <a:ext cx="26670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0" name="对象 29"/>
          <p:cNvGraphicFramePr>
            <a:graphicFrameLocks noChangeAspect="1"/>
          </p:cNvGraphicFramePr>
          <p:nvPr/>
        </p:nvGraphicFramePr>
        <p:xfrm>
          <a:off x="1163300" y="2100369"/>
          <a:ext cx="20828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76" name="Equation" r:id="rId3" imgW="49987200" imgH="13411200" progId="Equation.DSMT4">
                  <p:embed/>
                </p:oleObj>
              </mc:Choice>
              <mc:Fallback>
                <p:oleObj name="Equation" r:id="rId3" imgW="49987200" imgH="13411200" progId="Equation.DSMT4">
                  <p:embed/>
                  <p:pic>
                    <p:nvPicPr>
                      <p:cNvPr id="0" name="对象 2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63300" y="2100369"/>
                        <a:ext cx="20828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矩形: 圆角 32"/>
          <p:cNvSpPr/>
          <p:nvPr/>
        </p:nvSpPr>
        <p:spPr>
          <a:xfrm>
            <a:off x="944115" y="443774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 考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4" name="对象 33"/>
          <p:cNvGraphicFramePr>
            <a:graphicFrameLocks noChangeAspect="1"/>
          </p:cNvGraphicFramePr>
          <p:nvPr/>
        </p:nvGraphicFramePr>
        <p:xfrm>
          <a:off x="1157288" y="2927350"/>
          <a:ext cx="20955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77" name="Equation" r:id="rId5" imgW="50292000" imgH="13411200" progId="Equation.DSMT4">
                  <p:embed/>
                </p:oleObj>
              </mc:Choice>
              <mc:Fallback>
                <p:oleObj name="Equation" r:id="rId5" imgW="50292000" imgH="13411200" progId="Equation.DSMT4">
                  <p:embed/>
                  <p:pic>
                    <p:nvPicPr>
                      <p:cNvPr id="0" name="对象 2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57288" y="2927350"/>
                        <a:ext cx="20955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对象 34"/>
          <p:cNvGraphicFramePr>
            <a:graphicFrameLocks noChangeAspect="1"/>
          </p:cNvGraphicFramePr>
          <p:nvPr/>
        </p:nvGraphicFramePr>
        <p:xfrm>
          <a:off x="1157288" y="3752850"/>
          <a:ext cx="20955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78" name="Equation" r:id="rId7" imgW="50292000" imgH="13411200" progId="Equation.DSMT4">
                  <p:embed/>
                </p:oleObj>
              </mc:Choice>
              <mc:Fallback>
                <p:oleObj name="Equation" r:id="rId7" imgW="50292000" imgH="13411200" progId="Equation.DSMT4">
                  <p:embed/>
                  <p:pic>
                    <p:nvPicPr>
                      <p:cNvPr id="0" name="对象 3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57288" y="3752850"/>
                        <a:ext cx="20955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文本框 20"/>
          <p:cNvSpPr txBox="1"/>
          <p:nvPr/>
        </p:nvSpPr>
        <p:spPr>
          <a:xfrm>
            <a:off x="606622" y="4594640"/>
            <a:ext cx="3073466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ts val="600"/>
              </a:spcBef>
            </a:pP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共同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的因数，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可以利用分配律进行合并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4813384" y="2047431"/>
            <a:ext cx="5772403" cy="4210390"/>
            <a:chOff x="4813384" y="2047431"/>
            <a:chExt cx="5772403" cy="4210390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13384" y="2047431"/>
              <a:ext cx="5772403" cy="4210390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5068883" y="2737339"/>
              <a:ext cx="5285870" cy="2687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zh-CN" altLang="en-US" sz="3600" b="1">
                  <a:solidFill>
                    <a:prstClr val="black"/>
                  </a:solidFill>
                  <a:effectLst>
                    <a:outerShdw blurRad="38100" dist="38100" dir="2700000" algn="tl">
                      <a:schemeClr val="bg1"/>
                    </a:outerShdw>
                  </a:effectLst>
                  <a:ea typeface="黑体" panose="02010609060101010101" charset="-122"/>
                </a:rPr>
                <a:t>把各个根式化成最简二次根式，如果它们的被开方数相同，那么</a:t>
              </a:r>
              <a:r>
                <a:rPr lang="zh-CN" altLang="zh-CN" sz="3600" b="1">
                  <a:solidFill>
                    <a:prstClr val="black"/>
                  </a:solidFill>
                  <a:effectLst>
                    <a:outerShdw blurRad="38100" dist="38100" dir="2700000" algn="tl">
                      <a:schemeClr val="bg1"/>
                    </a:outerShdw>
                  </a:effectLst>
                  <a:ea typeface="黑体" panose="02010609060101010101" charset="-122"/>
                </a:rPr>
                <a:t>这样的二次根式称为</a:t>
              </a:r>
              <a:r>
                <a:rPr lang="zh-CN" altLang="zh-CN" sz="3600" b="1">
                  <a:solidFill>
                    <a:srgbClr val="F8083B"/>
                  </a:solidFill>
                  <a:effectLst>
                    <a:outerShdw blurRad="38100" dist="38100" dir="2700000" algn="tl">
                      <a:schemeClr val="bg1"/>
                    </a:outerShdw>
                  </a:effectLst>
                  <a:ea typeface="黑体" panose="02010609060101010101" charset="-122"/>
                </a:rPr>
                <a:t>同类二次根式</a:t>
              </a:r>
              <a:r>
                <a:rPr lang="en-US" altLang="zh-CN" sz="3600" b="1">
                  <a:solidFill>
                    <a:srgbClr val="F8083B"/>
                  </a:solidFill>
                  <a:effectLst>
                    <a:outerShdw blurRad="38100" dist="38100" dir="2700000" algn="tl">
                      <a:schemeClr val="bg1"/>
                    </a:outerShdw>
                  </a:effectLst>
                  <a:ea typeface="黑体" panose="02010609060101010101" charset="-122"/>
                </a:rPr>
                <a:t>.</a:t>
              </a:r>
              <a:endParaRPr lang="zh-CN" altLang="zh-CN" sz="3600" b="1">
                <a:solidFill>
                  <a:srgbClr val="ED7D31"/>
                </a:solidFill>
                <a:effectLst>
                  <a:outerShdw blurRad="38100" dist="38100" dir="2700000" algn="tl">
                    <a:schemeClr val="bg1"/>
                  </a:outerShdw>
                </a:effectLst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955414" y="294906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 </a:t>
            </a:r>
            <a:r>
              <a:rPr lang="en-US" altLang="zh-CN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2713083" y="307606"/>
            <a:ext cx="787540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下列各组二次根式是同类二次根式吗？</a:t>
            </a:r>
            <a:endParaRPr lang="en-US" altLang="zh-CN" dirty="0"/>
          </a:p>
        </p:txBody>
      </p:sp>
      <p:grpSp>
        <p:nvGrpSpPr>
          <p:cNvPr id="15" name="组合 14"/>
          <p:cNvGrpSpPr/>
          <p:nvPr/>
        </p:nvGrpSpPr>
        <p:grpSpPr>
          <a:xfrm>
            <a:off x="668350" y="2124896"/>
            <a:ext cx="6702201" cy="686627"/>
            <a:chOff x="1643150" y="2745305"/>
            <a:chExt cx="6702201" cy="686627"/>
          </a:xfrm>
        </p:grpSpPr>
        <p:sp>
          <p:nvSpPr>
            <p:cNvPr id="6" name="Text Box 3"/>
            <p:cNvSpPr txBox="1"/>
            <p:nvPr/>
          </p:nvSpPr>
          <p:spPr>
            <a:xfrm>
              <a:off x="1643150" y="2785601"/>
              <a:ext cx="3082015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0000FF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解：</a:t>
              </a:r>
              <a:r>
                <a:rPr lang="zh-CN" altLang="en-US" sz="3600" b="1">
                  <a:solidFill>
                    <a:schemeClr val="tx1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（</a:t>
              </a:r>
              <a:r>
                <a:rPr lang="en-US" altLang="zh-CN" sz="3600" b="1">
                  <a:solidFill>
                    <a:schemeClr val="tx1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1</a:t>
              </a:r>
              <a:r>
                <a:rPr lang="zh-CN" altLang="en-US" sz="3600" b="1">
                  <a:solidFill>
                    <a:schemeClr val="tx1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）∵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4319451" y="2745305"/>
            <a:ext cx="4025900" cy="635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965" name="Equation" r:id="rId1" imgW="96621600" imgH="15240000" progId="Equation.DSMT4">
                    <p:embed/>
                  </p:oleObj>
                </mc:Choice>
                <mc:Fallback>
                  <p:oleObj name="Equation" r:id="rId1" imgW="96621600" imgH="15240000" progId="Equation.DSMT4">
                    <p:embed/>
                    <p:pic>
                      <p:nvPicPr>
                        <p:cNvPr id="0" name="对象 1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319451" y="2745305"/>
                          <a:ext cx="4025900" cy="635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组合 4"/>
          <p:cNvGrpSpPr/>
          <p:nvPr/>
        </p:nvGrpSpPr>
        <p:grpSpPr>
          <a:xfrm>
            <a:off x="1596259" y="1204696"/>
            <a:ext cx="7422329" cy="646331"/>
            <a:chOff x="1085340" y="1424940"/>
            <a:chExt cx="7422329" cy="646331"/>
          </a:xfrm>
        </p:grpSpPr>
        <p:sp>
          <p:nvSpPr>
            <p:cNvPr id="11" name="文本框 10241"/>
            <p:cNvSpPr txBox="1"/>
            <p:nvPr/>
          </p:nvSpPr>
          <p:spPr>
            <a:xfrm>
              <a:off x="1085340" y="1424940"/>
              <a:ext cx="470168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 dirty="0"/>
                <a:t>（</a:t>
              </a:r>
              <a:r>
                <a:rPr lang="en-US" altLang="zh-CN"/>
                <a:t>1</a:t>
              </a:r>
              <a:r>
                <a:rPr lang="zh-CN" altLang="en-US"/>
                <a:t>）                ；（</a:t>
              </a:r>
              <a:r>
                <a:rPr lang="en-US" altLang="zh-CN"/>
                <a:t>2</a:t>
              </a:r>
              <a:r>
                <a:rPr lang="zh-CN" altLang="en-US"/>
                <a:t>）</a:t>
              </a:r>
              <a:endParaRPr lang="en-US" altLang="zh-CN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2211644" y="1468019"/>
            <a:ext cx="17780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966" name="Equation" r:id="rId3" imgW="42672000" imgH="13411200" progId="Equation.DSMT4">
                    <p:embed/>
                  </p:oleObj>
                </mc:Choice>
                <mc:Fallback>
                  <p:oleObj name="Equation" r:id="rId3" imgW="42672000" imgH="13411200" progId="Equation.DSMT4">
                    <p:embed/>
                    <p:pic>
                      <p:nvPicPr>
                        <p:cNvPr id="0" name="图片 1096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211644" y="1468019"/>
                          <a:ext cx="17780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5637469" y="1468019"/>
            <a:ext cx="28702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967" name="Equation" r:id="rId5" imgW="68884800" imgH="13411200" progId="Equation.DSMT4">
                    <p:embed/>
                  </p:oleObj>
                </mc:Choice>
                <mc:Fallback>
                  <p:oleObj name="Equation" r:id="rId5" imgW="68884800" imgH="13411200" progId="Equation.DSMT4">
                    <p:embed/>
                    <p:pic>
                      <p:nvPicPr>
                        <p:cNvPr id="0" name="对象 3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637469" y="1468019"/>
                          <a:ext cx="28702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3344651" y="5117825"/>
          <a:ext cx="52832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8" name="Equation" r:id="rId7" imgW="126796800" imgH="15240000" progId="Equation.DSMT4">
                  <p:embed/>
                </p:oleObj>
              </mc:Choice>
              <mc:Fallback>
                <p:oleObj name="Equation" r:id="rId7" imgW="126796800" imgH="15240000" progId="Equation.DSMT4">
                  <p:embed/>
                  <p:pic>
                    <p:nvPicPr>
                      <p:cNvPr id="0" name="对象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44651" y="5117825"/>
                        <a:ext cx="5283200" cy="63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2728158" y="3041156"/>
            <a:ext cx="6840459" cy="646331"/>
            <a:chOff x="1643150" y="2785601"/>
            <a:chExt cx="6840459" cy="646331"/>
          </a:xfrm>
        </p:grpSpPr>
        <p:sp>
          <p:nvSpPr>
            <p:cNvPr id="22" name="Text Box 3"/>
            <p:cNvSpPr txBox="1"/>
            <p:nvPr/>
          </p:nvSpPr>
          <p:spPr>
            <a:xfrm>
              <a:off x="1643150" y="2785601"/>
              <a:ext cx="6840459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chemeClr val="tx1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∴                 不是同类二次根式</a:t>
              </a:r>
              <a:r>
                <a:rPr lang="en-US" altLang="zh-CN" sz="3600" b="1">
                  <a:solidFill>
                    <a:schemeClr val="tx1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.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graphicFrame>
          <p:nvGraphicFramePr>
            <p:cNvPr id="23" name="对象 22"/>
            <p:cNvGraphicFramePr>
              <a:graphicFrameLocks noChangeAspect="1"/>
            </p:cNvGraphicFramePr>
            <p:nvPr/>
          </p:nvGraphicFramePr>
          <p:xfrm>
            <a:off x="2265449" y="2797759"/>
            <a:ext cx="17780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969" name="Equation" r:id="rId9" imgW="42672000" imgH="13411200" progId="Equation.DSMT4">
                    <p:embed/>
                  </p:oleObj>
                </mc:Choice>
                <mc:Fallback>
                  <p:oleObj name="Equation" r:id="rId9" imgW="42672000" imgH="13411200" progId="Equation.DSMT4">
                    <p:embed/>
                    <p:pic>
                      <p:nvPicPr>
                        <p:cNvPr id="0" name="对象 13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265449" y="2797759"/>
                          <a:ext cx="17780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0" name="组合 29"/>
          <p:cNvGrpSpPr/>
          <p:nvPr/>
        </p:nvGrpSpPr>
        <p:grpSpPr>
          <a:xfrm>
            <a:off x="8734451" y="1586080"/>
            <a:ext cx="3230982" cy="2394610"/>
            <a:chOff x="210628" y="3650968"/>
            <a:chExt cx="3230982" cy="2394610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628" y="3650968"/>
              <a:ext cx="3230982" cy="2394610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411588" y="3924837"/>
              <a:ext cx="2683446" cy="17543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b="1">
                  <a:solidFill>
                    <a:srgbClr val="FF0000"/>
                  </a:solidFill>
                  <a:effectLst>
                    <a:outerShdw blurRad="38100" dist="38100" dir="2700000" algn="tl">
                      <a:schemeClr val="bg1"/>
                    </a:outerShdw>
                  </a:effectLst>
                  <a:latin typeface="+mn-ea"/>
                  <a:cs typeface="Times New Roman" panose="02020603050405020304" pitchFamily="18" charset="0"/>
                </a:rPr>
                <a:t>一定要化为</a:t>
              </a:r>
              <a:r>
                <a:rPr lang="zh-CN" altLang="en-US" sz="3600" b="1">
                  <a:solidFill>
                    <a:srgbClr val="FF0000"/>
                  </a:solidFill>
                  <a:effectLst>
                    <a:outerShdw blurRad="38100" dist="38100" dir="2700000" algn="tl">
                      <a:schemeClr val="bg1"/>
                    </a:outerShdw>
                  </a:effectLst>
                  <a:highlight>
                    <a:srgbClr val="FFFF00"/>
                  </a:highlight>
                  <a:latin typeface="+mn-ea"/>
                  <a:cs typeface="Times New Roman" panose="02020603050405020304" pitchFamily="18" charset="0"/>
                </a:rPr>
                <a:t>最简二次根式</a:t>
              </a:r>
              <a:r>
                <a:rPr lang="zh-CN" altLang="en-US" sz="3600" b="1">
                  <a:solidFill>
                    <a:srgbClr val="FF0000"/>
                  </a:solidFill>
                  <a:effectLst>
                    <a:outerShdw blurRad="38100" dist="38100" dir="2700000" algn="tl">
                      <a:schemeClr val="bg1"/>
                    </a:outerShdw>
                  </a:effectLst>
                  <a:latin typeface="+mn-ea"/>
                  <a:cs typeface="Times New Roman" panose="02020603050405020304" pitchFamily="18" charset="0"/>
                </a:rPr>
                <a:t>再判断</a:t>
              </a:r>
              <a:r>
                <a:rPr lang="en-US" altLang="zh-CN" sz="3600" b="1">
                  <a:solidFill>
                    <a:srgbClr val="FF0000"/>
                  </a:solidFill>
                  <a:effectLst>
                    <a:outerShdw blurRad="38100" dist="38100" dir="2700000" algn="tl">
                      <a:schemeClr val="bg1"/>
                    </a:outerShdw>
                  </a:effectLst>
                  <a:latin typeface="+mn-ea"/>
                  <a:cs typeface="Times New Roman" panose="02020603050405020304" pitchFamily="18" charset="0"/>
                </a:rPr>
                <a:t>.</a:t>
              </a:r>
              <a:endPara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chemeClr val="bg1"/>
                  </a:outerShdw>
                </a:effectLst>
                <a:latin typeface="+mn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596259" y="3823045"/>
            <a:ext cx="6768772" cy="1206500"/>
            <a:chOff x="2571059" y="2459061"/>
            <a:chExt cx="6768772" cy="1206500"/>
          </a:xfrm>
        </p:grpSpPr>
        <p:sp>
          <p:nvSpPr>
            <p:cNvPr id="34" name="Text Box 3"/>
            <p:cNvSpPr txBox="1"/>
            <p:nvPr/>
          </p:nvSpPr>
          <p:spPr>
            <a:xfrm>
              <a:off x="2571059" y="2785601"/>
              <a:ext cx="2154106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chemeClr val="tx1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（</a:t>
              </a:r>
              <a:r>
                <a:rPr lang="en-US" altLang="zh-CN" sz="3600" b="1">
                  <a:solidFill>
                    <a:schemeClr val="tx1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2</a:t>
              </a:r>
              <a:r>
                <a:rPr lang="zh-CN" altLang="en-US" sz="3600" b="1">
                  <a:solidFill>
                    <a:schemeClr val="tx1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）∵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graphicFrame>
          <p:nvGraphicFramePr>
            <p:cNvPr id="35" name="对象 34"/>
            <p:cNvGraphicFramePr>
              <a:graphicFrameLocks noChangeAspect="1"/>
            </p:cNvGraphicFramePr>
            <p:nvPr/>
          </p:nvGraphicFramePr>
          <p:xfrm>
            <a:off x="4336031" y="2459061"/>
            <a:ext cx="5003800" cy="1206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970" name="Equation" r:id="rId13" imgW="120091200" imgH="28956000" progId="Equation.DSMT4">
                    <p:embed/>
                  </p:oleObj>
                </mc:Choice>
                <mc:Fallback>
                  <p:oleObj name="Equation" r:id="rId13" imgW="120091200" imgH="28956000" progId="Equation.DSMT4">
                    <p:embed/>
                    <p:pic>
                      <p:nvPicPr>
                        <p:cNvPr id="0" name="对象 13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4336031" y="2459061"/>
                          <a:ext cx="5003800" cy="1206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7" name="组合 36"/>
          <p:cNvGrpSpPr/>
          <p:nvPr/>
        </p:nvGrpSpPr>
        <p:grpSpPr>
          <a:xfrm>
            <a:off x="2728158" y="5904063"/>
            <a:ext cx="7330242" cy="646331"/>
            <a:chOff x="1643150" y="2785601"/>
            <a:chExt cx="7330242" cy="646331"/>
          </a:xfrm>
        </p:grpSpPr>
        <p:sp>
          <p:nvSpPr>
            <p:cNvPr id="38" name="Text Box 3"/>
            <p:cNvSpPr txBox="1"/>
            <p:nvPr/>
          </p:nvSpPr>
          <p:spPr>
            <a:xfrm>
              <a:off x="1643150" y="2785601"/>
              <a:ext cx="7330242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chemeClr val="tx1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∴                         是同类二次根式</a:t>
              </a:r>
              <a:r>
                <a:rPr lang="en-US" altLang="zh-CN" sz="3600" b="1">
                  <a:solidFill>
                    <a:schemeClr val="tx1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.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graphicFrame>
          <p:nvGraphicFramePr>
            <p:cNvPr id="39" name="对象 38"/>
            <p:cNvGraphicFramePr>
              <a:graphicFrameLocks noChangeAspect="1"/>
            </p:cNvGraphicFramePr>
            <p:nvPr/>
          </p:nvGraphicFramePr>
          <p:xfrm>
            <a:off x="2242392" y="2798151"/>
            <a:ext cx="27686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971" name="Equation" r:id="rId15" imgW="66446400" imgH="13411200" progId="Equation.DSMT4">
                    <p:embed/>
                  </p:oleObj>
                </mc:Choice>
                <mc:Fallback>
                  <p:oleObj name="Equation" r:id="rId15" imgW="66446400" imgH="13411200" progId="Equation.DSMT4">
                    <p:embed/>
                    <p:pic>
                      <p:nvPicPr>
                        <p:cNvPr id="0" name="对象 22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2242392" y="2798151"/>
                          <a:ext cx="27686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: 圆角 26"/>
          <p:cNvSpPr/>
          <p:nvPr/>
        </p:nvSpPr>
        <p:spPr>
          <a:xfrm>
            <a:off x="2242129" y="2838165"/>
            <a:ext cx="627547" cy="646331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: 圆角 27"/>
          <p:cNvSpPr/>
          <p:nvPr/>
        </p:nvSpPr>
        <p:spPr>
          <a:xfrm>
            <a:off x="4112137" y="3140347"/>
            <a:ext cx="627547" cy="646331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: 圆角 28"/>
          <p:cNvSpPr/>
          <p:nvPr/>
        </p:nvSpPr>
        <p:spPr>
          <a:xfrm>
            <a:off x="5634342" y="3139795"/>
            <a:ext cx="627547" cy="64633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/>
          <p:cNvSpPr/>
          <p:nvPr/>
        </p:nvSpPr>
        <p:spPr>
          <a:xfrm>
            <a:off x="7278687" y="2838165"/>
            <a:ext cx="627547" cy="64633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/>
          <p:cNvSpPr/>
          <p:nvPr/>
        </p:nvSpPr>
        <p:spPr>
          <a:xfrm>
            <a:off x="9634122" y="3140347"/>
            <a:ext cx="627547" cy="646331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302176" y="209657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3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10241"/>
          <p:cNvSpPr txBox="1"/>
          <p:nvPr/>
        </p:nvSpPr>
        <p:spPr>
          <a:xfrm>
            <a:off x="462377" y="867730"/>
            <a:ext cx="943046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下列二次根式中，哪些是同类二次根式？</a:t>
            </a:r>
            <a:endParaRPr lang="en-US" altLang="zh-CN" dirty="0"/>
          </a:p>
        </p:txBody>
      </p:sp>
      <p:sp>
        <p:nvSpPr>
          <p:cNvPr id="53" name="文本框 52"/>
          <p:cNvSpPr txBox="1"/>
          <p:nvPr/>
        </p:nvSpPr>
        <p:spPr>
          <a:xfrm>
            <a:off x="8627052" y="989792"/>
            <a:ext cx="34290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P12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练习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T1】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186994" y="1539056"/>
            <a:ext cx="7818012" cy="1206500"/>
            <a:chOff x="2475198" y="1470188"/>
            <a:chExt cx="7818012" cy="1206500"/>
          </a:xfrm>
        </p:grpSpPr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2475198" y="1470188"/>
            <a:ext cx="673100" cy="1206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862" name="Equation" r:id="rId1" imgW="16154400" imgH="28956000" progId="Equation.DSMT4">
                    <p:embed/>
                  </p:oleObj>
                </mc:Choice>
                <mc:Fallback>
                  <p:oleObj name="Equation" r:id="rId1" imgW="16154400" imgH="28956000" progId="Equation.DSMT4">
                    <p:embed/>
                    <p:pic>
                      <p:nvPicPr>
                        <p:cNvPr id="0" name="对象 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475198" y="1470188"/>
                          <a:ext cx="673100" cy="1206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5692692" y="1800388"/>
            <a:ext cx="800100" cy="546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863" name="Equation" r:id="rId3" imgW="19202400" imgH="13106400" progId="Equation.DSMT4">
                    <p:embed/>
                  </p:oleObj>
                </mc:Choice>
                <mc:Fallback>
                  <p:oleObj name="Equation" r:id="rId3" imgW="19202400" imgH="13106400" progId="Equation.DSMT4">
                    <p:embed/>
                    <p:pic>
                      <p:nvPicPr>
                        <p:cNvPr id="0" name="对象 19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692692" y="1800388"/>
                          <a:ext cx="800100" cy="546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对象 21"/>
            <p:cNvGraphicFramePr>
              <a:graphicFrameLocks noChangeAspect="1"/>
            </p:cNvGraphicFramePr>
            <p:nvPr/>
          </p:nvGraphicFramePr>
          <p:xfrm>
            <a:off x="3880745" y="1794038"/>
            <a:ext cx="10795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864" name="Equation" r:id="rId5" imgW="25908000" imgH="13411200" progId="Equation.DSMT4">
                    <p:embed/>
                  </p:oleObj>
                </mc:Choice>
                <mc:Fallback>
                  <p:oleObj name="Equation" r:id="rId5" imgW="25908000" imgH="13411200" progId="Equation.DSMT4">
                    <p:embed/>
                    <p:pic>
                      <p:nvPicPr>
                        <p:cNvPr id="0" name="对象 19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880745" y="1794038"/>
                          <a:ext cx="10795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7484922" y="1470188"/>
            <a:ext cx="673100" cy="1206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865" name="Equation" r:id="rId7" imgW="16154400" imgH="28956000" progId="Equation.DSMT4">
                    <p:embed/>
                  </p:oleObj>
                </mc:Choice>
                <mc:Fallback>
                  <p:oleObj name="Equation" r:id="rId7" imgW="16154400" imgH="28956000" progId="Equation.DSMT4">
                    <p:embed/>
                    <p:pic>
                      <p:nvPicPr>
                        <p:cNvPr id="0" name="对象 20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7484922" y="1470188"/>
                          <a:ext cx="673100" cy="1206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8972410" y="1794038"/>
            <a:ext cx="13208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866" name="Equation" r:id="rId9" imgW="31699200" imgH="13411200" progId="Equation.DSMT4">
                    <p:embed/>
                  </p:oleObj>
                </mc:Choice>
                <mc:Fallback>
                  <p:oleObj name="Equation" r:id="rId9" imgW="31699200" imgH="13411200" progId="Equation.DSMT4">
                    <p:embed/>
                    <p:pic>
                      <p:nvPicPr>
                        <p:cNvPr id="0" name="对象 9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8972410" y="1794038"/>
                          <a:ext cx="13208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2203546" y="2879313"/>
          <a:ext cx="6731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67" name="Equation" r:id="rId11" imgW="16154400" imgH="28041600" progId="Equation.DSMT4">
                  <p:embed/>
                </p:oleObj>
              </mc:Choice>
              <mc:Fallback>
                <p:oleObj name="Equation" r:id="rId11" imgW="16154400" imgH="28041600" progId="Equation.DSMT4">
                  <p:embed/>
                  <p:pic>
                    <p:nvPicPr>
                      <p:cNvPr id="0" name="对象 1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203546" y="2879313"/>
                        <a:ext cx="6731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3592541" y="3190463"/>
          <a:ext cx="10922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68" name="Equation" r:id="rId13" imgW="26212800" imgH="13106400" progId="Equation.DSMT4">
                  <p:embed/>
                </p:oleObj>
              </mc:Choice>
              <mc:Fallback>
                <p:oleObj name="Equation" r:id="rId13" imgW="26212800" imgH="13106400" progId="Equation.DSMT4">
                  <p:embed/>
                  <p:pic>
                    <p:nvPicPr>
                      <p:cNvPr id="0" name="对象 1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592541" y="3190463"/>
                        <a:ext cx="10922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5384800" y="3184113"/>
          <a:ext cx="8382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69" name="Equation" r:id="rId15" imgW="20116800" imgH="13411200" progId="Equation.DSMT4">
                  <p:embed/>
                </p:oleObj>
              </mc:Choice>
              <mc:Fallback>
                <p:oleObj name="Equation" r:id="rId15" imgW="20116800" imgH="13411200" progId="Equation.DSMT4">
                  <p:embed/>
                  <p:pic>
                    <p:nvPicPr>
                      <p:cNvPr id="0" name="对象 1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384800" y="3184113"/>
                        <a:ext cx="8382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7259638" y="2872963"/>
          <a:ext cx="6731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70" name="Equation" r:id="rId17" imgW="16154400" imgH="28346400" progId="Equation.DSMT4">
                  <p:embed/>
                </p:oleObj>
              </mc:Choice>
              <mc:Fallback>
                <p:oleObj name="Equation" r:id="rId17" imgW="16154400" imgH="28346400" progId="Equation.DSMT4">
                  <p:embed/>
                  <p:pic>
                    <p:nvPicPr>
                      <p:cNvPr id="0" name="对象 2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259638" y="2872963"/>
                        <a:ext cx="6731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8901113" y="3190463"/>
          <a:ext cx="13208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71" name="Equation" r:id="rId19" imgW="31699200" imgH="13106400" progId="Equation.DSMT4">
                  <p:embed/>
                </p:oleObj>
              </mc:Choice>
              <mc:Fallback>
                <p:oleObj name="Equation" r:id="rId19" imgW="31699200" imgH="13106400" progId="Equation.DSMT4">
                  <p:embed/>
                  <p:pic>
                    <p:nvPicPr>
                      <p:cNvPr id="0" name="对象 2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901113" y="3190463"/>
                        <a:ext cx="13208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文本框 25"/>
          <p:cNvSpPr txBox="1"/>
          <p:nvPr/>
        </p:nvSpPr>
        <p:spPr>
          <a:xfrm>
            <a:off x="593797" y="3066765"/>
            <a:ext cx="173300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化简：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742663" y="4180093"/>
            <a:ext cx="8173823" cy="1206500"/>
            <a:chOff x="1643149" y="2473897"/>
            <a:chExt cx="8173823" cy="1206500"/>
          </a:xfrm>
        </p:grpSpPr>
        <p:sp>
          <p:nvSpPr>
            <p:cNvPr id="34" name="Text Box 3"/>
            <p:cNvSpPr txBox="1"/>
            <p:nvPr/>
          </p:nvSpPr>
          <p:spPr>
            <a:xfrm>
              <a:off x="1643149" y="2785601"/>
              <a:ext cx="8173823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∴                                 是同类二次根式</a:t>
              </a:r>
              <a:r>
                <a:rPr lang="zh-CN" altLang="en-US" sz="3600" b="1">
                  <a:solidFill>
                    <a:srgbClr val="FF0000"/>
                  </a:solidFill>
                  <a:ea typeface="+mj-ea"/>
                  <a:cs typeface="仿宋" panose="02010609060101010101" pitchFamily="49" charset="-122"/>
                </a:rPr>
                <a:t>，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graphicFrame>
          <p:nvGraphicFramePr>
            <p:cNvPr id="35" name="对象 34"/>
            <p:cNvGraphicFramePr>
              <a:graphicFrameLocks noChangeAspect="1"/>
            </p:cNvGraphicFramePr>
            <p:nvPr/>
          </p:nvGraphicFramePr>
          <p:xfrm>
            <a:off x="2272262" y="2473897"/>
            <a:ext cx="3543300" cy="1206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872" name="Equation" r:id="rId21" imgW="85039200" imgH="28956000" progId="Equation.DSMT4">
                    <p:embed/>
                  </p:oleObj>
                </mc:Choice>
                <mc:Fallback>
                  <p:oleObj name="Equation" r:id="rId21" imgW="85039200" imgH="28956000" progId="Equation.DSMT4">
                    <p:embed/>
                    <p:pic>
                      <p:nvPicPr>
                        <p:cNvPr id="0" name="对象 38"/>
                        <p:cNvPicPr/>
                        <p:nvPr/>
                      </p:nvPicPr>
                      <p:blipFill>
                        <a:blip r:embed="rId22"/>
                        <a:stretch>
                          <a:fillRect/>
                        </a:stretch>
                      </p:blipFill>
                      <p:spPr>
                        <a:xfrm>
                          <a:off x="2272262" y="2473897"/>
                          <a:ext cx="3543300" cy="1206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6" name="组合 35"/>
          <p:cNvGrpSpPr/>
          <p:nvPr/>
        </p:nvGrpSpPr>
        <p:grpSpPr>
          <a:xfrm>
            <a:off x="2371776" y="5301835"/>
            <a:ext cx="5530331" cy="1206500"/>
            <a:chOff x="4326397" y="2473144"/>
            <a:chExt cx="5530331" cy="1206500"/>
          </a:xfrm>
        </p:grpSpPr>
        <p:sp>
          <p:nvSpPr>
            <p:cNvPr id="37" name="Text Box 3"/>
            <p:cNvSpPr txBox="1"/>
            <p:nvPr/>
          </p:nvSpPr>
          <p:spPr>
            <a:xfrm>
              <a:off x="5855318" y="2785601"/>
              <a:ext cx="4001410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是同类二次根式</a:t>
              </a:r>
              <a:r>
                <a:rPr lang="en-US" altLang="zh-CN" sz="3600" b="1">
                  <a:solidFill>
                    <a:srgbClr val="FF0000"/>
                  </a:solidFill>
                  <a:ea typeface="+mj-ea"/>
                  <a:cs typeface="仿宋" panose="02010609060101010101" pitchFamily="49" charset="-122"/>
                </a:rPr>
                <a:t>.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graphicFrame>
          <p:nvGraphicFramePr>
            <p:cNvPr id="38" name="对象 37"/>
            <p:cNvGraphicFramePr>
              <a:graphicFrameLocks noChangeAspect="1"/>
            </p:cNvGraphicFramePr>
            <p:nvPr/>
          </p:nvGraphicFramePr>
          <p:xfrm>
            <a:off x="4326397" y="2473144"/>
            <a:ext cx="1562100" cy="1206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873" name="Equation" r:id="rId23" imgW="37490400" imgH="28956000" progId="Equation.DSMT4">
                    <p:embed/>
                  </p:oleObj>
                </mc:Choice>
                <mc:Fallback>
                  <p:oleObj name="Equation" r:id="rId23" imgW="37490400" imgH="28956000" progId="Equation.DSMT4">
                    <p:embed/>
                    <p:pic>
                      <p:nvPicPr>
                        <p:cNvPr id="0" name="对象 34"/>
                        <p:cNvPicPr/>
                        <p:nvPr/>
                      </p:nvPicPr>
                      <p:blipFill>
                        <a:blip r:embed="rId24"/>
                        <a:stretch>
                          <a:fillRect/>
                        </a:stretch>
                      </p:blipFill>
                      <p:spPr>
                        <a:xfrm>
                          <a:off x="4326397" y="2473144"/>
                          <a:ext cx="1562100" cy="1206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1" grpId="0" animBg="1"/>
      <p:bldP spid="32" grpId="0" animBg="1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" name="对象 48"/>
          <p:cNvGraphicFramePr>
            <a:graphicFrameLocks noChangeAspect="1"/>
          </p:cNvGraphicFramePr>
          <p:nvPr/>
        </p:nvGraphicFramePr>
        <p:xfrm>
          <a:off x="3733403" y="1549096"/>
          <a:ext cx="32639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87" name="Equation" r:id="rId1" imgW="78333600" imgH="13411200" progId="Equation.DSMT4">
                  <p:embed/>
                </p:oleObj>
              </mc:Choice>
              <mc:Fallback>
                <p:oleObj name="Equation" r:id="rId1" imgW="78333600" imgH="13411200" progId="Equation.DSMT4">
                  <p:embed/>
                  <p:pic>
                    <p:nvPicPr>
                      <p:cNvPr id="0" name="对象 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733403" y="1549096"/>
                        <a:ext cx="32639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对象 49"/>
          <p:cNvGraphicFramePr>
            <a:graphicFrameLocks noChangeAspect="1"/>
          </p:cNvGraphicFramePr>
          <p:nvPr/>
        </p:nvGraphicFramePr>
        <p:xfrm>
          <a:off x="3421606" y="2370838"/>
          <a:ext cx="36703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88" name="Equation" r:id="rId3" imgW="88087200" imgH="13106400" progId="Equation.DSMT4">
                  <p:embed/>
                </p:oleObj>
              </mc:Choice>
              <mc:Fallback>
                <p:oleObj name="Equation" r:id="rId3" imgW="88087200" imgH="13106400" progId="Equation.DSMT4">
                  <p:embed/>
                  <p:pic>
                    <p:nvPicPr>
                      <p:cNvPr id="0" name="对象 4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21606" y="2370838"/>
                        <a:ext cx="36703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对象 50"/>
          <p:cNvGraphicFramePr>
            <a:graphicFrameLocks noChangeAspect="1"/>
          </p:cNvGraphicFramePr>
          <p:nvPr/>
        </p:nvGraphicFramePr>
        <p:xfrm>
          <a:off x="3421606" y="3179880"/>
          <a:ext cx="47752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89" name="Equation" r:id="rId5" imgW="114604800" imgH="13106400" progId="Equation.DSMT4">
                  <p:embed/>
                </p:oleObj>
              </mc:Choice>
              <mc:Fallback>
                <p:oleObj name="Equation" r:id="rId5" imgW="114604800" imgH="13106400" progId="Equation.DSMT4">
                  <p:embed/>
                  <p:pic>
                    <p:nvPicPr>
                      <p:cNvPr id="0" name="对象 5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21606" y="3179880"/>
                        <a:ext cx="47752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对象 51"/>
          <p:cNvGraphicFramePr>
            <a:graphicFrameLocks noChangeAspect="1"/>
          </p:cNvGraphicFramePr>
          <p:nvPr/>
        </p:nvGraphicFramePr>
        <p:xfrm>
          <a:off x="3421606" y="3988922"/>
          <a:ext cx="32512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90" name="Equation" r:id="rId7" imgW="78028800" imgH="16154400" progId="Equation.DSMT4">
                  <p:embed/>
                </p:oleObj>
              </mc:Choice>
              <mc:Fallback>
                <p:oleObj name="Equation" r:id="rId7" imgW="78028800" imgH="16154400" progId="Equation.DSMT4">
                  <p:embed/>
                  <p:pic>
                    <p:nvPicPr>
                      <p:cNvPr id="0" name="对象 5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21606" y="3988922"/>
                        <a:ext cx="3251200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对象 52"/>
          <p:cNvGraphicFramePr>
            <a:graphicFrameLocks noChangeAspect="1"/>
          </p:cNvGraphicFramePr>
          <p:nvPr/>
        </p:nvGraphicFramePr>
        <p:xfrm>
          <a:off x="3421606" y="4924964"/>
          <a:ext cx="13081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91" name="Equation" r:id="rId9" imgW="31394400" imgH="13106400" progId="Equation.DSMT4">
                  <p:embed/>
                </p:oleObj>
              </mc:Choice>
              <mc:Fallback>
                <p:oleObj name="Equation" r:id="rId9" imgW="31394400" imgH="13106400" progId="Equation.DSMT4">
                  <p:embed/>
                  <p:pic>
                    <p:nvPicPr>
                      <p:cNvPr id="0" name="对象 5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421606" y="4924964"/>
                        <a:ext cx="13081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7455288" y="1613300"/>
            <a:ext cx="363716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600" b="1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把二</a:t>
            </a:r>
            <a:r>
              <a:rPr lang="zh-CN" altLang="en-US" sz="36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次根式化成最简二</a:t>
            </a:r>
            <a:r>
              <a:rPr lang="zh-CN" altLang="en-US" sz="3600" b="1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次根式</a:t>
            </a:r>
            <a:endParaRPr lang="zh-CN" altLang="en-US" sz="3600" b="1" dirty="0">
              <a:solidFill>
                <a:srgbClr val="0000FF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7091906" y="3769065"/>
            <a:ext cx="45780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600" b="1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把同类二次根式合并</a:t>
            </a:r>
            <a:endParaRPr lang="zh-CN" altLang="en-US" sz="3600" b="1" dirty="0">
              <a:solidFill>
                <a:srgbClr val="0000FF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53866" y="2038334"/>
            <a:ext cx="1629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二次根式加减</a:t>
            </a:r>
            <a:endParaRPr lang="zh-CN" altLang="en-US" sz="3600" b="1" dirty="0">
              <a:solidFill>
                <a:srgbClr val="7030A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12337" y="4196767"/>
            <a:ext cx="21123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整式加减</a:t>
            </a:r>
            <a:endParaRPr lang="zh-CN" altLang="en-US" sz="3600" b="1" dirty="0">
              <a:solidFill>
                <a:srgbClr val="7030A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cxnSp>
        <p:nvCxnSpPr>
          <p:cNvPr id="20" name="直接连接符 19"/>
          <p:cNvCxnSpPr>
            <a:stCxn id="18" idx="2"/>
            <a:endCxn id="19" idx="0"/>
          </p:cNvCxnSpPr>
          <p:nvPr/>
        </p:nvCxnSpPr>
        <p:spPr>
          <a:xfrm>
            <a:off x="2068514" y="3238663"/>
            <a:ext cx="0" cy="958104"/>
          </a:xfrm>
          <a:prstGeom prst="line">
            <a:avLst/>
          </a:prstGeom>
          <a:ln w="2857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944115" y="3319436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latin typeface="+mn-ea"/>
              </a:rPr>
              <a:t>类比</a:t>
            </a:r>
            <a:endParaRPr lang="zh-CN" altLang="en-US" sz="3600" b="1" dirty="0">
              <a:latin typeface="+mn-ea"/>
            </a:endParaRPr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7387871" y="4458481"/>
            <a:ext cx="349089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600" b="1">
                <a:solidFill>
                  <a:srgbClr val="000000"/>
                </a:solidFill>
                <a:highlight>
                  <a:srgbClr val="FFFF00"/>
                </a:highlight>
                <a:latin typeface="宋体" panose="02010600030101010101" pitchFamily="2" charset="-122"/>
              </a:rPr>
              <a:t>（乘法分配律）</a:t>
            </a:r>
            <a:endParaRPr lang="zh-CN" altLang="en-US" sz="3600" b="1" dirty="0">
              <a:solidFill>
                <a:srgbClr val="FF0000"/>
              </a:solidFill>
              <a:highlight>
                <a:srgbClr val="FFFF00"/>
              </a:highlight>
              <a:latin typeface="宋体" panose="02010600030101010101" pitchFamily="2" charset="-122"/>
            </a:endParaRPr>
          </a:p>
        </p:txBody>
      </p:sp>
      <p:sp>
        <p:nvSpPr>
          <p:cNvPr id="37" name="矩形: 圆角 36"/>
          <p:cNvSpPr/>
          <p:nvPr/>
        </p:nvSpPr>
        <p:spPr>
          <a:xfrm>
            <a:off x="944115" y="443774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 算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1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1472248" y="1107706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 </a:t>
            </a:r>
            <a:r>
              <a:rPr lang="en-US" altLang="zh-CN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3229918" y="1120406"/>
            <a:ext cx="15392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计算：</a:t>
            </a:r>
            <a:endParaRPr lang="en-US" altLang="zh-CN" dirty="0"/>
          </a:p>
        </p:txBody>
      </p:sp>
      <p:grpSp>
        <p:nvGrpSpPr>
          <p:cNvPr id="15" name="组合 14"/>
          <p:cNvGrpSpPr/>
          <p:nvPr/>
        </p:nvGrpSpPr>
        <p:grpSpPr>
          <a:xfrm>
            <a:off x="2914669" y="2372326"/>
            <a:ext cx="5047748" cy="646331"/>
            <a:chOff x="1643151" y="2785601"/>
            <a:chExt cx="5047748" cy="646331"/>
          </a:xfrm>
        </p:grpSpPr>
        <p:sp>
          <p:nvSpPr>
            <p:cNvPr id="6" name="Text Box 3"/>
            <p:cNvSpPr txBox="1"/>
            <p:nvPr/>
          </p:nvSpPr>
          <p:spPr>
            <a:xfrm>
              <a:off x="1643151" y="2785601"/>
              <a:ext cx="1306224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0000FF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解：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2728499" y="2819305"/>
            <a:ext cx="39624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868" name="Equation" r:id="rId1" imgW="95097600" imgH="13411200" progId="Equation.DSMT4">
                    <p:embed/>
                  </p:oleObj>
                </mc:Choice>
                <mc:Fallback>
                  <p:oleObj name="Equation" r:id="rId1" imgW="95097600" imgH="13411200" progId="Equation.DSMT4">
                    <p:embed/>
                    <p:pic>
                      <p:nvPicPr>
                        <p:cNvPr id="0" name="对象 1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728499" y="2819305"/>
                          <a:ext cx="39624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718982" y="1162305"/>
          <a:ext cx="40513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69" name="Equation" r:id="rId3" imgW="97231200" imgH="13411200" progId="Equation.DSMT4">
                  <p:embed/>
                </p:oleObj>
              </mc:Choice>
              <mc:Fallback>
                <p:oleObj name="Equation" r:id="rId3" imgW="97231200" imgH="1341120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18982" y="1162305"/>
                        <a:ext cx="40513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3574429" y="3401392"/>
          <a:ext cx="41148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70" name="Equation" r:id="rId5" imgW="98755200" imgH="13411200" progId="Equation.DSMT4">
                  <p:embed/>
                </p:oleObj>
              </mc:Choice>
              <mc:Fallback>
                <p:oleObj name="Equation" r:id="rId5" imgW="98755200" imgH="13411200" progId="Equation.DSMT4">
                  <p:embed/>
                  <p:pic>
                    <p:nvPicPr>
                      <p:cNvPr id="0" name="对象 2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74429" y="3401392"/>
                        <a:ext cx="41148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对象 35"/>
          <p:cNvGraphicFramePr>
            <a:graphicFrameLocks noChangeAspect="1"/>
          </p:cNvGraphicFramePr>
          <p:nvPr/>
        </p:nvGraphicFramePr>
        <p:xfrm>
          <a:off x="3574429" y="4396754"/>
          <a:ext cx="15621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71" name="Equation" r:id="rId7" imgW="37490400" imgH="13411200" progId="Equation.DSMT4">
                  <p:embed/>
                </p:oleObj>
              </mc:Choice>
              <mc:Fallback>
                <p:oleObj name="Equation" r:id="rId7" imgW="37490400" imgH="13411200" progId="Equation.DSMT4">
                  <p:embed/>
                  <p:pic>
                    <p:nvPicPr>
                      <p:cNvPr id="0" name="对象 3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74429" y="4396754"/>
                        <a:ext cx="15621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UNIQUEID" val="705"/>
</p:tagLst>
</file>

<file path=ppt/tags/tag2.xml><?xml version="1.0" encoding="utf-8"?>
<p:tagLst xmlns:p="http://schemas.openxmlformats.org/presentationml/2006/main">
  <p:tag name="AS_UNIQUEID" val="713"/>
</p:tagLst>
</file>

<file path=ppt/tags/tag3.xml><?xml version="1.0" encoding="utf-8"?>
<p:tagLst xmlns:p="http://schemas.openxmlformats.org/presentationml/2006/main">
  <p:tag name="AS_UNIQUEID" val="714"/>
</p:tagLst>
</file>

<file path=ppt/tags/tag4.xml><?xml version="1.0" encoding="utf-8"?>
<p:tagLst xmlns:p="http://schemas.openxmlformats.org/presentationml/2006/main">
  <p:tag name="AS_UNIQUEID" val="715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1353</Words>
  <Application>WPS 演示</Application>
  <PresentationFormat>宽屏</PresentationFormat>
  <Paragraphs>191</Paragraphs>
  <Slides>18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74</vt:i4>
      </vt:variant>
      <vt:variant>
        <vt:lpstr>幻灯片标题</vt:lpstr>
      </vt:variant>
      <vt:variant>
        <vt:i4>18</vt:i4>
      </vt:variant>
    </vt:vector>
  </HeadingPairs>
  <TitlesOfParts>
    <vt:vector size="108" baseType="lpstr">
      <vt:lpstr>Arial</vt:lpstr>
      <vt:lpstr>宋体</vt:lpstr>
      <vt:lpstr>Wingdings</vt:lpstr>
      <vt:lpstr>微软雅黑</vt:lpstr>
      <vt:lpstr>Aa楷体</vt:lpstr>
      <vt:lpstr>楷体_GB2312</vt:lpstr>
      <vt:lpstr>楷体</vt:lpstr>
      <vt:lpstr>华文中宋</vt:lpstr>
      <vt:lpstr>Times New Roman</vt:lpstr>
      <vt:lpstr>黑体</vt:lpstr>
      <vt:lpstr>Gulim</vt:lpstr>
      <vt:lpstr>Calibri</vt:lpstr>
      <vt:lpstr>仿宋</vt:lpstr>
      <vt:lpstr>Arial Unicode MS</vt:lpstr>
      <vt:lpstr>等线</vt:lpstr>
      <vt:lpstr>Office 主题​​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litao</dc:creator>
  <cp:lastModifiedBy>唐唐唐小糖1</cp:lastModifiedBy>
  <cp:revision>374</cp:revision>
  <dcterms:created xsi:type="dcterms:W3CDTF">2025-11-05T05:12:00Z</dcterms:created>
  <dcterms:modified xsi:type="dcterms:W3CDTF">2026-02-04T08:30:06Z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995B670E73CE46148FF64665760EE96C_12</vt:lpwstr>
  </property>
  <property fmtid="{D5CDD505-2E9C-101B-9397-08002B2CF9AE}" pid="3" name="KSOProductBuildVer">
    <vt:lpwstr>2052-12.1.0.24657</vt:lpwstr>
  </property>
</Properties>
</file>