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3"/>
    <p:sldId id="268" r:id="rId4"/>
    <p:sldId id="319" r:id="rId6"/>
    <p:sldId id="320" r:id="rId7"/>
    <p:sldId id="358" r:id="rId8"/>
    <p:sldId id="369" r:id="rId9"/>
    <p:sldId id="370" r:id="rId10"/>
    <p:sldId id="344" r:id="rId11"/>
    <p:sldId id="371" r:id="rId12"/>
    <p:sldId id="323" r:id="rId13"/>
    <p:sldId id="362" r:id="rId14"/>
    <p:sldId id="373" r:id="rId15"/>
    <p:sldId id="372" r:id="rId16"/>
    <p:sldId id="374" r:id="rId17"/>
    <p:sldId id="375" r:id="rId18"/>
    <p:sldId id="376" r:id="rId19"/>
    <p:sldId id="377" r:id="rId20"/>
    <p:sldId id="378" r:id="rId21"/>
    <p:sldId id="360" r:id="rId22"/>
    <p:sldId id="335" r:id="rId23"/>
    <p:sldId id="367" r:id="rId24"/>
    <p:sldId id="368" r:id="rId25"/>
    <p:sldId id="338" r:id="rId26"/>
    <p:sldId id="334"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53167"/>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63" autoAdjust="0"/>
    <p:restoredTop sz="94660"/>
  </p:normalViewPr>
  <p:slideViewPr>
    <p:cSldViewPr snapToGrid="0">
      <p:cViewPr varScale="1">
        <p:scale>
          <a:sx n="59" d="100"/>
          <a:sy n="59" d="100"/>
        </p:scale>
        <p:origin x="84" y="120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image" Target="../media/image3.wmf"/></Relationships>
</file>

<file path=ppt/drawings/_rels/vmlDrawing10.vml.rels><?xml version="1.0" encoding="UTF-8" standalone="yes"?>
<Relationships xmlns="http://schemas.openxmlformats.org/package/2006/relationships"><Relationship Id="rId8" Type="http://schemas.openxmlformats.org/officeDocument/2006/relationships/image" Target="../media/image64.wmf"/><Relationship Id="rId7" Type="http://schemas.openxmlformats.org/officeDocument/2006/relationships/image" Target="../media/image63.wmf"/><Relationship Id="rId6" Type="http://schemas.openxmlformats.org/officeDocument/2006/relationships/image" Target="../media/image62.wmf"/><Relationship Id="rId5" Type="http://schemas.openxmlformats.org/officeDocument/2006/relationships/image" Target="../media/image61.wmf"/><Relationship Id="rId4" Type="http://schemas.openxmlformats.org/officeDocument/2006/relationships/image" Target="../media/image60.wmf"/><Relationship Id="rId3" Type="http://schemas.openxmlformats.org/officeDocument/2006/relationships/image" Target="../media/image59.wmf"/><Relationship Id="rId2" Type="http://schemas.openxmlformats.org/officeDocument/2006/relationships/image" Target="../media/image58.wmf"/><Relationship Id="rId1" Type="http://schemas.openxmlformats.org/officeDocument/2006/relationships/image" Target="../media/image57.wmf"/></Relationships>
</file>

<file path=ppt/drawings/_rels/vmlDrawing11.vml.rels><?xml version="1.0" encoding="UTF-8" standalone="yes"?>
<Relationships xmlns="http://schemas.openxmlformats.org/package/2006/relationships"><Relationship Id="rId4" Type="http://schemas.openxmlformats.org/officeDocument/2006/relationships/image" Target="../media/image68.wmf"/><Relationship Id="rId3" Type="http://schemas.openxmlformats.org/officeDocument/2006/relationships/image" Target="../media/image67.wmf"/><Relationship Id="rId2" Type="http://schemas.openxmlformats.org/officeDocument/2006/relationships/image" Target="../media/image66.wmf"/><Relationship Id="rId1" Type="http://schemas.openxmlformats.org/officeDocument/2006/relationships/image" Target="../media/image65.wmf"/></Relationships>
</file>

<file path=ppt/drawings/_rels/vmlDrawing12.vml.rels><?xml version="1.0" encoding="UTF-8" standalone="yes"?>
<Relationships xmlns="http://schemas.openxmlformats.org/package/2006/relationships"><Relationship Id="rId4" Type="http://schemas.openxmlformats.org/officeDocument/2006/relationships/image" Target="../media/image68.wmf"/><Relationship Id="rId3" Type="http://schemas.openxmlformats.org/officeDocument/2006/relationships/image" Target="../media/image67.wmf"/><Relationship Id="rId2" Type="http://schemas.openxmlformats.org/officeDocument/2006/relationships/image" Target="../media/image66.wmf"/><Relationship Id="rId1" Type="http://schemas.openxmlformats.org/officeDocument/2006/relationships/image" Target="../media/image65.wmf"/></Relationships>
</file>

<file path=ppt/drawings/_rels/vmlDrawing13.vml.rels><?xml version="1.0" encoding="UTF-8" standalone="yes"?>
<Relationships xmlns="http://schemas.openxmlformats.org/package/2006/relationships"><Relationship Id="rId8" Type="http://schemas.openxmlformats.org/officeDocument/2006/relationships/image" Target="../media/image77.wmf"/><Relationship Id="rId7" Type="http://schemas.openxmlformats.org/officeDocument/2006/relationships/image" Target="../media/image76.wmf"/><Relationship Id="rId6" Type="http://schemas.openxmlformats.org/officeDocument/2006/relationships/image" Target="../media/image75.wmf"/><Relationship Id="rId5" Type="http://schemas.openxmlformats.org/officeDocument/2006/relationships/image" Target="../media/image74.wmf"/><Relationship Id="rId4" Type="http://schemas.openxmlformats.org/officeDocument/2006/relationships/image" Target="../media/image73.wmf"/><Relationship Id="rId3" Type="http://schemas.openxmlformats.org/officeDocument/2006/relationships/image" Target="../media/image71.wmf"/><Relationship Id="rId2" Type="http://schemas.openxmlformats.org/officeDocument/2006/relationships/image" Target="../media/image70.wmf"/><Relationship Id="rId1" Type="http://schemas.openxmlformats.org/officeDocument/2006/relationships/image" Target="../media/image69.w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80.wmf"/><Relationship Id="rId1" Type="http://schemas.openxmlformats.org/officeDocument/2006/relationships/image" Target="../media/image79.wmf"/></Relationships>
</file>

<file path=ppt/drawings/_rels/vmlDrawing15.vml.rels><?xml version="1.0" encoding="UTF-8" standalone="yes"?>
<Relationships xmlns="http://schemas.openxmlformats.org/package/2006/relationships"><Relationship Id="rId7" Type="http://schemas.openxmlformats.org/officeDocument/2006/relationships/image" Target="../media/image86.wmf"/><Relationship Id="rId6" Type="http://schemas.openxmlformats.org/officeDocument/2006/relationships/image" Target="../media/image85.wmf"/><Relationship Id="rId5" Type="http://schemas.openxmlformats.org/officeDocument/2006/relationships/image" Target="../media/image83.wmf"/><Relationship Id="rId4" Type="http://schemas.openxmlformats.org/officeDocument/2006/relationships/image" Target="../media/image82.wmf"/><Relationship Id="rId3" Type="http://schemas.openxmlformats.org/officeDocument/2006/relationships/image" Target="../media/image81.wmf"/><Relationship Id="rId2" Type="http://schemas.openxmlformats.org/officeDocument/2006/relationships/image" Target="../media/image80.wmf"/><Relationship Id="rId1" Type="http://schemas.openxmlformats.org/officeDocument/2006/relationships/image" Target="../media/image79.wmf"/></Relationships>
</file>

<file path=ppt/drawings/_rels/vmlDrawing16.vml.rels><?xml version="1.0" encoding="UTF-8" standalone="yes"?>
<Relationships xmlns="http://schemas.openxmlformats.org/package/2006/relationships"><Relationship Id="rId6" Type="http://schemas.openxmlformats.org/officeDocument/2006/relationships/image" Target="../media/image89.wmf"/><Relationship Id="rId5" Type="http://schemas.openxmlformats.org/officeDocument/2006/relationships/image" Target="../media/image88.wmf"/><Relationship Id="rId4" Type="http://schemas.openxmlformats.org/officeDocument/2006/relationships/image" Target="../media/image86.wmf"/><Relationship Id="rId3" Type="http://schemas.openxmlformats.org/officeDocument/2006/relationships/image" Target="../media/image87.wmf"/><Relationship Id="rId2" Type="http://schemas.openxmlformats.org/officeDocument/2006/relationships/image" Target="../media/image80.wmf"/><Relationship Id="rId1" Type="http://schemas.openxmlformats.org/officeDocument/2006/relationships/image" Target="../media/image79.wmf"/></Relationships>
</file>

<file path=ppt/drawings/_rels/vmlDrawing17.vml.rels><?xml version="1.0" encoding="UTF-8" standalone="yes"?>
<Relationships xmlns="http://schemas.openxmlformats.org/package/2006/relationships"><Relationship Id="rId7" Type="http://schemas.openxmlformats.org/officeDocument/2006/relationships/image" Target="../media/image97.wmf"/><Relationship Id="rId6" Type="http://schemas.openxmlformats.org/officeDocument/2006/relationships/image" Target="../media/image96.wmf"/><Relationship Id="rId5" Type="http://schemas.openxmlformats.org/officeDocument/2006/relationships/image" Target="../media/image95.wmf"/><Relationship Id="rId4" Type="http://schemas.openxmlformats.org/officeDocument/2006/relationships/image" Target="../media/image94.wmf"/><Relationship Id="rId3" Type="http://schemas.openxmlformats.org/officeDocument/2006/relationships/image" Target="../media/image93.wmf"/><Relationship Id="rId2" Type="http://schemas.openxmlformats.org/officeDocument/2006/relationships/image" Target="../media/image92.wmf"/><Relationship Id="rId1" Type="http://schemas.openxmlformats.org/officeDocument/2006/relationships/image" Target="../media/image91.wmf"/></Relationships>
</file>

<file path=ppt/drawings/_rels/vmlDrawing18.vml.rels><?xml version="1.0" encoding="UTF-8" standalone="yes"?>
<Relationships xmlns="http://schemas.openxmlformats.org/package/2006/relationships"><Relationship Id="rId9" Type="http://schemas.openxmlformats.org/officeDocument/2006/relationships/image" Target="../media/image106.wmf"/><Relationship Id="rId8" Type="http://schemas.openxmlformats.org/officeDocument/2006/relationships/image" Target="../media/image105.wmf"/><Relationship Id="rId7" Type="http://schemas.openxmlformats.org/officeDocument/2006/relationships/image" Target="../media/image104.wmf"/><Relationship Id="rId6" Type="http://schemas.openxmlformats.org/officeDocument/2006/relationships/image" Target="../media/image103.wmf"/><Relationship Id="rId5" Type="http://schemas.openxmlformats.org/officeDocument/2006/relationships/image" Target="../media/image102.wmf"/><Relationship Id="rId4" Type="http://schemas.openxmlformats.org/officeDocument/2006/relationships/image" Target="../media/image101.wmf"/><Relationship Id="rId3" Type="http://schemas.openxmlformats.org/officeDocument/2006/relationships/image" Target="../media/image100.wmf"/><Relationship Id="rId20" Type="http://schemas.openxmlformats.org/officeDocument/2006/relationships/image" Target="../media/image117.wmf"/><Relationship Id="rId2" Type="http://schemas.openxmlformats.org/officeDocument/2006/relationships/image" Target="../media/image99.wmf"/><Relationship Id="rId19" Type="http://schemas.openxmlformats.org/officeDocument/2006/relationships/image" Target="../media/image116.wmf"/><Relationship Id="rId18" Type="http://schemas.openxmlformats.org/officeDocument/2006/relationships/image" Target="../media/image115.wmf"/><Relationship Id="rId17" Type="http://schemas.openxmlformats.org/officeDocument/2006/relationships/image" Target="../media/image114.wmf"/><Relationship Id="rId16" Type="http://schemas.openxmlformats.org/officeDocument/2006/relationships/image" Target="../media/image113.wmf"/><Relationship Id="rId15" Type="http://schemas.openxmlformats.org/officeDocument/2006/relationships/image" Target="../media/image112.wmf"/><Relationship Id="rId14" Type="http://schemas.openxmlformats.org/officeDocument/2006/relationships/image" Target="../media/image111.wmf"/><Relationship Id="rId13" Type="http://schemas.openxmlformats.org/officeDocument/2006/relationships/image" Target="../media/image110.wmf"/><Relationship Id="rId12" Type="http://schemas.openxmlformats.org/officeDocument/2006/relationships/image" Target="../media/image109.wmf"/><Relationship Id="rId11" Type="http://schemas.openxmlformats.org/officeDocument/2006/relationships/image" Target="../media/image108.wmf"/><Relationship Id="rId10" Type="http://schemas.openxmlformats.org/officeDocument/2006/relationships/image" Target="../media/image107.wmf"/><Relationship Id="rId1" Type="http://schemas.openxmlformats.org/officeDocument/2006/relationships/image" Target="../media/image98.wmf"/></Relationships>
</file>

<file path=ppt/drawings/_rels/vmlDrawing19.vml.rels><?xml version="1.0" encoding="UTF-8" standalone="yes"?>
<Relationships xmlns="http://schemas.openxmlformats.org/package/2006/relationships"><Relationship Id="rId8" Type="http://schemas.openxmlformats.org/officeDocument/2006/relationships/image" Target="../media/image125.wmf"/><Relationship Id="rId7" Type="http://schemas.openxmlformats.org/officeDocument/2006/relationships/image" Target="../media/image124.wmf"/><Relationship Id="rId6" Type="http://schemas.openxmlformats.org/officeDocument/2006/relationships/image" Target="../media/image123.wmf"/><Relationship Id="rId5" Type="http://schemas.openxmlformats.org/officeDocument/2006/relationships/image" Target="../media/image122.wmf"/><Relationship Id="rId4" Type="http://schemas.openxmlformats.org/officeDocument/2006/relationships/image" Target="../media/image121.wmf"/><Relationship Id="rId3" Type="http://schemas.openxmlformats.org/officeDocument/2006/relationships/image" Target="../media/image120.wmf"/><Relationship Id="rId2" Type="http://schemas.openxmlformats.org/officeDocument/2006/relationships/image" Target="../media/image119.wmf"/><Relationship Id="rId1" Type="http://schemas.openxmlformats.org/officeDocument/2006/relationships/image" Target="../media/image118.wmf"/></Relationships>
</file>

<file path=ppt/drawings/_rels/vmlDrawing2.vml.rels><?xml version="1.0" encoding="UTF-8" standalone="yes"?>
<Relationships xmlns="http://schemas.openxmlformats.org/package/2006/relationships"><Relationship Id="rId7" Type="http://schemas.openxmlformats.org/officeDocument/2006/relationships/image" Target="../media/image11.wmf"/><Relationship Id="rId6" Type="http://schemas.openxmlformats.org/officeDocument/2006/relationships/image" Target="../media/image10.wmf"/><Relationship Id="rId5" Type="http://schemas.openxmlformats.org/officeDocument/2006/relationships/image" Target="../media/image9.wmf"/><Relationship Id="rId4" Type="http://schemas.openxmlformats.org/officeDocument/2006/relationships/image" Target="../media/image8.wmf"/><Relationship Id="rId3" Type="http://schemas.openxmlformats.org/officeDocument/2006/relationships/image" Target="../media/image7.wmf"/><Relationship Id="rId2" Type="http://schemas.openxmlformats.org/officeDocument/2006/relationships/image" Target="../media/image6.wmf"/><Relationship Id="rId1" Type="http://schemas.openxmlformats.org/officeDocument/2006/relationships/image" Target="../media/image5.wmf"/></Relationships>
</file>

<file path=ppt/drawings/_rels/vmlDrawing20.vml.rels><?xml version="1.0" encoding="UTF-8" standalone="yes"?>
<Relationships xmlns="http://schemas.openxmlformats.org/package/2006/relationships"><Relationship Id="rId6" Type="http://schemas.openxmlformats.org/officeDocument/2006/relationships/image" Target="../media/image131.wmf"/><Relationship Id="rId5" Type="http://schemas.openxmlformats.org/officeDocument/2006/relationships/image" Target="../media/image130.wmf"/><Relationship Id="rId4" Type="http://schemas.openxmlformats.org/officeDocument/2006/relationships/image" Target="../media/image129.wmf"/><Relationship Id="rId3" Type="http://schemas.openxmlformats.org/officeDocument/2006/relationships/image" Target="../media/image128.wmf"/><Relationship Id="rId2" Type="http://schemas.openxmlformats.org/officeDocument/2006/relationships/image" Target="../media/image127.wmf"/><Relationship Id="rId1" Type="http://schemas.openxmlformats.org/officeDocument/2006/relationships/image" Target="../media/image126.wmf"/></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55.wmf"/><Relationship Id="rId1" Type="http://schemas.openxmlformats.org/officeDocument/2006/relationships/image" Target="../media/image132.emf"/></Relationships>
</file>

<file path=ppt/drawings/_rels/vmlDrawing3.vml.rels><?xml version="1.0" encoding="UTF-8" standalone="yes"?>
<Relationships xmlns="http://schemas.openxmlformats.org/package/2006/relationships"><Relationship Id="rId4" Type="http://schemas.openxmlformats.org/officeDocument/2006/relationships/image" Target="../media/image15.wmf"/><Relationship Id="rId3" Type="http://schemas.openxmlformats.org/officeDocument/2006/relationships/image" Target="../media/image14.wmf"/><Relationship Id="rId2" Type="http://schemas.openxmlformats.org/officeDocument/2006/relationships/image" Target="../media/image13.wmf"/><Relationship Id="rId1" Type="http://schemas.openxmlformats.org/officeDocument/2006/relationships/image" Target="../media/image11.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5.vml.rels><?xml version="1.0" encoding="UTF-8" standalone="yes"?>
<Relationships xmlns="http://schemas.openxmlformats.org/package/2006/relationships"><Relationship Id="rId5" Type="http://schemas.openxmlformats.org/officeDocument/2006/relationships/image" Target="../media/image21.wmf"/><Relationship Id="rId4" Type="http://schemas.openxmlformats.org/officeDocument/2006/relationships/image" Target="../media/image20.wmf"/><Relationship Id="rId3" Type="http://schemas.openxmlformats.org/officeDocument/2006/relationships/image" Target="../media/image19.wmf"/><Relationship Id="rId2" Type="http://schemas.openxmlformats.org/officeDocument/2006/relationships/image" Target="../media/image18.wmf"/><Relationship Id="rId1" Type="http://schemas.openxmlformats.org/officeDocument/2006/relationships/image" Target="../media/image17.wmf"/></Relationships>
</file>

<file path=ppt/drawings/_rels/vmlDrawing6.vml.rels><?xml version="1.0" encoding="UTF-8" standalone="yes"?>
<Relationships xmlns="http://schemas.openxmlformats.org/package/2006/relationships"><Relationship Id="rId9" Type="http://schemas.openxmlformats.org/officeDocument/2006/relationships/image" Target="../media/image30.wmf"/><Relationship Id="rId8" Type="http://schemas.openxmlformats.org/officeDocument/2006/relationships/image" Target="../media/image29.wmf"/><Relationship Id="rId7" Type="http://schemas.openxmlformats.org/officeDocument/2006/relationships/image" Target="../media/image28.wmf"/><Relationship Id="rId6" Type="http://schemas.openxmlformats.org/officeDocument/2006/relationships/image" Target="../media/image27.wmf"/><Relationship Id="rId5" Type="http://schemas.openxmlformats.org/officeDocument/2006/relationships/image" Target="../media/image26.wmf"/><Relationship Id="rId4" Type="http://schemas.openxmlformats.org/officeDocument/2006/relationships/image" Target="../media/image25.wmf"/><Relationship Id="rId3" Type="http://schemas.openxmlformats.org/officeDocument/2006/relationships/image" Target="../media/image24.wmf"/><Relationship Id="rId2" Type="http://schemas.openxmlformats.org/officeDocument/2006/relationships/image" Target="../media/image23.wmf"/><Relationship Id="rId11" Type="http://schemas.openxmlformats.org/officeDocument/2006/relationships/image" Target="../media/image32.wmf"/><Relationship Id="rId10" Type="http://schemas.openxmlformats.org/officeDocument/2006/relationships/image" Target="../media/image31.wmf"/><Relationship Id="rId1" Type="http://schemas.openxmlformats.org/officeDocument/2006/relationships/image" Target="../media/image22.wmf"/></Relationships>
</file>

<file path=ppt/drawings/_rels/vmlDrawing7.vml.rels><?xml version="1.0" encoding="UTF-8" standalone="yes"?>
<Relationships xmlns="http://schemas.openxmlformats.org/package/2006/relationships"><Relationship Id="rId6" Type="http://schemas.openxmlformats.org/officeDocument/2006/relationships/image" Target="../media/image39.wmf"/><Relationship Id="rId5" Type="http://schemas.openxmlformats.org/officeDocument/2006/relationships/image" Target="../media/image38.wmf"/><Relationship Id="rId4" Type="http://schemas.openxmlformats.org/officeDocument/2006/relationships/image" Target="../media/image37.wmf"/><Relationship Id="rId3" Type="http://schemas.openxmlformats.org/officeDocument/2006/relationships/image" Target="../media/image36.wmf"/><Relationship Id="rId2" Type="http://schemas.openxmlformats.org/officeDocument/2006/relationships/image" Target="../media/image23.wmf"/><Relationship Id="rId1" Type="http://schemas.openxmlformats.org/officeDocument/2006/relationships/image" Target="../media/image35.wmf"/></Relationships>
</file>

<file path=ppt/drawings/_rels/vmlDrawing8.vml.rels><?xml version="1.0" encoding="UTF-8" standalone="yes"?>
<Relationships xmlns="http://schemas.openxmlformats.org/package/2006/relationships"><Relationship Id="rId9" Type="http://schemas.openxmlformats.org/officeDocument/2006/relationships/image" Target="../media/image48.wmf"/><Relationship Id="rId8" Type="http://schemas.openxmlformats.org/officeDocument/2006/relationships/image" Target="../media/image47.wmf"/><Relationship Id="rId7" Type="http://schemas.openxmlformats.org/officeDocument/2006/relationships/image" Target="../media/image46.wmf"/><Relationship Id="rId6" Type="http://schemas.openxmlformats.org/officeDocument/2006/relationships/image" Target="../media/image45.wmf"/><Relationship Id="rId5" Type="http://schemas.openxmlformats.org/officeDocument/2006/relationships/image" Target="../media/image44.wmf"/><Relationship Id="rId4" Type="http://schemas.openxmlformats.org/officeDocument/2006/relationships/image" Target="../media/image43.wmf"/><Relationship Id="rId3" Type="http://schemas.openxmlformats.org/officeDocument/2006/relationships/image" Target="../media/image42.wmf"/><Relationship Id="rId2" Type="http://schemas.openxmlformats.org/officeDocument/2006/relationships/image" Target="../media/image41.wmf"/><Relationship Id="rId15" Type="http://schemas.openxmlformats.org/officeDocument/2006/relationships/image" Target="../media/image54.wmf"/><Relationship Id="rId14" Type="http://schemas.openxmlformats.org/officeDocument/2006/relationships/image" Target="../media/image53.wmf"/><Relationship Id="rId13" Type="http://schemas.openxmlformats.org/officeDocument/2006/relationships/image" Target="../media/image52.wmf"/><Relationship Id="rId12" Type="http://schemas.openxmlformats.org/officeDocument/2006/relationships/image" Target="../media/image51.wmf"/><Relationship Id="rId11" Type="http://schemas.openxmlformats.org/officeDocument/2006/relationships/image" Target="../media/image50.wmf"/><Relationship Id="rId10" Type="http://schemas.openxmlformats.org/officeDocument/2006/relationships/image" Target="../media/image49.wmf"/><Relationship Id="rId1" Type="http://schemas.openxmlformats.org/officeDocument/2006/relationships/image" Target="../media/image40.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56.wmf"/><Relationship Id="rId1" Type="http://schemas.openxmlformats.org/officeDocument/2006/relationships/image" Target="../media/image5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0856D56-FB0D-4926-8F17-139F6E30AD4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784EAC2-5B78-4F14-BC17-3DFAED9445D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7" name="等腰三角形 6"/>
          <p:cNvSpPr/>
          <p:nvPr userDrawn="1"/>
        </p:nvSpPr>
        <p:spPr>
          <a:xfrm rot="10800000">
            <a:off x="9365673" y="0"/>
            <a:ext cx="1079724" cy="1006120"/>
          </a:xfrm>
          <a:prstGeom prst="triangle">
            <a:avLst/>
          </a:prstGeom>
          <a:solidFill>
            <a:srgbClr val="DDDF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userDrawn="1"/>
        </p:nvSpPr>
        <p:spPr>
          <a:xfrm>
            <a:off x="9680476" y="4290466"/>
            <a:ext cx="2755364" cy="2567534"/>
          </a:xfrm>
          <a:prstGeom prst="triangle">
            <a:avLst/>
          </a:prstGeom>
          <a:solidFill>
            <a:srgbClr val="DDDF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userDrawn="1"/>
        </p:nvSpPr>
        <p:spPr>
          <a:xfrm rot="10800000">
            <a:off x="-169817" y="-2"/>
            <a:ext cx="2760617" cy="2572428"/>
          </a:xfrm>
          <a:prstGeom prst="triangle">
            <a:avLst/>
          </a:prstGeom>
          <a:solidFill>
            <a:srgbClr val="DDDF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userDrawn="1"/>
        </p:nvSpPr>
        <p:spPr>
          <a:xfrm rot="10800000">
            <a:off x="-674915" y="-29028"/>
            <a:ext cx="2018940" cy="1881310"/>
          </a:xfrm>
          <a:prstGeom prst="triangle">
            <a:avLst/>
          </a:prstGeom>
          <a:solidFill>
            <a:srgbClr val="2A3246"/>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userDrawn="1"/>
        </p:nvSpPr>
        <p:spPr>
          <a:xfrm>
            <a:off x="10909183" y="4977916"/>
            <a:ext cx="2048774" cy="1909111"/>
          </a:xfrm>
          <a:prstGeom prst="triangle">
            <a:avLst/>
          </a:prstGeom>
          <a:solidFill>
            <a:srgbClr val="2A3246"/>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userDrawn="1"/>
        </p:nvSpPr>
        <p:spPr>
          <a:xfrm>
            <a:off x="1783930" y="-352697"/>
            <a:ext cx="1547123" cy="1441657"/>
          </a:xfrm>
          <a:prstGeom prst="triangle">
            <a:avLst/>
          </a:prstGeom>
          <a:solidFill>
            <a:srgbClr val="2A3246"/>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userDrawn="1"/>
        </p:nvSpPr>
        <p:spPr>
          <a:xfrm>
            <a:off x="9753832" y="4397068"/>
            <a:ext cx="748469" cy="697446"/>
          </a:xfrm>
          <a:prstGeom prst="triangle">
            <a:avLst/>
          </a:prstGeom>
          <a:solidFill>
            <a:srgbClr val="BA8F2D"/>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userDrawn="1"/>
        </p:nvSpPr>
        <p:spPr>
          <a:xfrm>
            <a:off x="10550403" y="6018276"/>
            <a:ext cx="760970" cy="709095"/>
          </a:xfrm>
          <a:prstGeom prst="triangle">
            <a:avLst/>
          </a:prstGeom>
          <a:solidFill>
            <a:srgbClr val="BA8F2D"/>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userDrawn="1"/>
        </p:nvSpPr>
        <p:spPr>
          <a:xfrm rot="10800000">
            <a:off x="1071898" y="101847"/>
            <a:ext cx="792251" cy="738244"/>
          </a:xfrm>
          <a:prstGeom prst="triangle">
            <a:avLst/>
          </a:prstGeom>
          <a:solidFill>
            <a:srgbClr val="BA8F2D"/>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userDrawn="1"/>
        </p:nvSpPr>
        <p:spPr>
          <a:xfrm rot="10800000">
            <a:off x="1858695" y="1577568"/>
            <a:ext cx="792251" cy="738244"/>
          </a:xfrm>
          <a:prstGeom prst="triangle">
            <a:avLst/>
          </a:prstGeom>
          <a:solidFill>
            <a:srgbClr val="BA8F2D"/>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userDrawn="1"/>
        </p:nvSpPr>
        <p:spPr>
          <a:xfrm rot="10800000">
            <a:off x="10193719" y="431758"/>
            <a:ext cx="634768" cy="591496"/>
          </a:xfrm>
          <a:prstGeom prst="triangle">
            <a:avLst/>
          </a:prstGeom>
          <a:solidFill>
            <a:srgbClr val="BA8F2D"/>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userDrawn="1"/>
        </p:nvSpPr>
        <p:spPr>
          <a:xfrm rot="10800000">
            <a:off x="8954215" y="5760400"/>
            <a:ext cx="1542375" cy="1437232"/>
          </a:xfrm>
          <a:prstGeom prst="triangle">
            <a:avLst/>
          </a:prstGeom>
          <a:solidFill>
            <a:srgbClr val="2A3246"/>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p:cNvCxnSpPr/>
          <p:nvPr userDrawn="1"/>
        </p:nvCxnSpPr>
        <p:spPr>
          <a:xfrm>
            <a:off x="5285065" y="15599"/>
            <a:ext cx="462593" cy="860810"/>
          </a:xfrm>
          <a:prstGeom prst="line">
            <a:avLst/>
          </a:prstGeom>
          <a:ln w="19050">
            <a:solidFill>
              <a:srgbClr val="BA8F2D">
                <a:alpha val="70000"/>
              </a:srgb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userDrawn="1"/>
        </p:nvCxnSpPr>
        <p:spPr>
          <a:xfrm>
            <a:off x="8796482" y="-49558"/>
            <a:ext cx="427655" cy="795795"/>
          </a:xfrm>
          <a:prstGeom prst="line">
            <a:avLst/>
          </a:prstGeom>
          <a:ln w="19050">
            <a:solidFill>
              <a:srgbClr val="2A3246">
                <a:alpha val="80000"/>
              </a:srgb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a:off x="3095898" y="-610951"/>
            <a:ext cx="632219" cy="1176456"/>
          </a:xfrm>
          <a:prstGeom prst="line">
            <a:avLst/>
          </a:prstGeom>
          <a:ln w="19050">
            <a:solidFill>
              <a:srgbClr val="2A3246">
                <a:alpha val="80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a:off x="1210217" y="1441655"/>
            <a:ext cx="646054" cy="1202200"/>
          </a:xfrm>
          <a:prstGeom prst="line">
            <a:avLst/>
          </a:prstGeom>
          <a:ln w="19050">
            <a:solidFill>
              <a:srgbClr val="BA8F2D">
                <a:alpha val="80000"/>
              </a:srgb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a:off x="10377029" y="4042998"/>
            <a:ext cx="642900" cy="1196331"/>
          </a:xfrm>
          <a:prstGeom prst="line">
            <a:avLst/>
          </a:prstGeom>
          <a:ln w="19050">
            <a:solidFill>
              <a:srgbClr val="BA8F2D">
                <a:alpha val="70000"/>
              </a:srgb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a:off x="11126371" y="2594146"/>
            <a:ext cx="370003" cy="688515"/>
          </a:xfrm>
          <a:prstGeom prst="line">
            <a:avLst/>
          </a:prstGeom>
          <a:ln w="19050">
            <a:solidFill>
              <a:srgbClr val="2A3246">
                <a:alpha val="80000"/>
              </a:srgb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a:off x="12092408" y="4290466"/>
            <a:ext cx="501126" cy="932513"/>
          </a:xfrm>
          <a:prstGeom prst="line">
            <a:avLst/>
          </a:prstGeom>
          <a:ln w="19050">
            <a:solidFill>
              <a:srgbClr val="BA8F2D">
                <a:alpha val="70000"/>
              </a:srgb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userDrawn="1"/>
        </p:nvCxnSpPr>
        <p:spPr>
          <a:xfrm>
            <a:off x="8580861" y="6307359"/>
            <a:ext cx="501126" cy="932513"/>
          </a:xfrm>
          <a:prstGeom prst="line">
            <a:avLst/>
          </a:prstGeom>
          <a:ln w="19050">
            <a:solidFill>
              <a:srgbClr val="2A3246">
                <a:alpha val="80000"/>
              </a:srgb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433992" y="6190978"/>
            <a:ext cx="501126" cy="932513"/>
          </a:xfrm>
          <a:prstGeom prst="line">
            <a:avLst/>
          </a:prstGeom>
          <a:ln w="19050">
            <a:solidFill>
              <a:srgbClr val="2A3246">
                <a:alpha val="80000"/>
              </a:srgb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userDrawn="1"/>
        </p:nvCxnSpPr>
        <p:spPr>
          <a:xfrm>
            <a:off x="750810" y="3649515"/>
            <a:ext cx="388492" cy="722920"/>
          </a:xfrm>
          <a:prstGeom prst="line">
            <a:avLst/>
          </a:prstGeom>
          <a:ln w="19050">
            <a:solidFill>
              <a:srgbClr val="2A3246">
                <a:alpha val="80000"/>
              </a:srgb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userDrawn="1"/>
        </p:nvCxnSpPr>
        <p:spPr>
          <a:xfrm>
            <a:off x="-285428" y="1716983"/>
            <a:ext cx="459407" cy="854881"/>
          </a:xfrm>
          <a:prstGeom prst="line">
            <a:avLst/>
          </a:prstGeom>
          <a:ln w="19050">
            <a:solidFill>
              <a:srgbClr val="BA8F2D">
                <a:alpha val="80000"/>
              </a:srgbClr>
            </a:solidFill>
          </a:ln>
        </p:spPr>
        <p:style>
          <a:lnRef idx="1">
            <a:schemeClr val="accent1"/>
          </a:lnRef>
          <a:fillRef idx="0">
            <a:schemeClr val="accent1"/>
          </a:fillRef>
          <a:effectRef idx="0">
            <a:schemeClr val="accent1"/>
          </a:effectRef>
          <a:fontRef idx="minor">
            <a:schemeClr val="tx1"/>
          </a:fontRef>
        </p:style>
      </p:cxnSp>
      <p:pic>
        <p:nvPicPr>
          <p:cNvPr id="30" name="图片 2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58535" y="46959"/>
            <a:ext cx="995996" cy="976295"/>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
        <p:nvSpPr>
          <p:cNvPr id="3" name="等腰三角形 2"/>
          <p:cNvSpPr/>
          <p:nvPr userDrawn="1"/>
        </p:nvSpPr>
        <p:spPr>
          <a:xfrm rot="10800000">
            <a:off x="4354" y="-2"/>
            <a:ext cx="1199362" cy="1117602"/>
          </a:xfrm>
          <a:prstGeom prst="triangle">
            <a:avLst/>
          </a:prstGeom>
          <a:solidFill>
            <a:srgbClr val="DDDF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userDrawn="1"/>
        </p:nvSpPr>
        <p:spPr>
          <a:xfrm rot="10800000">
            <a:off x="604034" y="174789"/>
            <a:ext cx="711367" cy="662873"/>
          </a:xfrm>
          <a:prstGeom prst="triangle">
            <a:avLst/>
          </a:prstGeom>
          <a:solidFill>
            <a:srgbClr val="2A3246"/>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userDrawn="1"/>
        </p:nvSpPr>
        <p:spPr>
          <a:xfrm rot="10800000">
            <a:off x="237364" y="629718"/>
            <a:ext cx="344197" cy="320733"/>
          </a:xfrm>
          <a:prstGeom prst="triangle">
            <a:avLst/>
          </a:prstGeom>
          <a:solidFill>
            <a:srgbClr val="BA8F2D"/>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userDrawn="1"/>
        </p:nvSpPr>
        <p:spPr>
          <a:xfrm>
            <a:off x="10975553" y="5733805"/>
            <a:ext cx="1206436" cy="1124195"/>
          </a:xfrm>
          <a:prstGeom prst="triangle">
            <a:avLst/>
          </a:prstGeom>
          <a:solidFill>
            <a:srgbClr val="DDDF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userDrawn="1"/>
        </p:nvSpPr>
        <p:spPr>
          <a:xfrm>
            <a:off x="10737303" y="6118927"/>
            <a:ext cx="575694" cy="536450"/>
          </a:xfrm>
          <a:prstGeom prst="triangle">
            <a:avLst/>
          </a:prstGeom>
          <a:solidFill>
            <a:srgbClr val="2A3246"/>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userDrawn="1"/>
        </p:nvSpPr>
        <p:spPr>
          <a:xfrm>
            <a:off x="11179591" y="5916304"/>
            <a:ext cx="266811" cy="248623"/>
          </a:xfrm>
          <a:prstGeom prst="triangle">
            <a:avLst/>
          </a:prstGeom>
          <a:solidFill>
            <a:srgbClr val="BA8F2D"/>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58535" y="46959"/>
            <a:ext cx="995996" cy="976295"/>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3"/>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 Type="http://schemas.openxmlformats.org/officeDocument/2006/relationships/oleObject" Target="../embeddings/oleObject41.bin"/><Relationship Id="rId8" Type="http://schemas.openxmlformats.org/officeDocument/2006/relationships/image" Target="../media/image43.wmf"/><Relationship Id="rId7" Type="http://schemas.openxmlformats.org/officeDocument/2006/relationships/oleObject" Target="../embeddings/oleObject40.bin"/><Relationship Id="rId6" Type="http://schemas.openxmlformats.org/officeDocument/2006/relationships/image" Target="../media/image42.wmf"/><Relationship Id="rId5" Type="http://schemas.openxmlformats.org/officeDocument/2006/relationships/oleObject" Target="../embeddings/oleObject39.bin"/><Relationship Id="rId4" Type="http://schemas.openxmlformats.org/officeDocument/2006/relationships/image" Target="../media/image41.wmf"/><Relationship Id="rId32" Type="http://schemas.openxmlformats.org/officeDocument/2006/relationships/vmlDrawing" Target="../drawings/vmlDrawing8.vml"/><Relationship Id="rId31" Type="http://schemas.openxmlformats.org/officeDocument/2006/relationships/slideLayout" Target="../slideLayouts/slideLayout2.xml"/><Relationship Id="rId30" Type="http://schemas.openxmlformats.org/officeDocument/2006/relationships/image" Target="../media/image54.wmf"/><Relationship Id="rId3" Type="http://schemas.openxmlformats.org/officeDocument/2006/relationships/oleObject" Target="../embeddings/oleObject38.bin"/><Relationship Id="rId29" Type="http://schemas.openxmlformats.org/officeDocument/2006/relationships/oleObject" Target="../embeddings/oleObject51.bin"/><Relationship Id="rId28" Type="http://schemas.openxmlformats.org/officeDocument/2006/relationships/image" Target="../media/image53.wmf"/><Relationship Id="rId27" Type="http://schemas.openxmlformats.org/officeDocument/2006/relationships/oleObject" Target="../embeddings/oleObject50.bin"/><Relationship Id="rId26" Type="http://schemas.openxmlformats.org/officeDocument/2006/relationships/image" Target="../media/image52.wmf"/><Relationship Id="rId25" Type="http://schemas.openxmlformats.org/officeDocument/2006/relationships/oleObject" Target="../embeddings/oleObject49.bin"/><Relationship Id="rId24" Type="http://schemas.openxmlformats.org/officeDocument/2006/relationships/image" Target="../media/image51.wmf"/><Relationship Id="rId23" Type="http://schemas.openxmlformats.org/officeDocument/2006/relationships/oleObject" Target="../embeddings/oleObject48.bin"/><Relationship Id="rId22" Type="http://schemas.openxmlformats.org/officeDocument/2006/relationships/image" Target="../media/image50.wmf"/><Relationship Id="rId21" Type="http://schemas.openxmlformats.org/officeDocument/2006/relationships/oleObject" Target="../embeddings/oleObject47.bin"/><Relationship Id="rId20" Type="http://schemas.openxmlformats.org/officeDocument/2006/relationships/image" Target="../media/image49.wmf"/><Relationship Id="rId2" Type="http://schemas.openxmlformats.org/officeDocument/2006/relationships/image" Target="../media/image40.wmf"/><Relationship Id="rId19" Type="http://schemas.openxmlformats.org/officeDocument/2006/relationships/oleObject" Target="../embeddings/oleObject46.bin"/><Relationship Id="rId18" Type="http://schemas.openxmlformats.org/officeDocument/2006/relationships/image" Target="../media/image48.wmf"/><Relationship Id="rId17" Type="http://schemas.openxmlformats.org/officeDocument/2006/relationships/oleObject" Target="../embeddings/oleObject45.bin"/><Relationship Id="rId16" Type="http://schemas.openxmlformats.org/officeDocument/2006/relationships/image" Target="../media/image47.wmf"/><Relationship Id="rId15" Type="http://schemas.openxmlformats.org/officeDocument/2006/relationships/oleObject" Target="../embeddings/oleObject44.bin"/><Relationship Id="rId14" Type="http://schemas.openxmlformats.org/officeDocument/2006/relationships/image" Target="../media/image46.wmf"/><Relationship Id="rId13" Type="http://schemas.openxmlformats.org/officeDocument/2006/relationships/oleObject" Target="../embeddings/oleObject43.bin"/><Relationship Id="rId12" Type="http://schemas.openxmlformats.org/officeDocument/2006/relationships/image" Target="../media/image45.wmf"/><Relationship Id="rId11" Type="http://schemas.openxmlformats.org/officeDocument/2006/relationships/oleObject" Target="../embeddings/oleObject42.bin"/><Relationship Id="rId10" Type="http://schemas.openxmlformats.org/officeDocument/2006/relationships/image" Target="../media/image44.wmf"/><Relationship Id="rId1" Type="http://schemas.openxmlformats.org/officeDocument/2006/relationships/oleObject" Target="../embeddings/oleObject37.bin"/></Relationships>
</file>

<file path=ppt/slides/_rels/slide11.xml.rels><?xml version="1.0" encoding="UTF-8" standalone="yes"?>
<Relationships xmlns="http://schemas.openxmlformats.org/package/2006/relationships"><Relationship Id="rId6" Type="http://schemas.openxmlformats.org/officeDocument/2006/relationships/vmlDrawing" Target="../drawings/vmlDrawing9.vml"/><Relationship Id="rId5" Type="http://schemas.openxmlformats.org/officeDocument/2006/relationships/slideLayout" Target="../slideLayouts/slideLayout2.xml"/><Relationship Id="rId4" Type="http://schemas.openxmlformats.org/officeDocument/2006/relationships/image" Target="../media/image56.wmf"/><Relationship Id="rId3" Type="http://schemas.openxmlformats.org/officeDocument/2006/relationships/oleObject" Target="../embeddings/oleObject53.bin"/><Relationship Id="rId2" Type="http://schemas.openxmlformats.org/officeDocument/2006/relationships/image" Target="../media/image55.wmf"/><Relationship Id="rId1" Type="http://schemas.openxmlformats.org/officeDocument/2006/relationships/oleObject" Target="../embeddings/oleObject52.bin"/></Relationships>
</file>

<file path=ppt/slides/_rels/slide12.xml.rels><?xml version="1.0" encoding="UTF-8" standalone="yes"?>
<Relationships xmlns="http://schemas.openxmlformats.org/package/2006/relationships"><Relationship Id="rId9" Type="http://schemas.openxmlformats.org/officeDocument/2006/relationships/oleObject" Target="../embeddings/oleObject58.bin"/><Relationship Id="rId8" Type="http://schemas.openxmlformats.org/officeDocument/2006/relationships/image" Target="../media/image60.wmf"/><Relationship Id="rId7" Type="http://schemas.openxmlformats.org/officeDocument/2006/relationships/oleObject" Target="../embeddings/oleObject57.bin"/><Relationship Id="rId6" Type="http://schemas.openxmlformats.org/officeDocument/2006/relationships/image" Target="../media/image59.wmf"/><Relationship Id="rId5" Type="http://schemas.openxmlformats.org/officeDocument/2006/relationships/oleObject" Target="../embeddings/oleObject56.bin"/><Relationship Id="rId4" Type="http://schemas.openxmlformats.org/officeDocument/2006/relationships/image" Target="../media/image58.wmf"/><Relationship Id="rId3" Type="http://schemas.openxmlformats.org/officeDocument/2006/relationships/oleObject" Target="../embeddings/oleObject55.bin"/><Relationship Id="rId2" Type="http://schemas.openxmlformats.org/officeDocument/2006/relationships/image" Target="../media/image57.wmf"/><Relationship Id="rId18" Type="http://schemas.openxmlformats.org/officeDocument/2006/relationships/vmlDrawing" Target="../drawings/vmlDrawing10.vml"/><Relationship Id="rId17" Type="http://schemas.openxmlformats.org/officeDocument/2006/relationships/slideLayout" Target="../slideLayouts/slideLayout2.xml"/><Relationship Id="rId16" Type="http://schemas.openxmlformats.org/officeDocument/2006/relationships/image" Target="../media/image64.wmf"/><Relationship Id="rId15" Type="http://schemas.openxmlformats.org/officeDocument/2006/relationships/oleObject" Target="../embeddings/oleObject61.bin"/><Relationship Id="rId14" Type="http://schemas.openxmlformats.org/officeDocument/2006/relationships/image" Target="../media/image63.wmf"/><Relationship Id="rId13" Type="http://schemas.openxmlformats.org/officeDocument/2006/relationships/oleObject" Target="../embeddings/oleObject60.bin"/><Relationship Id="rId12" Type="http://schemas.openxmlformats.org/officeDocument/2006/relationships/image" Target="../media/image62.wmf"/><Relationship Id="rId11" Type="http://schemas.openxmlformats.org/officeDocument/2006/relationships/oleObject" Target="../embeddings/oleObject59.bin"/><Relationship Id="rId10" Type="http://schemas.openxmlformats.org/officeDocument/2006/relationships/image" Target="../media/image61.wmf"/><Relationship Id="rId1" Type="http://schemas.openxmlformats.org/officeDocument/2006/relationships/oleObject" Target="../embeddings/oleObject54.bin"/></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68.wmf"/><Relationship Id="rId7" Type="http://schemas.openxmlformats.org/officeDocument/2006/relationships/oleObject" Target="../embeddings/oleObject65.bin"/><Relationship Id="rId6" Type="http://schemas.openxmlformats.org/officeDocument/2006/relationships/image" Target="../media/image67.wmf"/><Relationship Id="rId5" Type="http://schemas.openxmlformats.org/officeDocument/2006/relationships/oleObject" Target="../embeddings/oleObject64.bin"/><Relationship Id="rId4" Type="http://schemas.openxmlformats.org/officeDocument/2006/relationships/image" Target="../media/image66.wmf"/><Relationship Id="rId3" Type="http://schemas.openxmlformats.org/officeDocument/2006/relationships/oleObject" Target="../embeddings/oleObject63.bin"/><Relationship Id="rId2" Type="http://schemas.openxmlformats.org/officeDocument/2006/relationships/image" Target="../media/image65.wmf"/><Relationship Id="rId10" Type="http://schemas.openxmlformats.org/officeDocument/2006/relationships/vmlDrawing" Target="../drawings/vmlDrawing11.vml"/><Relationship Id="rId1" Type="http://schemas.openxmlformats.org/officeDocument/2006/relationships/oleObject" Target="../embeddings/oleObject62.bin"/></Relationships>
</file>

<file path=ppt/slides/_rels/slide14.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68.wmf"/><Relationship Id="rId7" Type="http://schemas.openxmlformats.org/officeDocument/2006/relationships/oleObject" Target="../embeddings/oleObject69.bin"/><Relationship Id="rId6" Type="http://schemas.openxmlformats.org/officeDocument/2006/relationships/image" Target="../media/image67.wmf"/><Relationship Id="rId5" Type="http://schemas.openxmlformats.org/officeDocument/2006/relationships/oleObject" Target="../embeddings/oleObject68.bin"/><Relationship Id="rId4" Type="http://schemas.openxmlformats.org/officeDocument/2006/relationships/image" Target="../media/image66.wmf"/><Relationship Id="rId3" Type="http://schemas.openxmlformats.org/officeDocument/2006/relationships/oleObject" Target="../embeddings/oleObject67.bin"/><Relationship Id="rId2" Type="http://schemas.openxmlformats.org/officeDocument/2006/relationships/image" Target="../media/image65.wmf"/><Relationship Id="rId10" Type="http://schemas.openxmlformats.org/officeDocument/2006/relationships/vmlDrawing" Target="../drawings/vmlDrawing12.vml"/><Relationship Id="rId1" Type="http://schemas.openxmlformats.org/officeDocument/2006/relationships/oleObject" Target="../embeddings/oleObject66.bin"/></Relationships>
</file>

<file path=ppt/slides/_rels/slide15.xml.rels><?xml version="1.0" encoding="UTF-8" standalone="yes"?>
<Relationships xmlns="http://schemas.openxmlformats.org/package/2006/relationships"><Relationship Id="rId9" Type="http://schemas.openxmlformats.org/officeDocument/2006/relationships/image" Target="../media/image73.wmf"/><Relationship Id="rId8" Type="http://schemas.openxmlformats.org/officeDocument/2006/relationships/oleObject" Target="../embeddings/oleObject73.bin"/><Relationship Id="rId7" Type="http://schemas.openxmlformats.org/officeDocument/2006/relationships/image" Target="../media/image72.png"/><Relationship Id="rId6" Type="http://schemas.openxmlformats.org/officeDocument/2006/relationships/image" Target="../media/image71.wmf"/><Relationship Id="rId5" Type="http://schemas.openxmlformats.org/officeDocument/2006/relationships/oleObject" Target="../embeddings/oleObject72.bin"/><Relationship Id="rId4" Type="http://schemas.openxmlformats.org/officeDocument/2006/relationships/image" Target="../media/image70.wmf"/><Relationship Id="rId3" Type="http://schemas.openxmlformats.org/officeDocument/2006/relationships/oleObject" Target="../embeddings/oleObject71.bin"/><Relationship Id="rId20" Type="http://schemas.openxmlformats.org/officeDocument/2006/relationships/vmlDrawing" Target="../drawings/vmlDrawing13.vml"/><Relationship Id="rId2" Type="http://schemas.openxmlformats.org/officeDocument/2006/relationships/image" Target="../media/image69.wmf"/><Relationship Id="rId19" Type="http://schemas.openxmlformats.org/officeDocument/2006/relationships/slideLayout" Target="../slideLayouts/slideLayout2.xml"/><Relationship Id="rId18" Type="http://schemas.openxmlformats.org/officeDocument/2006/relationships/image" Target="../media/image78.png"/><Relationship Id="rId17" Type="http://schemas.openxmlformats.org/officeDocument/2006/relationships/image" Target="../media/image77.wmf"/><Relationship Id="rId16" Type="http://schemas.openxmlformats.org/officeDocument/2006/relationships/oleObject" Target="../embeddings/oleObject77.bin"/><Relationship Id="rId15" Type="http://schemas.openxmlformats.org/officeDocument/2006/relationships/image" Target="../media/image76.wmf"/><Relationship Id="rId14" Type="http://schemas.openxmlformats.org/officeDocument/2006/relationships/oleObject" Target="../embeddings/oleObject76.bin"/><Relationship Id="rId13" Type="http://schemas.openxmlformats.org/officeDocument/2006/relationships/image" Target="../media/image75.wmf"/><Relationship Id="rId12" Type="http://schemas.openxmlformats.org/officeDocument/2006/relationships/oleObject" Target="../embeddings/oleObject75.bin"/><Relationship Id="rId11" Type="http://schemas.openxmlformats.org/officeDocument/2006/relationships/image" Target="../media/image74.wmf"/><Relationship Id="rId10" Type="http://schemas.openxmlformats.org/officeDocument/2006/relationships/oleObject" Target="../embeddings/oleObject74.bin"/><Relationship Id="rId1" Type="http://schemas.openxmlformats.org/officeDocument/2006/relationships/oleObject" Target="../embeddings/oleObject70.bin"/></Relationships>
</file>

<file path=ppt/slides/_rels/slide16.xml.rels><?xml version="1.0" encoding="UTF-8" standalone="yes"?>
<Relationships xmlns="http://schemas.openxmlformats.org/package/2006/relationships"><Relationship Id="rId6" Type="http://schemas.openxmlformats.org/officeDocument/2006/relationships/vmlDrawing" Target="../drawings/vmlDrawing14.vml"/><Relationship Id="rId5" Type="http://schemas.openxmlformats.org/officeDocument/2006/relationships/slideLayout" Target="../slideLayouts/slideLayout2.xml"/><Relationship Id="rId4" Type="http://schemas.openxmlformats.org/officeDocument/2006/relationships/image" Target="../media/image80.wmf"/><Relationship Id="rId3" Type="http://schemas.openxmlformats.org/officeDocument/2006/relationships/oleObject" Target="../embeddings/oleObject79.bin"/><Relationship Id="rId2" Type="http://schemas.openxmlformats.org/officeDocument/2006/relationships/image" Target="../media/image79.wmf"/><Relationship Id="rId1" Type="http://schemas.openxmlformats.org/officeDocument/2006/relationships/oleObject" Target="../embeddings/oleObject78.bin"/></Relationships>
</file>

<file path=ppt/slides/_rels/slide17.xml.rels><?xml version="1.0" encoding="UTF-8" standalone="yes"?>
<Relationships xmlns="http://schemas.openxmlformats.org/package/2006/relationships"><Relationship Id="rId9" Type="http://schemas.openxmlformats.org/officeDocument/2006/relationships/oleObject" Target="../embeddings/oleObject84.bin"/><Relationship Id="rId8" Type="http://schemas.openxmlformats.org/officeDocument/2006/relationships/image" Target="../media/image82.wmf"/><Relationship Id="rId7" Type="http://schemas.openxmlformats.org/officeDocument/2006/relationships/oleObject" Target="../embeddings/oleObject83.bin"/><Relationship Id="rId6" Type="http://schemas.openxmlformats.org/officeDocument/2006/relationships/image" Target="../media/image81.wmf"/><Relationship Id="rId5" Type="http://schemas.openxmlformats.org/officeDocument/2006/relationships/oleObject" Target="../embeddings/oleObject82.bin"/><Relationship Id="rId4" Type="http://schemas.openxmlformats.org/officeDocument/2006/relationships/image" Target="../media/image80.wmf"/><Relationship Id="rId3" Type="http://schemas.openxmlformats.org/officeDocument/2006/relationships/oleObject" Target="../embeddings/oleObject81.bin"/><Relationship Id="rId2" Type="http://schemas.openxmlformats.org/officeDocument/2006/relationships/image" Target="../media/image79.wmf"/><Relationship Id="rId17" Type="http://schemas.openxmlformats.org/officeDocument/2006/relationships/vmlDrawing" Target="../drawings/vmlDrawing15.vml"/><Relationship Id="rId16" Type="http://schemas.openxmlformats.org/officeDocument/2006/relationships/slideLayout" Target="../slideLayouts/slideLayout2.xml"/><Relationship Id="rId15" Type="http://schemas.openxmlformats.org/officeDocument/2006/relationships/image" Target="../media/image86.wmf"/><Relationship Id="rId14" Type="http://schemas.openxmlformats.org/officeDocument/2006/relationships/oleObject" Target="../embeddings/oleObject86.bin"/><Relationship Id="rId13" Type="http://schemas.openxmlformats.org/officeDocument/2006/relationships/image" Target="../media/image85.wmf"/><Relationship Id="rId12" Type="http://schemas.openxmlformats.org/officeDocument/2006/relationships/oleObject" Target="../embeddings/oleObject85.bin"/><Relationship Id="rId11" Type="http://schemas.openxmlformats.org/officeDocument/2006/relationships/image" Target="../media/image84.png"/><Relationship Id="rId10" Type="http://schemas.openxmlformats.org/officeDocument/2006/relationships/image" Target="../media/image83.wmf"/><Relationship Id="rId1" Type="http://schemas.openxmlformats.org/officeDocument/2006/relationships/oleObject" Target="../embeddings/oleObject80.bin"/></Relationships>
</file>

<file path=ppt/slides/_rels/slide18.xml.rels><?xml version="1.0" encoding="UTF-8" standalone="yes"?>
<Relationships xmlns="http://schemas.openxmlformats.org/package/2006/relationships"><Relationship Id="rId9" Type="http://schemas.openxmlformats.org/officeDocument/2006/relationships/oleObject" Target="../embeddings/oleObject91.bin"/><Relationship Id="rId8" Type="http://schemas.openxmlformats.org/officeDocument/2006/relationships/image" Target="../media/image86.wmf"/><Relationship Id="rId7" Type="http://schemas.openxmlformats.org/officeDocument/2006/relationships/oleObject" Target="../embeddings/oleObject90.bin"/><Relationship Id="rId6" Type="http://schemas.openxmlformats.org/officeDocument/2006/relationships/image" Target="../media/image87.wmf"/><Relationship Id="rId5" Type="http://schemas.openxmlformats.org/officeDocument/2006/relationships/oleObject" Target="../embeddings/oleObject89.bin"/><Relationship Id="rId4" Type="http://schemas.openxmlformats.org/officeDocument/2006/relationships/image" Target="../media/image80.wmf"/><Relationship Id="rId3" Type="http://schemas.openxmlformats.org/officeDocument/2006/relationships/oleObject" Target="../embeddings/oleObject88.bin"/><Relationship Id="rId2" Type="http://schemas.openxmlformats.org/officeDocument/2006/relationships/image" Target="../media/image79.wmf"/><Relationship Id="rId16" Type="http://schemas.openxmlformats.org/officeDocument/2006/relationships/vmlDrawing" Target="../drawings/vmlDrawing16.vml"/><Relationship Id="rId15" Type="http://schemas.openxmlformats.org/officeDocument/2006/relationships/slideLayout" Target="../slideLayouts/slideLayout2.xml"/><Relationship Id="rId14" Type="http://schemas.openxmlformats.org/officeDocument/2006/relationships/image" Target="../media/image90.png"/><Relationship Id="rId13" Type="http://schemas.openxmlformats.org/officeDocument/2006/relationships/oleObject" Target="../embeddings/oleObject93.bin"/><Relationship Id="rId12" Type="http://schemas.openxmlformats.org/officeDocument/2006/relationships/image" Target="../media/image89.wmf"/><Relationship Id="rId11" Type="http://schemas.openxmlformats.org/officeDocument/2006/relationships/oleObject" Target="../embeddings/oleObject92.bin"/><Relationship Id="rId10" Type="http://schemas.openxmlformats.org/officeDocument/2006/relationships/image" Target="../media/image88.wmf"/><Relationship Id="rId1" Type="http://schemas.openxmlformats.org/officeDocument/2006/relationships/oleObject" Target="../embeddings/oleObject87.bin"/></Relationships>
</file>

<file path=ppt/slides/_rels/slide19.xml.rels><?xml version="1.0" encoding="UTF-8" standalone="yes"?>
<Relationships xmlns="http://schemas.openxmlformats.org/package/2006/relationships"><Relationship Id="rId9" Type="http://schemas.openxmlformats.org/officeDocument/2006/relationships/oleObject" Target="../embeddings/oleObject98.bin"/><Relationship Id="rId8" Type="http://schemas.openxmlformats.org/officeDocument/2006/relationships/image" Target="../media/image94.wmf"/><Relationship Id="rId7" Type="http://schemas.openxmlformats.org/officeDocument/2006/relationships/oleObject" Target="../embeddings/oleObject97.bin"/><Relationship Id="rId6" Type="http://schemas.openxmlformats.org/officeDocument/2006/relationships/image" Target="../media/image93.wmf"/><Relationship Id="rId5" Type="http://schemas.openxmlformats.org/officeDocument/2006/relationships/oleObject" Target="../embeddings/oleObject96.bin"/><Relationship Id="rId4" Type="http://schemas.openxmlformats.org/officeDocument/2006/relationships/image" Target="../media/image92.wmf"/><Relationship Id="rId3" Type="http://schemas.openxmlformats.org/officeDocument/2006/relationships/oleObject" Target="../embeddings/oleObject95.bin"/><Relationship Id="rId2" Type="http://schemas.openxmlformats.org/officeDocument/2006/relationships/image" Target="../media/image91.wmf"/><Relationship Id="rId16" Type="http://schemas.openxmlformats.org/officeDocument/2006/relationships/vmlDrawing" Target="../drawings/vmlDrawing17.vml"/><Relationship Id="rId15" Type="http://schemas.openxmlformats.org/officeDocument/2006/relationships/slideLayout" Target="../slideLayouts/slideLayout2.xml"/><Relationship Id="rId14" Type="http://schemas.openxmlformats.org/officeDocument/2006/relationships/image" Target="../media/image97.wmf"/><Relationship Id="rId13" Type="http://schemas.openxmlformats.org/officeDocument/2006/relationships/oleObject" Target="../embeddings/oleObject100.bin"/><Relationship Id="rId12" Type="http://schemas.openxmlformats.org/officeDocument/2006/relationships/image" Target="../media/image96.wmf"/><Relationship Id="rId11" Type="http://schemas.openxmlformats.org/officeDocument/2006/relationships/oleObject" Target="../embeddings/oleObject99.bin"/><Relationship Id="rId10" Type="http://schemas.openxmlformats.org/officeDocument/2006/relationships/image" Target="../media/image95.wmf"/><Relationship Id="rId1" Type="http://schemas.openxmlformats.org/officeDocument/2006/relationships/oleObject" Target="../embeddings/oleObject94.bin"/></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2.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9" Type="http://schemas.openxmlformats.org/officeDocument/2006/relationships/oleObject" Target="../embeddings/oleObject105.bin"/><Relationship Id="rId8" Type="http://schemas.openxmlformats.org/officeDocument/2006/relationships/image" Target="../media/image101.wmf"/><Relationship Id="rId7" Type="http://schemas.openxmlformats.org/officeDocument/2006/relationships/oleObject" Target="../embeddings/oleObject104.bin"/><Relationship Id="rId6" Type="http://schemas.openxmlformats.org/officeDocument/2006/relationships/image" Target="../media/image100.wmf"/><Relationship Id="rId5" Type="http://schemas.openxmlformats.org/officeDocument/2006/relationships/oleObject" Target="../embeddings/oleObject103.bin"/><Relationship Id="rId42" Type="http://schemas.openxmlformats.org/officeDocument/2006/relationships/vmlDrawing" Target="../drawings/vmlDrawing18.vml"/><Relationship Id="rId41" Type="http://schemas.openxmlformats.org/officeDocument/2006/relationships/slideLayout" Target="../slideLayouts/slideLayout2.xml"/><Relationship Id="rId40" Type="http://schemas.openxmlformats.org/officeDocument/2006/relationships/image" Target="../media/image117.wmf"/><Relationship Id="rId4" Type="http://schemas.openxmlformats.org/officeDocument/2006/relationships/image" Target="../media/image99.wmf"/><Relationship Id="rId39" Type="http://schemas.openxmlformats.org/officeDocument/2006/relationships/oleObject" Target="../embeddings/oleObject120.bin"/><Relationship Id="rId38" Type="http://schemas.openxmlformats.org/officeDocument/2006/relationships/image" Target="../media/image116.wmf"/><Relationship Id="rId37" Type="http://schemas.openxmlformats.org/officeDocument/2006/relationships/oleObject" Target="../embeddings/oleObject119.bin"/><Relationship Id="rId36" Type="http://schemas.openxmlformats.org/officeDocument/2006/relationships/image" Target="../media/image115.wmf"/><Relationship Id="rId35" Type="http://schemas.openxmlformats.org/officeDocument/2006/relationships/oleObject" Target="../embeddings/oleObject118.bin"/><Relationship Id="rId34" Type="http://schemas.openxmlformats.org/officeDocument/2006/relationships/image" Target="../media/image114.wmf"/><Relationship Id="rId33" Type="http://schemas.openxmlformats.org/officeDocument/2006/relationships/oleObject" Target="../embeddings/oleObject117.bin"/><Relationship Id="rId32" Type="http://schemas.openxmlformats.org/officeDocument/2006/relationships/image" Target="../media/image113.wmf"/><Relationship Id="rId31" Type="http://schemas.openxmlformats.org/officeDocument/2006/relationships/oleObject" Target="../embeddings/oleObject116.bin"/><Relationship Id="rId30" Type="http://schemas.openxmlformats.org/officeDocument/2006/relationships/image" Target="../media/image112.wmf"/><Relationship Id="rId3" Type="http://schemas.openxmlformats.org/officeDocument/2006/relationships/oleObject" Target="../embeddings/oleObject102.bin"/><Relationship Id="rId29" Type="http://schemas.openxmlformats.org/officeDocument/2006/relationships/oleObject" Target="../embeddings/oleObject115.bin"/><Relationship Id="rId28" Type="http://schemas.openxmlformats.org/officeDocument/2006/relationships/image" Target="../media/image111.wmf"/><Relationship Id="rId27" Type="http://schemas.openxmlformats.org/officeDocument/2006/relationships/oleObject" Target="../embeddings/oleObject114.bin"/><Relationship Id="rId26" Type="http://schemas.openxmlformats.org/officeDocument/2006/relationships/image" Target="../media/image110.wmf"/><Relationship Id="rId25" Type="http://schemas.openxmlformats.org/officeDocument/2006/relationships/oleObject" Target="../embeddings/oleObject113.bin"/><Relationship Id="rId24" Type="http://schemas.openxmlformats.org/officeDocument/2006/relationships/image" Target="../media/image109.wmf"/><Relationship Id="rId23" Type="http://schemas.openxmlformats.org/officeDocument/2006/relationships/oleObject" Target="../embeddings/oleObject112.bin"/><Relationship Id="rId22" Type="http://schemas.openxmlformats.org/officeDocument/2006/relationships/image" Target="../media/image108.wmf"/><Relationship Id="rId21" Type="http://schemas.openxmlformats.org/officeDocument/2006/relationships/oleObject" Target="../embeddings/oleObject111.bin"/><Relationship Id="rId20" Type="http://schemas.openxmlformats.org/officeDocument/2006/relationships/image" Target="../media/image107.wmf"/><Relationship Id="rId2" Type="http://schemas.openxmlformats.org/officeDocument/2006/relationships/image" Target="../media/image98.wmf"/><Relationship Id="rId19" Type="http://schemas.openxmlformats.org/officeDocument/2006/relationships/oleObject" Target="../embeddings/oleObject110.bin"/><Relationship Id="rId18" Type="http://schemas.openxmlformats.org/officeDocument/2006/relationships/image" Target="../media/image106.wmf"/><Relationship Id="rId17" Type="http://schemas.openxmlformats.org/officeDocument/2006/relationships/oleObject" Target="../embeddings/oleObject109.bin"/><Relationship Id="rId16" Type="http://schemas.openxmlformats.org/officeDocument/2006/relationships/image" Target="../media/image105.wmf"/><Relationship Id="rId15" Type="http://schemas.openxmlformats.org/officeDocument/2006/relationships/oleObject" Target="../embeddings/oleObject108.bin"/><Relationship Id="rId14" Type="http://schemas.openxmlformats.org/officeDocument/2006/relationships/image" Target="../media/image104.wmf"/><Relationship Id="rId13" Type="http://schemas.openxmlformats.org/officeDocument/2006/relationships/oleObject" Target="../embeddings/oleObject107.bin"/><Relationship Id="rId12" Type="http://schemas.openxmlformats.org/officeDocument/2006/relationships/image" Target="../media/image103.wmf"/><Relationship Id="rId11" Type="http://schemas.openxmlformats.org/officeDocument/2006/relationships/oleObject" Target="../embeddings/oleObject106.bin"/><Relationship Id="rId10" Type="http://schemas.openxmlformats.org/officeDocument/2006/relationships/image" Target="../media/image102.wmf"/><Relationship Id="rId1" Type="http://schemas.openxmlformats.org/officeDocument/2006/relationships/oleObject" Target="../embeddings/oleObject101.bin"/></Relationships>
</file>

<file path=ppt/slides/_rels/slide21.xml.rels><?xml version="1.0" encoding="UTF-8" standalone="yes"?>
<Relationships xmlns="http://schemas.openxmlformats.org/package/2006/relationships"><Relationship Id="rId9" Type="http://schemas.openxmlformats.org/officeDocument/2006/relationships/oleObject" Target="../embeddings/oleObject125.bin"/><Relationship Id="rId8" Type="http://schemas.openxmlformats.org/officeDocument/2006/relationships/image" Target="../media/image121.wmf"/><Relationship Id="rId7" Type="http://schemas.openxmlformats.org/officeDocument/2006/relationships/oleObject" Target="../embeddings/oleObject124.bin"/><Relationship Id="rId6" Type="http://schemas.openxmlformats.org/officeDocument/2006/relationships/image" Target="../media/image120.wmf"/><Relationship Id="rId5" Type="http://schemas.openxmlformats.org/officeDocument/2006/relationships/oleObject" Target="../embeddings/oleObject123.bin"/><Relationship Id="rId4" Type="http://schemas.openxmlformats.org/officeDocument/2006/relationships/image" Target="../media/image119.wmf"/><Relationship Id="rId3" Type="http://schemas.openxmlformats.org/officeDocument/2006/relationships/oleObject" Target="../embeddings/oleObject122.bin"/><Relationship Id="rId2" Type="http://schemas.openxmlformats.org/officeDocument/2006/relationships/image" Target="../media/image118.wmf"/><Relationship Id="rId18" Type="http://schemas.openxmlformats.org/officeDocument/2006/relationships/vmlDrawing" Target="../drawings/vmlDrawing19.vml"/><Relationship Id="rId17" Type="http://schemas.openxmlformats.org/officeDocument/2006/relationships/slideLayout" Target="../slideLayouts/slideLayout2.xml"/><Relationship Id="rId16" Type="http://schemas.openxmlformats.org/officeDocument/2006/relationships/image" Target="../media/image125.wmf"/><Relationship Id="rId15" Type="http://schemas.openxmlformats.org/officeDocument/2006/relationships/oleObject" Target="../embeddings/oleObject128.bin"/><Relationship Id="rId14" Type="http://schemas.openxmlformats.org/officeDocument/2006/relationships/image" Target="../media/image124.wmf"/><Relationship Id="rId13" Type="http://schemas.openxmlformats.org/officeDocument/2006/relationships/oleObject" Target="../embeddings/oleObject127.bin"/><Relationship Id="rId12" Type="http://schemas.openxmlformats.org/officeDocument/2006/relationships/image" Target="../media/image123.wmf"/><Relationship Id="rId11" Type="http://schemas.openxmlformats.org/officeDocument/2006/relationships/oleObject" Target="../embeddings/oleObject126.bin"/><Relationship Id="rId10" Type="http://schemas.openxmlformats.org/officeDocument/2006/relationships/image" Target="../media/image122.wmf"/><Relationship Id="rId1" Type="http://schemas.openxmlformats.org/officeDocument/2006/relationships/oleObject" Target="../embeddings/oleObject121.bin"/></Relationships>
</file>

<file path=ppt/slides/_rels/slide22.xml.rels><?xml version="1.0" encoding="UTF-8" standalone="yes"?>
<Relationships xmlns="http://schemas.openxmlformats.org/package/2006/relationships"><Relationship Id="rId9" Type="http://schemas.openxmlformats.org/officeDocument/2006/relationships/oleObject" Target="../embeddings/oleObject133.bin"/><Relationship Id="rId8" Type="http://schemas.openxmlformats.org/officeDocument/2006/relationships/image" Target="../media/image129.wmf"/><Relationship Id="rId7" Type="http://schemas.openxmlformats.org/officeDocument/2006/relationships/oleObject" Target="../embeddings/oleObject132.bin"/><Relationship Id="rId6" Type="http://schemas.openxmlformats.org/officeDocument/2006/relationships/image" Target="../media/image128.wmf"/><Relationship Id="rId5" Type="http://schemas.openxmlformats.org/officeDocument/2006/relationships/oleObject" Target="../embeddings/oleObject131.bin"/><Relationship Id="rId4" Type="http://schemas.openxmlformats.org/officeDocument/2006/relationships/image" Target="../media/image127.wmf"/><Relationship Id="rId3" Type="http://schemas.openxmlformats.org/officeDocument/2006/relationships/oleObject" Target="../embeddings/oleObject130.bin"/><Relationship Id="rId2" Type="http://schemas.openxmlformats.org/officeDocument/2006/relationships/image" Target="../media/image126.wmf"/><Relationship Id="rId14" Type="http://schemas.openxmlformats.org/officeDocument/2006/relationships/vmlDrawing" Target="../drawings/vmlDrawing20.vml"/><Relationship Id="rId13" Type="http://schemas.openxmlformats.org/officeDocument/2006/relationships/slideLayout" Target="../slideLayouts/slideLayout2.xml"/><Relationship Id="rId12" Type="http://schemas.openxmlformats.org/officeDocument/2006/relationships/image" Target="../media/image131.wmf"/><Relationship Id="rId11" Type="http://schemas.openxmlformats.org/officeDocument/2006/relationships/oleObject" Target="../embeddings/oleObject134.bin"/><Relationship Id="rId10" Type="http://schemas.openxmlformats.org/officeDocument/2006/relationships/image" Target="../media/image130.wmf"/><Relationship Id="rId1" Type="http://schemas.openxmlformats.org/officeDocument/2006/relationships/oleObject" Target="../embeddings/oleObject129.bin"/></Relationships>
</file>

<file path=ppt/slides/_rels/slide23.xml.rels><?xml version="1.0" encoding="UTF-8" standalone="yes"?>
<Relationships xmlns="http://schemas.openxmlformats.org/package/2006/relationships"><Relationship Id="rId6" Type="http://schemas.openxmlformats.org/officeDocument/2006/relationships/vmlDrawing" Target="../drawings/vmlDrawing21.vml"/><Relationship Id="rId5" Type="http://schemas.openxmlformats.org/officeDocument/2006/relationships/slideLayout" Target="../slideLayouts/slideLayout2.xml"/><Relationship Id="rId4" Type="http://schemas.openxmlformats.org/officeDocument/2006/relationships/image" Target="../media/image55.wmf"/><Relationship Id="rId3" Type="http://schemas.openxmlformats.org/officeDocument/2006/relationships/oleObject" Target="../embeddings/oleObject136.bin"/><Relationship Id="rId2" Type="http://schemas.openxmlformats.org/officeDocument/2006/relationships/image" Target="../media/image132.emf"/><Relationship Id="rId1" Type="http://schemas.openxmlformats.org/officeDocument/2006/relationships/oleObject" Target="../embeddings/oleObject135.bin"/></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6" Type="http://schemas.openxmlformats.org/officeDocument/2006/relationships/vmlDrawing" Target="../drawings/vmlDrawing1.vml"/><Relationship Id="rId5" Type="http://schemas.openxmlformats.org/officeDocument/2006/relationships/slideLayout" Target="../slideLayouts/slideLayout2.xml"/><Relationship Id="rId4" Type="http://schemas.openxmlformats.org/officeDocument/2006/relationships/image" Target="../media/image4.wmf"/><Relationship Id="rId3" Type="http://schemas.openxmlformats.org/officeDocument/2006/relationships/oleObject" Target="../embeddings/oleObject2.bin"/><Relationship Id="rId2" Type="http://schemas.openxmlformats.org/officeDocument/2006/relationships/image" Target="../media/image3.wmf"/><Relationship Id="rId1"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9" Type="http://schemas.openxmlformats.org/officeDocument/2006/relationships/oleObject" Target="../embeddings/oleObject7.bin"/><Relationship Id="rId8" Type="http://schemas.openxmlformats.org/officeDocument/2006/relationships/image" Target="../media/image8.wmf"/><Relationship Id="rId7" Type="http://schemas.openxmlformats.org/officeDocument/2006/relationships/oleObject" Target="../embeddings/oleObject6.bin"/><Relationship Id="rId6" Type="http://schemas.openxmlformats.org/officeDocument/2006/relationships/image" Target="../media/image7.wmf"/><Relationship Id="rId5" Type="http://schemas.openxmlformats.org/officeDocument/2006/relationships/oleObject" Target="../embeddings/oleObject5.bin"/><Relationship Id="rId4" Type="http://schemas.openxmlformats.org/officeDocument/2006/relationships/image" Target="../media/image6.wmf"/><Relationship Id="rId3" Type="http://schemas.openxmlformats.org/officeDocument/2006/relationships/oleObject" Target="../embeddings/oleObject4.bin"/><Relationship Id="rId2" Type="http://schemas.openxmlformats.org/officeDocument/2006/relationships/image" Target="../media/image5.wmf"/><Relationship Id="rId17" Type="http://schemas.openxmlformats.org/officeDocument/2006/relationships/vmlDrawing" Target="../drawings/vmlDrawing2.vml"/><Relationship Id="rId16" Type="http://schemas.openxmlformats.org/officeDocument/2006/relationships/slideLayout" Target="../slideLayouts/slideLayout2.xml"/><Relationship Id="rId15" Type="http://schemas.openxmlformats.org/officeDocument/2006/relationships/image" Target="../media/image12.png"/><Relationship Id="rId14" Type="http://schemas.openxmlformats.org/officeDocument/2006/relationships/image" Target="../media/image11.wmf"/><Relationship Id="rId13" Type="http://schemas.openxmlformats.org/officeDocument/2006/relationships/oleObject" Target="../embeddings/oleObject9.bin"/><Relationship Id="rId12" Type="http://schemas.openxmlformats.org/officeDocument/2006/relationships/image" Target="../media/image10.wmf"/><Relationship Id="rId11" Type="http://schemas.openxmlformats.org/officeDocument/2006/relationships/oleObject" Target="../embeddings/oleObject8.bin"/><Relationship Id="rId10" Type="http://schemas.openxmlformats.org/officeDocument/2006/relationships/image" Target="../media/image9.wmf"/><Relationship Id="rId1" Type="http://schemas.openxmlformats.org/officeDocument/2006/relationships/oleObject" Target="../embeddings/oleObject3.bin"/></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15.wmf"/><Relationship Id="rId7" Type="http://schemas.openxmlformats.org/officeDocument/2006/relationships/oleObject" Target="../embeddings/oleObject13.bin"/><Relationship Id="rId6" Type="http://schemas.openxmlformats.org/officeDocument/2006/relationships/image" Target="../media/image14.wmf"/><Relationship Id="rId5" Type="http://schemas.openxmlformats.org/officeDocument/2006/relationships/oleObject" Target="../embeddings/oleObject12.bin"/><Relationship Id="rId4" Type="http://schemas.openxmlformats.org/officeDocument/2006/relationships/image" Target="../media/image13.wmf"/><Relationship Id="rId3" Type="http://schemas.openxmlformats.org/officeDocument/2006/relationships/oleObject" Target="../embeddings/oleObject11.bin"/><Relationship Id="rId2" Type="http://schemas.openxmlformats.org/officeDocument/2006/relationships/image" Target="../media/image11.wmf"/><Relationship Id="rId10" Type="http://schemas.openxmlformats.org/officeDocument/2006/relationships/vmlDrawing" Target="../drawings/vmlDrawing3.vml"/><Relationship Id="rId1" Type="http://schemas.openxmlformats.org/officeDocument/2006/relationships/oleObject" Target="../embeddings/oleObject10.bin"/></Relationships>
</file>

<file path=ppt/slides/_rels/slide6.xml.rels><?xml version="1.0" encoding="UTF-8" standalone="yes"?>
<Relationships xmlns="http://schemas.openxmlformats.org/package/2006/relationships"><Relationship Id="rId4" Type="http://schemas.openxmlformats.org/officeDocument/2006/relationships/vmlDrawing" Target="../drawings/vmlDrawing4.vml"/><Relationship Id="rId3" Type="http://schemas.openxmlformats.org/officeDocument/2006/relationships/slideLayout" Target="../slideLayouts/slideLayout2.xml"/><Relationship Id="rId2" Type="http://schemas.openxmlformats.org/officeDocument/2006/relationships/image" Target="../media/image16.wmf"/><Relationship Id="rId1" Type="http://schemas.openxmlformats.org/officeDocument/2006/relationships/oleObject" Target="../embeddings/oleObject14.bin"/></Relationships>
</file>

<file path=ppt/slides/_rels/slide7.xml.rels><?xml version="1.0" encoding="UTF-8" standalone="yes"?>
<Relationships xmlns="http://schemas.openxmlformats.org/package/2006/relationships"><Relationship Id="rId9" Type="http://schemas.openxmlformats.org/officeDocument/2006/relationships/oleObject" Target="../embeddings/oleObject19.bin"/><Relationship Id="rId8" Type="http://schemas.openxmlformats.org/officeDocument/2006/relationships/image" Target="../media/image20.wmf"/><Relationship Id="rId7" Type="http://schemas.openxmlformats.org/officeDocument/2006/relationships/oleObject" Target="../embeddings/oleObject18.bin"/><Relationship Id="rId6" Type="http://schemas.openxmlformats.org/officeDocument/2006/relationships/image" Target="../media/image19.wmf"/><Relationship Id="rId5" Type="http://schemas.openxmlformats.org/officeDocument/2006/relationships/oleObject" Target="../embeddings/oleObject17.bin"/><Relationship Id="rId4" Type="http://schemas.openxmlformats.org/officeDocument/2006/relationships/image" Target="../media/image18.wmf"/><Relationship Id="rId3" Type="http://schemas.openxmlformats.org/officeDocument/2006/relationships/oleObject" Target="../embeddings/oleObject16.bin"/><Relationship Id="rId2" Type="http://schemas.openxmlformats.org/officeDocument/2006/relationships/image" Target="../media/image17.wmf"/><Relationship Id="rId12" Type="http://schemas.openxmlformats.org/officeDocument/2006/relationships/vmlDrawing" Target="../drawings/vmlDrawing5.vml"/><Relationship Id="rId11" Type="http://schemas.openxmlformats.org/officeDocument/2006/relationships/slideLayout" Target="../slideLayouts/slideLayout2.xml"/><Relationship Id="rId10" Type="http://schemas.openxmlformats.org/officeDocument/2006/relationships/image" Target="../media/image21.wmf"/><Relationship Id="rId1" Type="http://schemas.openxmlformats.org/officeDocument/2006/relationships/oleObject" Target="../embeddings/oleObject15.bin"/></Relationships>
</file>

<file path=ppt/slides/_rels/slide8.xml.rels><?xml version="1.0" encoding="UTF-8" standalone="yes"?>
<Relationships xmlns="http://schemas.openxmlformats.org/package/2006/relationships"><Relationship Id="rId9" Type="http://schemas.openxmlformats.org/officeDocument/2006/relationships/oleObject" Target="../embeddings/oleObject24.bin"/><Relationship Id="rId8" Type="http://schemas.openxmlformats.org/officeDocument/2006/relationships/image" Target="../media/image25.wmf"/><Relationship Id="rId7" Type="http://schemas.openxmlformats.org/officeDocument/2006/relationships/oleObject" Target="../embeddings/oleObject23.bin"/><Relationship Id="rId6" Type="http://schemas.openxmlformats.org/officeDocument/2006/relationships/image" Target="../media/image24.wmf"/><Relationship Id="rId5" Type="http://schemas.openxmlformats.org/officeDocument/2006/relationships/oleObject" Target="../embeddings/oleObject22.bin"/><Relationship Id="rId4" Type="http://schemas.openxmlformats.org/officeDocument/2006/relationships/image" Target="../media/image23.wmf"/><Relationship Id="rId3" Type="http://schemas.openxmlformats.org/officeDocument/2006/relationships/oleObject" Target="../embeddings/oleObject21.bin"/><Relationship Id="rId26" Type="http://schemas.openxmlformats.org/officeDocument/2006/relationships/vmlDrawing" Target="../drawings/vmlDrawing6.vml"/><Relationship Id="rId25" Type="http://schemas.openxmlformats.org/officeDocument/2006/relationships/slideLayout" Target="../slideLayouts/slideLayout2.xml"/><Relationship Id="rId24" Type="http://schemas.openxmlformats.org/officeDocument/2006/relationships/image" Target="../media/image34.png"/><Relationship Id="rId23" Type="http://schemas.openxmlformats.org/officeDocument/2006/relationships/image" Target="../media/image33.png"/><Relationship Id="rId22" Type="http://schemas.openxmlformats.org/officeDocument/2006/relationships/image" Target="../media/image32.wmf"/><Relationship Id="rId21" Type="http://schemas.openxmlformats.org/officeDocument/2006/relationships/oleObject" Target="../embeddings/oleObject30.bin"/><Relationship Id="rId20" Type="http://schemas.openxmlformats.org/officeDocument/2006/relationships/image" Target="../media/image31.wmf"/><Relationship Id="rId2" Type="http://schemas.openxmlformats.org/officeDocument/2006/relationships/image" Target="../media/image22.wmf"/><Relationship Id="rId19" Type="http://schemas.openxmlformats.org/officeDocument/2006/relationships/oleObject" Target="../embeddings/oleObject29.bin"/><Relationship Id="rId18" Type="http://schemas.openxmlformats.org/officeDocument/2006/relationships/image" Target="../media/image30.wmf"/><Relationship Id="rId17" Type="http://schemas.openxmlformats.org/officeDocument/2006/relationships/oleObject" Target="../embeddings/oleObject28.bin"/><Relationship Id="rId16" Type="http://schemas.openxmlformats.org/officeDocument/2006/relationships/image" Target="../media/image29.wmf"/><Relationship Id="rId15" Type="http://schemas.openxmlformats.org/officeDocument/2006/relationships/oleObject" Target="../embeddings/oleObject27.bin"/><Relationship Id="rId14" Type="http://schemas.openxmlformats.org/officeDocument/2006/relationships/image" Target="../media/image28.wmf"/><Relationship Id="rId13" Type="http://schemas.openxmlformats.org/officeDocument/2006/relationships/oleObject" Target="../embeddings/oleObject26.bin"/><Relationship Id="rId12" Type="http://schemas.openxmlformats.org/officeDocument/2006/relationships/image" Target="../media/image27.wmf"/><Relationship Id="rId11" Type="http://schemas.openxmlformats.org/officeDocument/2006/relationships/oleObject" Target="../embeddings/oleObject25.bin"/><Relationship Id="rId10" Type="http://schemas.openxmlformats.org/officeDocument/2006/relationships/image" Target="../media/image26.wmf"/><Relationship Id="rId1" Type="http://schemas.openxmlformats.org/officeDocument/2006/relationships/oleObject" Target="../embeddings/oleObject20.bin"/></Relationships>
</file>

<file path=ppt/slides/_rels/slide9.xml.rels><?xml version="1.0" encoding="UTF-8" standalone="yes"?>
<Relationships xmlns="http://schemas.openxmlformats.org/package/2006/relationships"><Relationship Id="rId9" Type="http://schemas.openxmlformats.org/officeDocument/2006/relationships/oleObject" Target="../embeddings/oleObject35.bin"/><Relationship Id="rId8" Type="http://schemas.openxmlformats.org/officeDocument/2006/relationships/image" Target="../media/image37.wmf"/><Relationship Id="rId7" Type="http://schemas.openxmlformats.org/officeDocument/2006/relationships/oleObject" Target="../embeddings/oleObject34.bin"/><Relationship Id="rId6" Type="http://schemas.openxmlformats.org/officeDocument/2006/relationships/image" Target="../media/image36.wmf"/><Relationship Id="rId5" Type="http://schemas.openxmlformats.org/officeDocument/2006/relationships/oleObject" Target="../embeddings/oleObject33.bin"/><Relationship Id="rId4" Type="http://schemas.openxmlformats.org/officeDocument/2006/relationships/image" Target="../media/image23.wmf"/><Relationship Id="rId3" Type="http://schemas.openxmlformats.org/officeDocument/2006/relationships/oleObject" Target="../embeddings/oleObject32.bin"/><Relationship Id="rId2" Type="http://schemas.openxmlformats.org/officeDocument/2006/relationships/image" Target="../media/image35.wmf"/><Relationship Id="rId14" Type="http://schemas.openxmlformats.org/officeDocument/2006/relationships/vmlDrawing" Target="../drawings/vmlDrawing7.vml"/><Relationship Id="rId13" Type="http://schemas.openxmlformats.org/officeDocument/2006/relationships/slideLayout" Target="../slideLayouts/slideLayout2.xml"/><Relationship Id="rId12" Type="http://schemas.openxmlformats.org/officeDocument/2006/relationships/image" Target="../media/image39.wmf"/><Relationship Id="rId11" Type="http://schemas.openxmlformats.org/officeDocument/2006/relationships/oleObject" Target="../embeddings/oleObject36.bin"/><Relationship Id="rId10" Type="http://schemas.openxmlformats.org/officeDocument/2006/relationships/image" Target="../media/image38.wmf"/><Relationship Id="rId1" Type="http://schemas.openxmlformats.org/officeDocument/2006/relationships/oleObject" Target="../embeddings/oleObject31.bin"/></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1756832" y="1321348"/>
            <a:ext cx="8678336" cy="3684983"/>
          </a:xfrm>
          <a:prstGeom prst="rect">
            <a:avLst/>
          </a:prstGeom>
          <a:noFill/>
        </p:spPr>
        <p:txBody>
          <a:bodyPr wrap="square" rtlCol="0">
            <a:spAutoFit/>
          </a:bodyPr>
          <a:lstStyle/>
          <a:p>
            <a:pPr algn="ctr">
              <a:lnSpc>
                <a:spcPct val="150000"/>
              </a:lnSpc>
            </a:pPr>
            <a:r>
              <a:rPr lang="en-US" altLang="zh-CN" sz="5400" b="1">
                <a:solidFill>
                  <a:srgbClr val="BA8F2D"/>
                </a:solidFill>
                <a:latin typeface="微软雅黑" panose="020B0503020204020204" pitchFamily="34" charset="-122"/>
                <a:ea typeface="微软雅黑" panose="020B0503020204020204" pitchFamily="34" charset="-122"/>
                <a:cs typeface="Aa楷体" panose="02000500000000000000" pitchFamily="2" charset="-122"/>
              </a:rPr>
              <a:t>16.2 </a:t>
            </a:r>
            <a:r>
              <a:rPr lang="zh-CN" altLang="en-US" sz="5400" b="1">
                <a:solidFill>
                  <a:srgbClr val="BA8F2D"/>
                </a:solidFill>
                <a:latin typeface="微软雅黑" panose="020B0503020204020204" pitchFamily="34" charset="-122"/>
                <a:ea typeface="微软雅黑" panose="020B0503020204020204" pitchFamily="34" charset="-122"/>
                <a:cs typeface="Aa楷体" panose="02000500000000000000" pitchFamily="2" charset="-122"/>
              </a:rPr>
              <a:t>二次根式的运算</a:t>
            </a:r>
            <a:endParaRPr lang="en-US" altLang="zh-CN" sz="5400" b="1">
              <a:solidFill>
                <a:srgbClr val="BA8F2D"/>
              </a:solidFill>
              <a:latin typeface="微软雅黑" panose="020B0503020204020204" pitchFamily="34" charset="-122"/>
              <a:ea typeface="微软雅黑" panose="020B0503020204020204" pitchFamily="34" charset="-122"/>
              <a:cs typeface="Aa楷体" panose="02000500000000000000" pitchFamily="2" charset="-122"/>
            </a:endParaRPr>
          </a:p>
          <a:p>
            <a:pPr algn="ctr">
              <a:lnSpc>
                <a:spcPct val="150000"/>
              </a:lnSpc>
            </a:pPr>
            <a:r>
              <a:rPr lang="en-US" altLang="zh-CN" sz="5400" b="1">
                <a:solidFill>
                  <a:srgbClr val="BA8F2D"/>
                </a:solidFill>
                <a:latin typeface="微软雅黑" panose="020B0503020204020204" pitchFamily="34" charset="-122"/>
                <a:ea typeface="微软雅黑" panose="020B0503020204020204" pitchFamily="34" charset="-122"/>
                <a:cs typeface="Aa楷体" panose="02000500000000000000" pitchFamily="2" charset="-122"/>
              </a:rPr>
              <a:t>1. </a:t>
            </a:r>
            <a:r>
              <a:rPr lang="zh-CN" altLang="en-US" sz="5400" b="1">
                <a:solidFill>
                  <a:srgbClr val="BA8F2D"/>
                </a:solidFill>
                <a:latin typeface="微软雅黑" panose="020B0503020204020204" pitchFamily="34" charset="-122"/>
                <a:ea typeface="微软雅黑" panose="020B0503020204020204" pitchFamily="34" charset="-122"/>
                <a:cs typeface="Aa楷体" panose="02000500000000000000" pitchFamily="2" charset="-122"/>
              </a:rPr>
              <a:t>二次根式的乘除</a:t>
            </a:r>
            <a:endParaRPr lang="en-US" altLang="zh-CN" sz="5400" b="1" dirty="0">
              <a:solidFill>
                <a:srgbClr val="BA8F2D"/>
              </a:solidFill>
              <a:latin typeface="微软雅黑" panose="020B0503020204020204" pitchFamily="34" charset="-122"/>
              <a:ea typeface="微软雅黑" panose="020B0503020204020204" pitchFamily="34" charset="-122"/>
              <a:cs typeface="Aa楷体" panose="02000500000000000000" pitchFamily="2" charset="-122"/>
            </a:endParaRPr>
          </a:p>
          <a:p>
            <a:pPr algn="ctr">
              <a:lnSpc>
                <a:spcPct val="150000"/>
              </a:lnSpc>
            </a:pPr>
            <a:r>
              <a:rPr lang="zh-CN" altLang="en-US" sz="5400" b="1">
                <a:latin typeface="微软雅黑" panose="020B0503020204020204" pitchFamily="34" charset="-122"/>
                <a:ea typeface="微软雅黑" panose="020B0503020204020204" pitchFamily="34" charset="-122"/>
                <a:cs typeface="Aa楷体" panose="02000500000000000000" pitchFamily="2" charset="-122"/>
              </a:rPr>
              <a:t>二次根式的除法</a:t>
            </a:r>
            <a:endParaRPr lang="zh-CN" altLang="en-US" sz="5400" b="1" dirty="0">
              <a:latin typeface="微软雅黑" panose="020B0503020204020204" pitchFamily="34" charset="-122"/>
              <a:ea typeface="微软雅黑" panose="020B0503020204020204" pitchFamily="34" charset="-122"/>
              <a:cs typeface="Aa楷体" panose="02000500000000000000" pitchFamily="2" charset="-122"/>
            </a:endParaRPr>
          </a:p>
        </p:txBody>
      </p:sp>
      <p:sp>
        <p:nvSpPr>
          <p:cNvPr id="5" name="文本框 3"/>
          <p:cNvSpPr txBox="1">
            <a:spLocks noChangeArrowheads="1"/>
          </p:cNvSpPr>
          <p:nvPr/>
        </p:nvSpPr>
        <p:spPr bwMode="auto">
          <a:xfrm>
            <a:off x="4494213" y="5589470"/>
            <a:ext cx="32035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000" b="1" dirty="0">
                <a:latin typeface="楷体" panose="02010609060101010101" pitchFamily="49" charset="-122"/>
                <a:ea typeface="楷体" panose="02010609060101010101" pitchFamily="49" charset="-122"/>
              </a:rPr>
              <a:t>沪科版</a:t>
            </a:r>
            <a:r>
              <a:rPr lang="en-US" altLang="zh-CN" sz="2000" b="1" dirty="0">
                <a:latin typeface="楷体" panose="02010609060101010101" pitchFamily="49" charset="-122"/>
                <a:ea typeface="楷体" panose="02010609060101010101" pitchFamily="49" charset="-122"/>
              </a:rPr>
              <a:t>·</a:t>
            </a:r>
            <a:r>
              <a:rPr lang="zh-CN" altLang="en-US" sz="2000" b="1">
                <a:latin typeface="楷体" panose="02010609060101010101" pitchFamily="49" charset="-122"/>
                <a:ea typeface="楷体" panose="02010609060101010101" pitchFamily="49" charset="-122"/>
              </a:rPr>
              <a:t>八年级下册</a:t>
            </a:r>
            <a:endParaRPr lang="zh-CN" altLang="en-US" sz="2000" b="1" dirty="0">
              <a:latin typeface="楷体" panose="02010609060101010101" pitchFamily="49" charset="-122"/>
              <a:ea typeface="楷体" panose="02010609060101010101" pitchFamily="49"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文本框 7"/>
          <p:cNvSpPr txBox="1"/>
          <p:nvPr/>
        </p:nvSpPr>
        <p:spPr>
          <a:xfrm>
            <a:off x="1302176" y="209657"/>
            <a:ext cx="1574470" cy="646331"/>
          </a:xfrm>
          <a:prstGeom prst="rect">
            <a:avLst/>
          </a:prstGeom>
          <a:noFill/>
        </p:spPr>
        <p:txBody>
          <a:bodyPr wrap="none" rtlCol="0">
            <a:spAutoFit/>
          </a:bodyPr>
          <a:lstStyle/>
          <a:p>
            <a:pPr algn="l"/>
            <a:r>
              <a:rPr lang="zh-CN" altLang="en-US" sz="3600" b="1" dirty="0">
                <a:solidFill>
                  <a:srgbClr val="00B0F0"/>
                </a:solidFill>
                <a:latin typeface="微软雅黑" panose="020B0503020204020204" pitchFamily="34" charset="-122"/>
                <a:ea typeface="微软雅黑" panose="020B0503020204020204" pitchFamily="34" charset="-122"/>
              </a:rPr>
              <a:t>练一练</a:t>
            </a:r>
            <a:endParaRPr lang="zh-CN" altLang="en-US" sz="3600" b="1" dirty="0">
              <a:solidFill>
                <a:srgbClr val="00B0F0"/>
              </a:solidFill>
              <a:latin typeface="微软雅黑" panose="020B0503020204020204" pitchFamily="34" charset="-122"/>
              <a:ea typeface="微软雅黑" panose="020B0503020204020204" pitchFamily="34" charset="-122"/>
            </a:endParaRPr>
          </a:p>
        </p:txBody>
      </p:sp>
      <p:sp>
        <p:nvSpPr>
          <p:cNvPr id="9" name="文本框 10241"/>
          <p:cNvSpPr txBox="1"/>
          <p:nvPr/>
        </p:nvSpPr>
        <p:spPr>
          <a:xfrm>
            <a:off x="175364" y="947909"/>
            <a:ext cx="355841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zh-CN"/>
            </a:defPPr>
            <a:lvl1pPr>
              <a:defRPr sz="3600" b="1">
                <a:latin typeface="+mn-lt"/>
                <a:ea typeface="黑体" panose="02010609060101010101" pitchFamily="49" charset="-122"/>
              </a:defRPr>
            </a:lvl1pPr>
            <a:lvl2pPr>
              <a:defRPr>
                <a:latin typeface="Calibri" panose="020F0502020204030204" charset="0"/>
              </a:defRPr>
            </a:lvl2pPr>
            <a:lvl3pPr>
              <a:defRPr>
                <a:latin typeface="Calibri" panose="020F0502020204030204" charset="0"/>
              </a:defRPr>
            </a:lvl3pPr>
            <a:lvl4pPr>
              <a:defRPr>
                <a:latin typeface="Calibri" panose="020F0502020204030204" charset="0"/>
              </a:defRPr>
            </a:lvl4pPr>
            <a:lvl5pPr>
              <a:defRPr>
                <a:latin typeface="Calibri" panose="020F0502020204030204" charset="0"/>
              </a:defRPr>
            </a:lvl5pPr>
            <a:lvl6pPr defTabSz="457200">
              <a:buFont typeface="Arial" panose="020B0604020202020204" pitchFamily="34" charset="0"/>
              <a:defRPr>
                <a:latin typeface="Calibri" panose="020F0502020204030204" charset="0"/>
              </a:defRPr>
            </a:lvl6pPr>
            <a:lvl7pPr defTabSz="457200">
              <a:buFont typeface="Arial" panose="020B0604020202020204" pitchFamily="34" charset="0"/>
              <a:defRPr>
                <a:latin typeface="Calibri" panose="020F0502020204030204" charset="0"/>
              </a:defRPr>
            </a:lvl7pPr>
            <a:lvl8pPr defTabSz="457200">
              <a:buFont typeface="Arial" panose="020B0604020202020204" pitchFamily="34" charset="0"/>
              <a:defRPr>
                <a:latin typeface="Calibri" panose="020F0502020204030204" charset="0"/>
              </a:defRPr>
            </a:lvl8pPr>
            <a:lvl9pPr defTabSz="457200">
              <a:buFont typeface="Arial" panose="020B0604020202020204" pitchFamily="34" charset="0"/>
              <a:defRPr>
                <a:latin typeface="Calibri" panose="020F0502020204030204" charset="0"/>
              </a:defRPr>
            </a:lvl9pPr>
          </a:lstStyle>
          <a:p>
            <a:r>
              <a:rPr lang="zh-CN" altLang="en-US"/>
              <a:t>计算：</a:t>
            </a:r>
            <a:r>
              <a:rPr lang="en-US" altLang="zh-CN">
                <a:latin typeface="+mn-ea"/>
                <a:ea typeface="+mn-ea"/>
              </a:rPr>
              <a:t>(</a:t>
            </a:r>
            <a:r>
              <a:rPr lang="en-US" altLang="zh-CN"/>
              <a:t>1</a:t>
            </a:r>
            <a:r>
              <a:rPr lang="en-US" altLang="zh-CN">
                <a:latin typeface="+mn-ea"/>
                <a:ea typeface="+mn-ea"/>
              </a:rPr>
              <a:t>)</a:t>
            </a:r>
            <a:r>
              <a:rPr lang="en-US" altLang="zh-CN">
                <a:latin typeface="times" panose="02020603050405020304" pitchFamily="18" charset="0"/>
                <a:ea typeface="+mn-ea"/>
                <a:cs typeface="times" panose="02020603050405020304" pitchFamily="18" charset="0"/>
              </a:rPr>
              <a:t>  </a:t>
            </a:r>
            <a:r>
              <a:rPr lang="en-US" altLang="zh-CN">
                <a:latin typeface="times" panose="02020603050405020304" pitchFamily="18" charset="0"/>
                <a:cs typeface="times" panose="02020603050405020304" pitchFamily="18" charset="0"/>
              </a:rPr>
              <a:t>      </a:t>
            </a:r>
            <a:r>
              <a:rPr lang="zh-CN" altLang="en-US"/>
              <a:t>；</a:t>
            </a:r>
            <a:endParaRPr lang="en-US" altLang="zh-CN" dirty="0"/>
          </a:p>
        </p:txBody>
      </p:sp>
      <p:sp>
        <p:nvSpPr>
          <p:cNvPr id="53" name="文本框 52"/>
          <p:cNvSpPr txBox="1"/>
          <p:nvPr/>
        </p:nvSpPr>
        <p:spPr>
          <a:xfrm>
            <a:off x="2711672" y="168002"/>
            <a:ext cx="3429080" cy="523220"/>
          </a:xfrm>
          <a:prstGeom prst="rect">
            <a:avLst/>
          </a:prstGeom>
          <a:noFill/>
        </p:spPr>
        <p:txBody>
          <a:bodyPr wrap="none" rtlCol="0">
            <a:spAutoFit/>
          </a:bodyPr>
          <a:lstStyle/>
          <a:p>
            <a:pPr algn="l"/>
            <a:r>
              <a:rPr lang="en-US" altLang="zh-CN" sz="2800" b="1" dirty="0">
                <a:solidFill>
                  <a:schemeClr val="accent4">
                    <a:lumMod val="75000"/>
                  </a:schemeClr>
                </a:solidFill>
              </a:rPr>
              <a:t>【</a:t>
            </a:r>
            <a:r>
              <a:rPr lang="zh-CN" altLang="en-US" sz="2800" b="1">
                <a:solidFill>
                  <a:schemeClr val="accent4">
                    <a:lumMod val="75000"/>
                  </a:schemeClr>
                </a:solidFill>
              </a:rPr>
              <a:t>教材</a:t>
            </a:r>
            <a:r>
              <a:rPr lang="en-US" altLang="zh-CN" sz="2800" b="1">
                <a:solidFill>
                  <a:schemeClr val="accent4">
                    <a:lumMod val="75000"/>
                  </a:schemeClr>
                </a:solidFill>
              </a:rPr>
              <a:t>P10</a:t>
            </a:r>
            <a:r>
              <a:rPr lang="zh-CN" altLang="en-US" sz="2800" b="1">
                <a:solidFill>
                  <a:schemeClr val="accent4">
                    <a:lumMod val="75000"/>
                  </a:schemeClr>
                </a:solidFill>
              </a:rPr>
              <a:t>练习 </a:t>
            </a:r>
            <a:r>
              <a:rPr lang="en-US" altLang="zh-CN" sz="2800" b="1">
                <a:solidFill>
                  <a:schemeClr val="accent4">
                    <a:lumMod val="75000"/>
                  </a:schemeClr>
                </a:solidFill>
              </a:rPr>
              <a:t>T3】</a:t>
            </a:r>
            <a:endParaRPr lang="zh-CN" altLang="en-US" sz="2800" b="1" dirty="0">
              <a:solidFill>
                <a:schemeClr val="accent4">
                  <a:lumMod val="75000"/>
                </a:schemeClr>
              </a:solidFill>
            </a:endParaRPr>
          </a:p>
        </p:txBody>
      </p:sp>
      <p:grpSp>
        <p:nvGrpSpPr>
          <p:cNvPr id="18" name="组合 17"/>
          <p:cNvGrpSpPr/>
          <p:nvPr/>
        </p:nvGrpSpPr>
        <p:grpSpPr>
          <a:xfrm>
            <a:off x="2360439" y="625475"/>
            <a:ext cx="9046052" cy="1292225"/>
            <a:chOff x="2133052" y="1077105"/>
            <a:chExt cx="9046052" cy="1292225"/>
          </a:xfrm>
        </p:grpSpPr>
        <p:sp>
          <p:nvSpPr>
            <p:cNvPr id="19" name="文本框 10241"/>
            <p:cNvSpPr txBox="1"/>
            <p:nvPr/>
          </p:nvSpPr>
          <p:spPr>
            <a:xfrm>
              <a:off x="3034752" y="1424940"/>
              <a:ext cx="748395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spAutoFit/>
            </a:bodyPr>
            <a:lstStyle>
              <a:defPPr>
                <a:defRPr lang="zh-CN"/>
              </a:defPPr>
              <a:lvl1pPr>
                <a:defRPr sz="3600" b="1">
                  <a:latin typeface="+mn-lt"/>
                  <a:ea typeface="黑体" panose="02010609060101010101" pitchFamily="49" charset="-122"/>
                </a:defRPr>
              </a:lvl1pPr>
              <a:lvl2pPr>
                <a:defRPr>
                  <a:latin typeface="Calibri" panose="020F0502020204030204" charset="0"/>
                </a:defRPr>
              </a:lvl2pPr>
              <a:lvl3pPr>
                <a:defRPr>
                  <a:latin typeface="Calibri" panose="020F0502020204030204" charset="0"/>
                </a:defRPr>
              </a:lvl3pPr>
              <a:lvl4pPr>
                <a:defRPr>
                  <a:latin typeface="Calibri" panose="020F0502020204030204" charset="0"/>
                </a:defRPr>
              </a:lvl4pPr>
              <a:lvl5pPr>
                <a:defRPr>
                  <a:latin typeface="Calibri" panose="020F0502020204030204" charset="0"/>
                </a:defRPr>
              </a:lvl5pPr>
              <a:lvl6pPr defTabSz="457200">
                <a:buFont typeface="Arial" panose="020B0604020202020204" pitchFamily="34" charset="0"/>
                <a:defRPr>
                  <a:latin typeface="Calibri" panose="020F0502020204030204" charset="0"/>
                </a:defRPr>
              </a:lvl6pPr>
              <a:lvl7pPr defTabSz="457200">
                <a:buFont typeface="Arial" panose="020B0604020202020204" pitchFamily="34" charset="0"/>
                <a:defRPr>
                  <a:latin typeface="Calibri" panose="020F0502020204030204" charset="0"/>
                </a:defRPr>
              </a:lvl7pPr>
              <a:lvl8pPr defTabSz="457200">
                <a:buFont typeface="Arial" panose="020B0604020202020204" pitchFamily="34" charset="0"/>
                <a:defRPr>
                  <a:latin typeface="Calibri" panose="020F0502020204030204" charset="0"/>
                </a:defRPr>
              </a:lvl8pPr>
              <a:lvl9pPr defTabSz="457200">
                <a:buFont typeface="Arial" panose="020B0604020202020204" pitchFamily="34" charset="0"/>
                <a:defRPr>
                  <a:latin typeface="Calibri" panose="020F0502020204030204" charset="0"/>
                </a:defRPr>
              </a:lvl9pPr>
            </a:lstStyle>
            <a:p>
              <a:r>
                <a:rPr lang="zh-CN" altLang="en-US"/>
                <a:t>（</a:t>
              </a:r>
              <a:r>
                <a:rPr lang="en-US" altLang="zh-CN"/>
                <a:t>2</a:t>
              </a:r>
              <a:r>
                <a:rPr lang="zh-CN" altLang="en-US"/>
                <a:t>）         ；（</a:t>
              </a:r>
              <a:r>
                <a:rPr lang="en-US" altLang="zh-CN"/>
                <a:t>3</a:t>
              </a:r>
              <a:r>
                <a:rPr lang="zh-CN" altLang="en-US"/>
                <a:t>）             ；（</a:t>
              </a:r>
              <a:r>
                <a:rPr lang="en-US" altLang="zh-CN"/>
                <a:t>4</a:t>
              </a:r>
              <a:r>
                <a:rPr lang="zh-CN" altLang="en-US"/>
                <a:t>）</a:t>
              </a:r>
              <a:endParaRPr lang="en-US" altLang="zh-CN" dirty="0"/>
            </a:p>
          </p:txBody>
        </p:sp>
        <p:graphicFrame>
          <p:nvGraphicFramePr>
            <p:cNvPr id="20" name="对象 19"/>
            <p:cNvGraphicFramePr>
              <a:graphicFrameLocks noChangeAspect="1"/>
            </p:cNvGraphicFramePr>
            <p:nvPr/>
          </p:nvGraphicFramePr>
          <p:xfrm>
            <a:off x="2133052" y="1124730"/>
            <a:ext cx="901700" cy="1244600"/>
          </p:xfrm>
          <a:graphic>
            <a:graphicData uri="http://schemas.openxmlformats.org/presentationml/2006/ole">
              <mc:AlternateContent xmlns:mc="http://schemas.openxmlformats.org/markup-compatibility/2006">
                <mc:Choice xmlns:v="urn:schemas-microsoft-com:vml" Requires="v">
                  <p:oleObj spid="_x0000_s9121" name="Equation" r:id="rId1" imgW="21640800" imgH="29870400" progId="Equation.DSMT4">
                    <p:embed/>
                  </p:oleObj>
                </mc:Choice>
                <mc:Fallback>
                  <p:oleObj name="Equation" r:id="rId1" imgW="21640800" imgH="29870400" progId="Equation.DSMT4">
                    <p:embed/>
                    <p:pic>
                      <p:nvPicPr>
                        <p:cNvPr id="0" name="对象 3"/>
                        <p:cNvPicPr/>
                        <p:nvPr/>
                      </p:nvPicPr>
                      <p:blipFill>
                        <a:blip r:embed="rId2"/>
                        <a:stretch>
                          <a:fillRect/>
                        </a:stretch>
                      </p:blipFill>
                      <p:spPr>
                        <a:xfrm>
                          <a:off x="2133052" y="1124730"/>
                          <a:ext cx="901700" cy="1244600"/>
                        </a:xfrm>
                        <a:prstGeom prst="rect">
                          <a:avLst/>
                        </a:prstGeom>
                      </p:spPr>
                    </p:pic>
                  </p:oleObj>
                </mc:Fallback>
              </mc:AlternateContent>
            </a:graphicData>
          </a:graphic>
        </p:graphicFrame>
        <p:graphicFrame>
          <p:nvGraphicFramePr>
            <p:cNvPr id="27" name="对象 26"/>
            <p:cNvGraphicFramePr>
              <a:graphicFrameLocks noChangeAspect="1"/>
            </p:cNvGraphicFramePr>
            <p:nvPr/>
          </p:nvGraphicFramePr>
          <p:xfrm>
            <a:off x="4082501" y="1100918"/>
            <a:ext cx="1244600" cy="1244600"/>
          </p:xfrm>
          <a:graphic>
            <a:graphicData uri="http://schemas.openxmlformats.org/presentationml/2006/ole">
              <mc:AlternateContent xmlns:mc="http://schemas.openxmlformats.org/markup-compatibility/2006">
                <mc:Choice xmlns:v="urn:schemas-microsoft-com:vml" Requires="v">
                  <p:oleObj spid="_x0000_s9122" name="Equation" r:id="rId3" imgW="29870400" imgH="29870400" progId="Equation.DSMT4">
                    <p:embed/>
                  </p:oleObj>
                </mc:Choice>
                <mc:Fallback>
                  <p:oleObj name="Equation" r:id="rId3" imgW="29870400" imgH="29870400" progId="Equation.DSMT4">
                    <p:embed/>
                    <p:pic>
                      <p:nvPicPr>
                        <p:cNvPr id="0" name="对象 19"/>
                        <p:cNvPicPr/>
                        <p:nvPr/>
                      </p:nvPicPr>
                      <p:blipFill>
                        <a:blip r:embed="rId4"/>
                        <a:stretch>
                          <a:fillRect/>
                        </a:stretch>
                      </p:blipFill>
                      <p:spPr>
                        <a:xfrm>
                          <a:off x="4082501" y="1100918"/>
                          <a:ext cx="1244600" cy="1244600"/>
                        </a:xfrm>
                        <a:prstGeom prst="rect">
                          <a:avLst/>
                        </a:prstGeom>
                      </p:spPr>
                    </p:pic>
                  </p:oleObj>
                </mc:Fallback>
              </mc:AlternateContent>
            </a:graphicData>
          </a:graphic>
        </p:graphicFrame>
        <p:graphicFrame>
          <p:nvGraphicFramePr>
            <p:cNvPr id="28" name="对象 27"/>
            <p:cNvGraphicFramePr>
              <a:graphicFrameLocks noChangeAspect="1"/>
            </p:cNvGraphicFramePr>
            <p:nvPr/>
          </p:nvGraphicFramePr>
          <p:xfrm>
            <a:off x="6648378" y="1096155"/>
            <a:ext cx="1739900" cy="1206500"/>
          </p:xfrm>
          <a:graphic>
            <a:graphicData uri="http://schemas.openxmlformats.org/presentationml/2006/ole">
              <mc:AlternateContent xmlns:mc="http://schemas.openxmlformats.org/markup-compatibility/2006">
                <mc:Choice xmlns:v="urn:schemas-microsoft-com:vml" Requires="v">
                  <p:oleObj spid="_x0000_s9123" name="Equation" r:id="rId5" imgW="41757600" imgH="28956000" progId="Equation.DSMT4">
                    <p:embed/>
                  </p:oleObj>
                </mc:Choice>
                <mc:Fallback>
                  <p:oleObj name="Equation" r:id="rId5" imgW="41757600" imgH="28956000" progId="Equation.DSMT4">
                    <p:embed/>
                    <p:pic>
                      <p:nvPicPr>
                        <p:cNvPr id="0" name="对象 26"/>
                        <p:cNvPicPr/>
                        <p:nvPr/>
                      </p:nvPicPr>
                      <p:blipFill>
                        <a:blip r:embed="rId6"/>
                        <a:stretch>
                          <a:fillRect/>
                        </a:stretch>
                      </p:blipFill>
                      <p:spPr>
                        <a:xfrm>
                          <a:off x="6648378" y="1096155"/>
                          <a:ext cx="1739900" cy="1206500"/>
                        </a:xfrm>
                        <a:prstGeom prst="rect">
                          <a:avLst/>
                        </a:prstGeom>
                      </p:spPr>
                    </p:pic>
                  </p:oleObj>
                </mc:Fallback>
              </mc:AlternateContent>
            </a:graphicData>
          </a:graphic>
        </p:graphicFrame>
        <p:graphicFrame>
          <p:nvGraphicFramePr>
            <p:cNvPr id="30" name="对象 29"/>
            <p:cNvGraphicFramePr>
              <a:graphicFrameLocks noChangeAspect="1"/>
            </p:cNvGraphicFramePr>
            <p:nvPr/>
          </p:nvGraphicFramePr>
          <p:xfrm>
            <a:off x="9858304" y="1077105"/>
            <a:ext cx="1320800" cy="1244600"/>
          </p:xfrm>
          <a:graphic>
            <a:graphicData uri="http://schemas.openxmlformats.org/presentationml/2006/ole">
              <mc:AlternateContent xmlns:mc="http://schemas.openxmlformats.org/markup-compatibility/2006">
                <mc:Choice xmlns:v="urn:schemas-microsoft-com:vml" Requires="v">
                  <p:oleObj spid="_x0000_s9124" name="Equation" r:id="rId7" imgW="31699200" imgH="29870400" progId="Equation.DSMT4">
                    <p:embed/>
                  </p:oleObj>
                </mc:Choice>
                <mc:Fallback>
                  <p:oleObj name="Equation" r:id="rId7" imgW="31699200" imgH="29870400" progId="Equation.DSMT4">
                    <p:embed/>
                    <p:pic>
                      <p:nvPicPr>
                        <p:cNvPr id="0" name="对象 27"/>
                        <p:cNvPicPr/>
                        <p:nvPr/>
                      </p:nvPicPr>
                      <p:blipFill>
                        <a:blip r:embed="rId8"/>
                        <a:stretch>
                          <a:fillRect/>
                        </a:stretch>
                      </p:blipFill>
                      <p:spPr>
                        <a:xfrm>
                          <a:off x="9858304" y="1077105"/>
                          <a:ext cx="1320800" cy="1244600"/>
                        </a:xfrm>
                        <a:prstGeom prst="rect">
                          <a:avLst/>
                        </a:prstGeom>
                      </p:spPr>
                    </p:pic>
                  </p:oleObj>
                </mc:Fallback>
              </mc:AlternateContent>
            </a:graphicData>
          </a:graphic>
        </p:graphicFrame>
      </p:grpSp>
      <p:grpSp>
        <p:nvGrpSpPr>
          <p:cNvPr id="23" name="组合 22"/>
          <p:cNvGrpSpPr/>
          <p:nvPr/>
        </p:nvGrpSpPr>
        <p:grpSpPr>
          <a:xfrm>
            <a:off x="273168" y="2032173"/>
            <a:ext cx="4303663" cy="1244600"/>
            <a:chOff x="1643150" y="2463946"/>
            <a:chExt cx="4303663" cy="1244600"/>
          </a:xfrm>
        </p:grpSpPr>
        <p:sp>
          <p:nvSpPr>
            <p:cNvPr id="24" name="Text Box 3"/>
            <p:cNvSpPr txBox="1"/>
            <p:nvPr/>
          </p:nvSpPr>
          <p:spPr>
            <a:xfrm>
              <a:off x="1643150" y="2785601"/>
              <a:ext cx="2620089" cy="646331"/>
            </a:xfrm>
            <a:prstGeom prst="rect">
              <a:avLst/>
            </a:prstGeom>
            <a:noFill/>
            <a:ln w="9525">
              <a:noFill/>
            </a:ln>
          </p:spPr>
          <p:txBody>
            <a:bodyPr wrap="square">
              <a:spAutoFit/>
            </a:bodyPr>
            <a:lstStyle/>
            <a:p>
              <a:pPr eaLnBrk="0" hangingPunct="0"/>
              <a:r>
                <a:rPr lang="zh-CN" altLang="en-US" sz="3600" b="1">
                  <a:solidFill>
                    <a:srgbClr val="FF0000"/>
                  </a:solidFill>
                  <a:latin typeface="+mj-lt"/>
                  <a:cs typeface="仿宋" panose="02010609060101010101" pitchFamily="49" charset="-122"/>
                </a:rPr>
                <a:t>解</a:t>
              </a:r>
              <a:r>
                <a:rPr lang="en-US" altLang="zh-CN" sz="3600" b="1">
                  <a:solidFill>
                    <a:srgbClr val="FF0000"/>
                  </a:solidFill>
                  <a:latin typeface="+mj-lt"/>
                  <a:cs typeface="仿宋" panose="02010609060101010101" pitchFamily="49" charset="-122"/>
                </a:rPr>
                <a:t>:</a:t>
              </a:r>
              <a:r>
                <a:rPr lang="zh-CN" altLang="en-US" sz="3600" b="1">
                  <a:solidFill>
                    <a:srgbClr val="FF0000"/>
                  </a:solidFill>
                  <a:latin typeface="+mj-lt"/>
                  <a:cs typeface="仿宋" panose="02010609060101010101" pitchFamily="49" charset="-122"/>
                </a:rPr>
                <a:t>（</a:t>
              </a:r>
              <a:r>
                <a:rPr lang="en-US" altLang="zh-CN" sz="3600" b="1">
                  <a:solidFill>
                    <a:srgbClr val="FF0000"/>
                  </a:solidFill>
                  <a:latin typeface="+mj-lt"/>
                  <a:cs typeface="仿宋" panose="02010609060101010101" pitchFamily="49" charset="-122"/>
                </a:rPr>
                <a:t>1</a:t>
              </a:r>
              <a:r>
                <a:rPr lang="zh-CN" altLang="en-US" sz="3600" b="1">
                  <a:solidFill>
                    <a:srgbClr val="FF0000"/>
                  </a:solidFill>
                  <a:latin typeface="+mj-lt"/>
                  <a:cs typeface="仿宋" panose="02010609060101010101" pitchFamily="49" charset="-122"/>
                </a:rPr>
                <a:t>）</a:t>
              </a:r>
              <a:endParaRPr lang="en-US" altLang="zh-CN" sz="3600" b="1">
                <a:solidFill>
                  <a:srgbClr val="FF0000"/>
                </a:solidFill>
                <a:latin typeface="+mj-lt"/>
              </a:endParaRPr>
            </a:p>
          </p:txBody>
        </p:sp>
        <p:graphicFrame>
          <p:nvGraphicFramePr>
            <p:cNvPr id="25" name="对象 24"/>
            <p:cNvGraphicFramePr>
              <a:graphicFrameLocks noChangeAspect="1"/>
            </p:cNvGraphicFramePr>
            <p:nvPr/>
          </p:nvGraphicFramePr>
          <p:xfrm>
            <a:off x="3381413" y="2463946"/>
            <a:ext cx="2565400" cy="1244600"/>
          </p:xfrm>
          <a:graphic>
            <a:graphicData uri="http://schemas.openxmlformats.org/presentationml/2006/ole">
              <mc:AlternateContent xmlns:mc="http://schemas.openxmlformats.org/markup-compatibility/2006">
                <mc:Choice xmlns:v="urn:schemas-microsoft-com:vml" Requires="v">
                  <p:oleObj spid="_x0000_s9125" name="Equation" r:id="rId9" imgW="61569600" imgH="29870400" progId="Equation.DSMT4">
                    <p:embed/>
                  </p:oleObj>
                </mc:Choice>
                <mc:Fallback>
                  <p:oleObj name="Equation" r:id="rId9" imgW="61569600" imgH="29870400" progId="Equation.DSMT4">
                    <p:embed/>
                    <p:pic>
                      <p:nvPicPr>
                        <p:cNvPr id="0" name="对象 13"/>
                        <p:cNvPicPr/>
                        <p:nvPr/>
                      </p:nvPicPr>
                      <p:blipFill>
                        <a:blip r:embed="rId10"/>
                        <a:stretch>
                          <a:fillRect/>
                        </a:stretch>
                      </p:blipFill>
                      <p:spPr>
                        <a:xfrm>
                          <a:off x="3381413" y="2463946"/>
                          <a:ext cx="2565400" cy="1244600"/>
                        </a:xfrm>
                        <a:prstGeom prst="rect">
                          <a:avLst/>
                        </a:prstGeom>
                      </p:spPr>
                    </p:pic>
                  </p:oleObj>
                </mc:Fallback>
              </mc:AlternateContent>
            </a:graphicData>
          </a:graphic>
        </p:graphicFrame>
      </p:grpSp>
      <p:graphicFrame>
        <p:nvGraphicFramePr>
          <p:cNvPr id="26" name="对象 25"/>
          <p:cNvGraphicFramePr>
            <a:graphicFrameLocks noChangeAspect="1"/>
          </p:cNvGraphicFramePr>
          <p:nvPr/>
        </p:nvGraphicFramePr>
        <p:xfrm>
          <a:off x="4618143" y="2121073"/>
          <a:ext cx="1422400" cy="1066800"/>
        </p:xfrm>
        <a:graphic>
          <a:graphicData uri="http://schemas.openxmlformats.org/presentationml/2006/ole">
            <mc:AlternateContent xmlns:mc="http://schemas.openxmlformats.org/markup-compatibility/2006">
              <mc:Choice xmlns:v="urn:schemas-microsoft-com:vml" Requires="v">
                <p:oleObj spid="_x0000_s9126" name="Equation" r:id="rId11" imgW="34137600" imgH="25603200" progId="Equation.DSMT4">
                  <p:embed/>
                </p:oleObj>
              </mc:Choice>
              <mc:Fallback>
                <p:oleObj name="Equation" r:id="rId11" imgW="34137600" imgH="25603200" progId="Equation.DSMT4">
                  <p:embed/>
                  <p:pic>
                    <p:nvPicPr>
                      <p:cNvPr id="0" name="对象 26"/>
                      <p:cNvPicPr/>
                      <p:nvPr/>
                    </p:nvPicPr>
                    <p:blipFill>
                      <a:blip r:embed="rId12"/>
                      <a:stretch>
                        <a:fillRect/>
                      </a:stretch>
                    </p:blipFill>
                    <p:spPr>
                      <a:xfrm>
                        <a:off x="4618143" y="2121073"/>
                        <a:ext cx="1422400" cy="1066800"/>
                      </a:xfrm>
                      <a:prstGeom prst="rect">
                        <a:avLst/>
                      </a:prstGeom>
                    </p:spPr>
                  </p:pic>
                </p:oleObj>
              </mc:Fallback>
            </mc:AlternateContent>
          </a:graphicData>
        </a:graphic>
      </p:graphicFrame>
      <p:grpSp>
        <p:nvGrpSpPr>
          <p:cNvPr id="40" name="组合 39"/>
          <p:cNvGrpSpPr/>
          <p:nvPr/>
        </p:nvGrpSpPr>
        <p:grpSpPr>
          <a:xfrm>
            <a:off x="6329855" y="2032000"/>
            <a:ext cx="4007402" cy="1244600"/>
            <a:chOff x="2594915" y="2512803"/>
            <a:chExt cx="4007402" cy="1244600"/>
          </a:xfrm>
        </p:grpSpPr>
        <p:sp>
          <p:nvSpPr>
            <p:cNvPr id="41" name="Text Box 3"/>
            <p:cNvSpPr txBox="1"/>
            <p:nvPr/>
          </p:nvSpPr>
          <p:spPr>
            <a:xfrm>
              <a:off x="2594915" y="2785601"/>
              <a:ext cx="1668324" cy="646331"/>
            </a:xfrm>
            <a:prstGeom prst="rect">
              <a:avLst/>
            </a:prstGeom>
            <a:noFill/>
            <a:ln w="9525">
              <a:noFill/>
            </a:ln>
          </p:spPr>
          <p:txBody>
            <a:bodyPr wrap="square">
              <a:spAutoFit/>
            </a:bodyPr>
            <a:lstStyle/>
            <a:p>
              <a:pPr eaLnBrk="0" hangingPunct="0"/>
              <a:r>
                <a:rPr lang="zh-CN" altLang="en-US" sz="3600" b="1">
                  <a:solidFill>
                    <a:srgbClr val="FF0000"/>
                  </a:solidFill>
                  <a:latin typeface="+mj-lt"/>
                  <a:cs typeface="仿宋" panose="02010609060101010101" pitchFamily="49" charset="-122"/>
                </a:rPr>
                <a:t>（</a:t>
              </a:r>
              <a:r>
                <a:rPr lang="en-US" altLang="zh-CN" sz="3600" b="1">
                  <a:solidFill>
                    <a:srgbClr val="FF0000"/>
                  </a:solidFill>
                  <a:latin typeface="+mj-lt"/>
                  <a:cs typeface="仿宋" panose="02010609060101010101" pitchFamily="49" charset="-122"/>
                </a:rPr>
                <a:t>2</a:t>
              </a:r>
              <a:r>
                <a:rPr lang="zh-CN" altLang="en-US" sz="3600" b="1">
                  <a:solidFill>
                    <a:srgbClr val="FF0000"/>
                  </a:solidFill>
                  <a:latin typeface="+mj-lt"/>
                  <a:cs typeface="仿宋" panose="02010609060101010101" pitchFamily="49" charset="-122"/>
                </a:rPr>
                <a:t>）</a:t>
              </a:r>
              <a:endParaRPr lang="en-US" altLang="zh-CN" sz="3600" b="1">
                <a:solidFill>
                  <a:srgbClr val="FF0000"/>
                </a:solidFill>
                <a:latin typeface="+mj-lt"/>
              </a:endParaRPr>
            </a:p>
          </p:txBody>
        </p:sp>
        <p:graphicFrame>
          <p:nvGraphicFramePr>
            <p:cNvPr id="42" name="对象 41"/>
            <p:cNvGraphicFramePr>
              <a:graphicFrameLocks noChangeAspect="1"/>
            </p:cNvGraphicFramePr>
            <p:nvPr/>
          </p:nvGraphicFramePr>
          <p:xfrm>
            <a:off x="3681317" y="2512803"/>
            <a:ext cx="2921000" cy="1244600"/>
          </p:xfrm>
          <a:graphic>
            <a:graphicData uri="http://schemas.openxmlformats.org/presentationml/2006/ole">
              <mc:AlternateContent xmlns:mc="http://schemas.openxmlformats.org/markup-compatibility/2006">
                <mc:Choice xmlns:v="urn:schemas-microsoft-com:vml" Requires="v">
                  <p:oleObj spid="_x0000_s9127" name="Equation" r:id="rId13" imgW="70104000" imgH="29870400" progId="Equation.DSMT4">
                    <p:embed/>
                  </p:oleObj>
                </mc:Choice>
                <mc:Fallback>
                  <p:oleObj name="Equation" r:id="rId13" imgW="70104000" imgH="29870400" progId="Equation.DSMT4">
                    <p:embed/>
                    <p:pic>
                      <p:nvPicPr>
                        <p:cNvPr id="0" name="对象 31"/>
                        <p:cNvPicPr/>
                        <p:nvPr/>
                      </p:nvPicPr>
                      <p:blipFill>
                        <a:blip r:embed="rId14"/>
                        <a:stretch>
                          <a:fillRect/>
                        </a:stretch>
                      </p:blipFill>
                      <p:spPr>
                        <a:xfrm>
                          <a:off x="3681317" y="2512803"/>
                          <a:ext cx="2921000" cy="1244600"/>
                        </a:xfrm>
                        <a:prstGeom prst="rect">
                          <a:avLst/>
                        </a:prstGeom>
                      </p:spPr>
                    </p:pic>
                  </p:oleObj>
                </mc:Fallback>
              </mc:AlternateContent>
            </a:graphicData>
          </a:graphic>
        </p:graphicFrame>
      </p:grpSp>
      <p:graphicFrame>
        <p:nvGraphicFramePr>
          <p:cNvPr id="46" name="对象 45"/>
          <p:cNvGraphicFramePr>
            <a:graphicFrameLocks noChangeAspect="1"/>
          </p:cNvGraphicFramePr>
          <p:nvPr/>
        </p:nvGraphicFramePr>
        <p:xfrm>
          <a:off x="10510641" y="2375073"/>
          <a:ext cx="1295400" cy="558800"/>
        </p:xfrm>
        <a:graphic>
          <a:graphicData uri="http://schemas.openxmlformats.org/presentationml/2006/ole">
            <mc:AlternateContent xmlns:mc="http://schemas.openxmlformats.org/markup-compatibility/2006">
              <mc:Choice xmlns:v="urn:schemas-microsoft-com:vml" Requires="v">
                <p:oleObj spid="_x0000_s9128" name="Equation" r:id="rId15" imgW="31089600" imgH="13411200" progId="Equation.DSMT4">
                  <p:embed/>
                </p:oleObj>
              </mc:Choice>
              <mc:Fallback>
                <p:oleObj name="Equation" r:id="rId15" imgW="31089600" imgH="13411200" progId="Equation.DSMT4">
                  <p:embed/>
                  <p:pic>
                    <p:nvPicPr>
                      <p:cNvPr id="0" name="对象 36"/>
                      <p:cNvPicPr/>
                      <p:nvPr/>
                    </p:nvPicPr>
                    <p:blipFill>
                      <a:blip r:embed="rId16"/>
                      <a:stretch>
                        <a:fillRect/>
                      </a:stretch>
                    </p:blipFill>
                    <p:spPr>
                      <a:xfrm>
                        <a:off x="10510641" y="2375073"/>
                        <a:ext cx="1295400" cy="558800"/>
                      </a:xfrm>
                      <a:prstGeom prst="rect">
                        <a:avLst/>
                      </a:prstGeom>
                    </p:spPr>
                  </p:pic>
                </p:oleObj>
              </mc:Fallback>
            </mc:AlternateContent>
          </a:graphicData>
        </a:graphic>
      </p:graphicFrame>
      <p:grpSp>
        <p:nvGrpSpPr>
          <p:cNvPr id="31" name="组合 30"/>
          <p:cNvGrpSpPr/>
          <p:nvPr/>
        </p:nvGrpSpPr>
        <p:grpSpPr>
          <a:xfrm>
            <a:off x="175364" y="3484563"/>
            <a:ext cx="4682812" cy="1206500"/>
            <a:chOff x="2594915" y="2532177"/>
            <a:chExt cx="4682812" cy="1206500"/>
          </a:xfrm>
        </p:grpSpPr>
        <p:sp>
          <p:nvSpPr>
            <p:cNvPr id="32" name="Text Box 3"/>
            <p:cNvSpPr txBox="1"/>
            <p:nvPr/>
          </p:nvSpPr>
          <p:spPr>
            <a:xfrm>
              <a:off x="2594915" y="2785601"/>
              <a:ext cx="1668324" cy="646331"/>
            </a:xfrm>
            <a:prstGeom prst="rect">
              <a:avLst/>
            </a:prstGeom>
            <a:noFill/>
            <a:ln w="9525">
              <a:noFill/>
            </a:ln>
          </p:spPr>
          <p:txBody>
            <a:bodyPr wrap="square">
              <a:spAutoFit/>
            </a:bodyPr>
            <a:lstStyle/>
            <a:p>
              <a:pPr eaLnBrk="0" hangingPunct="0"/>
              <a:r>
                <a:rPr lang="zh-CN" altLang="en-US" sz="3600" b="1">
                  <a:solidFill>
                    <a:srgbClr val="FF0000"/>
                  </a:solidFill>
                  <a:latin typeface="+mj-lt"/>
                  <a:cs typeface="仿宋" panose="02010609060101010101" pitchFamily="49" charset="-122"/>
                </a:rPr>
                <a:t>（</a:t>
              </a:r>
              <a:r>
                <a:rPr lang="en-US" altLang="zh-CN" sz="3600" b="1">
                  <a:solidFill>
                    <a:srgbClr val="FF0000"/>
                  </a:solidFill>
                  <a:latin typeface="+mj-lt"/>
                  <a:cs typeface="仿宋" panose="02010609060101010101" pitchFamily="49" charset="-122"/>
                </a:rPr>
                <a:t>3</a:t>
              </a:r>
              <a:r>
                <a:rPr lang="zh-CN" altLang="en-US" sz="3600" b="1">
                  <a:solidFill>
                    <a:srgbClr val="FF0000"/>
                  </a:solidFill>
                  <a:latin typeface="+mj-lt"/>
                  <a:cs typeface="仿宋" panose="02010609060101010101" pitchFamily="49" charset="-122"/>
                </a:rPr>
                <a:t>）</a:t>
              </a:r>
              <a:endParaRPr lang="en-US" altLang="zh-CN" sz="3600" b="1">
                <a:solidFill>
                  <a:srgbClr val="FF0000"/>
                </a:solidFill>
                <a:latin typeface="+mj-lt"/>
              </a:endParaRPr>
            </a:p>
          </p:txBody>
        </p:sp>
        <p:graphicFrame>
          <p:nvGraphicFramePr>
            <p:cNvPr id="33" name="对象 32"/>
            <p:cNvGraphicFramePr>
              <a:graphicFrameLocks noChangeAspect="1"/>
            </p:cNvGraphicFramePr>
            <p:nvPr/>
          </p:nvGraphicFramePr>
          <p:xfrm>
            <a:off x="3721727" y="2532177"/>
            <a:ext cx="3556000" cy="1206500"/>
          </p:xfrm>
          <a:graphic>
            <a:graphicData uri="http://schemas.openxmlformats.org/presentationml/2006/ole">
              <mc:AlternateContent xmlns:mc="http://schemas.openxmlformats.org/markup-compatibility/2006">
                <mc:Choice xmlns:v="urn:schemas-microsoft-com:vml" Requires="v">
                  <p:oleObj spid="_x0000_s9129" name="Equation" r:id="rId17" imgW="85344000" imgH="28956000" progId="Equation.DSMT4">
                    <p:embed/>
                  </p:oleObj>
                </mc:Choice>
                <mc:Fallback>
                  <p:oleObj name="Equation" r:id="rId17" imgW="85344000" imgH="28956000" progId="Equation.DSMT4">
                    <p:embed/>
                    <p:pic>
                      <p:nvPicPr>
                        <p:cNvPr id="0" name="对象 41"/>
                        <p:cNvPicPr/>
                        <p:nvPr/>
                      </p:nvPicPr>
                      <p:blipFill>
                        <a:blip r:embed="rId18"/>
                        <a:stretch>
                          <a:fillRect/>
                        </a:stretch>
                      </p:blipFill>
                      <p:spPr>
                        <a:xfrm>
                          <a:off x="3721727" y="2532177"/>
                          <a:ext cx="3556000" cy="1206500"/>
                        </a:xfrm>
                        <a:prstGeom prst="rect">
                          <a:avLst/>
                        </a:prstGeom>
                      </p:spPr>
                    </p:pic>
                  </p:oleObj>
                </mc:Fallback>
              </mc:AlternateContent>
            </a:graphicData>
          </a:graphic>
        </p:graphicFrame>
      </p:grpSp>
      <p:graphicFrame>
        <p:nvGraphicFramePr>
          <p:cNvPr id="34" name="对象 33"/>
          <p:cNvGraphicFramePr>
            <a:graphicFrameLocks noChangeAspect="1"/>
          </p:cNvGraphicFramePr>
          <p:nvPr/>
        </p:nvGraphicFramePr>
        <p:xfrm>
          <a:off x="5032375" y="3502025"/>
          <a:ext cx="1714500" cy="1206500"/>
        </p:xfrm>
        <a:graphic>
          <a:graphicData uri="http://schemas.openxmlformats.org/presentationml/2006/ole">
            <mc:AlternateContent xmlns:mc="http://schemas.openxmlformats.org/markup-compatibility/2006">
              <mc:Choice xmlns:v="urn:schemas-microsoft-com:vml" Requires="v">
                <p:oleObj spid="_x0000_s9130" name="Equation" r:id="rId19" imgW="41148000" imgH="28956000" progId="Equation.DSMT4">
                  <p:embed/>
                </p:oleObj>
              </mc:Choice>
              <mc:Fallback>
                <p:oleObj name="Equation" r:id="rId19" imgW="41148000" imgH="28956000" progId="Equation.DSMT4">
                  <p:embed/>
                  <p:pic>
                    <p:nvPicPr>
                      <p:cNvPr id="0" name="对象 42"/>
                      <p:cNvPicPr/>
                      <p:nvPr/>
                    </p:nvPicPr>
                    <p:blipFill>
                      <a:blip r:embed="rId20"/>
                      <a:stretch>
                        <a:fillRect/>
                      </a:stretch>
                    </p:blipFill>
                    <p:spPr>
                      <a:xfrm>
                        <a:off x="5032375" y="3502025"/>
                        <a:ext cx="1714500" cy="1206500"/>
                      </a:xfrm>
                      <a:prstGeom prst="rect">
                        <a:avLst/>
                      </a:prstGeom>
                    </p:spPr>
                  </p:pic>
                </p:oleObj>
              </mc:Fallback>
            </mc:AlternateContent>
          </a:graphicData>
        </a:graphic>
      </p:graphicFrame>
      <p:graphicFrame>
        <p:nvGraphicFramePr>
          <p:cNvPr id="35" name="对象 34"/>
          <p:cNvGraphicFramePr>
            <a:graphicFrameLocks noChangeAspect="1"/>
          </p:cNvGraphicFramePr>
          <p:nvPr/>
        </p:nvGraphicFramePr>
        <p:xfrm>
          <a:off x="7004115" y="3832225"/>
          <a:ext cx="1066800" cy="546100"/>
        </p:xfrm>
        <a:graphic>
          <a:graphicData uri="http://schemas.openxmlformats.org/presentationml/2006/ole">
            <mc:AlternateContent xmlns:mc="http://schemas.openxmlformats.org/markup-compatibility/2006">
              <mc:Choice xmlns:v="urn:schemas-microsoft-com:vml" Requires="v">
                <p:oleObj spid="_x0000_s9131" name="Equation" r:id="rId21" imgW="25603200" imgH="13106400" progId="Equation.DSMT4">
                  <p:embed/>
                </p:oleObj>
              </mc:Choice>
              <mc:Fallback>
                <p:oleObj name="Equation" r:id="rId21" imgW="25603200" imgH="13106400" progId="Equation.DSMT4">
                  <p:embed/>
                  <p:pic>
                    <p:nvPicPr>
                      <p:cNvPr id="0" name="对象 45"/>
                      <p:cNvPicPr/>
                      <p:nvPr/>
                    </p:nvPicPr>
                    <p:blipFill>
                      <a:blip r:embed="rId22"/>
                      <a:stretch>
                        <a:fillRect/>
                      </a:stretch>
                    </p:blipFill>
                    <p:spPr>
                      <a:xfrm>
                        <a:off x="7004115" y="3832225"/>
                        <a:ext cx="1066800" cy="546100"/>
                      </a:xfrm>
                      <a:prstGeom prst="rect">
                        <a:avLst/>
                      </a:prstGeom>
                    </p:spPr>
                  </p:pic>
                </p:oleObj>
              </mc:Fallback>
            </mc:AlternateContent>
          </a:graphicData>
        </a:graphic>
      </p:graphicFrame>
      <p:grpSp>
        <p:nvGrpSpPr>
          <p:cNvPr id="49" name="组合 48"/>
          <p:cNvGrpSpPr/>
          <p:nvPr/>
        </p:nvGrpSpPr>
        <p:grpSpPr>
          <a:xfrm>
            <a:off x="175364" y="4867156"/>
            <a:ext cx="5114612" cy="1270000"/>
            <a:chOff x="2594915" y="2500645"/>
            <a:chExt cx="5114612" cy="1270000"/>
          </a:xfrm>
        </p:grpSpPr>
        <p:sp>
          <p:nvSpPr>
            <p:cNvPr id="50" name="Text Box 3"/>
            <p:cNvSpPr txBox="1"/>
            <p:nvPr/>
          </p:nvSpPr>
          <p:spPr>
            <a:xfrm>
              <a:off x="2594915" y="2785601"/>
              <a:ext cx="1668324" cy="646331"/>
            </a:xfrm>
            <a:prstGeom prst="rect">
              <a:avLst/>
            </a:prstGeom>
            <a:noFill/>
            <a:ln w="9525">
              <a:noFill/>
            </a:ln>
          </p:spPr>
          <p:txBody>
            <a:bodyPr wrap="square">
              <a:spAutoFit/>
            </a:bodyPr>
            <a:lstStyle/>
            <a:p>
              <a:pPr eaLnBrk="0" hangingPunct="0"/>
              <a:r>
                <a:rPr lang="zh-CN" altLang="en-US" sz="3600" b="1">
                  <a:solidFill>
                    <a:srgbClr val="FF0000"/>
                  </a:solidFill>
                  <a:latin typeface="+mj-lt"/>
                  <a:cs typeface="仿宋" panose="02010609060101010101" pitchFamily="49" charset="-122"/>
                </a:rPr>
                <a:t>（</a:t>
              </a:r>
              <a:r>
                <a:rPr lang="en-US" altLang="zh-CN" sz="3600" b="1">
                  <a:solidFill>
                    <a:srgbClr val="FF0000"/>
                  </a:solidFill>
                  <a:latin typeface="+mj-lt"/>
                  <a:cs typeface="仿宋" panose="02010609060101010101" pitchFamily="49" charset="-122"/>
                </a:rPr>
                <a:t>4</a:t>
              </a:r>
              <a:r>
                <a:rPr lang="zh-CN" altLang="en-US" sz="3600" b="1">
                  <a:solidFill>
                    <a:srgbClr val="FF0000"/>
                  </a:solidFill>
                  <a:latin typeface="+mj-lt"/>
                  <a:cs typeface="仿宋" panose="02010609060101010101" pitchFamily="49" charset="-122"/>
                </a:rPr>
                <a:t>）</a:t>
              </a:r>
              <a:endParaRPr lang="en-US" altLang="zh-CN" sz="3600" b="1">
                <a:solidFill>
                  <a:srgbClr val="FF0000"/>
                </a:solidFill>
                <a:latin typeface="+mj-lt"/>
              </a:endParaRPr>
            </a:p>
          </p:txBody>
        </p:sp>
        <p:graphicFrame>
          <p:nvGraphicFramePr>
            <p:cNvPr id="51" name="对象 50"/>
            <p:cNvGraphicFramePr>
              <a:graphicFrameLocks noChangeAspect="1"/>
            </p:cNvGraphicFramePr>
            <p:nvPr/>
          </p:nvGraphicFramePr>
          <p:xfrm>
            <a:off x="3721727" y="2500645"/>
            <a:ext cx="3987800" cy="1270000"/>
          </p:xfrm>
          <a:graphic>
            <a:graphicData uri="http://schemas.openxmlformats.org/presentationml/2006/ole">
              <mc:AlternateContent xmlns:mc="http://schemas.openxmlformats.org/markup-compatibility/2006">
                <mc:Choice xmlns:v="urn:schemas-microsoft-com:vml" Requires="v">
                  <p:oleObj spid="_x0000_s9132" name="Equation" r:id="rId23" imgW="95707200" imgH="30480000" progId="Equation.DSMT4">
                    <p:embed/>
                  </p:oleObj>
                </mc:Choice>
                <mc:Fallback>
                  <p:oleObj name="Equation" r:id="rId23" imgW="95707200" imgH="30480000" progId="Equation.DSMT4">
                    <p:embed/>
                    <p:pic>
                      <p:nvPicPr>
                        <p:cNvPr id="0" name="对象 32"/>
                        <p:cNvPicPr/>
                        <p:nvPr/>
                      </p:nvPicPr>
                      <p:blipFill>
                        <a:blip r:embed="rId24"/>
                        <a:stretch>
                          <a:fillRect/>
                        </a:stretch>
                      </p:blipFill>
                      <p:spPr>
                        <a:xfrm>
                          <a:off x="3721727" y="2500645"/>
                          <a:ext cx="3987800" cy="1270000"/>
                        </a:xfrm>
                        <a:prstGeom prst="rect">
                          <a:avLst/>
                        </a:prstGeom>
                      </p:spPr>
                    </p:pic>
                  </p:oleObj>
                </mc:Fallback>
              </mc:AlternateContent>
            </a:graphicData>
          </a:graphic>
        </p:graphicFrame>
      </p:grpSp>
      <p:graphicFrame>
        <p:nvGraphicFramePr>
          <p:cNvPr id="52" name="对象 51"/>
          <p:cNvGraphicFramePr>
            <a:graphicFrameLocks noChangeAspect="1"/>
          </p:cNvGraphicFramePr>
          <p:nvPr/>
        </p:nvGraphicFramePr>
        <p:xfrm>
          <a:off x="5397431" y="4867156"/>
          <a:ext cx="2501900" cy="1270000"/>
        </p:xfrm>
        <a:graphic>
          <a:graphicData uri="http://schemas.openxmlformats.org/presentationml/2006/ole">
            <mc:AlternateContent xmlns:mc="http://schemas.openxmlformats.org/markup-compatibility/2006">
              <mc:Choice xmlns:v="urn:schemas-microsoft-com:vml" Requires="v">
                <p:oleObj spid="_x0000_s9133" name="Equation" r:id="rId25" imgW="60045600" imgH="30480000" progId="Equation.DSMT4">
                  <p:embed/>
                </p:oleObj>
              </mc:Choice>
              <mc:Fallback>
                <p:oleObj name="Equation" r:id="rId25" imgW="60045600" imgH="30480000" progId="Equation.DSMT4">
                  <p:embed/>
                  <p:pic>
                    <p:nvPicPr>
                      <p:cNvPr id="0" name="对象 33"/>
                      <p:cNvPicPr/>
                      <p:nvPr/>
                    </p:nvPicPr>
                    <p:blipFill>
                      <a:blip r:embed="rId26"/>
                      <a:stretch>
                        <a:fillRect/>
                      </a:stretch>
                    </p:blipFill>
                    <p:spPr>
                      <a:xfrm>
                        <a:off x="5397431" y="4867156"/>
                        <a:ext cx="2501900" cy="1270000"/>
                      </a:xfrm>
                      <a:prstGeom prst="rect">
                        <a:avLst/>
                      </a:prstGeom>
                    </p:spPr>
                  </p:pic>
                </p:oleObj>
              </mc:Fallback>
            </mc:AlternateContent>
          </a:graphicData>
        </a:graphic>
      </p:graphicFrame>
      <p:graphicFrame>
        <p:nvGraphicFramePr>
          <p:cNvPr id="54" name="对象 53"/>
          <p:cNvGraphicFramePr>
            <a:graphicFrameLocks noChangeAspect="1"/>
          </p:cNvGraphicFramePr>
          <p:nvPr/>
        </p:nvGraphicFramePr>
        <p:xfrm>
          <a:off x="8006786" y="4898906"/>
          <a:ext cx="2159000" cy="1206500"/>
        </p:xfrm>
        <a:graphic>
          <a:graphicData uri="http://schemas.openxmlformats.org/presentationml/2006/ole">
            <mc:AlternateContent xmlns:mc="http://schemas.openxmlformats.org/markup-compatibility/2006">
              <mc:Choice xmlns:v="urn:schemas-microsoft-com:vml" Requires="v">
                <p:oleObj spid="_x0000_s9134" name="Equation" r:id="rId27" imgW="51816000" imgH="28956000" progId="Equation.DSMT4">
                  <p:embed/>
                </p:oleObj>
              </mc:Choice>
              <mc:Fallback>
                <p:oleObj name="Equation" r:id="rId27" imgW="51816000" imgH="28956000" progId="Equation.DSMT4">
                  <p:embed/>
                  <p:pic>
                    <p:nvPicPr>
                      <p:cNvPr id="0" name="对象 34"/>
                      <p:cNvPicPr/>
                      <p:nvPr/>
                    </p:nvPicPr>
                    <p:blipFill>
                      <a:blip r:embed="rId28"/>
                      <a:stretch>
                        <a:fillRect/>
                      </a:stretch>
                    </p:blipFill>
                    <p:spPr>
                      <a:xfrm>
                        <a:off x="8006786" y="4898906"/>
                        <a:ext cx="2159000" cy="1206500"/>
                      </a:xfrm>
                      <a:prstGeom prst="rect">
                        <a:avLst/>
                      </a:prstGeom>
                    </p:spPr>
                  </p:pic>
                </p:oleObj>
              </mc:Fallback>
            </mc:AlternateContent>
          </a:graphicData>
        </a:graphic>
      </p:graphicFrame>
      <p:graphicFrame>
        <p:nvGraphicFramePr>
          <p:cNvPr id="55" name="对象 54"/>
          <p:cNvGraphicFramePr>
            <a:graphicFrameLocks noChangeAspect="1"/>
          </p:cNvGraphicFramePr>
          <p:nvPr/>
        </p:nvGraphicFramePr>
        <p:xfrm>
          <a:off x="10379751" y="4968756"/>
          <a:ext cx="1155700" cy="1066800"/>
        </p:xfrm>
        <a:graphic>
          <a:graphicData uri="http://schemas.openxmlformats.org/presentationml/2006/ole">
            <mc:AlternateContent xmlns:mc="http://schemas.openxmlformats.org/markup-compatibility/2006">
              <mc:Choice xmlns:v="urn:schemas-microsoft-com:vml" Requires="v">
                <p:oleObj spid="_x0000_s9135" name="Equation" r:id="rId29" imgW="27736800" imgH="25603200" progId="Equation.DSMT4">
                  <p:embed/>
                </p:oleObj>
              </mc:Choice>
              <mc:Fallback>
                <p:oleObj name="Equation" r:id="rId29" imgW="27736800" imgH="25603200" progId="Equation.DSMT4">
                  <p:embed/>
                  <p:pic>
                    <p:nvPicPr>
                      <p:cNvPr id="0" name="对象 53"/>
                      <p:cNvPicPr/>
                      <p:nvPr/>
                    </p:nvPicPr>
                    <p:blipFill>
                      <a:blip r:embed="rId30"/>
                      <a:stretch>
                        <a:fillRect/>
                      </a:stretch>
                    </p:blipFill>
                    <p:spPr>
                      <a:xfrm>
                        <a:off x="10379751" y="4968756"/>
                        <a:ext cx="1155700" cy="106680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wipe(left)">
                                      <p:cBhvr>
                                        <p:cTn id="12" dur="25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wipe(left)">
                                      <p:cBhvr>
                                        <p:cTn id="17" dur="500"/>
                                        <p:tgtEl>
                                          <p:spTgt spid="4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6"/>
                                        </p:tgtEl>
                                        <p:attrNameLst>
                                          <p:attrName>style.visibility</p:attrName>
                                        </p:attrNameLst>
                                      </p:cBhvr>
                                      <p:to>
                                        <p:strVal val="visible"/>
                                      </p:to>
                                    </p:set>
                                    <p:animEffect transition="in" filter="wipe(left)">
                                      <p:cBhvr>
                                        <p:cTn id="22" dur="250"/>
                                        <p:tgtEl>
                                          <p:spTgt spid="4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left)">
                                      <p:cBhvr>
                                        <p:cTn id="27" dur="500"/>
                                        <p:tgtEl>
                                          <p:spTgt spid="3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wipe(left)">
                                      <p:cBhvr>
                                        <p:cTn id="32" dur="250"/>
                                        <p:tgtEl>
                                          <p:spTgt spid="3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wipe(left)">
                                      <p:cBhvr>
                                        <p:cTn id="37" dur="250"/>
                                        <p:tgtEl>
                                          <p:spTgt spid="3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49"/>
                                        </p:tgtEl>
                                        <p:attrNameLst>
                                          <p:attrName>style.visibility</p:attrName>
                                        </p:attrNameLst>
                                      </p:cBhvr>
                                      <p:to>
                                        <p:strVal val="visible"/>
                                      </p:to>
                                    </p:set>
                                    <p:animEffect transition="in" filter="wipe(left)">
                                      <p:cBhvr>
                                        <p:cTn id="42" dur="500"/>
                                        <p:tgtEl>
                                          <p:spTgt spid="4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52"/>
                                        </p:tgtEl>
                                        <p:attrNameLst>
                                          <p:attrName>style.visibility</p:attrName>
                                        </p:attrNameLst>
                                      </p:cBhvr>
                                      <p:to>
                                        <p:strVal val="visible"/>
                                      </p:to>
                                    </p:set>
                                    <p:animEffect transition="in" filter="wipe(left)">
                                      <p:cBhvr>
                                        <p:cTn id="47" dur="250"/>
                                        <p:tgtEl>
                                          <p:spTgt spid="52"/>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54"/>
                                        </p:tgtEl>
                                        <p:attrNameLst>
                                          <p:attrName>style.visibility</p:attrName>
                                        </p:attrNameLst>
                                      </p:cBhvr>
                                      <p:to>
                                        <p:strVal val="visible"/>
                                      </p:to>
                                    </p:set>
                                    <p:animEffect transition="in" filter="wipe(left)">
                                      <p:cBhvr>
                                        <p:cTn id="52" dur="250"/>
                                        <p:tgtEl>
                                          <p:spTgt spid="54"/>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55"/>
                                        </p:tgtEl>
                                        <p:attrNameLst>
                                          <p:attrName>style.visibility</p:attrName>
                                        </p:attrNameLst>
                                      </p:cBhvr>
                                      <p:to>
                                        <p:strVal val="visible"/>
                                      </p:to>
                                    </p:set>
                                    <p:animEffect transition="in" filter="wipe(left)">
                                      <p:cBhvr>
                                        <p:cTn id="57" dur="25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p:nvPr/>
        </p:nvSpPr>
        <p:spPr bwMode="auto">
          <a:xfrm>
            <a:off x="1132418" y="1052020"/>
            <a:ext cx="4767341" cy="666786"/>
          </a:xfrm>
          <a:prstGeom prst="rect">
            <a:avLst/>
          </a:prstGeom>
        </p:spPr>
        <p:txBody>
          <a:bodyPr wrap="square">
            <a:spAutoFit/>
          </a:bodyPr>
          <a:lstStyle/>
          <a:p>
            <a:pPr defTabSz="1219200" eaLnBrk="1" fontAlgn="auto" hangingPunct="1">
              <a:spcBef>
                <a:spcPts val="0"/>
              </a:spcBef>
              <a:spcAft>
                <a:spcPts val="0"/>
              </a:spcAft>
              <a:defRPr/>
            </a:pPr>
            <a:r>
              <a:rPr lang="zh-CN" altLang="en-US" sz="3735" b="1" kern="0" dirty="0">
                <a:solidFill>
                  <a:prstClr val="black"/>
                </a:solidFill>
                <a:latin typeface="Times New Roman" panose="02020603050405020304"/>
                <a:ea typeface="黑体" panose="02010609060101010101" pitchFamily="49" charset="-122"/>
              </a:rPr>
              <a:t>一般地，</a:t>
            </a:r>
            <a:endParaRPr lang="zh-CN" altLang="en-US" sz="3735" b="1" kern="0" dirty="0">
              <a:solidFill>
                <a:prstClr val="black"/>
              </a:solidFill>
              <a:latin typeface="Times New Roman" panose="02020603050405020304"/>
              <a:ea typeface="黑体" panose="02010609060101010101" pitchFamily="49" charset="-122"/>
            </a:endParaRPr>
          </a:p>
        </p:txBody>
      </p:sp>
      <p:sp>
        <p:nvSpPr>
          <p:cNvPr id="8" name="矩形 7"/>
          <p:cNvSpPr/>
          <p:nvPr/>
        </p:nvSpPr>
        <p:spPr bwMode="auto">
          <a:xfrm>
            <a:off x="1132418" y="2397929"/>
            <a:ext cx="6308042" cy="666786"/>
          </a:xfrm>
          <a:prstGeom prst="rect">
            <a:avLst/>
          </a:prstGeom>
        </p:spPr>
        <p:txBody>
          <a:bodyPr wrap="square">
            <a:spAutoFit/>
          </a:bodyPr>
          <a:lstStyle/>
          <a:p>
            <a:pPr defTabSz="1219200" eaLnBrk="1" fontAlgn="auto" hangingPunct="1">
              <a:spcBef>
                <a:spcPts val="0"/>
              </a:spcBef>
              <a:spcAft>
                <a:spcPts val="0"/>
              </a:spcAft>
              <a:defRPr/>
            </a:pPr>
            <a:r>
              <a:rPr lang="zh-CN" altLang="en-US" sz="3735" b="1" kern="0" dirty="0">
                <a:solidFill>
                  <a:prstClr val="black"/>
                </a:solidFill>
                <a:latin typeface="Times New Roman" panose="02020603050405020304"/>
                <a:ea typeface="黑体" panose="02010609060101010101" pitchFamily="49" charset="-122"/>
              </a:rPr>
              <a:t>由等式的对称性，反过来：</a:t>
            </a:r>
            <a:endParaRPr lang="zh-CN" altLang="en-US" sz="3735" b="1" kern="0" dirty="0">
              <a:solidFill>
                <a:prstClr val="black"/>
              </a:solidFill>
              <a:latin typeface="Times New Roman" panose="02020603050405020304"/>
              <a:ea typeface="黑体" panose="02010609060101010101" pitchFamily="49" charset="-122"/>
            </a:endParaRPr>
          </a:p>
        </p:txBody>
      </p:sp>
      <p:graphicFrame>
        <p:nvGraphicFramePr>
          <p:cNvPr id="12" name="对象 11"/>
          <p:cNvGraphicFramePr>
            <a:graphicFrameLocks noChangeAspect="1"/>
          </p:cNvGraphicFramePr>
          <p:nvPr/>
        </p:nvGraphicFramePr>
        <p:xfrm>
          <a:off x="3911600" y="3429000"/>
          <a:ext cx="4368800" cy="1244600"/>
        </p:xfrm>
        <a:graphic>
          <a:graphicData uri="http://schemas.openxmlformats.org/presentationml/2006/ole">
            <mc:AlternateContent xmlns:mc="http://schemas.openxmlformats.org/markup-compatibility/2006">
              <mc:Choice xmlns:v="urn:schemas-microsoft-com:vml" Requires="v">
                <p:oleObj spid="_x0000_s30799" name="Equation" r:id="rId1" imgW="104851200" imgH="29870400" progId="Equation.DSMT4">
                  <p:embed/>
                </p:oleObj>
              </mc:Choice>
              <mc:Fallback>
                <p:oleObj name="Equation" r:id="rId1" imgW="104851200" imgH="29870400" progId="Equation.DSMT4">
                  <p:embed/>
                  <p:pic>
                    <p:nvPicPr>
                      <p:cNvPr id="0" name="对象 10"/>
                      <p:cNvPicPr/>
                      <p:nvPr/>
                    </p:nvPicPr>
                    <p:blipFill>
                      <a:blip r:embed="rId2"/>
                      <a:stretch>
                        <a:fillRect/>
                      </a:stretch>
                    </p:blipFill>
                    <p:spPr>
                      <a:xfrm>
                        <a:off x="3911600" y="3429000"/>
                        <a:ext cx="4368800" cy="1244600"/>
                      </a:xfrm>
                      <a:prstGeom prst="rect">
                        <a:avLst/>
                      </a:prstGeom>
                    </p:spPr>
                  </p:pic>
                </p:oleObj>
              </mc:Fallback>
            </mc:AlternateContent>
          </a:graphicData>
        </a:graphic>
      </p:graphicFrame>
      <p:graphicFrame>
        <p:nvGraphicFramePr>
          <p:cNvPr id="7" name="对象 6"/>
          <p:cNvGraphicFramePr>
            <a:graphicFrameLocks noChangeAspect="1"/>
          </p:cNvGraphicFramePr>
          <p:nvPr/>
        </p:nvGraphicFramePr>
        <p:xfrm>
          <a:off x="3071661" y="759609"/>
          <a:ext cx="4368800" cy="1244600"/>
        </p:xfrm>
        <a:graphic>
          <a:graphicData uri="http://schemas.openxmlformats.org/presentationml/2006/ole">
            <mc:AlternateContent xmlns:mc="http://schemas.openxmlformats.org/markup-compatibility/2006">
              <mc:Choice xmlns:v="urn:schemas-microsoft-com:vml" Requires="v">
                <p:oleObj spid="_x0000_s30800" name="Equation" r:id="rId3" imgW="104851200" imgH="29870400" progId="Equation.DSMT4">
                  <p:embed/>
                </p:oleObj>
              </mc:Choice>
              <mc:Fallback>
                <p:oleObj name="Equation" r:id="rId3" imgW="104851200" imgH="29870400" progId="Equation.DSMT4">
                  <p:embed/>
                  <p:pic>
                    <p:nvPicPr>
                      <p:cNvPr id="0" name="对象 5"/>
                      <p:cNvPicPr/>
                      <p:nvPr/>
                    </p:nvPicPr>
                    <p:blipFill>
                      <a:blip r:embed="rId4"/>
                      <a:stretch>
                        <a:fillRect/>
                      </a:stretch>
                    </p:blipFill>
                    <p:spPr>
                      <a:xfrm>
                        <a:off x="3071661" y="759609"/>
                        <a:ext cx="4368800" cy="1244600"/>
                      </a:xfrm>
                      <a:prstGeom prst="rect">
                        <a:avLst/>
                      </a:prstGeom>
                      <a:noFill/>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arn(inVertical)">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文本框 7"/>
          <p:cNvSpPr txBox="1"/>
          <p:nvPr/>
        </p:nvSpPr>
        <p:spPr>
          <a:xfrm>
            <a:off x="1302176" y="209657"/>
            <a:ext cx="1574470" cy="646331"/>
          </a:xfrm>
          <a:prstGeom prst="rect">
            <a:avLst/>
          </a:prstGeom>
          <a:noFill/>
        </p:spPr>
        <p:txBody>
          <a:bodyPr wrap="none" rtlCol="0">
            <a:spAutoFit/>
          </a:bodyPr>
          <a:lstStyle/>
          <a:p>
            <a:pPr algn="l"/>
            <a:r>
              <a:rPr lang="zh-CN" altLang="en-US" sz="3600" b="1" dirty="0">
                <a:solidFill>
                  <a:srgbClr val="00B0F0"/>
                </a:solidFill>
                <a:latin typeface="微软雅黑" panose="020B0503020204020204" pitchFamily="34" charset="-122"/>
                <a:ea typeface="微软雅黑" panose="020B0503020204020204" pitchFamily="34" charset="-122"/>
              </a:rPr>
              <a:t>练一练</a:t>
            </a:r>
            <a:endParaRPr lang="zh-CN" altLang="en-US" sz="3600" b="1" dirty="0">
              <a:solidFill>
                <a:srgbClr val="00B0F0"/>
              </a:solidFill>
              <a:latin typeface="微软雅黑" panose="020B0503020204020204" pitchFamily="34" charset="-122"/>
              <a:ea typeface="微软雅黑" panose="020B0503020204020204" pitchFamily="34" charset="-122"/>
            </a:endParaRPr>
          </a:p>
        </p:txBody>
      </p:sp>
      <p:sp>
        <p:nvSpPr>
          <p:cNvPr id="9" name="文本框 10241"/>
          <p:cNvSpPr txBox="1"/>
          <p:nvPr/>
        </p:nvSpPr>
        <p:spPr>
          <a:xfrm>
            <a:off x="1006020" y="947909"/>
            <a:ext cx="157447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zh-CN"/>
            </a:defPPr>
            <a:lvl1pPr>
              <a:defRPr sz="3600" b="1">
                <a:latin typeface="+mn-lt"/>
                <a:ea typeface="黑体" panose="02010609060101010101" pitchFamily="49" charset="-122"/>
              </a:defRPr>
            </a:lvl1pPr>
            <a:lvl2pPr>
              <a:defRPr>
                <a:latin typeface="Calibri" panose="020F0502020204030204" charset="0"/>
              </a:defRPr>
            </a:lvl2pPr>
            <a:lvl3pPr>
              <a:defRPr>
                <a:latin typeface="Calibri" panose="020F0502020204030204" charset="0"/>
              </a:defRPr>
            </a:lvl3pPr>
            <a:lvl4pPr>
              <a:defRPr>
                <a:latin typeface="Calibri" panose="020F0502020204030204" charset="0"/>
              </a:defRPr>
            </a:lvl4pPr>
            <a:lvl5pPr>
              <a:defRPr>
                <a:latin typeface="Calibri" panose="020F0502020204030204" charset="0"/>
              </a:defRPr>
            </a:lvl5pPr>
            <a:lvl6pPr defTabSz="457200">
              <a:buFont typeface="Arial" panose="020B0604020202020204" pitchFamily="34" charset="0"/>
              <a:defRPr>
                <a:latin typeface="Calibri" panose="020F0502020204030204" charset="0"/>
              </a:defRPr>
            </a:lvl6pPr>
            <a:lvl7pPr defTabSz="457200">
              <a:buFont typeface="Arial" panose="020B0604020202020204" pitchFamily="34" charset="0"/>
              <a:defRPr>
                <a:latin typeface="Calibri" panose="020F0502020204030204" charset="0"/>
              </a:defRPr>
            </a:lvl7pPr>
            <a:lvl8pPr defTabSz="457200">
              <a:buFont typeface="Arial" panose="020B0604020202020204" pitchFamily="34" charset="0"/>
              <a:defRPr>
                <a:latin typeface="Calibri" panose="020F0502020204030204" charset="0"/>
              </a:defRPr>
            </a:lvl8pPr>
            <a:lvl9pPr defTabSz="457200">
              <a:buFont typeface="Arial" panose="020B0604020202020204" pitchFamily="34" charset="0"/>
              <a:defRPr>
                <a:latin typeface="Calibri" panose="020F0502020204030204" charset="0"/>
              </a:defRPr>
            </a:lvl9pPr>
          </a:lstStyle>
          <a:p>
            <a:r>
              <a:rPr lang="zh-CN" altLang="en-US"/>
              <a:t>计算：</a:t>
            </a:r>
            <a:endParaRPr lang="en-US" altLang="zh-CN" dirty="0"/>
          </a:p>
        </p:txBody>
      </p:sp>
      <p:sp>
        <p:nvSpPr>
          <p:cNvPr id="53" name="文本框 52"/>
          <p:cNvSpPr txBox="1"/>
          <p:nvPr/>
        </p:nvSpPr>
        <p:spPr>
          <a:xfrm>
            <a:off x="8098388" y="1096421"/>
            <a:ext cx="3429080" cy="523220"/>
          </a:xfrm>
          <a:prstGeom prst="rect">
            <a:avLst/>
          </a:prstGeom>
          <a:noFill/>
        </p:spPr>
        <p:txBody>
          <a:bodyPr wrap="none" rtlCol="0">
            <a:spAutoFit/>
          </a:bodyPr>
          <a:lstStyle/>
          <a:p>
            <a:pPr algn="l"/>
            <a:r>
              <a:rPr lang="en-US" altLang="zh-CN" sz="2800" b="1" dirty="0">
                <a:solidFill>
                  <a:schemeClr val="accent4">
                    <a:lumMod val="75000"/>
                  </a:schemeClr>
                </a:solidFill>
              </a:rPr>
              <a:t>【</a:t>
            </a:r>
            <a:r>
              <a:rPr lang="zh-CN" altLang="en-US" sz="2800" b="1">
                <a:solidFill>
                  <a:schemeClr val="accent4">
                    <a:lumMod val="75000"/>
                  </a:schemeClr>
                </a:solidFill>
              </a:rPr>
              <a:t>教材</a:t>
            </a:r>
            <a:r>
              <a:rPr lang="en-US" altLang="zh-CN" sz="2800" b="1">
                <a:solidFill>
                  <a:schemeClr val="accent4">
                    <a:lumMod val="75000"/>
                  </a:schemeClr>
                </a:solidFill>
              </a:rPr>
              <a:t>P10</a:t>
            </a:r>
            <a:r>
              <a:rPr lang="zh-CN" altLang="en-US" sz="2800" b="1">
                <a:solidFill>
                  <a:schemeClr val="accent4">
                    <a:lumMod val="75000"/>
                  </a:schemeClr>
                </a:solidFill>
              </a:rPr>
              <a:t>练习 </a:t>
            </a:r>
            <a:r>
              <a:rPr lang="en-US" altLang="zh-CN" sz="2800" b="1">
                <a:solidFill>
                  <a:schemeClr val="accent4">
                    <a:lumMod val="75000"/>
                  </a:schemeClr>
                </a:solidFill>
              </a:rPr>
              <a:t>T2】</a:t>
            </a:r>
            <a:endParaRPr lang="zh-CN" altLang="en-US" sz="2800" b="1" dirty="0">
              <a:solidFill>
                <a:schemeClr val="accent4">
                  <a:lumMod val="75000"/>
                </a:schemeClr>
              </a:solidFill>
            </a:endParaRPr>
          </a:p>
        </p:txBody>
      </p:sp>
      <p:grpSp>
        <p:nvGrpSpPr>
          <p:cNvPr id="18" name="组合 17"/>
          <p:cNvGrpSpPr/>
          <p:nvPr/>
        </p:nvGrpSpPr>
        <p:grpSpPr>
          <a:xfrm>
            <a:off x="2041563" y="692521"/>
            <a:ext cx="5859372" cy="1206500"/>
            <a:chOff x="1085340" y="1144151"/>
            <a:chExt cx="5859372" cy="1206500"/>
          </a:xfrm>
        </p:grpSpPr>
        <p:sp>
          <p:nvSpPr>
            <p:cNvPr id="19" name="文本框 10241"/>
            <p:cNvSpPr txBox="1"/>
            <p:nvPr/>
          </p:nvSpPr>
          <p:spPr>
            <a:xfrm>
              <a:off x="1085340" y="1424940"/>
              <a:ext cx="423549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spAutoFit/>
            </a:bodyPr>
            <a:lstStyle>
              <a:defPPr>
                <a:defRPr lang="zh-CN"/>
              </a:defPPr>
              <a:lvl1pPr>
                <a:defRPr sz="3600" b="1">
                  <a:latin typeface="+mn-lt"/>
                  <a:ea typeface="黑体" panose="02010609060101010101" pitchFamily="49" charset="-122"/>
                </a:defRPr>
              </a:lvl1pPr>
              <a:lvl2pPr>
                <a:defRPr>
                  <a:latin typeface="Calibri" panose="020F0502020204030204" charset="0"/>
                </a:defRPr>
              </a:lvl2pPr>
              <a:lvl3pPr>
                <a:defRPr>
                  <a:latin typeface="Calibri" panose="020F0502020204030204" charset="0"/>
                </a:defRPr>
              </a:lvl3pPr>
              <a:lvl4pPr>
                <a:defRPr>
                  <a:latin typeface="Calibri" panose="020F0502020204030204" charset="0"/>
                </a:defRPr>
              </a:lvl4pPr>
              <a:lvl5pPr>
                <a:defRPr>
                  <a:latin typeface="Calibri" panose="020F0502020204030204" charset="0"/>
                </a:defRPr>
              </a:lvl5pPr>
              <a:lvl6pPr defTabSz="457200">
                <a:buFont typeface="Arial" panose="020B0604020202020204" pitchFamily="34" charset="0"/>
                <a:defRPr>
                  <a:latin typeface="Calibri" panose="020F0502020204030204" charset="0"/>
                </a:defRPr>
              </a:lvl6pPr>
              <a:lvl7pPr defTabSz="457200">
                <a:buFont typeface="Arial" panose="020B0604020202020204" pitchFamily="34" charset="0"/>
                <a:defRPr>
                  <a:latin typeface="Calibri" panose="020F0502020204030204" charset="0"/>
                </a:defRPr>
              </a:lvl7pPr>
              <a:lvl8pPr defTabSz="457200">
                <a:buFont typeface="Arial" panose="020B0604020202020204" pitchFamily="34" charset="0"/>
                <a:defRPr>
                  <a:latin typeface="Calibri" panose="020F0502020204030204" charset="0"/>
                </a:defRPr>
              </a:lvl8pPr>
              <a:lvl9pPr defTabSz="457200">
                <a:buFont typeface="Arial" panose="020B0604020202020204" pitchFamily="34" charset="0"/>
                <a:defRPr>
                  <a:latin typeface="Calibri" panose="020F0502020204030204" charset="0"/>
                </a:defRPr>
              </a:lvl9pPr>
            </a:lstStyle>
            <a:p>
              <a:r>
                <a:rPr lang="zh-CN" altLang="en-US" dirty="0"/>
                <a:t>（</a:t>
              </a:r>
              <a:r>
                <a:rPr lang="en-US" altLang="zh-CN"/>
                <a:t>1</a:t>
              </a:r>
              <a:r>
                <a:rPr lang="zh-CN" altLang="en-US"/>
                <a:t>）       ；（</a:t>
              </a:r>
              <a:r>
                <a:rPr lang="en-US" altLang="zh-CN"/>
                <a:t>2</a:t>
              </a:r>
              <a:r>
                <a:rPr lang="zh-CN" altLang="en-US"/>
                <a:t>）</a:t>
              </a:r>
              <a:endParaRPr lang="en-US" altLang="zh-CN" dirty="0"/>
            </a:p>
          </p:txBody>
        </p:sp>
        <p:graphicFrame>
          <p:nvGraphicFramePr>
            <p:cNvPr id="20" name="对象 19"/>
            <p:cNvGraphicFramePr>
              <a:graphicFrameLocks noChangeAspect="1"/>
            </p:cNvGraphicFramePr>
            <p:nvPr/>
          </p:nvGraphicFramePr>
          <p:xfrm>
            <a:off x="2133375" y="1144151"/>
            <a:ext cx="901700" cy="1206500"/>
          </p:xfrm>
          <a:graphic>
            <a:graphicData uri="http://schemas.openxmlformats.org/presentationml/2006/ole">
              <mc:AlternateContent xmlns:mc="http://schemas.openxmlformats.org/markup-compatibility/2006">
                <mc:Choice xmlns:v="urn:schemas-microsoft-com:vml" Requires="v">
                  <p:oleObj spid="_x0000_s42159" name="Equation" r:id="rId1" imgW="21640800" imgH="28956000" progId="Equation.DSMT4">
                    <p:embed/>
                  </p:oleObj>
                </mc:Choice>
                <mc:Fallback>
                  <p:oleObj name="Equation" r:id="rId1" imgW="21640800" imgH="28956000" progId="Equation.DSMT4">
                    <p:embed/>
                    <p:pic>
                      <p:nvPicPr>
                        <p:cNvPr id="0" name="对象 19"/>
                        <p:cNvPicPr/>
                        <p:nvPr/>
                      </p:nvPicPr>
                      <p:blipFill>
                        <a:blip r:embed="rId2"/>
                        <a:stretch>
                          <a:fillRect/>
                        </a:stretch>
                      </p:blipFill>
                      <p:spPr>
                        <a:xfrm>
                          <a:off x="2133375" y="1144151"/>
                          <a:ext cx="901700" cy="1206500"/>
                        </a:xfrm>
                        <a:prstGeom prst="rect">
                          <a:avLst/>
                        </a:prstGeom>
                      </p:spPr>
                    </p:pic>
                  </p:oleObj>
                </mc:Fallback>
              </mc:AlternateContent>
            </a:graphicData>
          </a:graphic>
        </p:graphicFrame>
        <p:graphicFrame>
          <p:nvGraphicFramePr>
            <p:cNvPr id="21" name="对象 20"/>
            <p:cNvGraphicFramePr>
              <a:graphicFrameLocks noChangeAspect="1"/>
            </p:cNvGraphicFramePr>
            <p:nvPr/>
          </p:nvGraphicFramePr>
          <p:xfrm>
            <a:off x="4569812" y="1144151"/>
            <a:ext cx="2374900" cy="1206500"/>
          </p:xfrm>
          <a:graphic>
            <a:graphicData uri="http://schemas.openxmlformats.org/presentationml/2006/ole">
              <mc:AlternateContent xmlns:mc="http://schemas.openxmlformats.org/markup-compatibility/2006">
                <mc:Choice xmlns:v="urn:schemas-microsoft-com:vml" Requires="v">
                  <p:oleObj spid="_x0000_s42160" name="Equation" r:id="rId3" imgW="56997600" imgH="28956000" progId="Equation.DSMT4">
                    <p:embed/>
                  </p:oleObj>
                </mc:Choice>
                <mc:Fallback>
                  <p:oleObj name="Equation" r:id="rId3" imgW="56997600" imgH="28956000" progId="Equation.DSMT4">
                    <p:embed/>
                    <p:pic>
                      <p:nvPicPr>
                        <p:cNvPr id="0" name="对象 20"/>
                        <p:cNvPicPr/>
                        <p:nvPr/>
                      </p:nvPicPr>
                      <p:blipFill>
                        <a:blip r:embed="rId4"/>
                        <a:stretch>
                          <a:fillRect/>
                        </a:stretch>
                      </p:blipFill>
                      <p:spPr>
                        <a:xfrm>
                          <a:off x="4569812" y="1144151"/>
                          <a:ext cx="2374900" cy="1206500"/>
                        </a:xfrm>
                        <a:prstGeom prst="rect">
                          <a:avLst/>
                        </a:prstGeom>
                      </p:spPr>
                    </p:pic>
                  </p:oleObj>
                </mc:Fallback>
              </mc:AlternateContent>
            </a:graphicData>
          </a:graphic>
        </p:graphicFrame>
      </p:grpSp>
      <p:grpSp>
        <p:nvGrpSpPr>
          <p:cNvPr id="23" name="组合 22"/>
          <p:cNvGrpSpPr/>
          <p:nvPr/>
        </p:nvGrpSpPr>
        <p:grpSpPr>
          <a:xfrm>
            <a:off x="373377" y="2218617"/>
            <a:ext cx="4283507" cy="1244600"/>
            <a:chOff x="1643150" y="2463238"/>
            <a:chExt cx="4283507" cy="1244600"/>
          </a:xfrm>
        </p:grpSpPr>
        <p:sp>
          <p:nvSpPr>
            <p:cNvPr id="24" name="Text Box 3"/>
            <p:cNvSpPr txBox="1"/>
            <p:nvPr/>
          </p:nvSpPr>
          <p:spPr>
            <a:xfrm>
              <a:off x="1643150" y="2785601"/>
              <a:ext cx="2620089" cy="646331"/>
            </a:xfrm>
            <a:prstGeom prst="rect">
              <a:avLst/>
            </a:prstGeom>
            <a:noFill/>
            <a:ln w="9525">
              <a:noFill/>
            </a:ln>
          </p:spPr>
          <p:txBody>
            <a:bodyPr wrap="square">
              <a:spAutoFit/>
            </a:bodyPr>
            <a:lstStyle/>
            <a:p>
              <a:pPr eaLnBrk="0" hangingPunct="0"/>
              <a:r>
                <a:rPr lang="zh-CN" altLang="en-US" sz="3600" b="1">
                  <a:solidFill>
                    <a:srgbClr val="FF0000"/>
                  </a:solidFill>
                  <a:latin typeface="+mj-lt"/>
                  <a:cs typeface="仿宋" panose="02010609060101010101" pitchFamily="49" charset="-122"/>
                </a:rPr>
                <a:t>解：（</a:t>
              </a:r>
              <a:r>
                <a:rPr lang="en-US" altLang="zh-CN" sz="3600" b="1">
                  <a:solidFill>
                    <a:srgbClr val="FF0000"/>
                  </a:solidFill>
                  <a:latin typeface="+mj-lt"/>
                  <a:cs typeface="仿宋" panose="02010609060101010101" pitchFamily="49" charset="-122"/>
                </a:rPr>
                <a:t>1</a:t>
              </a:r>
              <a:r>
                <a:rPr lang="zh-CN" altLang="en-US" sz="3600" b="1">
                  <a:solidFill>
                    <a:srgbClr val="FF0000"/>
                  </a:solidFill>
                  <a:latin typeface="+mj-lt"/>
                  <a:cs typeface="仿宋" panose="02010609060101010101" pitchFamily="49" charset="-122"/>
                </a:rPr>
                <a:t>）</a:t>
              </a:r>
              <a:endParaRPr lang="en-US" altLang="zh-CN" sz="3600" b="1">
                <a:solidFill>
                  <a:srgbClr val="FF0000"/>
                </a:solidFill>
                <a:latin typeface="+mj-lt"/>
              </a:endParaRPr>
            </a:p>
          </p:txBody>
        </p:sp>
        <p:graphicFrame>
          <p:nvGraphicFramePr>
            <p:cNvPr id="25" name="对象 24"/>
            <p:cNvGraphicFramePr>
              <a:graphicFrameLocks noChangeAspect="1"/>
            </p:cNvGraphicFramePr>
            <p:nvPr/>
          </p:nvGraphicFramePr>
          <p:xfrm>
            <a:off x="3691457" y="2463238"/>
            <a:ext cx="2235200" cy="1244600"/>
          </p:xfrm>
          <a:graphic>
            <a:graphicData uri="http://schemas.openxmlformats.org/presentationml/2006/ole">
              <mc:AlternateContent xmlns:mc="http://schemas.openxmlformats.org/markup-compatibility/2006">
                <mc:Choice xmlns:v="urn:schemas-microsoft-com:vml" Requires="v">
                  <p:oleObj spid="_x0000_s42161" name="Equation" r:id="rId5" imgW="53644800" imgH="29870400" progId="Equation.DSMT4">
                    <p:embed/>
                  </p:oleObj>
                </mc:Choice>
                <mc:Fallback>
                  <p:oleObj name="Equation" r:id="rId5" imgW="53644800" imgH="29870400" progId="Equation.DSMT4">
                    <p:embed/>
                    <p:pic>
                      <p:nvPicPr>
                        <p:cNvPr id="0" name="对象 24"/>
                        <p:cNvPicPr/>
                        <p:nvPr/>
                      </p:nvPicPr>
                      <p:blipFill>
                        <a:blip r:embed="rId6"/>
                        <a:stretch>
                          <a:fillRect/>
                        </a:stretch>
                      </p:blipFill>
                      <p:spPr>
                        <a:xfrm>
                          <a:off x="3691457" y="2463238"/>
                          <a:ext cx="2235200" cy="1244600"/>
                        </a:xfrm>
                        <a:prstGeom prst="rect">
                          <a:avLst/>
                        </a:prstGeom>
                      </p:spPr>
                    </p:pic>
                  </p:oleObj>
                </mc:Fallback>
              </mc:AlternateContent>
            </a:graphicData>
          </a:graphic>
        </p:graphicFrame>
      </p:grpSp>
      <p:graphicFrame>
        <p:nvGraphicFramePr>
          <p:cNvPr id="26" name="对象 25"/>
          <p:cNvGraphicFramePr>
            <a:graphicFrameLocks noChangeAspect="1"/>
          </p:cNvGraphicFramePr>
          <p:nvPr/>
        </p:nvGraphicFramePr>
        <p:xfrm>
          <a:off x="3450418" y="3737358"/>
          <a:ext cx="838200" cy="1079500"/>
        </p:xfrm>
        <a:graphic>
          <a:graphicData uri="http://schemas.openxmlformats.org/presentationml/2006/ole">
            <mc:AlternateContent xmlns:mc="http://schemas.openxmlformats.org/markup-compatibility/2006">
              <mc:Choice xmlns:v="urn:schemas-microsoft-com:vml" Requires="v">
                <p:oleObj spid="_x0000_s42162" name="Equation" r:id="rId7" imgW="20116800" imgH="25908000" progId="Equation.DSMT4">
                  <p:embed/>
                </p:oleObj>
              </mc:Choice>
              <mc:Fallback>
                <p:oleObj name="Equation" r:id="rId7" imgW="20116800" imgH="25908000" progId="Equation.DSMT4">
                  <p:embed/>
                  <p:pic>
                    <p:nvPicPr>
                      <p:cNvPr id="0" name="对象 25"/>
                      <p:cNvPicPr/>
                      <p:nvPr/>
                    </p:nvPicPr>
                    <p:blipFill>
                      <a:blip r:embed="rId8"/>
                      <a:stretch>
                        <a:fillRect/>
                      </a:stretch>
                    </p:blipFill>
                    <p:spPr>
                      <a:xfrm>
                        <a:off x="3450418" y="3737358"/>
                        <a:ext cx="838200" cy="1079500"/>
                      </a:xfrm>
                      <a:prstGeom prst="rect">
                        <a:avLst/>
                      </a:prstGeom>
                    </p:spPr>
                  </p:pic>
                </p:oleObj>
              </mc:Fallback>
            </mc:AlternateContent>
          </a:graphicData>
        </a:graphic>
      </p:graphicFrame>
      <p:grpSp>
        <p:nvGrpSpPr>
          <p:cNvPr id="40" name="组合 39"/>
          <p:cNvGrpSpPr/>
          <p:nvPr/>
        </p:nvGrpSpPr>
        <p:grpSpPr>
          <a:xfrm>
            <a:off x="4620157" y="2241845"/>
            <a:ext cx="6035463" cy="1244600"/>
            <a:chOff x="2594915" y="2486466"/>
            <a:chExt cx="6035463" cy="1244600"/>
          </a:xfrm>
        </p:grpSpPr>
        <p:sp>
          <p:nvSpPr>
            <p:cNvPr id="41" name="Text Box 3"/>
            <p:cNvSpPr txBox="1"/>
            <p:nvPr/>
          </p:nvSpPr>
          <p:spPr>
            <a:xfrm>
              <a:off x="2594915" y="2785601"/>
              <a:ext cx="1668324" cy="646331"/>
            </a:xfrm>
            <a:prstGeom prst="rect">
              <a:avLst/>
            </a:prstGeom>
            <a:noFill/>
            <a:ln w="9525">
              <a:noFill/>
            </a:ln>
          </p:spPr>
          <p:txBody>
            <a:bodyPr wrap="square">
              <a:spAutoFit/>
            </a:bodyPr>
            <a:lstStyle/>
            <a:p>
              <a:pPr eaLnBrk="0" hangingPunct="0"/>
              <a:r>
                <a:rPr lang="zh-CN" altLang="en-US" sz="3600" b="1">
                  <a:solidFill>
                    <a:srgbClr val="FF0000"/>
                  </a:solidFill>
                  <a:latin typeface="+mj-lt"/>
                  <a:cs typeface="仿宋" panose="02010609060101010101" pitchFamily="49" charset="-122"/>
                </a:rPr>
                <a:t>（</a:t>
              </a:r>
              <a:r>
                <a:rPr lang="en-US" altLang="zh-CN" sz="3600" b="1">
                  <a:solidFill>
                    <a:srgbClr val="FF0000"/>
                  </a:solidFill>
                  <a:latin typeface="+mj-lt"/>
                  <a:cs typeface="仿宋" panose="02010609060101010101" pitchFamily="49" charset="-122"/>
                </a:rPr>
                <a:t>2</a:t>
              </a:r>
              <a:r>
                <a:rPr lang="zh-CN" altLang="en-US" sz="3600" b="1">
                  <a:solidFill>
                    <a:srgbClr val="FF0000"/>
                  </a:solidFill>
                  <a:latin typeface="+mj-lt"/>
                  <a:cs typeface="仿宋" panose="02010609060101010101" pitchFamily="49" charset="-122"/>
                </a:rPr>
                <a:t>）</a:t>
              </a:r>
              <a:endParaRPr lang="en-US" altLang="zh-CN" sz="3600" b="1">
                <a:solidFill>
                  <a:srgbClr val="FF0000"/>
                </a:solidFill>
                <a:latin typeface="+mj-lt"/>
              </a:endParaRPr>
            </a:p>
          </p:txBody>
        </p:sp>
        <p:graphicFrame>
          <p:nvGraphicFramePr>
            <p:cNvPr id="42" name="对象 41"/>
            <p:cNvGraphicFramePr>
              <a:graphicFrameLocks noChangeAspect="1"/>
            </p:cNvGraphicFramePr>
            <p:nvPr/>
          </p:nvGraphicFramePr>
          <p:xfrm>
            <a:off x="3651978" y="2486466"/>
            <a:ext cx="4978400" cy="1244600"/>
          </p:xfrm>
          <a:graphic>
            <a:graphicData uri="http://schemas.openxmlformats.org/presentationml/2006/ole">
              <mc:AlternateContent xmlns:mc="http://schemas.openxmlformats.org/markup-compatibility/2006">
                <mc:Choice xmlns:v="urn:schemas-microsoft-com:vml" Requires="v">
                  <p:oleObj spid="_x0000_s42163" name="Equation" r:id="rId9" imgW="119481600" imgH="29870400" progId="Equation.DSMT4">
                    <p:embed/>
                  </p:oleObj>
                </mc:Choice>
                <mc:Fallback>
                  <p:oleObj name="Equation" r:id="rId9" imgW="119481600" imgH="29870400" progId="Equation.DSMT4">
                    <p:embed/>
                    <p:pic>
                      <p:nvPicPr>
                        <p:cNvPr id="0" name="对象 41"/>
                        <p:cNvPicPr/>
                        <p:nvPr/>
                      </p:nvPicPr>
                      <p:blipFill>
                        <a:blip r:embed="rId10"/>
                        <a:stretch>
                          <a:fillRect/>
                        </a:stretch>
                      </p:blipFill>
                      <p:spPr>
                        <a:xfrm>
                          <a:off x="3651978" y="2486466"/>
                          <a:ext cx="4978400" cy="1244600"/>
                        </a:xfrm>
                        <a:prstGeom prst="rect">
                          <a:avLst/>
                        </a:prstGeom>
                      </p:spPr>
                    </p:pic>
                  </p:oleObj>
                </mc:Fallback>
              </mc:AlternateContent>
            </a:graphicData>
          </a:graphic>
        </p:graphicFrame>
      </p:grpSp>
      <p:graphicFrame>
        <p:nvGraphicFramePr>
          <p:cNvPr id="44" name="对象 43"/>
          <p:cNvGraphicFramePr>
            <a:graphicFrameLocks noChangeAspect="1"/>
          </p:cNvGraphicFramePr>
          <p:nvPr/>
        </p:nvGraphicFramePr>
        <p:xfrm>
          <a:off x="8048423" y="3740200"/>
          <a:ext cx="2984500" cy="1244600"/>
        </p:xfrm>
        <a:graphic>
          <a:graphicData uri="http://schemas.openxmlformats.org/presentationml/2006/ole">
            <mc:AlternateContent xmlns:mc="http://schemas.openxmlformats.org/markup-compatibility/2006">
              <mc:Choice xmlns:v="urn:schemas-microsoft-com:vml" Requires="v">
                <p:oleObj spid="_x0000_s42164" name="Equation" r:id="rId11" imgW="71628000" imgH="29870400" progId="Equation.DSMT4">
                  <p:embed/>
                </p:oleObj>
              </mc:Choice>
              <mc:Fallback>
                <p:oleObj name="Equation" r:id="rId11" imgW="71628000" imgH="29870400" progId="Equation.DSMT4">
                  <p:embed/>
                  <p:pic>
                    <p:nvPicPr>
                      <p:cNvPr id="0" name="对象 43"/>
                      <p:cNvPicPr/>
                      <p:nvPr/>
                    </p:nvPicPr>
                    <p:blipFill>
                      <a:blip r:embed="rId12"/>
                      <a:stretch>
                        <a:fillRect/>
                      </a:stretch>
                    </p:blipFill>
                    <p:spPr>
                      <a:xfrm>
                        <a:off x="8048423" y="3740200"/>
                        <a:ext cx="2984500" cy="1244600"/>
                      </a:xfrm>
                      <a:prstGeom prst="rect">
                        <a:avLst/>
                      </a:prstGeom>
                    </p:spPr>
                  </p:pic>
                </p:oleObj>
              </mc:Fallback>
            </mc:AlternateContent>
          </a:graphicData>
        </a:graphic>
      </p:graphicFrame>
      <p:graphicFrame>
        <p:nvGraphicFramePr>
          <p:cNvPr id="22" name="对象 21"/>
          <p:cNvGraphicFramePr>
            <a:graphicFrameLocks noChangeAspect="1"/>
          </p:cNvGraphicFramePr>
          <p:nvPr/>
        </p:nvGraphicFramePr>
        <p:xfrm>
          <a:off x="8048423" y="5221288"/>
          <a:ext cx="1841500" cy="1079500"/>
        </p:xfrm>
        <a:graphic>
          <a:graphicData uri="http://schemas.openxmlformats.org/presentationml/2006/ole">
            <mc:AlternateContent xmlns:mc="http://schemas.openxmlformats.org/markup-compatibility/2006">
              <mc:Choice xmlns:v="urn:schemas-microsoft-com:vml" Requires="v">
                <p:oleObj spid="_x0000_s42165" name="Equation" r:id="rId13" imgW="44196000" imgH="25908000" progId="Equation.DSMT4">
                  <p:embed/>
                </p:oleObj>
              </mc:Choice>
              <mc:Fallback>
                <p:oleObj name="Equation" r:id="rId13" imgW="44196000" imgH="25908000" progId="Equation.DSMT4">
                  <p:embed/>
                  <p:pic>
                    <p:nvPicPr>
                      <p:cNvPr id="0" name="对象 43"/>
                      <p:cNvPicPr/>
                      <p:nvPr/>
                    </p:nvPicPr>
                    <p:blipFill>
                      <a:blip r:embed="rId14"/>
                      <a:stretch>
                        <a:fillRect/>
                      </a:stretch>
                    </p:blipFill>
                    <p:spPr>
                      <a:xfrm>
                        <a:off x="8048423" y="5221288"/>
                        <a:ext cx="1841500" cy="1079500"/>
                      </a:xfrm>
                      <a:prstGeom prst="rect">
                        <a:avLst/>
                      </a:prstGeom>
                    </p:spPr>
                  </p:pic>
                </p:oleObj>
              </mc:Fallback>
            </mc:AlternateContent>
          </a:graphicData>
        </a:graphic>
      </p:graphicFrame>
      <p:graphicFrame>
        <p:nvGraphicFramePr>
          <p:cNvPr id="27" name="对象 26"/>
          <p:cNvGraphicFramePr>
            <a:graphicFrameLocks noChangeAspect="1"/>
          </p:cNvGraphicFramePr>
          <p:nvPr/>
        </p:nvGraphicFramePr>
        <p:xfrm>
          <a:off x="9964390" y="5238750"/>
          <a:ext cx="1066800" cy="1079500"/>
        </p:xfrm>
        <a:graphic>
          <a:graphicData uri="http://schemas.openxmlformats.org/presentationml/2006/ole">
            <mc:AlternateContent xmlns:mc="http://schemas.openxmlformats.org/markup-compatibility/2006">
              <mc:Choice xmlns:v="urn:schemas-microsoft-com:vml" Requires="v">
                <p:oleObj spid="_x0000_s42166" name="Equation" r:id="rId15" imgW="25603200" imgH="25908000" progId="Equation.DSMT4">
                  <p:embed/>
                </p:oleObj>
              </mc:Choice>
              <mc:Fallback>
                <p:oleObj name="Equation" r:id="rId15" imgW="25603200" imgH="25908000" progId="Equation.DSMT4">
                  <p:embed/>
                  <p:pic>
                    <p:nvPicPr>
                      <p:cNvPr id="0" name="对象 21"/>
                      <p:cNvPicPr/>
                      <p:nvPr/>
                    </p:nvPicPr>
                    <p:blipFill>
                      <a:blip r:embed="rId16"/>
                      <a:stretch>
                        <a:fillRect/>
                      </a:stretch>
                    </p:blipFill>
                    <p:spPr>
                      <a:xfrm>
                        <a:off x="9964390" y="5238750"/>
                        <a:ext cx="1066800" cy="107950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wipe(left)">
                                      <p:cBhvr>
                                        <p:cTn id="12" dur="25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wipe(left)">
                                      <p:cBhvr>
                                        <p:cTn id="17" dur="500"/>
                                        <p:tgtEl>
                                          <p:spTgt spid="4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wipe(left)">
                                      <p:cBhvr>
                                        <p:cTn id="22" dur="250"/>
                                        <p:tgtEl>
                                          <p:spTgt spid="4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250"/>
                                        <p:tgtEl>
                                          <p:spTgt spid="2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ipe(left)">
                                      <p:cBhvr>
                                        <p:cTn id="32" dur="2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055585" y="471996"/>
            <a:ext cx="6456756" cy="707886"/>
          </a:xfrm>
          <a:prstGeom prst="rect">
            <a:avLst/>
          </a:prstGeom>
          <a:noFill/>
        </p:spPr>
        <p:txBody>
          <a:bodyPr wrap="square" rtlCol="0">
            <a:spAutoFit/>
          </a:bodyPr>
          <a:lstStyle/>
          <a:p>
            <a:r>
              <a:rPr lang="zh-CN" altLang="en-US" sz="4000" b="1">
                <a:solidFill>
                  <a:schemeClr val="accent5">
                    <a:lumMod val="50000"/>
                  </a:schemeClr>
                </a:solidFill>
                <a:latin typeface="微软雅黑" panose="020B0503020204020204" pitchFamily="34" charset="-122"/>
                <a:ea typeface="微软雅黑" panose="020B0503020204020204" pitchFamily="34" charset="-122"/>
              </a:rPr>
              <a:t>知识点二 最简二次根式</a:t>
            </a:r>
            <a:endParaRPr lang="zh-CN" altLang="en-US" sz="4000" b="1">
              <a:solidFill>
                <a:schemeClr val="accent5">
                  <a:lumMod val="50000"/>
                </a:schemeClr>
              </a:solidFill>
              <a:latin typeface="微软雅黑" panose="020B0503020204020204" pitchFamily="34" charset="-122"/>
              <a:ea typeface="微软雅黑" panose="020B0503020204020204" pitchFamily="34" charset="-122"/>
            </a:endParaRPr>
          </a:p>
        </p:txBody>
      </p:sp>
      <p:sp>
        <p:nvSpPr>
          <p:cNvPr id="4" name="矩形: 圆角 3"/>
          <p:cNvSpPr/>
          <p:nvPr/>
        </p:nvSpPr>
        <p:spPr>
          <a:xfrm>
            <a:off x="944115" y="1710827"/>
            <a:ext cx="1539298" cy="667999"/>
          </a:xfrm>
          <a:prstGeom prst="roundRect">
            <a:avLst/>
          </a:prstGeom>
          <a:solidFill>
            <a:srgbClr val="FEF8EA"/>
          </a:solidFill>
          <a:ln w="57150">
            <a:solidFill>
              <a:srgbClr val="A1C7E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3600" b="1">
                <a:solidFill>
                  <a:srgbClr val="0070C0"/>
                </a:solidFill>
                <a:latin typeface="微软雅黑" panose="020B0503020204020204" pitchFamily="34" charset="-122"/>
                <a:ea typeface="微软雅黑" panose="020B0503020204020204" pitchFamily="34" charset="-122"/>
              </a:rPr>
              <a:t>思 考</a:t>
            </a:r>
            <a:endParaRPr lang="zh-CN" altLang="en-US" sz="3600" b="1" dirty="0">
              <a:solidFill>
                <a:srgbClr val="0070C0"/>
              </a:solidFill>
              <a:latin typeface="微软雅黑" panose="020B0503020204020204" pitchFamily="34" charset="-122"/>
              <a:ea typeface="微软雅黑" panose="020B0503020204020204" pitchFamily="34" charset="-122"/>
            </a:endParaRPr>
          </a:p>
        </p:txBody>
      </p:sp>
      <p:sp>
        <p:nvSpPr>
          <p:cNvPr id="5" name="Rectangle 15"/>
          <p:cNvSpPr>
            <a:spLocks noChangeArrowheads="1"/>
          </p:cNvSpPr>
          <p:nvPr/>
        </p:nvSpPr>
        <p:spPr bwMode="auto">
          <a:xfrm>
            <a:off x="528637" y="2909771"/>
            <a:ext cx="11070463" cy="2909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400" eaLnBrk="1" fontAlgn="auto" hangingPunct="1">
              <a:lnSpc>
                <a:spcPct val="120000"/>
              </a:lnSpc>
              <a:spcBef>
                <a:spcPct val="20000"/>
              </a:spcBef>
              <a:spcAft>
                <a:spcPts val="0"/>
              </a:spcAft>
              <a:defRPr/>
            </a:pPr>
            <a:r>
              <a:rPr lang="zh-CN" altLang="zh-CN" sz="3600" b="1" kern="0" dirty="0">
                <a:solidFill>
                  <a:prstClr val="black"/>
                </a:solidFill>
                <a:latin typeface="+mj-lt"/>
                <a:ea typeface="+mn-ea"/>
              </a:rPr>
              <a:t>观察上面各小题计算的最后结果：</a:t>
            </a:r>
            <a:endParaRPr lang="zh-CN" altLang="zh-CN" sz="3600" b="1" kern="0" dirty="0">
              <a:solidFill>
                <a:prstClr val="black"/>
              </a:solidFill>
              <a:latin typeface="+mj-lt"/>
              <a:ea typeface="+mn-ea"/>
            </a:endParaRPr>
          </a:p>
          <a:p>
            <a:pPr algn="just" defTabSz="914400" eaLnBrk="1" fontAlgn="auto" hangingPunct="1">
              <a:lnSpc>
                <a:spcPct val="120000"/>
              </a:lnSpc>
              <a:spcBef>
                <a:spcPct val="20000"/>
              </a:spcBef>
              <a:spcAft>
                <a:spcPts val="0"/>
              </a:spcAft>
              <a:defRPr/>
            </a:pPr>
            <a:r>
              <a:rPr lang="zh-CN" altLang="zh-CN" sz="3600" b="1" kern="0" dirty="0">
                <a:solidFill>
                  <a:prstClr val="black"/>
                </a:solidFill>
                <a:latin typeface="+mj-lt"/>
                <a:ea typeface="+mn-ea"/>
              </a:rPr>
              <a:t>（1）你觉得</a:t>
            </a:r>
            <a:r>
              <a:rPr lang="zh-CN" altLang="zh-CN" sz="3600" b="1" kern="0">
                <a:solidFill>
                  <a:prstClr val="black"/>
                </a:solidFill>
                <a:latin typeface="+mj-lt"/>
                <a:ea typeface="+mn-ea"/>
              </a:rPr>
              <a:t>这些结果</a:t>
            </a:r>
            <a:r>
              <a:rPr lang="zh-CN" altLang="en-US" sz="3600" b="1" kern="0">
                <a:solidFill>
                  <a:prstClr val="black"/>
                </a:solidFill>
                <a:latin typeface="+mj-lt"/>
                <a:ea typeface="+mn-ea"/>
              </a:rPr>
              <a:t>还能</a:t>
            </a:r>
            <a:r>
              <a:rPr lang="zh-CN" altLang="zh-CN" sz="3600" b="1" kern="0">
                <a:solidFill>
                  <a:prstClr val="black"/>
                </a:solidFill>
                <a:latin typeface="+mj-lt"/>
                <a:ea typeface="+mn-ea"/>
              </a:rPr>
              <a:t>再化简吗</a:t>
            </a:r>
            <a:r>
              <a:rPr lang="zh-CN" altLang="zh-CN" sz="3600" b="1" kern="0" dirty="0">
                <a:solidFill>
                  <a:prstClr val="black"/>
                </a:solidFill>
                <a:latin typeface="+mj-lt"/>
                <a:ea typeface="+mn-ea"/>
              </a:rPr>
              <a:t>？</a:t>
            </a:r>
            <a:endParaRPr lang="zh-CN" altLang="zh-CN" sz="3600" b="1" kern="0" dirty="0">
              <a:solidFill>
                <a:prstClr val="black"/>
              </a:solidFill>
              <a:latin typeface="+mj-lt"/>
              <a:ea typeface="+mn-ea"/>
            </a:endParaRPr>
          </a:p>
          <a:p>
            <a:pPr algn="just" defTabSz="914400" eaLnBrk="1" fontAlgn="auto" hangingPunct="1">
              <a:lnSpc>
                <a:spcPct val="120000"/>
              </a:lnSpc>
              <a:spcBef>
                <a:spcPct val="20000"/>
              </a:spcBef>
              <a:spcAft>
                <a:spcPts val="0"/>
              </a:spcAft>
              <a:defRPr/>
            </a:pPr>
            <a:r>
              <a:rPr lang="zh-CN" altLang="zh-CN" sz="3600" b="1" kern="0" dirty="0">
                <a:solidFill>
                  <a:prstClr val="black"/>
                </a:solidFill>
                <a:latin typeface="+mj-lt"/>
                <a:ea typeface="+mn-ea"/>
              </a:rPr>
              <a:t>（2）这些结果有什么</a:t>
            </a:r>
            <a:r>
              <a:rPr lang="zh-CN" altLang="zh-CN" sz="3600" b="1" kern="0">
                <a:solidFill>
                  <a:prstClr val="black"/>
                </a:solidFill>
                <a:latin typeface="+mj-lt"/>
                <a:ea typeface="+mn-ea"/>
              </a:rPr>
              <a:t>共同特点</a:t>
            </a:r>
            <a:r>
              <a:rPr lang="zh-CN" altLang="en-US" sz="3600" b="1" kern="0">
                <a:solidFill>
                  <a:prstClr val="black"/>
                </a:solidFill>
                <a:latin typeface="+mj-lt"/>
                <a:ea typeface="+mn-ea"/>
              </a:rPr>
              <a:t>？</a:t>
            </a:r>
            <a:r>
              <a:rPr lang="zh-CN" altLang="zh-CN" sz="3600" b="1" kern="0">
                <a:solidFill>
                  <a:prstClr val="black"/>
                </a:solidFill>
                <a:latin typeface="+mj-lt"/>
                <a:ea typeface="+mn-ea"/>
              </a:rPr>
              <a:t>你</a:t>
            </a:r>
            <a:r>
              <a:rPr lang="zh-CN" altLang="zh-CN" sz="3600" b="1" kern="0" dirty="0">
                <a:solidFill>
                  <a:prstClr val="black"/>
                </a:solidFill>
                <a:latin typeface="+mj-lt"/>
                <a:ea typeface="+mn-ea"/>
              </a:rPr>
              <a:t>认为一个二次根式满足什么条件就可以说它是</a:t>
            </a:r>
            <a:r>
              <a:rPr lang="zh-CN" altLang="zh-CN" sz="3600" b="1" kern="0">
                <a:solidFill>
                  <a:srgbClr val="FF0000"/>
                </a:solidFill>
                <a:latin typeface="+mj-lt"/>
                <a:ea typeface="+mn-ea"/>
              </a:rPr>
              <a:t>最简</a:t>
            </a:r>
            <a:r>
              <a:rPr lang="zh-CN" altLang="en-US" sz="3600" b="1" kern="0">
                <a:solidFill>
                  <a:srgbClr val="FF0000"/>
                </a:solidFill>
                <a:latin typeface="+mj-lt"/>
                <a:ea typeface="+mn-ea"/>
              </a:rPr>
              <a:t>二次根式</a:t>
            </a:r>
            <a:r>
              <a:rPr lang="zh-CN" altLang="zh-CN" sz="3600" b="1" kern="0">
                <a:solidFill>
                  <a:prstClr val="black"/>
                </a:solidFill>
                <a:latin typeface="+mj-lt"/>
                <a:ea typeface="+mn-ea"/>
              </a:rPr>
              <a:t>了</a:t>
            </a:r>
            <a:r>
              <a:rPr lang="zh-CN" altLang="zh-CN" sz="3600" b="1" kern="0" dirty="0">
                <a:solidFill>
                  <a:prstClr val="black"/>
                </a:solidFill>
                <a:latin typeface="+mj-lt"/>
                <a:ea typeface="+mn-ea"/>
              </a:rPr>
              <a:t>？ </a:t>
            </a:r>
            <a:endParaRPr lang="zh-CN" altLang="zh-CN" sz="3600" b="1" kern="0" dirty="0">
              <a:solidFill>
                <a:prstClr val="black"/>
              </a:solidFill>
              <a:latin typeface="+mj-lt"/>
              <a:ea typeface="+mn-ea"/>
            </a:endParaRPr>
          </a:p>
        </p:txBody>
      </p:sp>
      <p:graphicFrame>
        <p:nvGraphicFramePr>
          <p:cNvPr id="8" name="对象 7"/>
          <p:cNvGraphicFramePr>
            <a:graphicFrameLocks noChangeAspect="1"/>
          </p:cNvGraphicFramePr>
          <p:nvPr/>
        </p:nvGraphicFramePr>
        <p:xfrm>
          <a:off x="4821858" y="1561939"/>
          <a:ext cx="952500" cy="1066800"/>
        </p:xfrm>
        <a:graphic>
          <a:graphicData uri="http://schemas.openxmlformats.org/presentationml/2006/ole">
            <mc:AlternateContent xmlns:mc="http://schemas.openxmlformats.org/markup-compatibility/2006">
              <mc:Choice xmlns:v="urn:schemas-microsoft-com:vml" Requires="v">
                <p:oleObj spid="_x0000_s43089" name="Equation" r:id="rId1" imgW="22860000" imgH="25603200" progId="Equation.DSMT4">
                  <p:embed/>
                </p:oleObj>
              </mc:Choice>
              <mc:Fallback>
                <p:oleObj name="Equation" r:id="rId1" imgW="22860000" imgH="25603200" progId="Equation.DSMT4">
                  <p:embed/>
                  <p:pic>
                    <p:nvPicPr>
                      <p:cNvPr id="0" name="对象 25"/>
                      <p:cNvPicPr/>
                      <p:nvPr/>
                    </p:nvPicPr>
                    <p:blipFill>
                      <a:blip r:embed="rId2"/>
                      <a:stretch>
                        <a:fillRect/>
                      </a:stretch>
                    </p:blipFill>
                    <p:spPr>
                      <a:xfrm>
                        <a:off x="4821858" y="1561939"/>
                        <a:ext cx="952500" cy="1066800"/>
                      </a:xfrm>
                      <a:prstGeom prst="rect">
                        <a:avLst/>
                      </a:prstGeom>
                    </p:spPr>
                  </p:pic>
                </p:oleObj>
              </mc:Fallback>
            </mc:AlternateContent>
          </a:graphicData>
        </a:graphic>
      </p:graphicFrame>
      <p:graphicFrame>
        <p:nvGraphicFramePr>
          <p:cNvPr id="9" name="对象 8"/>
          <p:cNvGraphicFramePr>
            <a:graphicFrameLocks noChangeAspect="1"/>
          </p:cNvGraphicFramePr>
          <p:nvPr/>
        </p:nvGraphicFramePr>
        <p:xfrm>
          <a:off x="7857573" y="1815939"/>
          <a:ext cx="825500" cy="558800"/>
        </p:xfrm>
        <a:graphic>
          <a:graphicData uri="http://schemas.openxmlformats.org/presentationml/2006/ole">
            <mc:AlternateContent xmlns:mc="http://schemas.openxmlformats.org/markup-compatibility/2006">
              <mc:Choice xmlns:v="urn:schemas-microsoft-com:vml" Requires="v">
                <p:oleObj spid="_x0000_s43090" name="Equation" r:id="rId3" imgW="19812000" imgH="13411200" progId="Equation.DSMT4">
                  <p:embed/>
                </p:oleObj>
              </mc:Choice>
              <mc:Fallback>
                <p:oleObj name="Equation" r:id="rId3" imgW="19812000" imgH="13411200" progId="Equation.DSMT4">
                  <p:embed/>
                  <p:pic>
                    <p:nvPicPr>
                      <p:cNvPr id="0" name="对象 45"/>
                      <p:cNvPicPr/>
                      <p:nvPr/>
                    </p:nvPicPr>
                    <p:blipFill>
                      <a:blip r:embed="rId4"/>
                      <a:stretch>
                        <a:fillRect/>
                      </a:stretch>
                    </p:blipFill>
                    <p:spPr>
                      <a:xfrm>
                        <a:off x="7857573" y="1815939"/>
                        <a:ext cx="825500" cy="558800"/>
                      </a:xfrm>
                      <a:prstGeom prst="rect">
                        <a:avLst/>
                      </a:prstGeom>
                    </p:spPr>
                  </p:pic>
                </p:oleObj>
              </mc:Fallback>
            </mc:AlternateContent>
          </a:graphicData>
        </a:graphic>
      </p:graphicFrame>
      <p:graphicFrame>
        <p:nvGraphicFramePr>
          <p:cNvPr id="10" name="对象 9"/>
          <p:cNvGraphicFramePr>
            <a:graphicFrameLocks noChangeAspect="1"/>
          </p:cNvGraphicFramePr>
          <p:nvPr/>
        </p:nvGraphicFramePr>
        <p:xfrm>
          <a:off x="6511165" y="1822289"/>
          <a:ext cx="609600" cy="546100"/>
        </p:xfrm>
        <a:graphic>
          <a:graphicData uri="http://schemas.openxmlformats.org/presentationml/2006/ole">
            <mc:AlternateContent xmlns:mc="http://schemas.openxmlformats.org/markup-compatibility/2006">
              <mc:Choice xmlns:v="urn:schemas-microsoft-com:vml" Requires="v">
                <p:oleObj spid="_x0000_s43091" name="Equation" r:id="rId5" imgW="14630400" imgH="13106400" progId="Equation.DSMT4">
                  <p:embed/>
                </p:oleObj>
              </mc:Choice>
              <mc:Fallback>
                <p:oleObj name="Equation" r:id="rId5" imgW="14630400" imgH="13106400" progId="Equation.DSMT4">
                  <p:embed/>
                  <p:pic>
                    <p:nvPicPr>
                      <p:cNvPr id="0" name="对象 34"/>
                      <p:cNvPicPr/>
                      <p:nvPr/>
                    </p:nvPicPr>
                    <p:blipFill>
                      <a:blip r:embed="rId6"/>
                      <a:stretch>
                        <a:fillRect/>
                      </a:stretch>
                    </p:blipFill>
                    <p:spPr>
                      <a:xfrm>
                        <a:off x="6511165" y="1822289"/>
                        <a:ext cx="609600" cy="546100"/>
                      </a:xfrm>
                      <a:prstGeom prst="rect">
                        <a:avLst/>
                      </a:prstGeom>
                    </p:spPr>
                  </p:pic>
                </p:oleObj>
              </mc:Fallback>
            </mc:AlternateContent>
          </a:graphicData>
        </a:graphic>
      </p:graphicFrame>
      <p:graphicFrame>
        <p:nvGraphicFramePr>
          <p:cNvPr id="12" name="对象 11"/>
          <p:cNvGraphicFramePr>
            <a:graphicFrameLocks noChangeAspect="1"/>
          </p:cNvGraphicFramePr>
          <p:nvPr/>
        </p:nvGraphicFramePr>
        <p:xfrm>
          <a:off x="3246851" y="1822289"/>
          <a:ext cx="838200" cy="546100"/>
        </p:xfrm>
        <a:graphic>
          <a:graphicData uri="http://schemas.openxmlformats.org/presentationml/2006/ole">
            <mc:AlternateContent xmlns:mc="http://schemas.openxmlformats.org/markup-compatibility/2006">
              <mc:Choice xmlns:v="urn:schemas-microsoft-com:vml" Requires="v">
                <p:oleObj spid="_x0000_s43092" name="Equation" r:id="rId7" imgW="20116800" imgH="13106400" progId="Equation.DSMT4">
                  <p:embed/>
                </p:oleObj>
              </mc:Choice>
              <mc:Fallback>
                <p:oleObj name="Equation" r:id="rId7" imgW="20116800" imgH="13106400" progId="Equation.DSMT4">
                  <p:embed/>
                  <p:pic>
                    <p:nvPicPr>
                      <p:cNvPr id="0" name="图片 43091"/>
                      <p:cNvPicPr/>
                      <p:nvPr/>
                    </p:nvPicPr>
                    <p:blipFill>
                      <a:blip r:embed="rId8"/>
                      <a:stretch>
                        <a:fillRect/>
                      </a:stretch>
                    </p:blipFill>
                    <p:spPr>
                      <a:xfrm>
                        <a:off x="3246851" y="1822289"/>
                        <a:ext cx="838200" cy="5461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5"/>
          <p:cNvSpPr>
            <a:spLocks noChangeArrowheads="1"/>
          </p:cNvSpPr>
          <p:nvPr/>
        </p:nvSpPr>
        <p:spPr bwMode="auto">
          <a:xfrm>
            <a:off x="819042" y="2339814"/>
            <a:ext cx="10291545" cy="1358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400" eaLnBrk="1" fontAlgn="auto" hangingPunct="1">
              <a:lnSpc>
                <a:spcPct val="120000"/>
              </a:lnSpc>
              <a:spcBef>
                <a:spcPts val="0"/>
              </a:spcBef>
              <a:spcAft>
                <a:spcPts val="0"/>
              </a:spcAft>
              <a:defRPr/>
            </a:pPr>
            <a:r>
              <a:rPr lang="zh-CN" altLang="zh-CN" sz="3600" b="1" kern="0">
                <a:solidFill>
                  <a:prstClr val="black"/>
                </a:solidFill>
                <a:latin typeface="+mn-lt"/>
                <a:ea typeface="黑体" panose="02010609060101010101" pitchFamily="49" charset="-122"/>
                <a:sym typeface="Times New Roman" panose="02020603050405020304" pitchFamily="18" charset="0"/>
              </a:rPr>
              <a:t>（</a:t>
            </a:r>
            <a:r>
              <a:rPr lang="zh-CN" altLang="zh-CN" sz="3600" b="1" kern="0" dirty="0">
                <a:solidFill>
                  <a:prstClr val="black"/>
                </a:solidFill>
                <a:latin typeface="+mn-lt"/>
                <a:ea typeface="黑体" panose="02010609060101010101" pitchFamily="49" charset="-122"/>
                <a:sym typeface="Times New Roman" panose="02020603050405020304" pitchFamily="18" charset="0"/>
              </a:rPr>
              <a:t>1</a:t>
            </a:r>
            <a:r>
              <a:rPr lang="zh-CN" altLang="zh-CN" sz="3600" b="1" kern="0">
                <a:solidFill>
                  <a:prstClr val="black"/>
                </a:solidFill>
                <a:latin typeface="+mn-lt"/>
                <a:ea typeface="黑体" panose="02010609060101010101" pitchFamily="49" charset="-122"/>
                <a:sym typeface="Times New Roman" panose="02020603050405020304" pitchFamily="18" charset="0"/>
              </a:rPr>
              <a:t>）</a:t>
            </a:r>
            <a:r>
              <a:rPr lang="zh-CN" altLang="zh-CN" sz="3600" b="1" kern="0">
                <a:solidFill>
                  <a:srgbClr val="0000FF"/>
                </a:solidFill>
                <a:latin typeface="+mn-lt"/>
                <a:ea typeface="黑体" panose="02010609060101010101" pitchFamily="49" charset="-122"/>
              </a:rPr>
              <a:t>被开方数</a:t>
            </a:r>
            <a:r>
              <a:rPr lang="zh-CN" altLang="en-US" sz="3600" b="1" kern="0">
                <a:solidFill>
                  <a:srgbClr val="0000FF"/>
                </a:solidFill>
                <a:latin typeface="+mn-lt"/>
                <a:ea typeface="黑体" panose="02010609060101010101" pitchFamily="49" charset="-122"/>
              </a:rPr>
              <a:t>不含分母</a:t>
            </a:r>
            <a:r>
              <a:rPr lang="zh-CN" altLang="zh-CN" sz="3600" b="1" kern="0">
                <a:solidFill>
                  <a:prstClr val="black"/>
                </a:solidFill>
                <a:latin typeface="+mn-lt"/>
                <a:ea typeface="黑体" panose="02010609060101010101" pitchFamily="49" charset="-122"/>
              </a:rPr>
              <a:t>；</a:t>
            </a:r>
            <a:endParaRPr lang="zh-CN" altLang="zh-CN" sz="3600" b="1" kern="0" dirty="0">
              <a:solidFill>
                <a:prstClr val="black"/>
              </a:solidFill>
              <a:latin typeface="+mn-lt"/>
              <a:ea typeface="黑体" panose="02010609060101010101" pitchFamily="49" charset="-122"/>
            </a:endParaRPr>
          </a:p>
          <a:p>
            <a:pPr algn="just" defTabSz="914400" eaLnBrk="1" fontAlgn="auto" hangingPunct="1">
              <a:lnSpc>
                <a:spcPct val="120000"/>
              </a:lnSpc>
              <a:spcBef>
                <a:spcPts val="0"/>
              </a:spcBef>
              <a:spcAft>
                <a:spcPts val="0"/>
              </a:spcAft>
              <a:defRPr/>
            </a:pPr>
            <a:r>
              <a:rPr lang="zh-CN" altLang="zh-CN" sz="3600" b="1" kern="0" dirty="0">
                <a:solidFill>
                  <a:prstClr val="black"/>
                </a:solidFill>
                <a:latin typeface="+mn-lt"/>
                <a:ea typeface="黑体" panose="02010609060101010101" pitchFamily="49" charset="-122"/>
                <a:sym typeface="Times New Roman" panose="02020603050405020304" pitchFamily="18" charset="0"/>
              </a:rPr>
              <a:t>（2）</a:t>
            </a:r>
            <a:r>
              <a:rPr lang="zh-CN" altLang="zh-CN" sz="3600" b="1" kern="0" dirty="0">
                <a:solidFill>
                  <a:srgbClr val="0000FF"/>
                </a:solidFill>
                <a:latin typeface="+mn-lt"/>
                <a:ea typeface="黑体" panose="02010609060101010101" pitchFamily="49" charset="-122"/>
              </a:rPr>
              <a:t>被开方数中不含能开得尽方的因数</a:t>
            </a:r>
            <a:r>
              <a:rPr lang="zh-CN" altLang="zh-CN" sz="3600" b="1" kern="0">
                <a:solidFill>
                  <a:srgbClr val="0000FF"/>
                </a:solidFill>
                <a:latin typeface="+mn-lt"/>
                <a:ea typeface="黑体" panose="02010609060101010101" pitchFamily="49" charset="-122"/>
              </a:rPr>
              <a:t>或因式</a:t>
            </a:r>
            <a:r>
              <a:rPr lang="en-US" altLang="zh-CN" sz="3600" b="1" kern="0">
                <a:solidFill>
                  <a:prstClr val="black"/>
                </a:solidFill>
                <a:latin typeface="+mn-lt"/>
                <a:ea typeface="黑体" panose="02010609060101010101" pitchFamily="49" charset="-122"/>
              </a:rPr>
              <a:t>.</a:t>
            </a:r>
            <a:endParaRPr lang="zh-CN" altLang="zh-CN" sz="3600" b="1" kern="0" dirty="0">
              <a:solidFill>
                <a:prstClr val="black"/>
              </a:solidFill>
              <a:latin typeface="+mn-lt"/>
              <a:ea typeface="黑体" panose="02010609060101010101" pitchFamily="49" charset="-122"/>
            </a:endParaRPr>
          </a:p>
        </p:txBody>
      </p:sp>
      <p:sp>
        <p:nvSpPr>
          <p:cNvPr id="3" name="AutoShape 4"/>
          <p:cNvSpPr>
            <a:spLocks noChangeArrowheads="1"/>
          </p:cNvSpPr>
          <p:nvPr/>
        </p:nvSpPr>
        <p:spPr bwMode="auto">
          <a:xfrm>
            <a:off x="7368262" y="1391697"/>
            <a:ext cx="3742325" cy="1574800"/>
          </a:xfrm>
          <a:prstGeom prst="wedgeEllipseCallout">
            <a:avLst>
              <a:gd name="adj1" fmla="val -53214"/>
              <a:gd name="adj2" fmla="val -42889"/>
            </a:avLst>
          </a:prstGeom>
          <a:solidFill>
            <a:schemeClr val="accent4">
              <a:lumMod val="40000"/>
              <a:lumOff val="60000"/>
            </a:schemeClr>
          </a:solidFill>
          <a:ln w="19050">
            <a:solidFill>
              <a:schemeClr val="tx1"/>
            </a:solidFill>
            <a:miter lim="800000"/>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zh-CN" sz="3600" b="1">
                <a:solidFill>
                  <a:srgbClr val="453167"/>
                </a:solidFill>
                <a:latin typeface="+mn-ea"/>
                <a:ea typeface="+mn-ea"/>
              </a:rPr>
              <a:t>分母</a:t>
            </a:r>
            <a:r>
              <a:rPr lang="zh-CN" altLang="zh-CN" sz="3600" b="1" dirty="0">
                <a:solidFill>
                  <a:srgbClr val="453167"/>
                </a:solidFill>
                <a:latin typeface="+mn-ea"/>
                <a:ea typeface="+mn-ea"/>
              </a:rPr>
              <a:t>无根号，根号无分母</a:t>
            </a:r>
            <a:r>
              <a:rPr lang="en-US" altLang="zh-CN" sz="3600" b="1" dirty="0">
                <a:solidFill>
                  <a:srgbClr val="453167"/>
                </a:solidFill>
                <a:latin typeface="+mn-ea"/>
                <a:ea typeface="+mn-ea"/>
              </a:rPr>
              <a:t>.</a:t>
            </a:r>
            <a:endParaRPr lang="zh-CN" altLang="zh-CN" sz="3600" b="1" dirty="0">
              <a:solidFill>
                <a:srgbClr val="453167"/>
              </a:solidFill>
              <a:latin typeface="+mn-ea"/>
              <a:ea typeface="+mn-ea"/>
            </a:endParaRPr>
          </a:p>
        </p:txBody>
      </p:sp>
      <p:sp>
        <p:nvSpPr>
          <p:cNvPr id="4" name="Rectangle 15"/>
          <p:cNvSpPr>
            <a:spLocks noChangeArrowheads="1"/>
          </p:cNvSpPr>
          <p:nvPr/>
        </p:nvSpPr>
        <p:spPr bwMode="auto">
          <a:xfrm>
            <a:off x="1050436" y="4427198"/>
            <a:ext cx="10291545" cy="693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400" eaLnBrk="1" fontAlgn="auto" hangingPunct="1">
              <a:lnSpc>
                <a:spcPct val="120000"/>
              </a:lnSpc>
              <a:spcBef>
                <a:spcPts val="0"/>
              </a:spcBef>
              <a:spcAft>
                <a:spcPts val="0"/>
              </a:spcAft>
              <a:defRPr/>
            </a:pPr>
            <a:r>
              <a:rPr lang="zh-CN" altLang="zh-CN" sz="3600" b="1" kern="0">
                <a:solidFill>
                  <a:prstClr val="black"/>
                </a:solidFill>
                <a:latin typeface="+mn-lt"/>
                <a:ea typeface="黑体" panose="02010609060101010101" pitchFamily="49" charset="-122"/>
              </a:rPr>
              <a:t>满足</a:t>
            </a:r>
            <a:r>
              <a:rPr lang="zh-CN" altLang="zh-CN" sz="3600" b="1" kern="0" dirty="0">
                <a:solidFill>
                  <a:prstClr val="black"/>
                </a:solidFill>
                <a:latin typeface="+mn-lt"/>
                <a:ea typeface="黑体" panose="02010609060101010101" pitchFamily="49" charset="-122"/>
              </a:rPr>
              <a:t>上述两个条件的二</a:t>
            </a:r>
            <a:r>
              <a:rPr lang="zh-CN" altLang="zh-CN" sz="3600" b="1" kern="0">
                <a:solidFill>
                  <a:prstClr val="black"/>
                </a:solidFill>
                <a:latin typeface="+mn-lt"/>
                <a:ea typeface="黑体" panose="02010609060101010101" pitchFamily="49" charset="-122"/>
              </a:rPr>
              <a:t>次根式</a:t>
            </a:r>
            <a:r>
              <a:rPr lang="zh-CN" altLang="en-US" sz="3600" b="1" kern="0">
                <a:solidFill>
                  <a:prstClr val="black"/>
                </a:solidFill>
                <a:latin typeface="+mn-lt"/>
                <a:ea typeface="黑体" panose="02010609060101010101" pitchFamily="49" charset="-122"/>
              </a:rPr>
              <a:t>就是</a:t>
            </a:r>
            <a:r>
              <a:rPr lang="zh-CN" altLang="zh-CN" sz="3600" b="1" kern="0">
                <a:solidFill>
                  <a:srgbClr val="FF0000"/>
                </a:solidFill>
                <a:latin typeface="+mn-lt"/>
                <a:ea typeface="黑体" panose="02010609060101010101" pitchFamily="49" charset="-122"/>
              </a:rPr>
              <a:t>最</a:t>
            </a:r>
            <a:r>
              <a:rPr lang="zh-CN" altLang="zh-CN" sz="3600" b="1" kern="0" dirty="0">
                <a:solidFill>
                  <a:srgbClr val="FF0000"/>
                </a:solidFill>
                <a:latin typeface="+mn-lt"/>
                <a:ea typeface="黑体" panose="02010609060101010101" pitchFamily="49" charset="-122"/>
              </a:rPr>
              <a:t>简二</a:t>
            </a:r>
            <a:r>
              <a:rPr lang="zh-CN" altLang="zh-CN" sz="3600" b="1" kern="0">
                <a:solidFill>
                  <a:srgbClr val="FF0000"/>
                </a:solidFill>
                <a:latin typeface="+mn-lt"/>
                <a:ea typeface="黑体" panose="02010609060101010101" pitchFamily="49" charset="-122"/>
              </a:rPr>
              <a:t>次根式</a:t>
            </a:r>
            <a:r>
              <a:rPr lang="en-US" altLang="zh-CN" sz="3600" b="1" kern="0">
                <a:solidFill>
                  <a:prstClr val="black"/>
                </a:solidFill>
                <a:latin typeface="+mn-lt"/>
                <a:ea typeface="黑体" panose="02010609060101010101" pitchFamily="49" charset="-122"/>
              </a:rPr>
              <a:t>.</a:t>
            </a:r>
            <a:r>
              <a:rPr lang="zh-CN" altLang="zh-CN" sz="3600" b="1" kern="0">
                <a:solidFill>
                  <a:srgbClr val="FF0000"/>
                </a:solidFill>
                <a:latin typeface="+mn-lt"/>
                <a:ea typeface="黑体" panose="02010609060101010101" pitchFamily="49" charset="-122"/>
              </a:rPr>
              <a:t> </a:t>
            </a:r>
            <a:endParaRPr lang="zh-CN" altLang="zh-CN" sz="3600" b="1" kern="0" dirty="0">
              <a:solidFill>
                <a:srgbClr val="FF0000"/>
              </a:solidFill>
              <a:latin typeface="+mn-lt"/>
              <a:ea typeface="黑体" panose="02010609060101010101" pitchFamily="49" charset="-122"/>
            </a:endParaRPr>
          </a:p>
        </p:txBody>
      </p:sp>
      <p:graphicFrame>
        <p:nvGraphicFramePr>
          <p:cNvPr id="5" name="对象 4"/>
          <p:cNvGraphicFramePr>
            <a:graphicFrameLocks noChangeAspect="1"/>
          </p:cNvGraphicFramePr>
          <p:nvPr/>
        </p:nvGraphicFramePr>
        <p:xfrm>
          <a:off x="4821858" y="543951"/>
          <a:ext cx="952500" cy="1066800"/>
        </p:xfrm>
        <a:graphic>
          <a:graphicData uri="http://schemas.openxmlformats.org/presentationml/2006/ole">
            <mc:AlternateContent xmlns:mc="http://schemas.openxmlformats.org/markup-compatibility/2006">
              <mc:Choice xmlns:v="urn:schemas-microsoft-com:vml" Requires="v">
                <p:oleObj spid="_x0000_s44110" name="Equation" r:id="rId1" imgW="22860000" imgH="25603200" progId="Equation.DSMT4">
                  <p:embed/>
                </p:oleObj>
              </mc:Choice>
              <mc:Fallback>
                <p:oleObj name="Equation" r:id="rId1" imgW="22860000" imgH="25603200" progId="Equation.DSMT4">
                  <p:embed/>
                  <p:pic>
                    <p:nvPicPr>
                      <p:cNvPr id="0" name="对象 7"/>
                      <p:cNvPicPr/>
                      <p:nvPr/>
                    </p:nvPicPr>
                    <p:blipFill>
                      <a:blip r:embed="rId2"/>
                      <a:stretch>
                        <a:fillRect/>
                      </a:stretch>
                    </p:blipFill>
                    <p:spPr>
                      <a:xfrm>
                        <a:off x="4821858" y="543951"/>
                        <a:ext cx="952500" cy="1066800"/>
                      </a:xfrm>
                      <a:prstGeom prst="rect">
                        <a:avLst/>
                      </a:prstGeom>
                    </p:spPr>
                  </p:pic>
                </p:oleObj>
              </mc:Fallback>
            </mc:AlternateContent>
          </a:graphicData>
        </a:graphic>
      </p:graphicFrame>
      <p:graphicFrame>
        <p:nvGraphicFramePr>
          <p:cNvPr id="6" name="对象 5"/>
          <p:cNvGraphicFramePr>
            <a:graphicFrameLocks noChangeAspect="1"/>
          </p:cNvGraphicFramePr>
          <p:nvPr/>
        </p:nvGraphicFramePr>
        <p:xfrm>
          <a:off x="7857573" y="797951"/>
          <a:ext cx="825500" cy="558800"/>
        </p:xfrm>
        <a:graphic>
          <a:graphicData uri="http://schemas.openxmlformats.org/presentationml/2006/ole">
            <mc:AlternateContent xmlns:mc="http://schemas.openxmlformats.org/markup-compatibility/2006">
              <mc:Choice xmlns:v="urn:schemas-microsoft-com:vml" Requires="v">
                <p:oleObj spid="_x0000_s44111" name="Equation" r:id="rId3" imgW="19812000" imgH="13411200" progId="Equation.DSMT4">
                  <p:embed/>
                </p:oleObj>
              </mc:Choice>
              <mc:Fallback>
                <p:oleObj name="Equation" r:id="rId3" imgW="19812000" imgH="13411200" progId="Equation.DSMT4">
                  <p:embed/>
                  <p:pic>
                    <p:nvPicPr>
                      <p:cNvPr id="0" name="对象 8"/>
                      <p:cNvPicPr/>
                      <p:nvPr/>
                    </p:nvPicPr>
                    <p:blipFill>
                      <a:blip r:embed="rId4"/>
                      <a:stretch>
                        <a:fillRect/>
                      </a:stretch>
                    </p:blipFill>
                    <p:spPr>
                      <a:xfrm>
                        <a:off x="7857573" y="797951"/>
                        <a:ext cx="825500" cy="558800"/>
                      </a:xfrm>
                      <a:prstGeom prst="rect">
                        <a:avLst/>
                      </a:prstGeom>
                    </p:spPr>
                  </p:pic>
                </p:oleObj>
              </mc:Fallback>
            </mc:AlternateContent>
          </a:graphicData>
        </a:graphic>
      </p:graphicFrame>
      <p:graphicFrame>
        <p:nvGraphicFramePr>
          <p:cNvPr id="7" name="对象 6"/>
          <p:cNvGraphicFramePr>
            <a:graphicFrameLocks noChangeAspect="1"/>
          </p:cNvGraphicFramePr>
          <p:nvPr/>
        </p:nvGraphicFramePr>
        <p:xfrm>
          <a:off x="6511165" y="804301"/>
          <a:ext cx="609600" cy="546100"/>
        </p:xfrm>
        <a:graphic>
          <a:graphicData uri="http://schemas.openxmlformats.org/presentationml/2006/ole">
            <mc:AlternateContent xmlns:mc="http://schemas.openxmlformats.org/markup-compatibility/2006">
              <mc:Choice xmlns:v="urn:schemas-microsoft-com:vml" Requires="v">
                <p:oleObj spid="_x0000_s44112" name="Equation" r:id="rId5" imgW="14630400" imgH="13106400" progId="Equation.DSMT4">
                  <p:embed/>
                </p:oleObj>
              </mc:Choice>
              <mc:Fallback>
                <p:oleObj name="Equation" r:id="rId5" imgW="14630400" imgH="13106400" progId="Equation.DSMT4">
                  <p:embed/>
                  <p:pic>
                    <p:nvPicPr>
                      <p:cNvPr id="0" name="对象 9"/>
                      <p:cNvPicPr/>
                      <p:nvPr/>
                    </p:nvPicPr>
                    <p:blipFill>
                      <a:blip r:embed="rId6"/>
                      <a:stretch>
                        <a:fillRect/>
                      </a:stretch>
                    </p:blipFill>
                    <p:spPr>
                      <a:xfrm>
                        <a:off x="6511165" y="804301"/>
                        <a:ext cx="609600" cy="546100"/>
                      </a:xfrm>
                      <a:prstGeom prst="rect">
                        <a:avLst/>
                      </a:prstGeom>
                    </p:spPr>
                  </p:pic>
                </p:oleObj>
              </mc:Fallback>
            </mc:AlternateContent>
          </a:graphicData>
        </a:graphic>
      </p:graphicFrame>
      <p:graphicFrame>
        <p:nvGraphicFramePr>
          <p:cNvPr id="8" name="对象 7"/>
          <p:cNvGraphicFramePr>
            <a:graphicFrameLocks noChangeAspect="1"/>
          </p:cNvGraphicFramePr>
          <p:nvPr/>
        </p:nvGraphicFramePr>
        <p:xfrm>
          <a:off x="3246851" y="804301"/>
          <a:ext cx="838200" cy="546100"/>
        </p:xfrm>
        <a:graphic>
          <a:graphicData uri="http://schemas.openxmlformats.org/presentationml/2006/ole">
            <mc:AlternateContent xmlns:mc="http://schemas.openxmlformats.org/markup-compatibility/2006">
              <mc:Choice xmlns:v="urn:schemas-microsoft-com:vml" Requires="v">
                <p:oleObj spid="_x0000_s44113" name="Equation" r:id="rId7" imgW="20116800" imgH="13106400" progId="Equation.DSMT4">
                  <p:embed/>
                </p:oleObj>
              </mc:Choice>
              <mc:Fallback>
                <p:oleObj name="Equation" r:id="rId7" imgW="20116800" imgH="13106400" progId="Equation.DSMT4">
                  <p:embed/>
                  <p:pic>
                    <p:nvPicPr>
                      <p:cNvPr id="0" name="对象 11"/>
                      <p:cNvPicPr/>
                      <p:nvPr/>
                    </p:nvPicPr>
                    <p:blipFill>
                      <a:blip r:embed="rId8"/>
                      <a:stretch>
                        <a:fillRect/>
                      </a:stretch>
                    </p:blipFill>
                    <p:spPr>
                      <a:xfrm>
                        <a:off x="3246851" y="804301"/>
                        <a:ext cx="838200" cy="5461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9"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dissolve">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文本框 7"/>
          <p:cNvSpPr txBox="1"/>
          <p:nvPr/>
        </p:nvSpPr>
        <p:spPr>
          <a:xfrm>
            <a:off x="1302176" y="209657"/>
            <a:ext cx="1574470" cy="646331"/>
          </a:xfrm>
          <a:prstGeom prst="rect">
            <a:avLst/>
          </a:prstGeom>
          <a:noFill/>
        </p:spPr>
        <p:txBody>
          <a:bodyPr wrap="none" rtlCol="0">
            <a:spAutoFit/>
          </a:bodyPr>
          <a:lstStyle/>
          <a:p>
            <a:pPr algn="l"/>
            <a:r>
              <a:rPr lang="zh-CN" altLang="en-US" sz="3600" b="1" dirty="0">
                <a:solidFill>
                  <a:srgbClr val="00B0F0"/>
                </a:solidFill>
                <a:latin typeface="微软雅黑" panose="020B0503020204020204" pitchFamily="34" charset="-122"/>
                <a:ea typeface="微软雅黑" panose="020B0503020204020204" pitchFamily="34" charset="-122"/>
              </a:rPr>
              <a:t>练一练</a:t>
            </a:r>
            <a:endParaRPr lang="zh-CN" altLang="en-US" sz="3600" b="1" dirty="0">
              <a:solidFill>
                <a:srgbClr val="00B0F0"/>
              </a:solidFill>
              <a:latin typeface="微软雅黑" panose="020B0503020204020204" pitchFamily="34" charset="-122"/>
              <a:ea typeface="微软雅黑" panose="020B0503020204020204" pitchFamily="34" charset="-122"/>
            </a:endParaRPr>
          </a:p>
        </p:txBody>
      </p:sp>
      <p:sp>
        <p:nvSpPr>
          <p:cNvPr id="9" name="文本框 10241"/>
          <p:cNvSpPr txBox="1"/>
          <p:nvPr/>
        </p:nvSpPr>
        <p:spPr>
          <a:xfrm>
            <a:off x="1006020" y="947909"/>
            <a:ext cx="87642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zh-CN"/>
            </a:defPPr>
            <a:lvl1pPr>
              <a:defRPr sz="3600" b="1">
                <a:latin typeface="+mn-lt"/>
                <a:ea typeface="黑体" panose="02010609060101010101" pitchFamily="49" charset="-122"/>
              </a:defRPr>
            </a:lvl1pPr>
            <a:lvl2pPr>
              <a:defRPr>
                <a:latin typeface="Calibri" panose="020F0502020204030204" charset="0"/>
              </a:defRPr>
            </a:lvl2pPr>
            <a:lvl3pPr>
              <a:defRPr>
                <a:latin typeface="Calibri" panose="020F0502020204030204" charset="0"/>
              </a:defRPr>
            </a:lvl3pPr>
            <a:lvl4pPr>
              <a:defRPr>
                <a:latin typeface="Calibri" panose="020F0502020204030204" charset="0"/>
              </a:defRPr>
            </a:lvl4pPr>
            <a:lvl5pPr>
              <a:defRPr>
                <a:latin typeface="Calibri" panose="020F0502020204030204" charset="0"/>
              </a:defRPr>
            </a:lvl5pPr>
            <a:lvl6pPr defTabSz="457200">
              <a:buFont typeface="Arial" panose="020B0604020202020204" pitchFamily="34" charset="0"/>
              <a:defRPr>
                <a:latin typeface="Calibri" panose="020F0502020204030204" charset="0"/>
              </a:defRPr>
            </a:lvl6pPr>
            <a:lvl7pPr defTabSz="457200">
              <a:buFont typeface="Arial" panose="020B0604020202020204" pitchFamily="34" charset="0"/>
              <a:defRPr>
                <a:latin typeface="Calibri" panose="020F0502020204030204" charset="0"/>
              </a:defRPr>
            </a:lvl7pPr>
            <a:lvl8pPr defTabSz="457200">
              <a:buFont typeface="Arial" panose="020B0604020202020204" pitchFamily="34" charset="0"/>
              <a:defRPr>
                <a:latin typeface="Calibri" panose="020F0502020204030204" charset="0"/>
              </a:defRPr>
            </a:lvl8pPr>
            <a:lvl9pPr defTabSz="457200">
              <a:buFont typeface="Arial" panose="020B0604020202020204" pitchFamily="34" charset="0"/>
              <a:defRPr>
                <a:latin typeface="Calibri" panose="020F0502020204030204" charset="0"/>
              </a:defRPr>
            </a:lvl9pPr>
          </a:lstStyle>
          <a:p>
            <a:r>
              <a:rPr lang="zh-CN" altLang="en-US"/>
              <a:t>下列二次根式中，哪些是最简二次根式？</a:t>
            </a:r>
            <a:endParaRPr lang="en-US" altLang="zh-CN" dirty="0"/>
          </a:p>
        </p:txBody>
      </p:sp>
      <p:sp>
        <p:nvSpPr>
          <p:cNvPr id="53" name="文本框 52"/>
          <p:cNvSpPr txBox="1"/>
          <p:nvPr/>
        </p:nvSpPr>
        <p:spPr>
          <a:xfrm>
            <a:off x="3121025" y="332768"/>
            <a:ext cx="3429080" cy="523220"/>
          </a:xfrm>
          <a:prstGeom prst="rect">
            <a:avLst/>
          </a:prstGeom>
          <a:noFill/>
        </p:spPr>
        <p:txBody>
          <a:bodyPr wrap="none" rtlCol="0">
            <a:spAutoFit/>
          </a:bodyPr>
          <a:lstStyle/>
          <a:p>
            <a:pPr algn="l"/>
            <a:r>
              <a:rPr lang="en-US" altLang="zh-CN" sz="2800" b="1" dirty="0">
                <a:solidFill>
                  <a:schemeClr val="accent4">
                    <a:lumMod val="75000"/>
                  </a:schemeClr>
                </a:solidFill>
              </a:rPr>
              <a:t>【</a:t>
            </a:r>
            <a:r>
              <a:rPr lang="zh-CN" altLang="en-US" sz="2800" b="1">
                <a:solidFill>
                  <a:schemeClr val="accent4">
                    <a:lumMod val="75000"/>
                  </a:schemeClr>
                </a:solidFill>
              </a:rPr>
              <a:t>教材</a:t>
            </a:r>
            <a:r>
              <a:rPr lang="en-US" altLang="zh-CN" sz="2800" b="1">
                <a:solidFill>
                  <a:schemeClr val="accent4">
                    <a:lumMod val="75000"/>
                  </a:schemeClr>
                </a:solidFill>
              </a:rPr>
              <a:t>P10</a:t>
            </a:r>
            <a:r>
              <a:rPr lang="zh-CN" altLang="en-US" sz="2800" b="1">
                <a:solidFill>
                  <a:schemeClr val="accent4">
                    <a:lumMod val="75000"/>
                  </a:schemeClr>
                </a:solidFill>
              </a:rPr>
              <a:t>练习 </a:t>
            </a:r>
            <a:r>
              <a:rPr lang="en-US" altLang="zh-CN" sz="2800" b="1">
                <a:solidFill>
                  <a:schemeClr val="accent4">
                    <a:lumMod val="75000"/>
                  </a:schemeClr>
                </a:solidFill>
              </a:rPr>
              <a:t>T1】</a:t>
            </a:r>
            <a:endParaRPr lang="zh-CN" altLang="en-US" sz="2800" b="1" dirty="0">
              <a:solidFill>
                <a:schemeClr val="accent4">
                  <a:lumMod val="75000"/>
                </a:schemeClr>
              </a:solidFill>
            </a:endParaRPr>
          </a:p>
        </p:txBody>
      </p:sp>
      <p:graphicFrame>
        <p:nvGraphicFramePr>
          <p:cNvPr id="20" name="对象 19"/>
          <p:cNvGraphicFramePr>
            <a:graphicFrameLocks noChangeAspect="1"/>
          </p:cNvGraphicFramePr>
          <p:nvPr/>
        </p:nvGraphicFramePr>
        <p:xfrm>
          <a:off x="2257425" y="2003425"/>
          <a:ext cx="863600" cy="647700"/>
        </p:xfrm>
        <a:graphic>
          <a:graphicData uri="http://schemas.openxmlformats.org/presentationml/2006/ole">
            <mc:AlternateContent xmlns:mc="http://schemas.openxmlformats.org/markup-compatibility/2006">
              <mc:Choice xmlns:v="urn:schemas-microsoft-com:vml" Requires="v">
                <p:oleObj spid="_x0000_s45207" name="Equation" r:id="rId1" imgW="20726400" imgH="15544800" progId="Equation.DSMT4">
                  <p:embed/>
                </p:oleObj>
              </mc:Choice>
              <mc:Fallback>
                <p:oleObj name="Equation" r:id="rId1" imgW="20726400" imgH="15544800" progId="Equation.DSMT4">
                  <p:embed/>
                  <p:pic>
                    <p:nvPicPr>
                      <p:cNvPr id="0" name="对象 19"/>
                      <p:cNvPicPr/>
                      <p:nvPr/>
                    </p:nvPicPr>
                    <p:blipFill>
                      <a:blip r:embed="rId2"/>
                      <a:stretch>
                        <a:fillRect/>
                      </a:stretch>
                    </p:blipFill>
                    <p:spPr>
                      <a:xfrm>
                        <a:off x="2257425" y="2003425"/>
                        <a:ext cx="863600" cy="647700"/>
                      </a:xfrm>
                      <a:prstGeom prst="rect">
                        <a:avLst/>
                      </a:prstGeom>
                    </p:spPr>
                  </p:pic>
                </p:oleObj>
              </mc:Fallback>
            </mc:AlternateContent>
          </a:graphicData>
        </a:graphic>
      </p:graphicFrame>
      <p:graphicFrame>
        <p:nvGraphicFramePr>
          <p:cNvPr id="21" name="对象 20"/>
          <p:cNvGraphicFramePr>
            <a:graphicFrameLocks noChangeAspect="1"/>
          </p:cNvGraphicFramePr>
          <p:nvPr/>
        </p:nvGraphicFramePr>
        <p:xfrm>
          <a:off x="3863726" y="2047875"/>
          <a:ext cx="596900" cy="558800"/>
        </p:xfrm>
        <a:graphic>
          <a:graphicData uri="http://schemas.openxmlformats.org/presentationml/2006/ole">
            <mc:AlternateContent xmlns:mc="http://schemas.openxmlformats.org/markup-compatibility/2006">
              <mc:Choice xmlns:v="urn:schemas-microsoft-com:vml" Requires="v">
                <p:oleObj spid="_x0000_s45208" name="Equation" r:id="rId3" imgW="14325600" imgH="13411200" progId="Equation.DSMT4">
                  <p:embed/>
                </p:oleObj>
              </mc:Choice>
              <mc:Fallback>
                <p:oleObj name="Equation" r:id="rId3" imgW="14325600" imgH="13411200" progId="Equation.DSMT4">
                  <p:embed/>
                  <p:pic>
                    <p:nvPicPr>
                      <p:cNvPr id="0" name="对象 20"/>
                      <p:cNvPicPr/>
                      <p:nvPr/>
                    </p:nvPicPr>
                    <p:blipFill>
                      <a:blip r:embed="rId4"/>
                      <a:stretch>
                        <a:fillRect/>
                      </a:stretch>
                    </p:blipFill>
                    <p:spPr>
                      <a:xfrm>
                        <a:off x="3863726" y="2047875"/>
                        <a:ext cx="596900" cy="558800"/>
                      </a:xfrm>
                      <a:prstGeom prst="rect">
                        <a:avLst/>
                      </a:prstGeom>
                    </p:spPr>
                  </p:pic>
                </p:oleObj>
              </mc:Fallback>
            </mc:AlternateContent>
          </a:graphicData>
        </a:graphic>
      </p:graphicFrame>
      <p:graphicFrame>
        <p:nvGraphicFramePr>
          <p:cNvPr id="28" name="对象 27"/>
          <p:cNvGraphicFramePr>
            <a:graphicFrameLocks noChangeAspect="1"/>
          </p:cNvGraphicFramePr>
          <p:nvPr/>
        </p:nvGraphicFramePr>
        <p:xfrm>
          <a:off x="5203327" y="1724025"/>
          <a:ext cx="901700" cy="1206500"/>
        </p:xfrm>
        <a:graphic>
          <a:graphicData uri="http://schemas.openxmlformats.org/presentationml/2006/ole">
            <mc:AlternateContent xmlns:mc="http://schemas.openxmlformats.org/markup-compatibility/2006">
              <mc:Choice xmlns:v="urn:schemas-microsoft-com:vml" Requires="v">
                <p:oleObj spid="_x0000_s45209" name="Equation" r:id="rId5" imgW="21640800" imgH="28956000" progId="Equation.DSMT4">
                  <p:embed/>
                </p:oleObj>
              </mc:Choice>
              <mc:Fallback>
                <p:oleObj name="Equation" r:id="rId5" imgW="21640800" imgH="28956000" progId="Equation.DSMT4">
                  <p:embed/>
                  <p:pic>
                    <p:nvPicPr>
                      <p:cNvPr id="0" name="对象 20"/>
                      <p:cNvPicPr/>
                      <p:nvPr/>
                    </p:nvPicPr>
                    <p:blipFill>
                      <a:blip r:embed="rId6"/>
                      <a:stretch>
                        <a:fillRect/>
                      </a:stretch>
                    </p:blipFill>
                    <p:spPr>
                      <a:xfrm>
                        <a:off x="5203327" y="1724025"/>
                        <a:ext cx="901700" cy="1206500"/>
                      </a:xfrm>
                      <a:prstGeom prst="rect">
                        <a:avLst/>
                      </a:prstGeom>
                    </p:spPr>
                  </p:pic>
                </p:oleObj>
              </mc:Fallback>
            </mc:AlternateContent>
          </a:graphicData>
        </a:graphic>
      </p:graphicFrame>
      <p:pic>
        <p:nvPicPr>
          <p:cNvPr id="3" name="图片 2"/>
          <p:cNvPicPr>
            <a:picLocks noChangeAspect="1"/>
          </p:cNvPicPr>
          <p:nvPr/>
        </p:nvPicPr>
        <p:blipFill rotWithShape="1">
          <a:blip r:embed="rId7">
            <a:extLst>
              <a:ext uri="{28A0092B-C50C-407E-A947-70E740481C1C}">
                <a14:useLocalDpi xmlns:a14="http://schemas.microsoft.com/office/drawing/2010/main" val="0"/>
              </a:ext>
            </a:extLst>
          </a:blip>
          <a:srcRect r="71992"/>
          <a:stretch>
            <a:fillRect/>
          </a:stretch>
        </p:blipFill>
        <p:spPr>
          <a:xfrm>
            <a:off x="3964120" y="2894645"/>
            <a:ext cx="657651" cy="650605"/>
          </a:xfrm>
          <a:prstGeom prst="rect">
            <a:avLst/>
          </a:prstGeom>
        </p:spPr>
      </p:pic>
      <p:pic>
        <p:nvPicPr>
          <p:cNvPr id="32" name="图片 31"/>
          <p:cNvPicPr>
            <a:picLocks noChangeAspect="1"/>
          </p:cNvPicPr>
          <p:nvPr/>
        </p:nvPicPr>
        <p:blipFill rotWithShape="1">
          <a:blip r:embed="rId7">
            <a:extLst>
              <a:ext uri="{28A0092B-C50C-407E-A947-70E740481C1C}">
                <a14:useLocalDpi xmlns:a14="http://schemas.microsoft.com/office/drawing/2010/main" val="0"/>
              </a:ext>
            </a:extLst>
          </a:blip>
          <a:srcRect l="64444"/>
          <a:stretch>
            <a:fillRect/>
          </a:stretch>
        </p:blipFill>
        <p:spPr>
          <a:xfrm>
            <a:off x="2363092" y="2894645"/>
            <a:ext cx="834892" cy="650605"/>
          </a:xfrm>
          <a:prstGeom prst="rect">
            <a:avLst/>
          </a:prstGeom>
        </p:spPr>
      </p:pic>
      <p:graphicFrame>
        <p:nvGraphicFramePr>
          <p:cNvPr id="4" name="对象 3"/>
          <p:cNvGraphicFramePr>
            <a:graphicFrameLocks noChangeAspect="1"/>
          </p:cNvGraphicFramePr>
          <p:nvPr/>
        </p:nvGraphicFramePr>
        <p:xfrm>
          <a:off x="3743325" y="3863020"/>
          <a:ext cx="838200" cy="546100"/>
        </p:xfrm>
        <a:graphic>
          <a:graphicData uri="http://schemas.openxmlformats.org/presentationml/2006/ole">
            <mc:AlternateContent xmlns:mc="http://schemas.openxmlformats.org/markup-compatibility/2006">
              <mc:Choice xmlns:v="urn:schemas-microsoft-com:vml" Requires="v">
                <p:oleObj spid="_x0000_s45210" name="Equation" r:id="rId8" imgW="20116800" imgH="13106400" progId="Equation.DSMT4">
                  <p:embed/>
                </p:oleObj>
              </mc:Choice>
              <mc:Fallback>
                <p:oleObj name="Equation" r:id="rId8" imgW="20116800" imgH="13106400" progId="Equation.DSMT4">
                  <p:embed/>
                  <p:pic>
                    <p:nvPicPr>
                      <p:cNvPr id="0" name="图片 45209"/>
                      <p:cNvPicPr/>
                      <p:nvPr/>
                    </p:nvPicPr>
                    <p:blipFill>
                      <a:blip r:embed="rId9"/>
                      <a:stretch>
                        <a:fillRect/>
                      </a:stretch>
                    </p:blipFill>
                    <p:spPr>
                      <a:xfrm>
                        <a:off x="3743325" y="3863020"/>
                        <a:ext cx="838200" cy="546100"/>
                      </a:xfrm>
                      <a:prstGeom prst="rect">
                        <a:avLst/>
                      </a:prstGeom>
                    </p:spPr>
                  </p:pic>
                </p:oleObj>
              </mc:Fallback>
            </mc:AlternateContent>
          </a:graphicData>
        </a:graphic>
      </p:graphicFrame>
      <p:pic>
        <p:nvPicPr>
          <p:cNvPr id="46" name="图片 45"/>
          <p:cNvPicPr>
            <a:picLocks noChangeAspect="1"/>
          </p:cNvPicPr>
          <p:nvPr/>
        </p:nvPicPr>
        <p:blipFill rotWithShape="1">
          <a:blip r:embed="rId7">
            <a:extLst>
              <a:ext uri="{28A0092B-C50C-407E-A947-70E740481C1C}">
                <a14:useLocalDpi xmlns:a14="http://schemas.microsoft.com/office/drawing/2010/main" val="0"/>
              </a:ext>
            </a:extLst>
          </a:blip>
          <a:srcRect r="71992"/>
          <a:stretch>
            <a:fillRect/>
          </a:stretch>
        </p:blipFill>
        <p:spPr>
          <a:xfrm>
            <a:off x="5369296" y="2894645"/>
            <a:ext cx="657651" cy="650605"/>
          </a:xfrm>
          <a:prstGeom prst="rect">
            <a:avLst/>
          </a:prstGeom>
        </p:spPr>
      </p:pic>
      <p:graphicFrame>
        <p:nvGraphicFramePr>
          <p:cNvPr id="49" name="对象 48"/>
          <p:cNvGraphicFramePr>
            <a:graphicFrameLocks noChangeAspect="1"/>
          </p:cNvGraphicFramePr>
          <p:nvPr/>
        </p:nvGraphicFramePr>
        <p:xfrm>
          <a:off x="5082677" y="3535994"/>
          <a:ext cx="1143000" cy="1168400"/>
        </p:xfrm>
        <a:graphic>
          <a:graphicData uri="http://schemas.openxmlformats.org/presentationml/2006/ole">
            <mc:AlternateContent xmlns:mc="http://schemas.openxmlformats.org/markup-compatibility/2006">
              <mc:Choice xmlns:v="urn:schemas-microsoft-com:vml" Requires="v">
                <p:oleObj spid="_x0000_s45211" name="Equation" r:id="rId10" imgW="27432000" imgH="28041600" progId="Equation.DSMT4">
                  <p:embed/>
                </p:oleObj>
              </mc:Choice>
              <mc:Fallback>
                <p:oleObj name="Equation" r:id="rId10" imgW="27432000" imgH="28041600" progId="Equation.DSMT4">
                  <p:embed/>
                  <p:pic>
                    <p:nvPicPr>
                      <p:cNvPr id="0" name="对象 37"/>
                      <p:cNvPicPr/>
                      <p:nvPr/>
                    </p:nvPicPr>
                    <p:blipFill>
                      <a:blip r:embed="rId11"/>
                      <a:stretch>
                        <a:fillRect/>
                      </a:stretch>
                    </p:blipFill>
                    <p:spPr>
                      <a:xfrm>
                        <a:off x="5082677" y="3535994"/>
                        <a:ext cx="1143000" cy="1168400"/>
                      </a:xfrm>
                      <a:prstGeom prst="rect">
                        <a:avLst/>
                      </a:prstGeom>
                    </p:spPr>
                  </p:pic>
                </p:oleObj>
              </mc:Fallback>
            </mc:AlternateContent>
          </a:graphicData>
        </a:graphic>
      </p:graphicFrame>
      <p:graphicFrame>
        <p:nvGraphicFramePr>
          <p:cNvPr id="51" name="对象 50"/>
          <p:cNvGraphicFramePr>
            <a:graphicFrameLocks noChangeAspect="1"/>
          </p:cNvGraphicFramePr>
          <p:nvPr/>
        </p:nvGraphicFramePr>
        <p:xfrm>
          <a:off x="6847728" y="2003425"/>
          <a:ext cx="1371600" cy="647700"/>
        </p:xfrm>
        <a:graphic>
          <a:graphicData uri="http://schemas.openxmlformats.org/presentationml/2006/ole">
            <mc:AlternateContent xmlns:mc="http://schemas.openxmlformats.org/markup-compatibility/2006">
              <mc:Choice xmlns:v="urn:schemas-microsoft-com:vml" Requires="v">
                <p:oleObj spid="_x0000_s45212" name="Equation" r:id="rId12" imgW="32918400" imgH="15544800" progId="Equation.DSMT4">
                  <p:embed/>
                </p:oleObj>
              </mc:Choice>
              <mc:Fallback>
                <p:oleObj name="Equation" r:id="rId12" imgW="32918400" imgH="15544800" progId="Equation.DSMT4">
                  <p:embed/>
                  <p:pic>
                    <p:nvPicPr>
                      <p:cNvPr id="0" name="对象 29"/>
                      <p:cNvPicPr/>
                      <p:nvPr/>
                    </p:nvPicPr>
                    <p:blipFill>
                      <a:blip r:embed="rId13"/>
                      <a:stretch>
                        <a:fillRect/>
                      </a:stretch>
                    </p:blipFill>
                    <p:spPr>
                      <a:xfrm>
                        <a:off x="6847728" y="2003425"/>
                        <a:ext cx="1371600" cy="647700"/>
                      </a:xfrm>
                      <a:prstGeom prst="rect">
                        <a:avLst/>
                      </a:prstGeom>
                    </p:spPr>
                  </p:pic>
                </p:oleObj>
              </mc:Fallback>
            </mc:AlternateContent>
          </a:graphicData>
        </a:graphic>
      </p:graphicFrame>
      <p:graphicFrame>
        <p:nvGraphicFramePr>
          <p:cNvPr id="52" name="对象 51"/>
          <p:cNvGraphicFramePr>
            <a:graphicFrameLocks noChangeAspect="1"/>
          </p:cNvGraphicFramePr>
          <p:nvPr/>
        </p:nvGraphicFramePr>
        <p:xfrm>
          <a:off x="8962028" y="2016125"/>
          <a:ext cx="850900" cy="622300"/>
        </p:xfrm>
        <a:graphic>
          <a:graphicData uri="http://schemas.openxmlformats.org/presentationml/2006/ole">
            <mc:AlternateContent xmlns:mc="http://schemas.openxmlformats.org/markup-compatibility/2006">
              <mc:Choice xmlns:v="urn:schemas-microsoft-com:vml" Requires="v">
                <p:oleObj spid="_x0000_s45213" name="Equation" r:id="rId14" imgW="20421600" imgH="14935200" progId="Equation.DSMT4">
                  <p:embed/>
                </p:oleObj>
              </mc:Choice>
              <mc:Fallback>
                <p:oleObj name="Equation" r:id="rId14" imgW="20421600" imgH="14935200" progId="Equation.DSMT4">
                  <p:embed/>
                  <p:pic>
                    <p:nvPicPr>
                      <p:cNvPr id="0" name="对象 30"/>
                      <p:cNvPicPr/>
                      <p:nvPr/>
                    </p:nvPicPr>
                    <p:blipFill>
                      <a:blip r:embed="rId15"/>
                      <a:stretch>
                        <a:fillRect/>
                      </a:stretch>
                    </p:blipFill>
                    <p:spPr>
                      <a:xfrm>
                        <a:off x="8962028" y="2016125"/>
                        <a:ext cx="850900" cy="622300"/>
                      </a:xfrm>
                      <a:prstGeom prst="rect">
                        <a:avLst/>
                      </a:prstGeom>
                    </p:spPr>
                  </p:pic>
                </p:oleObj>
              </mc:Fallback>
            </mc:AlternateContent>
          </a:graphicData>
        </a:graphic>
      </p:graphicFrame>
      <p:pic>
        <p:nvPicPr>
          <p:cNvPr id="54" name="图片 53"/>
          <p:cNvPicPr>
            <a:picLocks noChangeAspect="1"/>
          </p:cNvPicPr>
          <p:nvPr/>
        </p:nvPicPr>
        <p:blipFill rotWithShape="1">
          <a:blip r:embed="rId7">
            <a:extLst>
              <a:ext uri="{28A0092B-C50C-407E-A947-70E740481C1C}">
                <a14:useLocalDpi xmlns:a14="http://schemas.microsoft.com/office/drawing/2010/main" val="0"/>
              </a:ext>
            </a:extLst>
          </a:blip>
          <a:srcRect r="71992"/>
          <a:stretch>
            <a:fillRect/>
          </a:stretch>
        </p:blipFill>
        <p:spPr>
          <a:xfrm>
            <a:off x="9093759" y="2894645"/>
            <a:ext cx="657651" cy="650605"/>
          </a:xfrm>
          <a:prstGeom prst="rect">
            <a:avLst/>
          </a:prstGeom>
        </p:spPr>
      </p:pic>
      <p:pic>
        <p:nvPicPr>
          <p:cNvPr id="55" name="图片 54"/>
          <p:cNvPicPr>
            <a:picLocks noChangeAspect="1"/>
          </p:cNvPicPr>
          <p:nvPr/>
        </p:nvPicPr>
        <p:blipFill rotWithShape="1">
          <a:blip r:embed="rId7">
            <a:extLst>
              <a:ext uri="{28A0092B-C50C-407E-A947-70E740481C1C}">
                <a14:useLocalDpi xmlns:a14="http://schemas.microsoft.com/office/drawing/2010/main" val="0"/>
              </a:ext>
            </a:extLst>
          </a:blip>
          <a:srcRect l="64444"/>
          <a:stretch>
            <a:fillRect/>
          </a:stretch>
        </p:blipFill>
        <p:spPr>
          <a:xfrm>
            <a:off x="7221178" y="2894645"/>
            <a:ext cx="834892" cy="650605"/>
          </a:xfrm>
          <a:prstGeom prst="rect">
            <a:avLst/>
          </a:prstGeom>
        </p:spPr>
      </p:pic>
      <p:graphicFrame>
        <p:nvGraphicFramePr>
          <p:cNvPr id="56" name="对象 55"/>
          <p:cNvGraphicFramePr>
            <a:graphicFrameLocks noChangeAspect="1"/>
          </p:cNvGraphicFramePr>
          <p:nvPr/>
        </p:nvGraphicFramePr>
        <p:xfrm>
          <a:off x="8875713" y="3875719"/>
          <a:ext cx="952500" cy="558800"/>
        </p:xfrm>
        <a:graphic>
          <a:graphicData uri="http://schemas.openxmlformats.org/presentationml/2006/ole">
            <mc:AlternateContent xmlns:mc="http://schemas.openxmlformats.org/markup-compatibility/2006">
              <mc:Choice xmlns:v="urn:schemas-microsoft-com:vml" Requires="v">
                <p:oleObj spid="_x0000_s45214" name="Equation" r:id="rId16" imgW="22860000" imgH="13411200" progId="Equation.DSMT4">
                  <p:embed/>
                </p:oleObj>
              </mc:Choice>
              <mc:Fallback>
                <p:oleObj name="Equation" r:id="rId16" imgW="22860000" imgH="13411200" progId="Equation.DSMT4">
                  <p:embed/>
                  <p:pic>
                    <p:nvPicPr>
                      <p:cNvPr id="0" name="对象 49"/>
                      <p:cNvPicPr/>
                      <p:nvPr/>
                    </p:nvPicPr>
                    <p:blipFill>
                      <a:blip r:embed="rId17"/>
                      <a:stretch>
                        <a:fillRect/>
                      </a:stretch>
                    </p:blipFill>
                    <p:spPr>
                      <a:xfrm>
                        <a:off x="8875713" y="3875719"/>
                        <a:ext cx="952500" cy="558800"/>
                      </a:xfrm>
                      <a:prstGeom prst="rect">
                        <a:avLst/>
                      </a:prstGeom>
                    </p:spPr>
                  </p:pic>
                </p:oleObj>
              </mc:Fallback>
            </mc:AlternateContent>
          </a:graphicData>
        </a:graphic>
      </p:graphicFrame>
      <p:grpSp>
        <p:nvGrpSpPr>
          <p:cNvPr id="57" name="组合 56"/>
          <p:cNvGrpSpPr/>
          <p:nvPr/>
        </p:nvGrpSpPr>
        <p:grpSpPr>
          <a:xfrm>
            <a:off x="1080002" y="4580179"/>
            <a:ext cx="9465406" cy="2071370"/>
            <a:chOff x="2729" y="3997"/>
            <a:chExt cx="12580" cy="3262"/>
          </a:xfrm>
        </p:grpSpPr>
        <p:pic>
          <p:nvPicPr>
            <p:cNvPr id="58" name="图片 57" descr="28140e47c8cec412087513adccdc40c5"/>
            <p:cNvPicPr>
              <a:picLocks noChangeAspect="1"/>
            </p:cNvPicPr>
            <p:nvPr/>
          </p:nvPicPr>
          <p:blipFill>
            <a:blip r:embed="rId18"/>
            <a:srcRect l="8485" r="9901" b="13245"/>
            <a:stretch>
              <a:fillRect/>
            </a:stretch>
          </p:blipFill>
          <p:spPr>
            <a:xfrm>
              <a:off x="2729" y="3997"/>
              <a:ext cx="12580" cy="3262"/>
            </a:xfrm>
            <a:prstGeom prst="rect">
              <a:avLst/>
            </a:prstGeom>
          </p:spPr>
        </p:pic>
        <p:sp>
          <p:nvSpPr>
            <p:cNvPr id="59" name="文本框 58"/>
            <p:cNvSpPr txBox="1"/>
            <p:nvPr/>
          </p:nvSpPr>
          <p:spPr>
            <a:xfrm>
              <a:off x="3723" y="5155"/>
              <a:ext cx="6312" cy="921"/>
            </a:xfrm>
            <a:prstGeom prst="rect">
              <a:avLst/>
            </a:prstGeom>
            <a:noFill/>
          </p:spPr>
          <p:txBody>
            <a:bodyPr wrap="square" rtlCol="0" anchor="t">
              <a:spAutoFit/>
            </a:bodyPr>
            <a:lstStyle/>
            <a:p>
              <a:r>
                <a:rPr lang="zh-CN" altLang="en-US" sz="3200" b="1"/>
                <a:t>①被开方数</a:t>
              </a:r>
              <a:r>
                <a:rPr lang="zh-CN" altLang="en-US" sz="3200" b="1">
                  <a:solidFill>
                    <a:srgbClr val="E60013"/>
                  </a:solidFill>
                </a:rPr>
                <a:t>不含分母</a:t>
              </a:r>
              <a:r>
                <a:rPr lang="zh-CN" altLang="en-US" sz="3200" b="1"/>
                <a:t>；</a:t>
              </a:r>
              <a:endParaRPr lang="zh-CN" altLang="en-US" sz="3200" b="1"/>
            </a:p>
          </p:txBody>
        </p:sp>
        <p:sp>
          <p:nvSpPr>
            <p:cNvPr id="60" name="文本框 59"/>
            <p:cNvSpPr txBox="1"/>
            <p:nvPr/>
          </p:nvSpPr>
          <p:spPr>
            <a:xfrm>
              <a:off x="3723" y="5977"/>
              <a:ext cx="11205" cy="921"/>
            </a:xfrm>
            <a:prstGeom prst="rect">
              <a:avLst/>
            </a:prstGeom>
            <a:noFill/>
          </p:spPr>
          <p:txBody>
            <a:bodyPr wrap="square" rtlCol="0" anchor="t">
              <a:spAutoFit/>
            </a:bodyPr>
            <a:lstStyle/>
            <a:p>
              <a:pPr eaLnBrk="1" hangingPunct="1"/>
              <a:r>
                <a:rPr lang="zh-CN" altLang="en-US" sz="3200" b="1">
                  <a:latin typeface="Times New Roman" panose="02020603050405020304" pitchFamily="18" charset="0"/>
                  <a:cs typeface="Times New Roman" panose="02020603050405020304" pitchFamily="18" charset="0"/>
                </a:rPr>
                <a:t>②被开方数中</a:t>
              </a:r>
              <a:r>
                <a:rPr lang="zh-CN" altLang="en-US" sz="3200" b="1">
                  <a:solidFill>
                    <a:srgbClr val="E60013"/>
                  </a:solidFill>
                  <a:latin typeface="Times New Roman" panose="02020603050405020304" pitchFamily="18" charset="0"/>
                  <a:cs typeface="Times New Roman" panose="02020603050405020304" pitchFamily="18" charset="0"/>
                </a:rPr>
                <a:t>不含能开得尽方的因数或因式</a:t>
              </a:r>
              <a:r>
                <a:rPr lang="en-US" altLang="zh-CN" sz="3200" b="1">
                  <a:latin typeface="Times New Roman" panose="02020603050405020304" pitchFamily="18" charset="0"/>
                  <a:cs typeface="Times New Roman" panose="02020603050405020304" pitchFamily="18" charset="0"/>
                </a:rPr>
                <a:t>.</a:t>
              </a:r>
              <a:endParaRPr lang="zh-CN" altLang="en-US" sz="3200" b="1">
                <a:latin typeface="Times New Roman" panose="02020603050405020304" pitchFamily="18" charset="0"/>
                <a:cs typeface="Times New Roman" panose="02020603050405020304" pitchFamily="18" charset="0"/>
              </a:endParaRPr>
            </a:p>
          </p:txBody>
        </p:sp>
        <p:sp>
          <p:nvSpPr>
            <p:cNvPr id="62" name="文本框 61"/>
            <p:cNvSpPr txBox="1"/>
            <p:nvPr/>
          </p:nvSpPr>
          <p:spPr>
            <a:xfrm>
              <a:off x="3723" y="4333"/>
              <a:ext cx="6099" cy="921"/>
            </a:xfrm>
            <a:prstGeom prst="rect">
              <a:avLst/>
            </a:prstGeom>
            <a:noFill/>
          </p:spPr>
          <p:txBody>
            <a:bodyPr wrap="square" rtlCol="0" anchor="t">
              <a:spAutoFit/>
            </a:bodyPr>
            <a:lstStyle/>
            <a:p>
              <a:r>
                <a:rPr lang="zh-CN" altLang="en-US" sz="3200" b="1"/>
                <a:t>最简二次根式的概念：</a:t>
              </a:r>
              <a:endParaRPr lang="zh-CN" altLang="en-US" sz="3200" b="1"/>
            </a:p>
          </p:txBody>
        </p: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14:presetBounceEnd="60000">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14:bounceEnd="60000">
                                          <p:cBhvr additive="base">
                                            <p:cTn id="12" dur="500" fill="hold"/>
                                            <p:tgtEl>
                                              <p:spTgt spid="32"/>
                                            </p:tgtEl>
                                            <p:attrNameLst>
                                              <p:attrName>ppt_x</p:attrName>
                                            </p:attrNameLst>
                                          </p:cBhvr>
                                          <p:tavLst>
                                            <p:tav tm="0">
                                              <p:val>
                                                <p:strVal val="#ppt_x"/>
                                              </p:val>
                                            </p:tav>
                                            <p:tav tm="100000">
                                              <p:val>
                                                <p:strVal val="#ppt_x"/>
                                              </p:val>
                                            </p:tav>
                                          </p:tavLst>
                                        </p:anim>
                                        <p:anim calcmode="lin" valueType="num" p14:bounceEnd="60000">
                                          <p:cBhvr additive="base">
                                            <p:cTn id="1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14:presetBounceEnd="60000">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14:bounceEnd="60000">
                                          <p:cBhvr additive="base">
                                            <p:cTn id="18" dur="500" fill="hold"/>
                                            <p:tgtEl>
                                              <p:spTgt spid="3"/>
                                            </p:tgtEl>
                                            <p:attrNameLst>
                                              <p:attrName>ppt_x</p:attrName>
                                            </p:attrNameLst>
                                          </p:cBhvr>
                                          <p:tavLst>
                                            <p:tav tm="0">
                                              <p:val>
                                                <p:strVal val="#ppt_x"/>
                                              </p:val>
                                            </p:tav>
                                            <p:tav tm="100000">
                                              <p:val>
                                                <p:strVal val="#ppt_x"/>
                                              </p:val>
                                            </p:tav>
                                          </p:tavLst>
                                        </p:anim>
                                        <p:anim calcmode="lin" valueType="num" p14:bounceEnd="60000">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arn(inVertical)">
                                          <p:cBhvr>
                                            <p:cTn id="24" dur="5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14:presetBounceEnd="60000">
                                      <p:stCondLst>
                                        <p:cond delay="0"/>
                                      </p:stCondLst>
                                      <p:childTnLst>
                                        <p:set>
                                          <p:cBhvr>
                                            <p:cTn id="28" dur="1" fill="hold">
                                              <p:stCondLst>
                                                <p:cond delay="0"/>
                                              </p:stCondLst>
                                            </p:cTn>
                                            <p:tgtEl>
                                              <p:spTgt spid="46"/>
                                            </p:tgtEl>
                                            <p:attrNameLst>
                                              <p:attrName>style.visibility</p:attrName>
                                            </p:attrNameLst>
                                          </p:cBhvr>
                                          <p:to>
                                            <p:strVal val="visible"/>
                                          </p:to>
                                        </p:set>
                                        <p:anim calcmode="lin" valueType="num" p14:bounceEnd="60000">
                                          <p:cBhvr additive="base">
                                            <p:cTn id="29" dur="500" fill="hold"/>
                                            <p:tgtEl>
                                              <p:spTgt spid="46"/>
                                            </p:tgtEl>
                                            <p:attrNameLst>
                                              <p:attrName>ppt_x</p:attrName>
                                            </p:attrNameLst>
                                          </p:cBhvr>
                                          <p:tavLst>
                                            <p:tav tm="0">
                                              <p:val>
                                                <p:strVal val="#ppt_x"/>
                                              </p:val>
                                            </p:tav>
                                            <p:tav tm="100000">
                                              <p:val>
                                                <p:strVal val="#ppt_x"/>
                                              </p:val>
                                            </p:tav>
                                          </p:tavLst>
                                        </p:anim>
                                        <p:anim calcmode="lin" valueType="num" p14:bounceEnd="60000">
                                          <p:cBhvr additive="base">
                                            <p:cTn id="30"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barn(inVertical)">
                                          <p:cBhvr>
                                            <p:cTn id="35" dur="500"/>
                                            <p:tgtEl>
                                              <p:spTgt spid="49"/>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14:presetBounceEnd="60000">
                                      <p:stCondLst>
                                        <p:cond delay="0"/>
                                      </p:stCondLst>
                                      <p:childTnLst>
                                        <p:set>
                                          <p:cBhvr>
                                            <p:cTn id="39" dur="1" fill="hold">
                                              <p:stCondLst>
                                                <p:cond delay="0"/>
                                              </p:stCondLst>
                                            </p:cTn>
                                            <p:tgtEl>
                                              <p:spTgt spid="55"/>
                                            </p:tgtEl>
                                            <p:attrNameLst>
                                              <p:attrName>style.visibility</p:attrName>
                                            </p:attrNameLst>
                                          </p:cBhvr>
                                          <p:to>
                                            <p:strVal val="visible"/>
                                          </p:to>
                                        </p:set>
                                        <p:anim calcmode="lin" valueType="num" p14:bounceEnd="60000">
                                          <p:cBhvr additive="base">
                                            <p:cTn id="40" dur="500" fill="hold"/>
                                            <p:tgtEl>
                                              <p:spTgt spid="55"/>
                                            </p:tgtEl>
                                            <p:attrNameLst>
                                              <p:attrName>ppt_x</p:attrName>
                                            </p:attrNameLst>
                                          </p:cBhvr>
                                          <p:tavLst>
                                            <p:tav tm="0">
                                              <p:val>
                                                <p:strVal val="#ppt_x"/>
                                              </p:val>
                                            </p:tav>
                                            <p:tav tm="100000">
                                              <p:val>
                                                <p:strVal val="#ppt_x"/>
                                              </p:val>
                                            </p:tav>
                                          </p:tavLst>
                                        </p:anim>
                                        <p:anim calcmode="lin" valueType="num" p14:bounceEnd="60000">
                                          <p:cBhvr additive="base">
                                            <p:cTn id="41" dur="500" fill="hold"/>
                                            <p:tgtEl>
                                              <p:spTgt spid="55"/>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14:presetBounceEnd="60000">
                                      <p:stCondLst>
                                        <p:cond delay="0"/>
                                      </p:stCondLst>
                                      <p:childTnLst>
                                        <p:set>
                                          <p:cBhvr>
                                            <p:cTn id="45" dur="1" fill="hold">
                                              <p:stCondLst>
                                                <p:cond delay="0"/>
                                              </p:stCondLst>
                                            </p:cTn>
                                            <p:tgtEl>
                                              <p:spTgt spid="54"/>
                                            </p:tgtEl>
                                            <p:attrNameLst>
                                              <p:attrName>style.visibility</p:attrName>
                                            </p:attrNameLst>
                                          </p:cBhvr>
                                          <p:to>
                                            <p:strVal val="visible"/>
                                          </p:to>
                                        </p:set>
                                        <p:anim calcmode="lin" valueType="num" p14:bounceEnd="60000">
                                          <p:cBhvr additive="base">
                                            <p:cTn id="46" dur="500" fill="hold"/>
                                            <p:tgtEl>
                                              <p:spTgt spid="54"/>
                                            </p:tgtEl>
                                            <p:attrNameLst>
                                              <p:attrName>ppt_x</p:attrName>
                                            </p:attrNameLst>
                                          </p:cBhvr>
                                          <p:tavLst>
                                            <p:tav tm="0">
                                              <p:val>
                                                <p:strVal val="#ppt_x"/>
                                              </p:val>
                                            </p:tav>
                                            <p:tav tm="100000">
                                              <p:val>
                                                <p:strVal val="#ppt_x"/>
                                              </p:val>
                                            </p:tav>
                                          </p:tavLst>
                                        </p:anim>
                                        <p:anim calcmode="lin" valueType="num" p14:bounceEnd="60000">
                                          <p:cBhvr additive="base">
                                            <p:cTn id="47"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nodeType="clickEffect">
                                      <p:stCondLst>
                                        <p:cond delay="0"/>
                                      </p:stCondLst>
                                      <p:childTnLst>
                                        <p:set>
                                          <p:cBhvr>
                                            <p:cTn id="51" dur="1" fill="hold">
                                              <p:stCondLst>
                                                <p:cond delay="0"/>
                                              </p:stCondLst>
                                            </p:cTn>
                                            <p:tgtEl>
                                              <p:spTgt spid="56"/>
                                            </p:tgtEl>
                                            <p:attrNameLst>
                                              <p:attrName>style.visibility</p:attrName>
                                            </p:attrNameLst>
                                          </p:cBhvr>
                                          <p:to>
                                            <p:strVal val="visible"/>
                                          </p:to>
                                        </p:set>
                                        <p:animEffect transition="in" filter="barn(inVertical)">
                                          <p:cBhvr>
                                            <p:cTn id="52"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arn(inVertical)">
                                          <p:cBhvr>
                                            <p:cTn id="24" dur="5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46"/>
                                            </p:tgtEl>
                                            <p:attrNameLst>
                                              <p:attrName>style.visibility</p:attrName>
                                            </p:attrNameLst>
                                          </p:cBhvr>
                                          <p:to>
                                            <p:strVal val="visible"/>
                                          </p:to>
                                        </p:set>
                                        <p:anim calcmode="lin" valueType="num">
                                          <p:cBhvr additive="base">
                                            <p:cTn id="29" dur="500" fill="hold"/>
                                            <p:tgtEl>
                                              <p:spTgt spid="46"/>
                                            </p:tgtEl>
                                            <p:attrNameLst>
                                              <p:attrName>ppt_x</p:attrName>
                                            </p:attrNameLst>
                                          </p:cBhvr>
                                          <p:tavLst>
                                            <p:tav tm="0">
                                              <p:val>
                                                <p:strVal val="#ppt_x"/>
                                              </p:val>
                                            </p:tav>
                                            <p:tav tm="100000">
                                              <p:val>
                                                <p:strVal val="#ppt_x"/>
                                              </p:val>
                                            </p:tav>
                                          </p:tavLst>
                                        </p:anim>
                                        <p:anim calcmode="lin" valueType="num">
                                          <p:cBhvr additive="base">
                                            <p:cTn id="30"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barn(inVertical)">
                                          <p:cBhvr>
                                            <p:cTn id="35" dur="500"/>
                                            <p:tgtEl>
                                              <p:spTgt spid="49"/>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55"/>
                                            </p:tgtEl>
                                            <p:attrNameLst>
                                              <p:attrName>style.visibility</p:attrName>
                                            </p:attrNameLst>
                                          </p:cBhvr>
                                          <p:to>
                                            <p:strVal val="visible"/>
                                          </p:to>
                                        </p:set>
                                        <p:anim calcmode="lin" valueType="num">
                                          <p:cBhvr additive="base">
                                            <p:cTn id="40" dur="500" fill="hold"/>
                                            <p:tgtEl>
                                              <p:spTgt spid="55"/>
                                            </p:tgtEl>
                                            <p:attrNameLst>
                                              <p:attrName>ppt_x</p:attrName>
                                            </p:attrNameLst>
                                          </p:cBhvr>
                                          <p:tavLst>
                                            <p:tav tm="0">
                                              <p:val>
                                                <p:strVal val="#ppt_x"/>
                                              </p:val>
                                            </p:tav>
                                            <p:tav tm="100000">
                                              <p:val>
                                                <p:strVal val="#ppt_x"/>
                                              </p:val>
                                            </p:tav>
                                          </p:tavLst>
                                        </p:anim>
                                        <p:anim calcmode="lin" valueType="num">
                                          <p:cBhvr additive="base">
                                            <p:cTn id="41" dur="500" fill="hold"/>
                                            <p:tgtEl>
                                              <p:spTgt spid="55"/>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54"/>
                                            </p:tgtEl>
                                            <p:attrNameLst>
                                              <p:attrName>style.visibility</p:attrName>
                                            </p:attrNameLst>
                                          </p:cBhvr>
                                          <p:to>
                                            <p:strVal val="visible"/>
                                          </p:to>
                                        </p:set>
                                        <p:anim calcmode="lin" valueType="num">
                                          <p:cBhvr additive="base">
                                            <p:cTn id="46" dur="500" fill="hold"/>
                                            <p:tgtEl>
                                              <p:spTgt spid="54"/>
                                            </p:tgtEl>
                                            <p:attrNameLst>
                                              <p:attrName>ppt_x</p:attrName>
                                            </p:attrNameLst>
                                          </p:cBhvr>
                                          <p:tavLst>
                                            <p:tav tm="0">
                                              <p:val>
                                                <p:strVal val="#ppt_x"/>
                                              </p:val>
                                            </p:tav>
                                            <p:tav tm="100000">
                                              <p:val>
                                                <p:strVal val="#ppt_x"/>
                                              </p:val>
                                            </p:tav>
                                          </p:tavLst>
                                        </p:anim>
                                        <p:anim calcmode="lin" valueType="num">
                                          <p:cBhvr additive="base">
                                            <p:cTn id="47"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nodeType="clickEffect">
                                      <p:stCondLst>
                                        <p:cond delay="0"/>
                                      </p:stCondLst>
                                      <p:childTnLst>
                                        <p:set>
                                          <p:cBhvr>
                                            <p:cTn id="51" dur="1" fill="hold">
                                              <p:stCondLst>
                                                <p:cond delay="0"/>
                                              </p:stCondLst>
                                            </p:cTn>
                                            <p:tgtEl>
                                              <p:spTgt spid="56"/>
                                            </p:tgtEl>
                                            <p:attrNameLst>
                                              <p:attrName>style.visibility</p:attrName>
                                            </p:attrNameLst>
                                          </p:cBhvr>
                                          <p:to>
                                            <p:strVal val="visible"/>
                                          </p:to>
                                        </p:set>
                                        <p:animEffect transition="in" filter="barn(inVertical)">
                                          <p:cBhvr>
                                            <p:cTn id="52"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055584" y="273213"/>
            <a:ext cx="7199067" cy="707886"/>
          </a:xfrm>
          <a:prstGeom prst="rect">
            <a:avLst/>
          </a:prstGeom>
          <a:noFill/>
        </p:spPr>
        <p:txBody>
          <a:bodyPr wrap="square" rtlCol="0">
            <a:spAutoFit/>
          </a:bodyPr>
          <a:lstStyle/>
          <a:p>
            <a:r>
              <a:rPr lang="zh-CN" altLang="en-US" sz="4000" b="1">
                <a:solidFill>
                  <a:schemeClr val="accent5">
                    <a:lumMod val="50000"/>
                  </a:schemeClr>
                </a:solidFill>
                <a:latin typeface="微软雅黑" panose="020B0503020204020204" pitchFamily="34" charset="-122"/>
                <a:ea typeface="微软雅黑" panose="020B0503020204020204" pitchFamily="34" charset="-122"/>
              </a:rPr>
              <a:t>知识点三 比较二次根式的大小</a:t>
            </a:r>
            <a:endParaRPr lang="zh-CN" altLang="en-US" sz="4000" b="1">
              <a:solidFill>
                <a:schemeClr val="accent5">
                  <a:lumMod val="50000"/>
                </a:schemeClr>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2485553" y="1263050"/>
            <a:ext cx="5527772" cy="646331"/>
            <a:chOff x="2964875" y="1461833"/>
            <a:chExt cx="5527772" cy="646331"/>
          </a:xfrm>
        </p:grpSpPr>
        <p:sp>
          <p:nvSpPr>
            <p:cNvPr id="4" name="Text Box 6"/>
            <p:cNvSpPr txBox="1"/>
            <p:nvPr/>
          </p:nvSpPr>
          <p:spPr>
            <a:xfrm>
              <a:off x="2964875" y="1461833"/>
              <a:ext cx="552777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zh-CN"/>
              </a:defPPr>
              <a:lvl1pPr>
                <a:defRPr sz="3600" b="1">
                  <a:latin typeface="+mn-lt"/>
                  <a:ea typeface="黑体" panose="02010609060101010101" pitchFamily="49" charset="-122"/>
                </a:defRPr>
              </a:lvl1pPr>
              <a:lvl2pPr>
                <a:defRPr>
                  <a:latin typeface="Calibri" panose="020F0502020204030204" charset="0"/>
                </a:defRPr>
              </a:lvl2pPr>
              <a:lvl3pPr>
                <a:defRPr>
                  <a:latin typeface="Calibri" panose="020F0502020204030204" charset="0"/>
                </a:defRPr>
              </a:lvl3pPr>
              <a:lvl4pPr>
                <a:defRPr>
                  <a:latin typeface="Calibri" panose="020F0502020204030204" charset="0"/>
                </a:defRPr>
              </a:lvl4pPr>
              <a:lvl5pPr>
                <a:defRPr>
                  <a:latin typeface="Calibri" panose="020F0502020204030204" charset="0"/>
                </a:defRPr>
              </a:lvl5pPr>
              <a:lvl6pPr defTabSz="457200">
                <a:buFont typeface="Arial" panose="020B0604020202020204" pitchFamily="34" charset="0"/>
                <a:defRPr>
                  <a:latin typeface="Calibri" panose="020F0502020204030204" charset="0"/>
                </a:defRPr>
              </a:lvl6pPr>
              <a:lvl7pPr defTabSz="457200">
                <a:buFont typeface="Arial" panose="020B0604020202020204" pitchFamily="34" charset="0"/>
                <a:defRPr>
                  <a:latin typeface="Calibri" panose="020F0502020204030204" charset="0"/>
                </a:defRPr>
              </a:lvl7pPr>
              <a:lvl8pPr defTabSz="457200">
                <a:buFont typeface="Arial" panose="020B0604020202020204" pitchFamily="34" charset="0"/>
                <a:defRPr>
                  <a:latin typeface="Calibri" panose="020F0502020204030204" charset="0"/>
                </a:defRPr>
              </a:lvl8pPr>
              <a:lvl9pPr defTabSz="457200">
                <a:buFont typeface="Arial" panose="020B0604020202020204" pitchFamily="34" charset="0"/>
                <a:defRPr>
                  <a:latin typeface="Calibri" panose="020F0502020204030204" charset="0"/>
                </a:defRPr>
              </a:lvl9pPr>
            </a:lstStyle>
            <a:p>
              <a:r>
                <a:rPr lang="zh-CN" altLang="en-US"/>
                <a:t>比较         与         的大小</a:t>
              </a:r>
              <a:r>
                <a:rPr lang="en-US" altLang="zh-CN"/>
                <a:t>.</a:t>
              </a:r>
              <a:endParaRPr lang="en-US" altLang="zh-CN" dirty="0"/>
            </a:p>
          </p:txBody>
        </p:sp>
        <p:graphicFrame>
          <p:nvGraphicFramePr>
            <p:cNvPr id="9" name="对象 8"/>
            <p:cNvGraphicFramePr>
              <a:graphicFrameLocks noChangeAspect="1"/>
            </p:cNvGraphicFramePr>
            <p:nvPr/>
          </p:nvGraphicFramePr>
          <p:xfrm>
            <a:off x="4106535" y="1491206"/>
            <a:ext cx="838200" cy="558800"/>
          </p:xfrm>
          <a:graphic>
            <a:graphicData uri="http://schemas.openxmlformats.org/presentationml/2006/ole">
              <mc:AlternateContent xmlns:mc="http://schemas.openxmlformats.org/markup-compatibility/2006">
                <mc:Choice xmlns:v="urn:schemas-microsoft-com:vml" Requires="v">
                  <p:oleObj spid="_x0000_s46139" name="Equation" r:id="rId1" imgW="20116800" imgH="13411200" progId="Equation.DSMT4">
                    <p:embed/>
                  </p:oleObj>
                </mc:Choice>
                <mc:Fallback>
                  <p:oleObj name="Equation" r:id="rId1" imgW="20116800" imgH="13411200" progId="Equation.DSMT4">
                    <p:embed/>
                    <p:pic>
                      <p:nvPicPr>
                        <p:cNvPr id="0" name="图片 46138"/>
                        <p:cNvPicPr/>
                        <p:nvPr/>
                      </p:nvPicPr>
                      <p:blipFill>
                        <a:blip r:embed="rId2"/>
                        <a:stretch>
                          <a:fillRect/>
                        </a:stretch>
                      </p:blipFill>
                      <p:spPr>
                        <a:xfrm>
                          <a:off x="4106535" y="1491206"/>
                          <a:ext cx="838200" cy="558800"/>
                        </a:xfrm>
                        <a:prstGeom prst="rect">
                          <a:avLst/>
                        </a:prstGeom>
                      </p:spPr>
                    </p:pic>
                  </p:oleObj>
                </mc:Fallback>
              </mc:AlternateContent>
            </a:graphicData>
          </a:graphic>
        </p:graphicFrame>
        <p:graphicFrame>
          <p:nvGraphicFramePr>
            <p:cNvPr id="10" name="对象 9"/>
            <p:cNvGraphicFramePr>
              <a:graphicFrameLocks noChangeAspect="1"/>
            </p:cNvGraphicFramePr>
            <p:nvPr/>
          </p:nvGraphicFramePr>
          <p:xfrm>
            <a:off x="5554561" y="1497556"/>
            <a:ext cx="838200" cy="546100"/>
          </p:xfrm>
          <a:graphic>
            <a:graphicData uri="http://schemas.openxmlformats.org/presentationml/2006/ole">
              <mc:AlternateContent xmlns:mc="http://schemas.openxmlformats.org/markup-compatibility/2006">
                <mc:Choice xmlns:v="urn:schemas-microsoft-com:vml" Requires="v">
                  <p:oleObj spid="_x0000_s46140" name="Equation" r:id="rId3" imgW="20116800" imgH="13106400" progId="Equation.DSMT4">
                    <p:embed/>
                  </p:oleObj>
                </mc:Choice>
                <mc:Fallback>
                  <p:oleObj name="Equation" r:id="rId3" imgW="20116800" imgH="13106400" progId="Equation.DSMT4">
                    <p:embed/>
                    <p:pic>
                      <p:nvPicPr>
                        <p:cNvPr id="0" name="对象 8"/>
                        <p:cNvPicPr/>
                        <p:nvPr/>
                      </p:nvPicPr>
                      <p:blipFill>
                        <a:blip r:embed="rId4"/>
                        <a:stretch>
                          <a:fillRect/>
                        </a:stretch>
                      </p:blipFill>
                      <p:spPr>
                        <a:xfrm>
                          <a:off x="5554561" y="1497556"/>
                          <a:ext cx="838200" cy="546100"/>
                        </a:xfrm>
                        <a:prstGeom prst="rect">
                          <a:avLst/>
                        </a:prstGeom>
                      </p:spPr>
                    </p:pic>
                  </p:oleObj>
                </mc:Fallback>
              </mc:AlternateContent>
            </a:graphicData>
          </a:graphic>
        </p:graphicFrame>
      </p:grpSp>
      <p:sp>
        <p:nvSpPr>
          <p:cNvPr id="13" name="云形标注 18"/>
          <p:cNvSpPr/>
          <p:nvPr/>
        </p:nvSpPr>
        <p:spPr>
          <a:xfrm>
            <a:off x="8634999" y="925830"/>
            <a:ext cx="3263207" cy="1561962"/>
          </a:xfrm>
          <a:prstGeom prst="cloudCallout">
            <a:avLst>
              <a:gd name="adj1" fmla="val -67300"/>
              <a:gd name="adj2" fmla="val -6787"/>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3600" b="1">
                <a:solidFill>
                  <a:schemeClr val="tx1"/>
                </a:solidFill>
                <a:latin typeface="+mn-ea"/>
              </a:rPr>
              <a:t>你能想到几种方法？</a:t>
            </a:r>
            <a:endParaRPr lang="zh-CN" altLang="en-US" sz="3600" b="1" dirty="0">
              <a:solidFill>
                <a:schemeClr val="tx1"/>
              </a:solidFill>
              <a:latin typeface="+mn-ea"/>
            </a:endParaRPr>
          </a:p>
        </p:txBody>
      </p:sp>
      <p:cxnSp>
        <p:nvCxnSpPr>
          <p:cNvPr id="14" name="直接连接符 13"/>
          <p:cNvCxnSpPr/>
          <p:nvPr/>
        </p:nvCxnSpPr>
        <p:spPr>
          <a:xfrm>
            <a:off x="1497532" y="1919349"/>
            <a:ext cx="0" cy="4640477"/>
          </a:xfrm>
          <a:prstGeom prst="line">
            <a:avLst/>
          </a:prstGeom>
          <a:ln w="25400">
            <a:solidFill>
              <a:srgbClr val="777777"/>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1903348" y="2013458"/>
            <a:ext cx="2842129" cy="646331"/>
          </a:xfrm>
          <a:prstGeom prst="rect">
            <a:avLst/>
          </a:prstGeom>
          <a:noFill/>
        </p:spPr>
        <p:txBody>
          <a:bodyPr wrap="square" rtlCol="0" anchor="t">
            <a:spAutoFit/>
          </a:bodyPr>
          <a:lstStyle/>
          <a:p>
            <a:r>
              <a:rPr lang="zh-CN" altLang="en-US" sz="3600" b="1">
                <a:solidFill>
                  <a:srgbClr val="000000"/>
                </a:solidFill>
              </a:rPr>
              <a:t>直接比较</a:t>
            </a:r>
            <a:r>
              <a:rPr lang="zh-CN" altLang="en-US" sz="3600" b="1">
                <a:cs typeface="Times New Roman" panose="02020603050405020304" pitchFamily="18" charset="0"/>
              </a:rPr>
              <a:t>；</a:t>
            </a:r>
            <a:endParaRPr lang="zh-CN" altLang="en-US" sz="3600" b="1">
              <a:cs typeface="Times New Roman" panose="02020603050405020304" pitchFamily="18" charset="0"/>
            </a:endParaRPr>
          </a:p>
        </p:txBody>
      </p:sp>
      <p:sp>
        <p:nvSpPr>
          <p:cNvPr id="16" name="椭圆 15"/>
          <p:cNvSpPr/>
          <p:nvPr/>
        </p:nvSpPr>
        <p:spPr>
          <a:xfrm>
            <a:off x="1231171" y="2070263"/>
            <a:ext cx="532722" cy="532722"/>
          </a:xfrm>
          <a:prstGeom prst="ellipse">
            <a:avLst/>
          </a:prstGeom>
          <a:solidFill>
            <a:srgbClr val="F354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a:t>1</a:t>
            </a:r>
            <a:endParaRPr lang="en-US" altLang="zh-CN" sz="4000" b="1"/>
          </a:p>
        </p:txBody>
      </p:sp>
      <p:sp>
        <p:nvSpPr>
          <p:cNvPr id="17" name="椭圆 16"/>
          <p:cNvSpPr/>
          <p:nvPr/>
        </p:nvSpPr>
        <p:spPr>
          <a:xfrm>
            <a:off x="1231171" y="3677785"/>
            <a:ext cx="532722" cy="53272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a:t>3</a:t>
            </a:r>
            <a:endParaRPr lang="en-US" altLang="zh-CN" sz="4000" b="1"/>
          </a:p>
        </p:txBody>
      </p:sp>
      <p:sp>
        <p:nvSpPr>
          <p:cNvPr id="18" name="椭圆 17"/>
          <p:cNvSpPr/>
          <p:nvPr/>
        </p:nvSpPr>
        <p:spPr>
          <a:xfrm>
            <a:off x="1231171" y="2874024"/>
            <a:ext cx="532722" cy="532722"/>
          </a:xfrm>
          <a:prstGeom prst="ellipse">
            <a:avLst/>
          </a:prstGeom>
          <a:solidFill>
            <a:srgbClr val="008C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a:t>2</a:t>
            </a:r>
            <a:endParaRPr lang="en-US" altLang="zh-CN" sz="4000" b="1"/>
          </a:p>
        </p:txBody>
      </p:sp>
      <p:sp>
        <p:nvSpPr>
          <p:cNvPr id="19" name="文本框 18"/>
          <p:cNvSpPr txBox="1"/>
          <p:nvPr/>
        </p:nvSpPr>
        <p:spPr>
          <a:xfrm>
            <a:off x="1903348" y="2732771"/>
            <a:ext cx="9008581" cy="735073"/>
          </a:xfrm>
          <a:prstGeom prst="rect">
            <a:avLst/>
          </a:prstGeom>
          <a:noFill/>
        </p:spPr>
        <p:txBody>
          <a:bodyPr wrap="square" rtlCol="0" anchor="t">
            <a:spAutoFit/>
          </a:bodyPr>
          <a:lstStyle/>
          <a:p>
            <a:pPr>
              <a:lnSpc>
                <a:spcPct val="130000"/>
              </a:lnSpc>
            </a:pPr>
            <a:r>
              <a:rPr lang="zh-CN" altLang="en-US" sz="3600" b="1">
                <a:solidFill>
                  <a:srgbClr val="000000"/>
                </a:solidFill>
              </a:rPr>
              <a:t>作差法：两式相减，将结果与 </a:t>
            </a:r>
            <a:r>
              <a:rPr lang="en-US" altLang="zh-CN" sz="3600" b="1">
                <a:solidFill>
                  <a:srgbClr val="000000"/>
                </a:solidFill>
              </a:rPr>
              <a:t>0 </a:t>
            </a:r>
            <a:r>
              <a:rPr lang="zh-CN" altLang="en-US" sz="3600" b="1">
                <a:solidFill>
                  <a:srgbClr val="000000"/>
                </a:solidFill>
              </a:rPr>
              <a:t>比较大小</a:t>
            </a:r>
            <a:r>
              <a:rPr lang="zh-CN" altLang="en-US" sz="3600" b="1">
                <a:cs typeface="Times New Roman" panose="02020603050405020304" pitchFamily="18" charset="0"/>
              </a:rPr>
              <a:t>；</a:t>
            </a:r>
            <a:endParaRPr lang="zh-CN" altLang="en-US" sz="3600" b="1">
              <a:cs typeface="Times New Roman" panose="02020603050405020304" pitchFamily="18" charset="0"/>
            </a:endParaRPr>
          </a:p>
        </p:txBody>
      </p:sp>
      <p:sp>
        <p:nvSpPr>
          <p:cNvPr id="21" name="文本框 20"/>
          <p:cNvSpPr txBox="1"/>
          <p:nvPr/>
        </p:nvSpPr>
        <p:spPr>
          <a:xfrm>
            <a:off x="1903348" y="3540826"/>
            <a:ext cx="8683111" cy="735073"/>
          </a:xfrm>
          <a:prstGeom prst="rect">
            <a:avLst/>
          </a:prstGeom>
          <a:noFill/>
        </p:spPr>
        <p:txBody>
          <a:bodyPr wrap="square" rtlCol="0" anchor="t">
            <a:spAutoFit/>
          </a:bodyPr>
          <a:lstStyle/>
          <a:p>
            <a:pPr>
              <a:lnSpc>
                <a:spcPct val="130000"/>
              </a:lnSpc>
            </a:pPr>
            <a:r>
              <a:rPr lang="zh-CN" altLang="en-US" sz="3600" b="1">
                <a:solidFill>
                  <a:srgbClr val="000000"/>
                </a:solidFill>
              </a:rPr>
              <a:t>作商法：两式相除，将结果与 </a:t>
            </a:r>
            <a:r>
              <a:rPr lang="en-US" altLang="zh-CN" sz="3600" b="1">
                <a:solidFill>
                  <a:srgbClr val="000000"/>
                </a:solidFill>
              </a:rPr>
              <a:t>1 </a:t>
            </a:r>
            <a:r>
              <a:rPr lang="zh-CN" altLang="en-US" sz="3600" b="1">
                <a:solidFill>
                  <a:srgbClr val="000000"/>
                </a:solidFill>
              </a:rPr>
              <a:t>比较大小</a:t>
            </a:r>
            <a:r>
              <a:rPr lang="zh-CN" altLang="en-US" sz="3600" b="1">
                <a:cs typeface="Times New Roman" panose="02020603050405020304" pitchFamily="18" charset="0"/>
              </a:rPr>
              <a:t>；</a:t>
            </a:r>
            <a:endParaRPr lang="zh-CN" altLang="en-US" sz="3600" b="1">
              <a:cs typeface="Times New Roman" panose="02020603050405020304" pitchFamily="18" charset="0"/>
            </a:endParaRPr>
          </a:p>
        </p:txBody>
      </p:sp>
      <p:sp>
        <p:nvSpPr>
          <p:cNvPr id="3" name="矩形: 圆角 2"/>
          <p:cNvSpPr/>
          <p:nvPr/>
        </p:nvSpPr>
        <p:spPr>
          <a:xfrm>
            <a:off x="727883" y="1250350"/>
            <a:ext cx="1539298" cy="667999"/>
          </a:xfrm>
          <a:prstGeom prst="roundRect">
            <a:avLst/>
          </a:prstGeom>
          <a:solidFill>
            <a:srgbClr val="FEF8EA"/>
          </a:solidFill>
          <a:ln w="57150">
            <a:solidFill>
              <a:srgbClr val="A1C7E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3600" b="1">
                <a:solidFill>
                  <a:srgbClr val="0070C0"/>
                </a:solidFill>
                <a:latin typeface="微软雅黑" panose="020B0503020204020204" pitchFamily="34" charset="-122"/>
                <a:ea typeface="微软雅黑" panose="020B0503020204020204" pitchFamily="34" charset="-122"/>
              </a:rPr>
              <a:t>例 </a:t>
            </a:r>
            <a:r>
              <a:rPr lang="en-US" altLang="zh-CN" sz="3600" b="1">
                <a:solidFill>
                  <a:srgbClr val="0070C0"/>
                </a:solidFill>
                <a:latin typeface="微软雅黑" panose="020B0503020204020204" pitchFamily="34" charset="-122"/>
                <a:ea typeface="微软雅黑" panose="020B0503020204020204" pitchFamily="34" charset="-122"/>
              </a:rPr>
              <a:t>3</a:t>
            </a:r>
            <a:endParaRPr lang="zh-CN" altLang="en-US" sz="3600" b="1" dirty="0">
              <a:solidFill>
                <a:srgbClr val="0070C0"/>
              </a:solidFill>
              <a:latin typeface="微软雅黑" panose="020B0503020204020204" pitchFamily="34" charset="-122"/>
              <a:ea typeface="微软雅黑" panose="020B0503020204020204" pitchFamily="34" charset="-122"/>
            </a:endParaRPr>
          </a:p>
        </p:txBody>
      </p:sp>
      <p:sp>
        <p:nvSpPr>
          <p:cNvPr id="20" name="椭圆 19"/>
          <p:cNvSpPr/>
          <p:nvPr/>
        </p:nvSpPr>
        <p:spPr>
          <a:xfrm>
            <a:off x="1231171" y="4481546"/>
            <a:ext cx="532722" cy="53272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a:t>4</a:t>
            </a:r>
            <a:endParaRPr lang="en-US" altLang="zh-CN" sz="4000" b="1"/>
          </a:p>
        </p:txBody>
      </p:sp>
      <p:sp>
        <p:nvSpPr>
          <p:cNvPr id="22" name="文本框 21"/>
          <p:cNvSpPr txBox="1"/>
          <p:nvPr/>
        </p:nvSpPr>
        <p:spPr>
          <a:xfrm>
            <a:off x="1903348" y="4348881"/>
            <a:ext cx="8683111" cy="735073"/>
          </a:xfrm>
          <a:prstGeom prst="rect">
            <a:avLst/>
          </a:prstGeom>
          <a:noFill/>
        </p:spPr>
        <p:txBody>
          <a:bodyPr wrap="square" rtlCol="0" anchor="t">
            <a:spAutoFit/>
          </a:bodyPr>
          <a:lstStyle/>
          <a:p>
            <a:pPr>
              <a:lnSpc>
                <a:spcPct val="130000"/>
              </a:lnSpc>
            </a:pPr>
            <a:r>
              <a:rPr lang="zh-CN" altLang="en-US" sz="3600" b="1">
                <a:solidFill>
                  <a:srgbClr val="000000"/>
                </a:solidFill>
              </a:rPr>
              <a:t>平方法：两式均平方，去根号后比较大小</a:t>
            </a:r>
            <a:r>
              <a:rPr lang="zh-CN" altLang="en-US" sz="3600" b="1">
                <a:cs typeface="Times New Roman" panose="02020603050405020304" pitchFamily="18" charset="0"/>
              </a:rPr>
              <a:t>；</a:t>
            </a:r>
            <a:endParaRPr lang="zh-CN" altLang="en-US" sz="3600" b="1">
              <a:cs typeface="Times New Roman" panose="02020603050405020304" pitchFamily="18" charset="0"/>
            </a:endParaRPr>
          </a:p>
        </p:txBody>
      </p:sp>
      <p:sp>
        <p:nvSpPr>
          <p:cNvPr id="23" name="椭圆 22"/>
          <p:cNvSpPr/>
          <p:nvPr/>
        </p:nvSpPr>
        <p:spPr>
          <a:xfrm>
            <a:off x="1231171" y="5285307"/>
            <a:ext cx="532722" cy="532722"/>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a:t>5</a:t>
            </a:r>
            <a:endParaRPr lang="en-US" altLang="zh-CN" sz="4000" b="1"/>
          </a:p>
        </p:txBody>
      </p:sp>
      <p:sp>
        <p:nvSpPr>
          <p:cNvPr id="24" name="文本框 23"/>
          <p:cNvSpPr txBox="1"/>
          <p:nvPr/>
        </p:nvSpPr>
        <p:spPr>
          <a:xfrm>
            <a:off x="1903348" y="5156936"/>
            <a:ext cx="9994858" cy="735073"/>
          </a:xfrm>
          <a:prstGeom prst="rect">
            <a:avLst/>
          </a:prstGeom>
          <a:noFill/>
        </p:spPr>
        <p:txBody>
          <a:bodyPr wrap="square" rtlCol="0" anchor="t">
            <a:spAutoFit/>
          </a:bodyPr>
          <a:lstStyle/>
          <a:p>
            <a:pPr>
              <a:lnSpc>
                <a:spcPct val="130000"/>
              </a:lnSpc>
            </a:pPr>
            <a:r>
              <a:rPr lang="zh-CN" altLang="en-US" sz="3600" b="1">
                <a:solidFill>
                  <a:srgbClr val="000000"/>
                </a:solidFill>
              </a:rPr>
              <a:t>倒数法：变换两式为倒数，结果大的，原式更小</a:t>
            </a:r>
            <a:r>
              <a:rPr lang="zh-CN" altLang="en-US" sz="3600" b="1">
                <a:cs typeface="Times New Roman" panose="02020603050405020304" pitchFamily="18" charset="0"/>
              </a:rPr>
              <a:t>；</a:t>
            </a:r>
            <a:endParaRPr lang="zh-CN" altLang="en-US" sz="3600" b="1">
              <a:cs typeface="Times New Roman" panose="02020603050405020304" pitchFamily="18" charset="0"/>
            </a:endParaRPr>
          </a:p>
        </p:txBody>
      </p:sp>
      <p:sp>
        <p:nvSpPr>
          <p:cNvPr id="25" name="椭圆 24"/>
          <p:cNvSpPr/>
          <p:nvPr/>
        </p:nvSpPr>
        <p:spPr>
          <a:xfrm>
            <a:off x="1231171" y="6089066"/>
            <a:ext cx="532722" cy="53272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a:t>6</a:t>
            </a:r>
            <a:endParaRPr lang="en-US" altLang="zh-CN" sz="4000" b="1"/>
          </a:p>
        </p:txBody>
      </p:sp>
      <p:sp>
        <p:nvSpPr>
          <p:cNvPr id="26" name="文本框 25"/>
          <p:cNvSpPr txBox="1"/>
          <p:nvPr/>
        </p:nvSpPr>
        <p:spPr>
          <a:xfrm>
            <a:off x="1903349" y="5964992"/>
            <a:ext cx="5292582" cy="735073"/>
          </a:xfrm>
          <a:prstGeom prst="rect">
            <a:avLst/>
          </a:prstGeom>
          <a:noFill/>
        </p:spPr>
        <p:txBody>
          <a:bodyPr wrap="square" rtlCol="0" anchor="t">
            <a:spAutoFit/>
          </a:bodyPr>
          <a:lstStyle/>
          <a:p>
            <a:pPr>
              <a:lnSpc>
                <a:spcPct val="130000"/>
              </a:lnSpc>
            </a:pPr>
            <a:r>
              <a:rPr lang="zh-CN" altLang="en-US" sz="3600" b="1">
                <a:solidFill>
                  <a:srgbClr val="000000"/>
                </a:solidFill>
              </a:rPr>
              <a:t>分子有理化法</a:t>
            </a:r>
            <a:r>
              <a:rPr lang="en-US" altLang="zh-CN" sz="3600" b="1">
                <a:solidFill>
                  <a:srgbClr val="000000"/>
                </a:solidFill>
              </a:rPr>
              <a:t>······</a:t>
            </a:r>
            <a:endParaRPr lang="zh-CN" altLang="en-US" sz="3600" b="1">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up)">
                                      <p:cBhvr>
                                        <p:cTn id="12" dur="500"/>
                                        <p:tgtEl>
                                          <p:spTgt spid="14"/>
                                        </p:tgtEl>
                                      </p:cBhvr>
                                    </p:animEffect>
                                  </p:childTnLst>
                                </p:cTn>
                              </p:par>
                            </p:childTnLst>
                          </p:cTn>
                        </p:par>
                        <p:par>
                          <p:cTn id="13" fill="hold">
                            <p:stCondLst>
                              <p:cond delay="500"/>
                            </p:stCondLst>
                            <p:childTnLst>
                              <p:par>
                                <p:cTn id="14" presetID="49" presetClass="entr" presetSubtype="0" decel="100000"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 calcmode="lin" valueType="num">
                                      <p:cBhvr>
                                        <p:cTn id="18" dur="500" fill="hold"/>
                                        <p:tgtEl>
                                          <p:spTgt spid="16"/>
                                        </p:tgtEl>
                                        <p:attrNameLst>
                                          <p:attrName>style.rotation</p:attrName>
                                        </p:attrNameLst>
                                      </p:cBhvr>
                                      <p:tavLst>
                                        <p:tav tm="0">
                                          <p:val>
                                            <p:fltVal val="360"/>
                                          </p:val>
                                        </p:tav>
                                        <p:tav tm="100000">
                                          <p:val>
                                            <p:fltVal val="0"/>
                                          </p:val>
                                        </p:tav>
                                      </p:tavLst>
                                    </p:anim>
                                    <p:animEffect transition="in" filter="fade">
                                      <p:cBhvr>
                                        <p:cTn id="19" dur="500"/>
                                        <p:tgtEl>
                                          <p:spTgt spid="16"/>
                                        </p:tgtEl>
                                      </p:cBhvr>
                                    </p:animEffec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49" presetClass="entr" presetSubtype="0" decel="100000" fill="hold" grpId="0" nodeType="click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p:cTn id="28" dur="500" fill="hold"/>
                                        <p:tgtEl>
                                          <p:spTgt spid="18"/>
                                        </p:tgtEl>
                                        <p:attrNameLst>
                                          <p:attrName>ppt_w</p:attrName>
                                        </p:attrNameLst>
                                      </p:cBhvr>
                                      <p:tavLst>
                                        <p:tav tm="0">
                                          <p:val>
                                            <p:fltVal val="0"/>
                                          </p:val>
                                        </p:tav>
                                        <p:tav tm="100000">
                                          <p:val>
                                            <p:strVal val="#ppt_w"/>
                                          </p:val>
                                        </p:tav>
                                      </p:tavLst>
                                    </p:anim>
                                    <p:anim calcmode="lin" valueType="num">
                                      <p:cBhvr>
                                        <p:cTn id="29" dur="500" fill="hold"/>
                                        <p:tgtEl>
                                          <p:spTgt spid="18"/>
                                        </p:tgtEl>
                                        <p:attrNameLst>
                                          <p:attrName>ppt_h</p:attrName>
                                        </p:attrNameLst>
                                      </p:cBhvr>
                                      <p:tavLst>
                                        <p:tav tm="0">
                                          <p:val>
                                            <p:fltVal val="0"/>
                                          </p:val>
                                        </p:tav>
                                        <p:tav tm="100000">
                                          <p:val>
                                            <p:strVal val="#ppt_h"/>
                                          </p:val>
                                        </p:tav>
                                      </p:tavLst>
                                    </p:anim>
                                    <p:anim calcmode="lin" valueType="num">
                                      <p:cBhvr>
                                        <p:cTn id="30" dur="500" fill="hold"/>
                                        <p:tgtEl>
                                          <p:spTgt spid="18"/>
                                        </p:tgtEl>
                                        <p:attrNameLst>
                                          <p:attrName>style.rotation</p:attrName>
                                        </p:attrNameLst>
                                      </p:cBhvr>
                                      <p:tavLst>
                                        <p:tav tm="0">
                                          <p:val>
                                            <p:fltVal val="360"/>
                                          </p:val>
                                        </p:tav>
                                        <p:tav tm="100000">
                                          <p:val>
                                            <p:fltVal val="0"/>
                                          </p:val>
                                        </p:tav>
                                      </p:tavLst>
                                    </p:anim>
                                    <p:animEffect transition="in" filter="fade">
                                      <p:cBhvr>
                                        <p:cTn id="31" dur="500"/>
                                        <p:tgtEl>
                                          <p:spTgt spid="18"/>
                                        </p:tgtEl>
                                      </p:cBhvr>
                                    </p:animEffect>
                                  </p:childTnLst>
                                </p:cTn>
                              </p:par>
                            </p:childTnLst>
                          </p:cTn>
                        </p:par>
                        <p:par>
                          <p:cTn id="32" fill="hold">
                            <p:stCondLst>
                              <p:cond delay="500"/>
                            </p:stCondLst>
                            <p:childTnLst>
                              <p:par>
                                <p:cTn id="33" presetID="22" presetClass="entr" presetSubtype="8"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left)">
                                      <p:cBhvr>
                                        <p:cTn id="35" dur="500"/>
                                        <p:tgtEl>
                                          <p:spTgt spid="19"/>
                                        </p:tgtEl>
                                      </p:cBhvr>
                                    </p:animEffect>
                                  </p:childTnLst>
                                </p:cTn>
                              </p:par>
                            </p:childTnLst>
                          </p:cTn>
                        </p:par>
                      </p:childTnLst>
                    </p:cTn>
                  </p:par>
                  <p:par>
                    <p:cTn id="36" fill="hold">
                      <p:stCondLst>
                        <p:cond delay="indefinite"/>
                      </p:stCondLst>
                      <p:childTnLst>
                        <p:par>
                          <p:cTn id="37" fill="hold">
                            <p:stCondLst>
                              <p:cond delay="0"/>
                            </p:stCondLst>
                            <p:childTnLst>
                              <p:par>
                                <p:cTn id="38" presetID="49" presetClass="entr" presetSubtype="0" decel="100000" fill="hold" grpId="0" nodeType="click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p:cTn id="40" dur="500" fill="hold"/>
                                        <p:tgtEl>
                                          <p:spTgt spid="17"/>
                                        </p:tgtEl>
                                        <p:attrNameLst>
                                          <p:attrName>ppt_w</p:attrName>
                                        </p:attrNameLst>
                                      </p:cBhvr>
                                      <p:tavLst>
                                        <p:tav tm="0">
                                          <p:val>
                                            <p:fltVal val="0"/>
                                          </p:val>
                                        </p:tav>
                                        <p:tav tm="100000">
                                          <p:val>
                                            <p:strVal val="#ppt_w"/>
                                          </p:val>
                                        </p:tav>
                                      </p:tavLst>
                                    </p:anim>
                                    <p:anim calcmode="lin" valueType="num">
                                      <p:cBhvr>
                                        <p:cTn id="41" dur="500" fill="hold"/>
                                        <p:tgtEl>
                                          <p:spTgt spid="17"/>
                                        </p:tgtEl>
                                        <p:attrNameLst>
                                          <p:attrName>ppt_h</p:attrName>
                                        </p:attrNameLst>
                                      </p:cBhvr>
                                      <p:tavLst>
                                        <p:tav tm="0">
                                          <p:val>
                                            <p:fltVal val="0"/>
                                          </p:val>
                                        </p:tav>
                                        <p:tav tm="100000">
                                          <p:val>
                                            <p:strVal val="#ppt_h"/>
                                          </p:val>
                                        </p:tav>
                                      </p:tavLst>
                                    </p:anim>
                                    <p:anim calcmode="lin" valueType="num">
                                      <p:cBhvr>
                                        <p:cTn id="42" dur="500" fill="hold"/>
                                        <p:tgtEl>
                                          <p:spTgt spid="17"/>
                                        </p:tgtEl>
                                        <p:attrNameLst>
                                          <p:attrName>style.rotation</p:attrName>
                                        </p:attrNameLst>
                                      </p:cBhvr>
                                      <p:tavLst>
                                        <p:tav tm="0">
                                          <p:val>
                                            <p:fltVal val="360"/>
                                          </p:val>
                                        </p:tav>
                                        <p:tav tm="100000">
                                          <p:val>
                                            <p:fltVal val="0"/>
                                          </p:val>
                                        </p:tav>
                                      </p:tavLst>
                                    </p:anim>
                                    <p:animEffect transition="in" filter="fade">
                                      <p:cBhvr>
                                        <p:cTn id="43" dur="500"/>
                                        <p:tgtEl>
                                          <p:spTgt spid="17"/>
                                        </p:tgtEl>
                                      </p:cBhvr>
                                    </p:animEffect>
                                  </p:childTnLst>
                                </p:cTn>
                              </p:par>
                            </p:childTnLst>
                          </p:cTn>
                        </p:par>
                        <p:par>
                          <p:cTn id="44" fill="hold">
                            <p:stCondLst>
                              <p:cond delay="500"/>
                            </p:stCondLst>
                            <p:childTnLst>
                              <p:par>
                                <p:cTn id="45" presetID="22" presetClass="entr" presetSubtype="8" fill="hold" grpId="1"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left)">
                                      <p:cBhvr>
                                        <p:cTn id="47" dur="500"/>
                                        <p:tgtEl>
                                          <p:spTgt spid="21"/>
                                        </p:tgtEl>
                                      </p:cBhvr>
                                    </p:animEffect>
                                  </p:childTnLst>
                                </p:cTn>
                              </p:par>
                            </p:childTnLst>
                          </p:cTn>
                        </p:par>
                      </p:childTnLst>
                    </p:cTn>
                  </p:par>
                  <p:par>
                    <p:cTn id="48" fill="hold">
                      <p:stCondLst>
                        <p:cond delay="indefinite"/>
                      </p:stCondLst>
                      <p:childTnLst>
                        <p:par>
                          <p:cTn id="49" fill="hold">
                            <p:stCondLst>
                              <p:cond delay="0"/>
                            </p:stCondLst>
                            <p:childTnLst>
                              <p:par>
                                <p:cTn id="50" presetID="49" presetClass="entr" presetSubtype="0" decel="100000" fill="hold" grpId="0" nodeType="click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p:cTn id="52" dur="500" fill="hold"/>
                                        <p:tgtEl>
                                          <p:spTgt spid="20"/>
                                        </p:tgtEl>
                                        <p:attrNameLst>
                                          <p:attrName>ppt_w</p:attrName>
                                        </p:attrNameLst>
                                      </p:cBhvr>
                                      <p:tavLst>
                                        <p:tav tm="0">
                                          <p:val>
                                            <p:fltVal val="0"/>
                                          </p:val>
                                        </p:tav>
                                        <p:tav tm="100000">
                                          <p:val>
                                            <p:strVal val="#ppt_w"/>
                                          </p:val>
                                        </p:tav>
                                      </p:tavLst>
                                    </p:anim>
                                    <p:anim calcmode="lin" valueType="num">
                                      <p:cBhvr>
                                        <p:cTn id="53" dur="500" fill="hold"/>
                                        <p:tgtEl>
                                          <p:spTgt spid="20"/>
                                        </p:tgtEl>
                                        <p:attrNameLst>
                                          <p:attrName>ppt_h</p:attrName>
                                        </p:attrNameLst>
                                      </p:cBhvr>
                                      <p:tavLst>
                                        <p:tav tm="0">
                                          <p:val>
                                            <p:fltVal val="0"/>
                                          </p:val>
                                        </p:tav>
                                        <p:tav tm="100000">
                                          <p:val>
                                            <p:strVal val="#ppt_h"/>
                                          </p:val>
                                        </p:tav>
                                      </p:tavLst>
                                    </p:anim>
                                    <p:anim calcmode="lin" valueType="num">
                                      <p:cBhvr>
                                        <p:cTn id="54" dur="500" fill="hold"/>
                                        <p:tgtEl>
                                          <p:spTgt spid="20"/>
                                        </p:tgtEl>
                                        <p:attrNameLst>
                                          <p:attrName>style.rotation</p:attrName>
                                        </p:attrNameLst>
                                      </p:cBhvr>
                                      <p:tavLst>
                                        <p:tav tm="0">
                                          <p:val>
                                            <p:fltVal val="360"/>
                                          </p:val>
                                        </p:tav>
                                        <p:tav tm="100000">
                                          <p:val>
                                            <p:fltVal val="0"/>
                                          </p:val>
                                        </p:tav>
                                      </p:tavLst>
                                    </p:anim>
                                    <p:animEffect transition="in" filter="fade">
                                      <p:cBhvr>
                                        <p:cTn id="55" dur="500"/>
                                        <p:tgtEl>
                                          <p:spTgt spid="20"/>
                                        </p:tgtEl>
                                      </p:cBhvr>
                                    </p:animEffect>
                                  </p:childTnLst>
                                </p:cTn>
                              </p:par>
                            </p:childTnLst>
                          </p:cTn>
                        </p:par>
                        <p:par>
                          <p:cTn id="56" fill="hold">
                            <p:stCondLst>
                              <p:cond delay="500"/>
                            </p:stCondLst>
                            <p:childTnLst>
                              <p:par>
                                <p:cTn id="57" presetID="22" presetClass="entr" presetSubtype="8" fill="hold" grpId="1" nodeType="after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wipe(left)">
                                      <p:cBhvr>
                                        <p:cTn id="59" dur="500"/>
                                        <p:tgtEl>
                                          <p:spTgt spid="22"/>
                                        </p:tgtEl>
                                      </p:cBhvr>
                                    </p:animEffect>
                                  </p:childTnLst>
                                </p:cTn>
                              </p:par>
                            </p:childTnLst>
                          </p:cTn>
                        </p:par>
                      </p:childTnLst>
                    </p:cTn>
                  </p:par>
                  <p:par>
                    <p:cTn id="60" fill="hold">
                      <p:stCondLst>
                        <p:cond delay="indefinite"/>
                      </p:stCondLst>
                      <p:childTnLst>
                        <p:par>
                          <p:cTn id="61" fill="hold">
                            <p:stCondLst>
                              <p:cond delay="0"/>
                            </p:stCondLst>
                            <p:childTnLst>
                              <p:par>
                                <p:cTn id="62" presetID="49" presetClass="entr" presetSubtype="0" decel="100000" fill="hold" grpId="0" nodeType="clickEffect">
                                  <p:stCondLst>
                                    <p:cond delay="0"/>
                                  </p:stCondLst>
                                  <p:childTnLst>
                                    <p:set>
                                      <p:cBhvr>
                                        <p:cTn id="63" dur="1" fill="hold">
                                          <p:stCondLst>
                                            <p:cond delay="0"/>
                                          </p:stCondLst>
                                        </p:cTn>
                                        <p:tgtEl>
                                          <p:spTgt spid="23"/>
                                        </p:tgtEl>
                                        <p:attrNameLst>
                                          <p:attrName>style.visibility</p:attrName>
                                        </p:attrNameLst>
                                      </p:cBhvr>
                                      <p:to>
                                        <p:strVal val="visible"/>
                                      </p:to>
                                    </p:set>
                                    <p:anim calcmode="lin" valueType="num">
                                      <p:cBhvr>
                                        <p:cTn id="64" dur="500" fill="hold"/>
                                        <p:tgtEl>
                                          <p:spTgt spid="23"/>
                                        </p:tgtEl>
                                        <p:attrNameLst>
                                          <p:attrName>ppt_w</p:attrName>
                                        </p:attrNameLst>
                                      </p:cBhvr>
                                      <p:tavLst>
                                        <p:tav tm="0">
                                          <p:val>
                                            <p:fltVal val="0"/>
                                          </p:val>
                                        </p:tav>
                                        <p:tav tm="100000">
                                          <p:val>
                                            <p:strVal val="#ppt_w"/>
                                          </p:val>
                                        </p:tav>
                                      </p:tavLst>
                                    </p:anim>
                                    <p:anim calcmode="lin" valueType="num">
                                      <p:cBhvr>
                                        <p:cTn id="65" dur="500" fill="hold"/>
                                        <p:tgtEl>
                                          <p:spTgt spid="23"/>
                                        </p:tgtEl>
                                        <p:attrNameLst>
                                          <p:attrName>ppt_h</p:attrName>
                                        </p:attrNameLst>
                                      </p:cBhvr>
                                      <p:tavLst>
                                        <p:tav tm="0">
                                          <p:val>
                                            <p:fltVal val="0"/>
                                          </p:val>
                                        </p:tav>
                                        <p:tav tm="100000">
                                          <p:val>
                                            <p:strVal val="#ppt_h"/>
                                          </p:val>
                                        </p:tav>
                                      </p:tavLst>
                                    </p:anim>
                                    <p:anim calcmode="lin" valueType="num">
                                      <p:cBhvr>
                                        <p:cTn id="66" dur="500" fill="hold"/>
                                        <p:tgtEl>
                                          <p:spTgt spid="23"/>
                                        </p:tgtEl>
                                        <p:attrNameLst>
                                          <p:attrName>style.rotation</p:attrName>
                                        </p:attrNameLst>
                                      </p:cBhvr>
                                      <p:tavLst>
                                        <p:tav tm="0">
                                          <p:val>
                                            <p:fltVal val="360"/>
                                          </p:val>
                                        </p:tav>
                                        <p:tav tm="100000">
                                          <p:val>
                                            <p:fltVal val="0"/>
                                          </p:val>
                                        </p:tav>
                                      </p:tavLst>
                                    </p:anim>
                                    <p:animEffect transition="in" filter="fade">
                                      <p:cBhvr>
                                        <p:cTn id="67" dur="500"/>
                                        <p:tgtEl>
                                          <p:spTgt spid="23"/>
                                        </p:tgtEl>
                                      </p:cBhvr>
                                    </p:animEffect>
                                  </p:childTnLst>
                                </p:cTn>
                              </p:par>
                            </p:childTnLst>
                          </p:cTn>
                        </p:par>
                        <p:par>
                          <p:cTn id="68" fill="hold">
                            <p:stCondLst>
                              <p:cond delay="500"/>
                            </p:stCondLst>
                            <p:childTnLst>
                              <p:par>
                                <p:cTn id="69" presetID="22" presetClass="entr" presetSubtype="8" fill="hold" grpId="1" nodeType="after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wipe(left)">
                                      <p:cBhvr>
                                        <p:cTn id="71" dur="500"/>
                                        <p:tgtEl>
                                          <p:spTgt spid="24"/>
                                        </p:tgtEl>
                                      </p:cBhvr>
                                    </p:animEffect>
                                  </p:childTnLst>
                                </p:cTn>
                              </p:par>
                            </p:childTnLst>
                          </p:cTn>
                        </p:par>
                      </p:childTnLst>
                    </p:cTn>
                  </p:par>
                  <p:par>
                    <p:cTn id="72" fill="hold">
                      <p:stCondLst>
                        <p:cond delay="indefinite"/>
                      </p:stCondLst>
                      <p:childTnLst>
                        <p:par>
                          <p:cTn id="73" fill="hold">
                            <p:stCondLst>
                              <p:cond delay="0"/>
                            </p:stCondLst>
                            <p:childTnLst>
                              <p:par>
                                <p:cTn id="74" presetID="49" presetClass="entr" presetSubtype="0" decel="100000" fill="hold" grpId="0" nodeType="clickEffect">
                                  <p:stCondLst>
                                    <p:cond delay="0"/>
                                  </p:stCondLst>
                                  <p:childTnLst>
                                    <p:set>
                                      <p:cBhvr>
                                        <p:cTn id="75" dur="1" fill="hold">
                                          <p:stCondLst>
                                            <p:cond delay="0"/>
                                          </p:stCondLst>
                                        </p:cTn>
                                        <p:tgtEl>
                                          <p:spTgt spid="25"/>
                                        </p:tgtEl>
                                        <p:attrNameLst>
                                          <p:attrName>style.visibility</p:attrName>
                                        </p:attrNameLst>
                                      </p:cBhvr>
                                      <p:to>
                                        <p:strVal val="visible"/>
                                      </p:to>
                                    </p:set>
                                    <p:anim calcmode="lin" valueType="num">
                                      <p:cBhvr>
                                        <p:cTn id="76" dur="500" fill="hold"/>
                                        <p:tgtEl>
                                          <p:spTgt spid="25"/>
                                        </p:tgtEl>
                                        <p:attrNameLst>
                                          <p:attrName>ppt_w</p:attrName>
                                        </p:attrNameLst>
                                      </p:cBhvr>
                                      <p:tavLst>
                                        <p:tav tm="0">
                                          <p:val>
                                            <p:fltVal val="0"/>
                                          </p:val>
                                        </p:tav>
                                        <p:tav tm="100000">
                                          <p:val>
                                            <p:strVal val="#ppt_w"/>
                                          </p:val>
                                        </p:tav>
                                      </p:tavLst>
                                    </p:anim>
                                    <p:anim calcmode="lin" valueType="num">
                                      <p:cBhvr>
                                        <p:cTn id="77" dur="500" fill="hold"/>
                                        <p:tgtEl>
                                          <p:spTgt spid="25"/>
                                        </p:tgtEl>
                                        <p:attrNameLst>
                                          <p:attrName>ppt_h</p:attrName>
                                        </p:attrNameLst>
                                      </p:cBhvr>
                                      <p:tavLst>
                                        <p:tav tm="0">
                                          <p:val>
                                            <p:fltVal val="0"/>
                                          </p:val>
                                        </p:tav>
                                        <p:tav tm="100000">
                                          <p:val>
                                            <p:strVal val="#ppt_h"/>
                                          </p:val>
                                        </p:tav>
                                      </p:tavLst>
                                    </p:anim>
                                    <p:anim calcmode="lin" valueType="num">
                                      <p:cBhvr>
                                        <p:cTn id="78" dur="500" fill="hold"/>
                                        <p:tgtEl>
                                          <p:spTgt spid="25"/>
                                        </p:tgtEl>
                                        <p:attrNameLst>
                                          <p:attrName>style.rotation</p:attrName>
                                        </p:attrNameLst>
                                      </p:cBhvr>
                                      <p:tavLst>
                                        <p:tav tm="0">
                                          <p:val>
                                            <p:fltVal val="360"/>
                                          </p:val>
                                        </p:tav>
                                        <p:tav tm="100000">
                                          <p:val>
                                            <p:fltVal val="0"/>
                                          </p:val>
                                        </p:tav>
                                      </p:tavLst>
                                    </p:anim>
                                    <p:animEffect transition="in" filter="fade">
                                      <p:cBhvr>
                                        <p:cTn id="79" dur="500"/>
                                        <p:tgtEl>
                                          <p:spTgt spid="25"/>
                                        </p:tgtEl>
                                      </p:cBhvr>
                                    </p:animEffect>
                                  </p:childTnLst>
                                </p:cTn>
                              </p:par>
                            </p:childTnLst>
                          </p:cTn>
                        </p:par>
                        <p:par>
                          <p:cTn id="80" fill="hold">
                            <p:stCondLst>
                              <p:cond delay="500"/>
                            </p:stCondLst>
                            <p:childTnLst>
                              <p:par>
                                <p:cTn id="81" presetID="22" presetClass="entr" presetSubtype="8" fill="hold" grpId="1" nodeType="afterEffect">
                                  <p:stCondLst>
                                    <p:cond delay="0"/>
                                  </p:stCondLst>
                                  <p:childTnLst>
                                    <p:set>
                                      <p:cBhvr>
                                        <p:cTn id="82" dur="1" fill="hold">
                                          <p:stCondLst>
                                            <p:cond delay="0"/>
                                          </p:stCondLst>
                                        </p:cTn>
                                        <p:tgtEl>
                                          <p:spTgt spid="26"/>
                                        </p:tgtEl>
                                        <p:attrNameLst>
                                          <p:attrName>style.visibility</p:attrName>
                                        </p:attrNameLst>
                                      </p:cBhvr>
                                      <p:to>
                                        <p:strVal val="visible"/>
                                      </p:to>
                                    </p:set>
                                    <p:animEffect transition="in" filter="wipe(left)">
                                      <p:cBhvr>
                                        <p:cTn id="8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p:bldP spid="15" grpId="1"/>
      <p:bldP spid="16" grpId="0" bldLvl="0" animBg="1"/>
      <p:bldP spid="16" grpId="1" animBg="1"/>
      <p:bldP spid="17" grpId="0" bldLvl="0" animBg="1"/>
      <p:bldP spid="17" grpId="1" animBg="1"/>
      <p:bldP spid="18" grpId="0" bldLvl="0" animBg="1"/>
      <p:bldP spid="18" grpId="1" animBg="1"/>
      <p:bldP spid="19" grpId="0"/>
      <p:bldP spid="19" grpId="1"/>
      <p:bldP spid="21" grpId="0"/>
      <p:bldP spid="21" grpId="1"/>
      <p:bldP spid="20" grpId="0" bldLvl="0" animBg="1"/>
      <p:bldP spid="20" grpId="1" animBg="1"/>
      <p:bldP spid="22" grpId="0"/>
      <p:bldP spid="22" grpId="1"/>
      <p:bldP spid="23" grpId="0" bldLvl="0" animBg="1"/>
      <p:bldP spid="23" grpId="1" animBg="1"/>
      <p:bldP spid="24" grpId="0"/>
      <p:bldP spid="24" grpId="1"/>
      <p:bldP spid="25" grpId="0" bldLvl="0" animBg="1"/>
      <p:bldP spid="25" grpId="1" animBg="1"/>
      <p:bldP spid="26" grpId="0"/>
      <p:bldP spid="26" grpId="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圆角 2"/>
          <p:cNvSpPr/>
          <p:nvPr/>
        </p:nvSpPr>
        <p:spPr>
          <a:xfrm>
            <a:off x="1207205" y="379254"/>
            <a:ext cx="1539298" cy="667999"/>
          </a:xfrm>
          <a:prstGeom prst="roundRect">
            <a:avLst/>
          </a:prstGeom>
          <a:solidFill>
            <a:srgbClr val="FEF8EA"/>
          </a:solidFill>
          <a:ln w="57150">
            <a:solidFill>
              <a:srgbClr val="A1C7E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3600" b="1">
                <a:solidFill>
                  <a:srgbClr val="0070C0"/>
                </a:solidFill>
                <a:latin typeface="微软雅黑" panose="020B0503020204020204" pitchFamily="34" charset="-122"/>
                <a:ea typeface="微软雅黑" panose="020B0503020204020204" pitchFamily="34" charset="-122"/>
              </a:rPr>
              <a:t>例 </a:t>
            </a:r>
            <a:r>
              <a:rPr lang="en-US" altLang="zh-CN" sz="3600" b="1">
                <a:solidFill>
                  <a:srgbClr val="0070C0"/>
                </a:solidFill>
                <a:latin typeface="微软雅黑" panose="020B0503020204020204" pitchFamily="34" charset="-122"/>
                <a:ea typeface="微软雅黑" panose="020B0503020204020204" pitchFamily="34" charset="-122"/>
              </a:rPr>
              <a:t>3</a:t>
            </a:r>
            <a:endParaRPr lang="zh-CN" altLang="en-US" sz="3600" b="1" dirty="0">
              <a:solidFill>
                <a:srgbClr val="0070C0"/>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2964875" y="391954"/>
            <a:ext cx="5527772" cy="646331"/>
            <a:chOff x="2964875" y="1461833"/>
            <a:chExt cx="5527772" cy="646331"/>
          </a:xfrm>
        </p:grpSpPr>
        <p:sp>
          <p:nvSpPr>
            <p:cNvPr id="4" name="Text Box 6"/>
            <p:cNvSpPr txBox="1"/>
            <p:nvPr/>
          </p:nvSpPr>
          <p:spPr>
            <a:xfrm>
              <a:off x="2964875" y="1461833"/>
              <a:ext cx="552777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zh-CN"/>
              </a:defPPr>
              <a:lvl1pPr>
                <a:defRPr sz="3600" b="1">
                  <a:latin typeface="+mn-lt"/>
                  <a:ea typeface="黑体" panose="02010609060101010101" pitchFamily="49" charset="-122"/>
                </a:defRPr>
              </a:lvl1pPr>
              <a:lvl2pPr>
                <a:defRPr>
                  <a:latin typeface="Calibri" panose="020F0502020204030204" charset="0"/>
                </a:defRPr>
              </a:lvl2pPr>
              <a:lvl3pPr>
                <a:defRPr>
                  <a:latin typeface="Calibri" panose="020F0502020204030204" charset="0"/>
                </a:defRPr>
              </a:lvl3pPr>
              <a:lvl4pPr>
                <a:defRPr>
                  <a:latin typeface="Calibri" panose="020F0502020204030204" charset="0"/>
                </a:defRPr>
              </a:lvl4pPr>
              <a:lvl5pPr>
                <a:defRPr>
                  <a:latin typeface="Calibri" panose="020F0502020204030204" charset="0"/>
                </a:defRPr>
              </a:lvl5pPr>
              <a:lvl6pPr defTabSz="457200">
                <a:buFont typeface="Arial" panose="020B0604020202020204" pitchFamily="34" charset="0"/>
                <a:defRPr>
                  <a:latin typeface="Calibri" panose="020F0502020204030204" charset="0"/>
                </a:defRPr>
              </a:lvl6pPr>
              <a:lvl7pPr defTabSz="457200">
                <a:buFont typeface="Arial" panose="020B0604020202020204" pitchFamily="34" charset="0"/>
                <a:defRPr>
                  <a:latin typeface="Calibri" panose="020F0502020204030204" charset="0"/>
                </a:defRPr>
              </a:lvl7pPr>
              <a:lvl8pPr defTabSz="457200">
                <a:buFont typeface="Arial" panose="020B0604020202020204" pitchFamily="34" charset="0"/>
                <a:defRPr>
                  <a:latin typeface="Calibri" panose="020F0502020204030204" charset="0"/>
                </a:defRPr>
              </a:lvl8pPr>
              <a:lvl9pPr defTabSz="457200">
                <a:buFont typeface="Arial" panose="020B0604020202020204" pitchFamily="34" charset="0"/>
                <a:defRPr>
                  <a:latin typeface="Calibri" panose="020F0502020204030204" charset="0"/>
                </a:defRPr>
              </a:lvl9pPr>
            </a:lstStyle>
            <a:p>
              <a:r>
                <a:rPr lang="zh-CN" altLang="en-US"/>
                <a:t>比较         与         的大小</a:t>
              </a:r>
              <a:r>
                <a:rPr lang="en-US" altLang="zh-CN"/>
                <a:t>.</a:t>
              </a:r>
              <a:endParaRPr lang="en-US" altLang="zh-CN" dirty="0"/>
            </a:p>
          </p:txBody>
        </p:sp>
        <p:graphicFrame>
          <p:nvGraphicFramePr>
            <p:cNvPr id="9" name="对象 8"/>
            <p:cNvGraphicFramePr>
              <a:graphicFrameLocks noChangeAspect="1"/>
            </p:cNvGraphicFramePr>
            <p:nvPr/>
          </p:nvGraphicFramePr>
          <p:xfrm>
            <a:off x="4106535" y="1491206"/>
            <a:ext cx="838200" cy="558800"/>
          </p:xfrm>
          <a:graphic>
            <a:graphicData uri="http://schemas.openxmlformats.org/presentationml/2006/ole">
              <mc:AlternateContent xmlns:mc="http://schemas.openxmlformats.org/markup-compatibility/2006">
                <mc:Choice xmlns:v="urn:schemas-microsoft-com:vml" Requires="v">
                  <p:oleObj spid="_x0000_s47263" name="Equation" r:id="rId1" imgW="20116800" imgH="13411200" progId="Equation.DSMT4">
                    <p:embed/>
                  </p:oleObj>
                </mc:Choice>
                <mc:Fallback>
                  <p:oleObj name="Equation" r:id="rId1" imgW="20116800" imgH="13411200" progId="Equation.DSMT4">
                    <p:embed/>
                    <p:pic>
                      <p:nvPicPr>
                        <p:cNvPr id="0" name="对象 8"/>
                        <p:cNvPicPr/>
                        <p:nvPr/>
                      </p:nvPicPr>
                      <p:blipFill>
                        <a:blip r:embed="rId2"/>
                        <a:stretch>
                          <a:fillRect/>
                        </a:stretch>
                      </p:blipFill>
                      <p:spPr>
                        <a:xfrm>
                          <a:off x="4106535" y="1491206"/>
                          <a:ext cx="838200" cy="558800"/>
                        </a:xfrm>
                        <a:prstGeom prst="rect">
                          <a:avLst/>
                        </a:prstGeom>
                      </p:spPr>
                    </p:pic>
                  </p:oleObj>
                </mc:Fallback>
              </mc:AlternateContent>
            </a:graphicData>
          </a:graphic>
        </p:graphicFrame>
        <p:graphicFrame>
          <p:nvGraphicFramePr>
            <p:cNvPr id="10" name="对象 9"/>
            <p:cNvGraphicFramePr>
              <a:graphicFrameLocks noChangeAspect="1"/>
            </p:cNvGraphicFramePr>
            <p:nvPr/>
          </p:nvGraphicFramePr>
          <p:xfrm>
            <a:off x="5554561" y="1497556"/>
            <a:ext cx="838200" cy="546100"/>
          </p:xfrm>
          <a:graphic>
            <a:graphicData uri="http://schemas.openxmlformats.org/presentationml/2006/ole">
              <mc:AlternateContent xmlns:mc="http://schemas.openxmlformats.org/markup-compatibility/2006">
                <mc:Choice xmlns:v="urn:schemas-microsoft-com:vml" Requires="v">
                  <p:oleObj spid="_x0000_s47264" name="Equation" r:id="rId3" imgW="20116800" imgH="13106400" progId="Equation.DSMT4">
                    <p:embed/>
                  </p:oleObj>
                </mc:Choice>
                <mc:Fallback>
                  <p:oleObj name="Equation" r:id="rId3" imgW="20116800" imgH="13106400" progId="Equation.DSMT4">
                    <p:embed/>
                    <p:pic>
                      <p:nvPicPr>
                        <p:cNvPr id="0" name="对象 9"/>
                        <p:cNvPicPr/>
                        <p:nvPr/>
                      </p:nvPicPr>
                      <p:blipFill>
                        <a:blip r:embed="rId4"/>
                        <a:stretch>
                          <a:fillRect/>
                        </a:stretch>
                      </p:blipFill>
                      <p:spPr>
                        <a:xfrm>
                          <a:off x="5554561" y="1497556"/>
                          <a:ext cx="838200" cy="546100"/>
                        </a:xfrm>
                        <a:prstGeom prst="rect">
                          <a:avLst/>
                        </a:prstGeom>
                      </p:spPr>
                    </p:pic>
                  </p:oleObj>
                </mc:Fallback>
              </mc:AlternateContent>
            </a:graphicData>
          </a:graphic>
        </p:graphicFrame>
      </p:grpSp>
      <p:sp>
        <p:nvSpPr>
          <p:cNvPr id="12" name="Rectangle 15"/>
          <p:cNvSpPr>
            <a:spLocks noChangeArrowheads="1"/>
          </p:cNvSpPr>
          <p:nvPr/>
        </p:nvSpPr>
        <p:spPr bwMode="auto">
          <a:xfrm>
            <a:off x="819043" y="1269935"/>
            <a:ext cx="1723742" cy="693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400" eaLnBrk="1" fontAlgn="auto" hangingPunct="1">
              <a:lnSpc>
                <a:spcPct val="120000"/>
              </a:lnSpc>
              <a:spcBef>
                <a:spcPts val="0"/>
              </a:spcBef>
              <a:spcAft>
                <a:spcPts val="0"/>
              </a:spcAft>
              <a:defRPr/>
            </a:pPr>
            <a:r>
              <a:rPr lang="zh-CN" altLang="en-US" sz="3600" b="1" kern="0">
                <a:solidFill>
                  <a:srgbClr val="0000FF"/>
                </a:solidFill>
                <a:latin typeface="+mn-lt"/>
                <a:ea typeface="黑体" panose="02010609060101010101" pitchFamily="49" charset="-122"/>
              </a:rPr>
              <a:t>方法一</a:t>
            </a:r>
            <a:endParaRPr lang="zh-CN" altLang="zh-CN" sz="3600" b="1" kern="0" dirty="0">
              <a:solidFill>
                <a:prstClr val="black"/>
              </a:solidFill>
              <a:latin typeface="+mn-lt"/>
              <a:ea typeface="黑体" panose="02010609060101010101" pitchFamily="49" charset="-122"/>
            </a:endParaRPr>
          </a:p>
        </p:txBody>
      </p:sp>
      <p:grpSp>
        <p:nvGrpSpPr>
          <p:cNvPr id="20" name="组合 19"/>
          <p:cNvGrpSpPr/>
          <p:nvPr/>
        </p:nvGrpSpPr>
        <p:grpSpPr>
          <a:xfrm>
            <a:off x="2618439" y="1331404"/>
            <a:ext cx="6846258" cy="646331"/>
            <a:chOff x="1643150" y="2785601"/>
            <a:chExt cx="6846258" cy="646331"/>
          </a:xfrm>
        </p:grpSpPr>
        <p:sp>
          <p:nvSpPr>
            <p:cNvPr id="22" name="Text Box 3"/>
            <p:cNvSpPr txBox="1"/>
            <p:nvPr/>
          </p:nvSpPr>
          <p:spPr>
            <a:xfrm>
              <a:off x="1643150" y="2785601"/>
              <a:ext cx="1139369" cy="646331"/>
            </a:xfrm>
            <a:prstGeom prst="rect">
              <a:avLst/>
            </a:prstGeom>
            <a:noFill/>
            <a:ln w="9525">
              <a:noFill/>
            </a:ln>
          </p:spPr>
          <p:txBody>
            <a:bodyPr wrap="square">
              <a:spAutoFit/>
            </a:bodyPr>
            <a:lstStyle/>
            <a:p>
              <a:pPr eaLnBrk="0" hangingPunct="0"/>
              <a:r>
                <a:rPr lang="zh-CN" altLang="en-US" sz="3600" b="1">
                  <a:solidFill>
                    <a:srgbClr val="0000FF"/>
                  </a:solidFill>
                  <a:latin typeface="+mn-lt"/>
                  <a:ea typeface="+mj-ea"/>
                  <a:cs typeface="仿宋" panose="02010609060101010101" pitchFamily="49" charset="-122"/>
                </a:rPr>
                <a:t>解：</a:t>
              </a:r>
              <a:endParaRPr lang="en-US" altLang="zh-CN" sz="3600" b="1">
                <a:solidFill>
                  <a:srgbClr val="FF0000"/>
                </a:solidFill>
                <a:latin typeface="Times New Roman" panose="02020603050405020304" pitchFamily="18" charset="0"/>
                <a:ea typeface="黑体" panose="02010609060101010101" pitchFamily="49" charset="-122"/>
              </a:endParaRPr>
            </a:p>
          </p:txBody>
        </p:sp>
        <p:graphicFrame>
          <p:nvGraphicFramePr>
            <p:cNvPr id="23" name="对象 22"/>
            <p:cNvGraphicFramePr>
              <a:graphicFrameLocks noChangeAspect="1"/>
            </p:cNvGraphicFramePr>
            <p:nvPr/>
          </p:nvGraphicFramePr>
          <p:xfrm>
            <a:off x="2685508" y="2800397"/>
            <a:ext cx="5803900" cy="571500"/>
          </p:xfrm>
          <a:graphic>
            <a:graphicData uri="http://schemas.openxmlformats.org/presentationml/2006/ole">
              <mc:AlternateContent xmlns:mc="http://schemas.openxmlformats.org/markup-compatibility/2006">
                <mc:Choice xmlns:v="urn:schemas-microsoft-com:vml" Requires="v">
                  <p:oleObj spid="_x0000_s47265" name="Equation" r:id="rId5" imgW="139293600" imgH="13716000" progId="Equation.DSMT4">
                    <p:embed/>
                  </p:oleObj>
                </mc:Choice>
                <mc:Fallback>
                  <p:oleObj name="Equation" r:id="rId5" imgW="139293600" imgH="13716000" progId="Equation.DSMT4">
                    <p:embed/>
                    <p:pic>
                      <p:nvPicPr>
                        <p:cNvPr id="0" name="对象 13"/>
                        <p:cNvPicPr/>
                        <p:nvPr/>
                      </p:nvPicPr>
                      <p:blipFill>
                        <a:blip r:embed="rId6"/>
                        <a:stretch>
                          <a:fillRect/>
                        </a:stretch>
                      </p:blipFill>
                      <p:spPr>
                        <a:xfrm>
                          <a:off x="2685508" y="2800397"/>
                          <a:ext cx="5803900" cy="571500"/>
                        </a:xfrm>
                        <a:prstGeom prst="rect">
                          <a:avLst/>
                        </a:prstGeom>
                      </p:spPr>
                    </p:pic>
                  </p:oleObj>
                </mc:Fallback>
              </mc:AlternateContent>
            </a:graphicData>
          </a:graphic>
        </p:graphicFrame>
      </p:grpSp>
      <p:graphicFrame>
        <p:nvGraphicFramePr>
          <p:cNvPr id="24" name="对象 23"/>
          <p:cNvGraphicFramePr>
            <a:graphicFrameLocks noChangeAspect="1"/>
          </p:cNvGraphicFramePr>
          <p:nvPr/>
        </p:nvGraphicFramePr>
        <p:xfrm>
          <a:off x="3660797" y="3202489"/>
          <a:ext cx="1854200" cy="431800"/>
        </p:xfrm>
        <a:graphic>
          <a:graphicData uri="http://schemas.openxmlformats.org/presentationml/2006/ole">
            <mc:AlternateContent xmlns:mc="http://schemas.openxmlformats.org/markup-compatibility/2006">
              <mc:Choice xmlns:v="urn:schemas-microsoft-com:vml" Requires="v">
                <p:oleObj spid="_x0000_s47266" name="Equation" r:id="rId7" imgW="44500800" imgH="10363200" progId="Equation.DSMT4">
                  <p:embed/>
                </p:oleObj>
              </mc:Choice>
              <mc:Fallback>
                <p:oleObj name="Equation" r:id="rId7" imgW="44500800" imgH="10363200" progId="Equation.DSMT4">
                  <p:embed/>
                  <p:pic>
                    <p:nvPicPr>
                      <p:cNvPr id="0" name="对象 26"/>
                      <p:cNvPicPr/>
                      <p:nvPr/>
                    </p:nvPicPr>
                    <p:blipFill>
                      <a:blip r:embed="rId8"/>
                      <a:stretch>
                        <a:fillRect/>
                      </a:stretch>
                    </p:blipFill>
                    <p:spPr>
                      <a:xfrm>
                        <a:off x="3660797" y="3202489"/>
                        <a:ext cx="1854200" cy="431800"/>
                      </a:xfrm>
                      <a:prstGeom prst="rect">
                        <a:avLst/>
                      </a:prstGeom>
                    </p:spPr>
                  </p:pic>
                </p:oleObj>
              </mc:Fallback>
            </mc:AlternateContent>
          </a:graphicData>
        </a:graphic>
      </p:graphicFrame>
      <p:graphicFrame>
        <p:nvGraphicFramePr>
          <p:cNvPr id="25" name="对象 24"/>
          <p:cNvGraphicFramePr>
            <a:graphicFrameLocks noChangeAspect="1"/>
          </p:cNvGraphicFramePr>
          <p:nvPr/>
        </p:nvGraphicFramePr>
        <p:xfrm>
          <a:off x="3660797" y="3967266"/>
          <a:ext cx="2514600" cy="558800"/>
        </p:xfrm>
        <a:graphic>
          <a:graphicData uri="http://schemas.openxmlformats.org/presentationml/2006/ole">
            <mc:AlternateContent xmlns:mc="http://schemas.openxmlformats.org/markup-compatibility/2006">
              <mc:Choice xmlns:v="urn:schemas-microsoft-com:vml" Requires="v">
                <p:oleObj spid="_x0000_s47267" name="Equation" r:id="rId9" imgW="60350400" imgH="13411200" progId="Equation.DSMT4">
                  <p:embed/>
                </p:oleObj>
              </mc:Choice>
              <mc:Fallback>
                <p:oleObj name="Equation" r:id="rId9" imgW="60350400" imgH="13411200" progId="Equation.DSMT4">
                  <p:embed/>
                  <p:pic>
                    <p:nvPicPr>
                      <p:cNvPr id="0" name="对象 35"/>
                      <p:cNvPicPr/>
                      <p:nvPr/>
                    </p:nvPicPr>
                    <p:blipFill>
                      <a:blip r:embed="rId10"/>
                      <a:stretch>
                        <a:fillRect/>
                      </a:stretch>
                    </p:blipFill>
                    <p:spPr>
                      <a:xfrm>
                        <a:off x="3660797" y="3967266"/>
                        <a:ext cx="2514600" cy="558800"/>
                      </a:xfrm>
                      <a:prstGeom prst="rect">
                        <a:avLst/>
                      </a:prstGeom>
                    </p:spPr>
                  </p:pic>
                </p:oleObj>
              </mc:Fallback>
            </mc:AlternateContent>
          </a:graphicData>
        </a:graphic>
      </p:graphicFrame>
      <p:grpSp>
        <p:nvGrpSpPr>
          <p:cNvPr id="28" name="组合 27"/>
          <p:cNvGrpSpPr/>
          <p:nvPr/>
        </p:nvGrpSpPr>
        <p:grpSpPr>
          <a:xfrm>
            <a:off x="7817940" y="2590112"/>
            <a:ext cx="3293514" cy="3225058"/>
            <a:chOff x="5405373" y="1932427"/>
            <a:chExt cx="2994104" cy="2931872"/>
          </a:xfrm>
        </p:grpSpPr>
        <p:pic>
          <p:nvPicPr>
            <p:cNvPr id="29" name="图片 2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flipV="1">
              <a:off x="5405373" y="1932427"/>
              <a:ext cx="2994104" cy="2931872"/>
            </a:xfrm>
            <a:prstGeom prst="rect">
              <a:avLst/>
            </a:prstGeom>
          </p:spPr>
        </p:pic>
        <p:sp>
          <p:nvSpPr>
            <p:cNvPr id="30" name="文本框 53"/>
            <p:cNvSpPr txBox="1"/>
            <p:nvPr/>
          </p:nvSpPr>
          <p:spPr>
            <a:xfrm>
              <a:off x="5672598" y="2580350"/>
              <a:ext cx="2368555" cy="2098477"/>
            </a:xfrm>
            <a:prstGeom prst="rect">
              <a:avLst/>
            </a:prstGeom>
            <a:noFill/>
          </p:spPr>
          <p:txBody>
            <a:bodyPr wrap="square" rtlCol="0">
              <a:spAutoFit/>
            </a:bodyPr>
            <a:lstStyle>
              <a:defPPr>
                <a:defRPr lang="ko-KR"/>
              </a:defPPr>
              <a:lvl1pPr algn="l" rtl="0" eaLnBrk="0" fontAlgn="base" hangingPunct="0">
                <a:spcBef>
                  <a:spcPct val="0"/>
                </a:spcBef>
                <a:spcAft>
                  <a:spcPct val="0"/>
                </a:spcAft>
                <a:defRPr kern="1200">
                  <a:solidFill>
                    <a:schemeClr val="tx1"/>
                  </a:solidFill>
                  <a:latin typeface="Gulim" panose="020B0600000101010101" pitchFamily="34" charset="-127"/>
                  <a:ea typeface="Gulim" panose="020B0600000101010101" pitchFamily="34" charset="-127"/>
                  <a:cs typeface="+mn-cs"/>
                </a:defRPr>
              </a:lvl1pPr>
              <a:lvl2pPr marL="457200" algn="l" rtl="0" eaLnBrk="0" fontAlgn="base" hangingPunct="0">
                <a:spcBef>
                  <a:spcPct val="0"/>
                </a:spcBef>
                <a:spcAft>
                  <a:spcPct val="0"/>
                </a:spcAft>
                <a:defRPr kern="1200">
                  <a:solidFill>
                    <a:schemeClr val="tx1"/>
                  </a:solidFill>
                  <a:latin typeface="Gulim" panose="020B0600000101010101" pitchFamily="34" charset="-127"/>
                  <a:ea typeface="Gulim" panose="020B0600000101010101" pitchFamily="34" charset="-127"/>
                  <a:cs typeface="+mn-cs"/>
                </a:defRPr>
              </a:lvl2pPr>
              <a:lvl3pPr marL="914400" algn="l" rtl="0" eaLnBrk="0" fontAlgn="base" hangingPunct="0">
                <a:spcBef>
                  <a:spcPct val="0"/>
                </a:spcBef>
                <a:spcAft>
                  <a:spcPct val="0"/>
                </a:spcAft>
                <a:defRPr kern="1200">
                  <a:solidFill>
                    <a:schemeClr val="tx1"/>
                  </a:solidFill>
                  <a:latin typeface="Gulim" panose="020B0600000101010101" pitchFamily="34" charset="-127"/>
                  <a:ea typeface="Gulim" panose="020B0600000101010101" pitchFamily="34" charset="-127"/>
                  <a:cs typeface="+mn-cs"/>
                </a:defRPr>
              </a:lvl3pPr>
              <a:lvl4pPr marL="1371600" algn="l" rtl="0" eaLnBrk="0" fontAlgn="base" hangingPunct="0">
                <a:spcBef>
                  <a:spcPct val="0"/>
                </a:spcBef>
                <a:spcAft>
                  <a:spcPct val="0"/>
                </a:spcAft>
                <a:defRPr kern="1200">
                  <a:solidFill>
                    <a:schemeClr val="tx1"/>
                  </a:solidFill>
                  <a:latin typeface="Gulim" panose="020B0600000101010101" pitchFamily="34" charset="-127"/>
                  <a:ea typeface="Gulim" panose="020B0600000101010101" pitchFamily="34" charset="-127"/>
                  <a:cs typeface="+mn-cs"/>
                </a:defRPr>
              </a:lvl4pPr>
              <a:lvl5pPr marL="1828800" algn="l" rtl="0" eaLnBrk="0" fontAlgn="base" hangingPunct="0">
                <a:spcBef>
                  <a:spcPct val="0"/>
                </a:spcBef>
                <a:spcAft>
                  <a:spcPct val="0"/>
                </a:spcAft>
                <a:defRPr kern="1200">
                  <a:solidFill>
                    <a:schemeClr val="tx1"/>
                  </a:solidFill>
                  <a:latin typeface="Gulim" panose="020B0600000101010101" pitchFamily="34" charset="-127"/>
                  <a:ea typeface="Gulim" panose="020B0600000101010101" pitchFamily="34" charset="-127"/>
                  <a:cs typeface="+mn-cs"/>
                </a:defRPr>
              </a:lvl5pPr>
              <a:lvl6pPr marL="2286000" algn="l" defTabSz="914400" rtl="0" eaLnBrk="1" latinLnBrk="0" hangingPunct="1">
                <a:defRPr kern="1200">
                  <a:solidFill>
                    <a:schemeClr val="tx1"/>
                  </a:solidFill>
                  <a:latin typeface="Gulim" panose="020B0600000101010101" pitchFamily="34" charset="-127"/>
                  <a:ea typeface="Gulim" panose="020B0600000101010101" pitchFamily="34" charset="-127"/>
                  <a:cs typeface="+mn-cs"/>
                </a:defRPr>
              </a:lvl6pPr>
              <a:lvl7pPr marL="2743200" algn="l" defTabSz="914400" rtl="0" eaLnBrk="1" latinLnBrk="0" hangingPunct="1">
                <a:defRPr kern="1200">
                  <a:solidFill>
                    <a:schemeClr val="tx1"/>
                  </a:solidFill>
                  <a:latin typeface="Gulim" panose="020B0600000101010101" pitchFamily="34" charset="-127"/>
                  <a:ea typeface="Gulim" panose="020B0600000101010101" pitchFamily="34" charset="-127"/>
                  <a:cs typeface="+mn-cs"/>
                </a:defRPr>
              </a:lvl7pPr>
              <a:lvl8pPr marL="3200400" algn="l" defTabSz="914400" rtl="0" eaLnBrk="1" latinLnBrk="0" hangingPunct="1">
                <a:defRPr kern="1200">
                  <a:solidFill>
                    <a:schemeClr val="tx1"/>
                  </a:solidFill>
                  <a:latin typeface="Gulim" panose="020B0600000101010101" pitchFamily="34" charset="-127"/>
                  <a:ea typeface="Gulim" panose="020B0600000101010101" pitchFamily="34" charset="-127"/>
                  <a:cs typeface="+mn-cs"/>
                </a:defRPr>
              </a:lvl8pPr>
              <a:lvl9pPr marL="3657600" algn="l" defTabSz="914400" rtl="0" eaLnBrk="1" latinLnBrk="0" hangingPunct="1">
                <a:defRPr kern="1200">
                  <a:solidFill>
                    <a:schemeClr val="tx1"/>
                  </a:solidFill>
                  <a:latin typeface="Gulim" panose="020B0600000101010101" pitchFamily="34" charset="-127"/>
                  <a:ea typeface="Gulim" panose="020B0600000101010101" pitchFamily="34" charset="-127"/>
                  <a:cs typeface="+mn-cs"/>
                </a:defRPr>
              </a:lvl9pPr>
            </a:lstStyle>
            <a:p>
              <a:pPr algn="ctr"/>
              <a:r>
                <a:rPr lang="zh-CN" altLang="en-US" sz="3600" b="1">
                  <a:solidFill>
                    <a:srgbClr val="453167"/>
                  </a:solidFill>
                  <a:latin typeface="楷体" panose="02010609060101010101" pitchFamily="49" charset="-122"/>
                  <a:ea typeface="楷体" panose="02010609060101010101" pitchFamily="49" charset="-122"/>
                </a:rPr>
                <a:t>为什么把根号外的正因数移到根号内？</a:t>
              </a:r>
              <a:endParaRPr lang="zh-CN" altLang="en-US" sz="3600" b="1" dirty="0">
                <a:solidFill>
                  <a:srgbClr val="453167"/>
                </a:solidFill>
                <a:highlight>
                  <a:srgbClr val="FFFF00"/>
                </a:highlight>
                <a:latin typeface="楷体" panose="02010609060101010101" pitchFamily="49" charset="-122"/>
                <a:ea typeface="楷体" panose="02010609060101010101" pitchFamily="49" charset="-122"/>
              </a:endParaRPr>
            </a:p>
          </p:txBody>
        </p:sp>
      </p:grpSp>
      <p:graphicFrame>
        <p:nvGraphicFramePr>
          <p:cNvPr id="5" name="对象 4"/>
          <p:cNvGraphicFramePr>
            <a:graphicFrameLocks noChangeAspect="1"/>
          </p:cNvGraphicFramePr>
          <p:nvPr/>
        </p:nvGraphicFramePr>
        <p:xfrm>
          <a:off x="3660797" y="2310712"/>
          <a:ext cx="5791200" cy="558800"/>
        </p:xfrm>
        <a:graphic>
          <a:graphicData uri="http://schemas.openxmlformats.org/presentationml/2006/ole">
            <mc:AlternateContent xmlns:mc="http://schemas.openxmlformats.org/markup-compatibility/2006">
              <mc:Choice xmlns:v="urn:schemas-microsoft-com:vml" Requires="v">
                <p:oleObj spid="_x0000_s47268" name="Equation" r:id="rId12" imgW="138988800" imgH="13411200" progId="Equation.DSMT4">
                  <p:embed/>
                </p:oleObj>
              </mc:Choice>
              <mc:Fallback>
                <p:oleObj name="Equation" r:id="rId12" imgW="138988800" imgH="13411200" progId="Equation.DSMT4">
                  <p:embed/>
                  <p:pic>
                    <p:nvPicPr>
                      <p:cNvPr id="0" name="图片 47267"/>
                      <p:cNvPicPr/>
                      <p:nvPr/>
                    </p:nvPicPr>
                    <p:blipFill>
                      <a:blip r:embed="rId13"/>
                      <a:stretch>
                        <a:fillRect/>
                      </a:stretch>
                    </p:blipFill>
                    <p:spPr>
                      <a:xfrm>
                        <a:off x="3660797" y="2310712"/>
                        <a:ext cx="5791200" cy="558800"/>
                      </a:xfrm>
                      <a:prstGeom prst="rect">
                        <a:avLst/>
                      </a:prstGeom>
                    </p:spPr>
                  </p:pic>
                </p:oleObj>
              </mc:Fallback>
            </mc:AlternateContent>
          </a:graphicData>
        </a:graphic>
      </p:graphicFrame>
      <p:graphicFrame>
        <p:nvGraphicFramePr>
          <p:cNvPr id="31" name="对象 30"/>
          <p:cNvGraphicFramePr>
            <a:graphicFrameLocks noChangeAspect="1"/>
          </p:cNvGraphicFramePr>
          <p:nvPr/>
        </p:nvGraphicFramePr>
        <p:xfrm>
          <a:off x="3660797" y="4859043"/>
          <a:ext cx="2578100" cy="558800"/>
        </p:xfrm>
        <a:graphic>
          <a:graphicData uri="http://schemas.openxmlformats.org/presentationml/2006/ole">
            <mc:AlternateContent xmlns:mc="http://schemas.openxmlformats.org/markup-compatibility/2006">
              <mc:Choice xmlns:v="urn:schemas-microsoft-com:vml" Requires="v">
                <p:oleObj spid="_x0000_s47269" name="Equation" r:id="rId14" imgW="61874400" imgH="13411200" progId="Equation.DSMT4">
                  <p:embed/>
                </p:oleObj>
              </mc:Choice>
              <mc:Fallback>
                <p:oleObj name="Equation" r:id="rId14" imgW="61874400" imgH="13411200" progId="Equation.DSMT4">
                  <p:embed/>
                  <p:pic>
                    <p:nvPicPr>
                      <p:cNvPr id="0" name="对象 24"/>
                      <p:cNvPicPr/>
                      <p:nvPr/>
                    </p:nvPicPr>
                    <p:blipFill>
                      <a:blip r:embed="rId15"/>
                      <a:stretch>
                        <a:fillRect/>
                      </a:stretch>
                    </p:blipFill>
                    <p:spPr>
                      <a:xfrm>
                        <a:off x="3660797" y="4859043"/>
                        <a:ext cx="2578100" cy="5588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7" presetClass="entr" presetSubtype="1" fill="hold" nodeType="clickEffect">
                                  <p:stCondLst>
                                    <p:cond delay="0"/>
                                  </p:stCondLst>
                                  <p:childTnLst>
                                    <p:set>
                                      <p:cBhvr>
                                        <p:cTn id="20" dur="1" fill="hold">
                                          <p:stCondLst>
                                            <p:cond delay="0"/>
                                          </p:stCondLst>
                                        </p:cTn>
                                        <p:tgtEl>
                                          <p:spTgt spid="28"/>
                                        </p:tgtEl>
                                        <p:attrNameLst>
                                          <p:attrName>style.visibility</p:attrName>
                                        </p:attrNameLst>
                                      </p:cBhvr>
                                      <p:to>
                                        <p:strVal val="visible"/>
                                      </p:to>
                                    </p:set>
                                    <p:anim calcmode="lin" valueType="num">
                                      <p:cBhvr>
                                        <p:cTn id="21" dur="500" fill="hold"/>
                                        <p:tgtEl>
                                          <p:spTgt spid="28"/>
                                        </p:tgtEl>
                                        <p:attrNameLst>
                                          <p:attrName>ppt_x</p:attrName>
                                        </p:attrNameLst>
                                      </p:cBhvr>
                                      <p:tavLst>
                                        <p:tav tm="0">
                                          <p:val>
                                            <p:strVal val="#ppt_x"/>
                                          </p:val>
                                        </p:tav>
                                        <p:tav tm="100000">
                                          <p:val>
                                            <p:strVal val="#ppt_x"/>
                                          </p:val>
                                        </p:tav>
                                      </p:tavLst>
                                    </p:anim>
                                    <p:anim calcmode="lin" valueType="num">
                                      <p:cBhvr>
                                        <p:cTn id="22" dur="500" fill="hold"/>
                                        <p:tgtEl>
                                          <p:spTgt spid="28"/>
                                        </p:tgtEl>
                                        <p:attrNameLst>
                                          <p:attrName>ppt_y</p:attrName>
                                        </p:attrNameLst>
                                      </p:cBhvr>
                                      <p:tavLst>
                                        <p:tav tm="0">
                                          <p:val>
                                            <p:strVal val="#ppt_y-#ppt_h/2"/>
                                          </p:val>
                                        </p:tav>
                                        <p:tav tm="100000">
                                          <p:val>
                                            <p:strVal val="#ppt_y"/>
                                          </p:val>
                                        </p:tav>
                                      </p:tavLst>
                                    </p:anim>
                                    <p:anim calcmode="lin" valueType="num">
                                      <p:cBhvr>
                                        <p:cTn id="23" dur="500" fill="hold"/>
                                        <p:tgtEl>
                                          <p:spTgt spid="28"/>
                                        </p:tgtEl>
                                        <p:attrNameLst>
                                          <p:attrName>ppt_w</p:attrName>
                                        </p:attrNameLst>
                                      </p:cBhvr>
                                      <p:tavLst>
                                        <p:tav tm="0">
                                          <p:val>
                                            <p:strVal val="#ppt_w"/>
                                          </p:val>
                                        </p:tav>
                                        <p:tav tm="100000">
                                          <p:val>
                                            <p:strVal val="#ppt_w"/>
                                          </p:val>
                                        </p:tav>
                                      </p:tavLst>
                                    </p:anim>
                                    <p:anim calcmode="lin" valueType="num">
                                      <p:cBhvr>
                                        <p:cTn id="24" dur="500" fill="hold"/>
                                        <p:tgtEl>
                                          <p:spTgt spid="28"/>
                                        </p:tgtEl>
                                        <p:attrNameLst>
                                          <p:attrName>ppt_h</p:attrName>
                                        </p:attrNameLst>
                                      </p:cBhvr>
                                      <p:tavLst>
                                        <p:tav tm="0">
                                          <p:val>
                                            <p:fltVal val="0"/>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wipe(left)">
                                      <p:cBhvr>
                                        <p:cTn id="29" dur="250"/>
                                        <p:tgtEl>
                                          <p:spTgt spid="24"/>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wipe(left)">
                                      <p:cBhvr>
                                        <p:cTn id="34" dur="250"/>
                                        <p:tgtEl>
                                          <p:spTgt spid="25"/>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left)">
                                      <p:cBhvr>
                                        <p:cTn id="39" dur="25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圆角 2"/>
          <p:cNvSpPr/>
          <p:nvPr/>
        </p:nvSpPr>
        <p:spPr>
          <a:xfrm>
            <a:off x="1207205" y="379254"/>
            <a:ext cx="1539298" cy="667999"/>
          </a:xfrm>
          <a:prstGeom prst="roundRect">
            <a:avLst/>
          </a:prstGeom>
          <a:solidFill>
            <a:srgbClr val="FEF8EA"/>
          </a:solidFill>
          <a:ln w="57150">
            <a:solidFill>
              <a:srgbClr val="A1C7E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3600" b="1">
                <a:solidFill>
                  <a:srgbClr val="0070C0"/>
                </a:solidFill>
                <a:latin typeface="微软雅黑" panose="020B0503020204020204" pitchFamily="34" charset="-122"/>
                <a:ea typeface="微软雅黑" panose="020B0503020204020204" pitchFamily="34" charset="-122"/>
              </a:rPr>
              <a:t>例 </a:t>
            </a:r>
            <a:r>
              <a:rPr lang="en-US" altLang="zh-CN" sz="3600" b="1">
                <a:solidFill>
                  <a:srgbClr val="0070C0"/>
                </a:solidFill>
                <a:latin typeface="微软雅黑" panose="020B0503020204020204" pitchFamily="34" charset="-122"/>
                <a:ea typeface="微软雅黑" panose="020B0503020204020204" pitchFamily="34" charset="-122"/>
              </a:rPr>
              <a:t>3</a:t>
            </a:r>
            <a:endParaRPr lang="zh-CN" altLang="en-US" sz="3600" b="1" dirty="0">
              <a:solidFill>
                <a:srgbClr val="0070C0"/>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2964875" y="391954"/>
            <a:ext cx="5527772" cy="646331"/>
            <a:chOff x="2964875" y="1461833"/>
            <a:chExt cx="5527772" cy="646331"/>
          </a:xfrm>
        </p:grpSpPr>
        <p:sp>
          <p:nvSpPr>
            <p:cNvPr id="4" name="Text Box 6"/>
            <p:cNvSpPr txBox="1"/>
            <p:nvPr/>
          </p:nvSpPr>
          <p:spPr>
            <a:xfrm>
              <a:off x="2964875" y="1461833"/>
              <a:ext cx="552777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zh-CN"/>
              </a:defPPr>
              <a:lvl1pPr>
                <a:defRPr sz="3600" b="1">
                  <a:latin typeface="+mn-lt"/>
                  <a:ea typeface="黑体" panose="02010609060101010101" pitchFamily="49" charset="-122"/>
                </a:defRPr>
              </a:lvl1pPr>
              <a:lvl2pPr>
                <a:defRPr>
                  <a:latin typeface="Calibri" panose="020F0502020204030204" charset="0"/>
                </a:defRPr>
              </a:lvl2pPr>
              <a:lvl3pPr>
                <a:defRPr>
                  <a:latin typeface="Calibri" panose="020F0502020204030204" charset="0"/>
                </a:defRPr>
              </a:lvl3pPr>
              <a:lvl4pPr>
                <a:defRPr>
                  <a:latin typeface="Calibri" panose="020F0502020204030204" charset="0"/>
                </a:defRPr>
              </a:lvl4pPr>
              <a:lvl5pPr>
                <a:defRPr>
                  <a:latin typeface="Calibri" panose="020F0502020204030204" charset="0"/>
                </a:defRPr>
              </a:lvl5pPr>
              <a:lvl6pPr defTabSz="457200">
                <a:buFont typeface="Arial" panose="020B0604020202020204" pitchFamily="34" charset="0"/>
                <a:defRPr>
                  <a:latin typeface="Calibri" panose="020F0502020204030204" charset="0"/>
                </a:defRPr>
              </a:lvl6pPr>
              <a:lvl7pPr defTabSz="457200">
                <a:buFont typeface="Arial" panose="020B0604020202020204" pitchFamily="34" charset="0"/>
                <a:defRPr>
                  <a:latin typeface="Calibri" panose="020F0502020204030204" charset="0"/>
                </a:defRPr>
              </a:lvl7pPr>
              <a:lvl8pPr defTabSz="457200">
                <a:buFont typeface="Arial" panose="020B0604020202020204" pitchFamily="34" charset="0"/>
                <a:defRPr>
                  <a:latin typeface="Calibri" panose="020F0502020204030204" charset="0"/>
                </a:defRPr>
              </a:lvl8pPr>
              <a:lvl9pPr defTabSz="457200">
                <a:buFont typeface="Arial" panose="020B0604020202020204" pitchFamily="34" charset="0"/>
                <a:defRPr>
                  <a:latin typeface="Calibri" panose="020F0502020204030204" charset="0"/>
                </a:defRPr>
              </a:lvl9pPr>
            </a:lstStyle>
            <a:p>
              <a:r>
                <a:rPr lang="zh-CN" altLang="en-US"/>
                <a:t>比较         与         的大小</a:t>
              </a:r>
              <a:r>
                <a:rPr lang="en-US" altLang="zh-CN"/>
                <a:t>.</a:t>
              </a:r>
              <a:endParaRPr lang="en-US" altLang="zh-CN" dirty="0"/>
            </a:p>
          </p:txBody>
        </p:sp>
        <p:graphicFrame>
          <p:nvGraphicFramePr>
            <p:cNvPr id="9" name="对象 8"/>
            <p:cNvGraphicFramePr>
              <a:graphicFrameLocks noChangeAspect="1"/>
            </p:cNvGraphicFramePr>
            <p:nvPr/>
          </p:nvGraphicFramePr>
          <p:xfrm>
            <a:off x="4106535" y="1491206"/>
            <a:ext cx="838200" cy="558800"/>
          </p:xfrm>
          <a:graphic>
            <a:graphicData uri="http://schemas.openxmlformats.org/presentationml/2006/ole">
              <mc:AlternateContent xmlns:mc="http://schemas.openxmlformats.org/markup-compatibility/2006">
                <mc:Choice xmlns:v="urn:schemas-microsoft-com:vml" Requires="v">
                  <p:oleObj spid="_x0000_s48248" name="Equation" r:id="rId1" imgW="20116800" imgH="13411200" progId="Equation.DSMT4">
                    <p:embed/>
                  </p:oleObj>
                </mc:Choice>
                <mc:Fallback>
                  <p:oleObj name="Equation" r:id="rId1" imgW="20116800" imgH="13411200" progId="Equation.DSMT4">
                    <p:embed/>
                    <p:pic>
                      <p:nvPicPr>
                        <p:cNvPr id="0" name="对象 8"/>
                        <p:cNvPicPr/>
                        <p:nvPr/>
                      </p:nvPicPr>
                      <p:blipFill>
                        <a:blip r:embed="rId2"/>
                        <a:stretch>
                          <a:fillRect/>
                        </a:stretch>
                      </p:blipFill>
                      <p:spPr>
                        <a:xfrm>
                          <a:off x="4106535" y="1491206"/>
                          <a:ext cx="838200" cy="558800"/>
                        </a:xfrm>
                        <a:prstGeom prst="rect">
                          <a:avLst/>
                        </a:prstGeom>
                      </p:spPr>
                    </p:pic>
                  </p:oleObj>
                </mc:Fallback>
              </mc:AlternateContent>
            </a:graphicData>
          </a:graphic>
        </p:graphicFrame>
        <p:graphicFrame>
          <p:nvGraphicFramePr>
            <p:cNvPr id="10" name="对象 9"/>
            <p:cNvGraphicFramePr>
              <a:graphicFrameLocks noChangeAspect="1"/>
            </p:cNvGraphicFramePr>
            <p:nvPr/>
          </p:nvGraphicFramePr>
          <p:xfrm>
            <a:off x="5554561" y="1497556"/>
            <a:ext cx="838200" cy="546100"/>
          </p:xfrm>
          <a:graphic>
            <a:graphicData uri="http://schemas.openxmlformats.org/presentationml/2006/ole">
              <mc:AlternateContent xmlns:mc="http://schemas.openxmlformats.org/markup-compatibility/2006">
                <mc:Choice xmlns:v="urn:schemas-microsoft-com:vml" Requires="v">
                  <p:oleObj spid="_x0000_s48249" name="Equation" r:id="rId3" imgW="20116800" imgH="13106400" progId="Equation.DSMT4">
                    <p:embed/>
                  </p:oleObj>
                </mc:Choice>
                <mc:Fallback>
                  <p:oleObj name="Equation" r:id="rId3" imgW="20116800" imgH="13106400" progId="Equation.DSMT4">
                    <p:embed/>
                    <p:pic>
                      <p:nvPicPr>
                        <p:cNvPr id="0" name="对象 9"/>
                        <p:cNvPicPr/>
                        <p:nvPr/>
                      </p:nvPicPr>
                      <p:blipFill>
                        <a:blip r:embed="rId4"/>
                        <a:stretch>
                          <a:fillRect/>
                        </a:stretch>
                      </p:blipFill>
                      <p:spPr>
                        <a:xfrm>
                          <a:off x="5554561" y="1497556"/>
                          <a:ext cx="838200" cy="546100"/>
                        </a:xfrm>
                        <a:prstGeom prst="rect">
                          <a:avLst/>
                        </a:prstGeom>
                      </p:spPr>
                    </p:pic>
                  </p:oleObj>
                </mc:Fallback>
              </mc:AlternateContent>
            </a:graphicData>
          </a:graphic>
        </p:graphicFrame>
      </p:grpSp>
      <p:sp>
        <p:nvSpPr>
          <p:cNvPr id="12" name="Rectangle 15"/>
          <p:cNvSpPr>
            <a:spLocks noChangeArrowheads="1"/>
          </p:cNvSpPr>
          <p:nvPr/>
        </p:nvSpPr>
        <p:spPr bwMode="auto">
          <a:xfrm>
            <a:off x="819043" y="1269935"/>
            <a:ext cx="1723742" cy="693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400" eaLnBrk="1" fontAlgn="auto" hangingPunct="1">
              <a:lnSpc>
                <a:spcPct val="120000"/>
              </a:lnSpc>
              <a:spcBef>
                <a:spcPts val="0"/>
              </a:spcBef>
              <a:spcAft>
                <a:spcPts val="0"/>
              </a:spcAft>
              <a:defRPr/>
            </a:pPr>
            <a:r>
              <a:rPr lang="zh-CN" altLang="en-US" sz="3600" b="1" kern="0">
                <a:solidFill>
                  <a:srgbClr val="0000FF"/>
                </a:solidFill>
                <a:latin typeface="+mn-lt"/>
                <a:ea typeface="黑体" panose="02010609060101010101" pitchFamily="49" charset="-122"/>
              </a:rPr>
              <a:t>方法二</a:t>
            </a:r>
            <a:endParaRPr lang="zh-CN" altLang="zh-CN" sz="3600" b="1" kern="0" dirty="0">
              <a:solidFill>
                <a:prstClr val="black"/>
              </a:solidFill>
              <a:latin typeface="+mn-lt"/>
              <a:ea typeface="黑体" panose="02010609060101010101" pitchFamily="49" charset="-122"/>
            </a:endParaRPr>
          </a:p>
        </p:txBody>
      </p:sp>
      <p:graphicFrame>
        <p:nvGraphicFramePr>
          <p:cNvPr id="23" name="对象 22"/>
          <p:cNvGraphicFramePr>
            <a:graphicFrameLocks noChangeAspect="1"/>
          </p:cNvGraphicFramePr>
          <p:nvPr/>
        </p:nvGraphicFramePr>
        <p:xfrm>
          <a:off x="2950347" y="1268999"/>
          <a:ext cx="7594600" cy="825500"/>
        </p:xfrm>
        <a:graphic>
          <a:graphicData uri="http://schemas.openxmlformats.org/presentationml/2006/ole">
            <mc:AlternateContent xmlns:mc="http://schemas.openxmlformats.org/markup-compatibility/2006">
              <mc:Choice xmlns:v="urn:schemas-microsoft-com:vml" Requires="v">
                <p:oleObj spid="_x0000_s48250" name="Equation" r:id="rId5" imgW="182270400" imgH="19812000" progId="Equation.DSMT4">
                  <p:embed/>
                </p:oleObj>
              </mc:Choice>
              <mc:Fallback>
                <p:oleObj name="Equation" r:id="rId5" imgW="182270400" imgH="19812000" progId="Equation.DSMT4">
                  <p:embed/>
                  <p:pic>
                    <p:nvPicPr>
                      <p:cNvPr id="0" name="对象 22"/>
                      <p:cNvPicPr/>
                      <p:nvPr/>
                    </p:nvPicPr>
                    <p:blipFill>
                      <a:blip r:embed="rId6"/>
                      <a:stretch>
                        <a:fillRect/>
                      </a:stretch>
                    </p:blipFill>
                    <p:spPr>
                      <a:xfrm>
                        <a:off x="2950347" y="1268999"/>
                        <a:ext cx="7594600" cy="825500"/>
                      </a:xfrm>
                      <a:prstGeom prst="rect">
                        <a:avLst/>
                      </a:prstGeom>
                    </p:spPr>
                  </p:pic>
                </p:oleObj>
              </mc:Fallback>
            </mc:AlternateContent>
          </a:graphicData>
        </a:graphic>
      </p:graphicFrame>
      <p:graphicFrame>
        <p:nvGraphicFramePr>
          <p:cNvPr id="27" name="对象 26"/>
          <p:cNvGraphicFramePr>
            <a:graphicFrameLocks noChangeAspect="1"/>
          </p:cNvGraphicFramePr>
          <p:nvPr/>
        </p:nvGraphicFramePr>
        <p:xfrm>
          <a:off x="2950347" y="2109295"/>
          <a:ext cx="2578100" cy="558800"/>
        </p:xfrm>
        <a:graphic>
          <a:graphicData uri="http://schemas.openxmlformats.org/presentationml/2006/ole">
            <mc:AlternateContent xmlns:mc="http://schemas.openxmlformats.org/markup-compatibility/2006">
              <mc:Choice xmlns:v="urn:schemas-microsoft-com:vml" Requires="v">
                <p:oleObj spid="_x0000_s48251" name="Equation" r:id="rId7" imgW="61874400" imgH="13411200" progId="Equation.DSMT4">
                  <p:embed/>
                </p:oleObj>
              </mc:Choice>
              <mc:Fallback>
                <p:oleObj name="Equation" r:id="rId7" imgW="61874400" imgH="13411200" progId="Equation.DSMT4">
                  <p:embed/>
                  <p:pic>
                    <p:nvPicPr>
                      <p:cNvPr id="0" name="对象 30"/>
                      <p:cNvPicPr/>
                      <p:nvPr/>
                    </p:nvPicPr>
                    <p:blipFill>
                      <a:blip r:embed="rId8"/>
                      <a:stretch>
                        <a:fillRect/>
                      </a:stretch>
                    </p:blipFill>
                    <p:spPr>
                      <a:xfrm>
                        <a:off x="2950347" y="2109295"/>
                        <a:ext cx="2578100" cy="558800"/>
                      </a:xfrm>
                      <a:prstGeom prst="rect">
                        <a:avLst/>
                      </a:prstGeom>
                    </p:spPr>
                  </p:pic>
                </p:oleObj>
              </mc:Fallback>
            </mc:AlternateContent>
          </a:graphicData>
        </a:graphic>
      </p:graphicFrame>
      <p:sp>
        <p:nvSpPr>
          <p:cNvPr id="32" name="Rectangle 15"/>
          <p:cNvSpPr>
            <a:spLocks noChangeArrowheads="1"/>
          </p:cNvSpPr>
          <p:nvPr/>
        </p:nvSpPr>
        <p:spPr bwMode="auto">
          <a:xfrm>
            <a:off x="819043" y="3107638"/>
            <a:ext cx="1723742" cy="693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400" eaLnBrk="1" fontAlgn="auto" hangingPunct="1">
              <a:lnSpc>
                <a:spcPct val="120000"/>
              </a:lnSpc>
              <a:spcBef>
                <a:spcPts val="0"/>
              </a:spcBef>
              <a:spcAft>
                <a:spcPts val="0"/>
              </a:spcAft>
              <a:defRPr/>
            </a:pPr>
            <a:r>
              <a:rPr lang="zh-CN" altLang="en-US" sz="3600" b="1" kern="0">
                <a:solidFill>
                  <a:srgbClr val="0000FF"/>
                </a:solidFill>
                <a:latin typeface="+mn-lt"/>
                <a:ea typeface="黑体" panose="02010609060101010101" pitchFamily="49" charset="-122"/>
              </a:rPr>
              <a:t>方法三</a:t>
            </a:r>
            <a:endParaRPr lang="zh-CN" altLang="zh-CN" sz="3600" b="1" kern="0" dirty="0">
              <a:solidFill>
                <a:prstClr val="black"/>
              </a:solidFill>
              <a:latin typeface="+mn-lt"/>
              <a:ea typeface="黑体" panose="02010609060101010101" pitchFamily="49" charset="-122"/>
            </a:endParaRPr>
          </a:p>
        </p:txBody>
      </p:sp>
      <p:graphicFrame>
        <p:nvGraphicFramePr>
          <p:cNvPr id="33" name="对象 32"/>
          <p:cNvGraphicFramePr>
            <a:graphicFrameLocks noChangeAspect="1"/>
          </p:cNvGraphicFramePr>
          <p:nvPr/>
        </p:nvGraphicFramePr>
        <p:xfrm>
          <a:off x="2950347" y="3168650"/>
          <a:ext cx="3848100" cy="571500"/>
        </p:xfrm>
        <a:graphic>
          <a:graphicData uri="http://schemas.openxmlformats.org/presentationml/2006/ole">
            <mc:AlternateContent xmlns:mc="http://schemas.openxmlformats.org/markup-compatibility/2006">
              <mc:Choice xmlns:v="urn:schemas-microsoft-com:vml" Requires="v">
                <p:oleObj spid="_x0000_s48252" name="Equation" r:id="rId9" imgW="92354400" imgH="13716000" progId="Equation.DSMT4">
                  <p:embed/>
                </p:oleObj>
              </mc:Choice>
              <mc:Fallback>
                <p:oleObj name="Equation" r:id="rId9" imgW="92354400" imgH="13716000" progId="Equation.DSMT4">
                  <p:embed/>
                  <p:pic>
                    <p:nvPicPr>
                      <p:cNvPr id="0" name="对象 22"/>
                      <p:cNvPicPr/>
                      <p:nvPr/>
                    </p:nvPicPr>
                    <p:blipFill>
                      <a:blip r:embed="rId10"/>
                      <a:stretch>
                        <a:fillRect/>
                      </a:stretch>
                    </p:blipFill>
                    <p:spPr>
                      <a:xfrm>
                        <a:off x="2950347" y="3168650"/>
                        <a:ext cx="3848100" cy="571500"/>
                      </a:xfrm>
                      <a:prstGeom prst="rect">
                        <a:avLst/>
                      </a:prstGeom>
                    </p:spPr>
                  </p:pic>
                </p:oleObj>
              </mc:Fallback>
            </mc:AlternateContent>
          </a:graphicData>
        </a:graphic>
      </p:graphicFrame>
      <p:graphicFrame>
        <p:nvGraphicFramePr>
          <p:cNvPr id="34" name="对象 33"/>
          <p:cNvGraphicFramePr>
            <a:graphicFrameLocks noChangeAspect="1"/>
          </p:cNvGraphicFramePr>
          <p:nvPr/>
        </p:nvGraphicFramePr>
        <p:xfrm>
          <a:off x="2950347" y="3823702"/>
          <a:ext cx="5435600" cy="1879600"/>
        </p:xfrm>
        <a:graphic>
          <a:graphicData uri="http://schemas.openxmlformats.org/presentationml/2006/ole">
            <mc:AlternateContent xmlns:mc="http://schemas.openxmlformats.org/markup-compatibility/2006">
              <mc:Choice xmlns:v="urn:schemas-microsoft-com:vml" Requires="v">
                <p:oleObj spid="_x0000_s48253" name="Equation" r:id="rId11" imgW="130454400" imgH="45110400" progId="Equation.DSMT4">
                  <p:embed/>
                </p:oleObj>
              </mc:Choice>
              <mc:Fallback>
                <p:oleObj name="Equation" r:id="rId11" imgW="130454400" imgH="45110400" progId="Equation.DSMT4">
                  <p:embed/>
                  <p:pic>
                    <p:nvPicPr>
                      <p:cNvPr id="0" name="对象 26"/>
                      <p:cNvPicPr/>
                      <p:nvPr/>
                    </p:nvPicPr>
                    <p:blipFill>
                      <a:blip r:embed="rId12"/>
                      <a:stretch>
                        <a:fillRect/>
                      </a:stretch>
                    </p:blipFill>
                    <p:spPr>
                      <a:xfrm>
                        <a:off x="2950347" y="3823702"/>
                        <a:ext cx="5435600" cy="1879600"/>
                      </a:xfrm>
                      <a:prstGeom prst="rect">
                        <a:avLst/>
                      </a:prstGeom>
                    </p:spPr>
                  </p:pic>
                </p:oleObj>
              </mc:Fallback>
            </mc:AlternateContent>
          </a:graphicData>
        </a:graphic>
      </p:graphicFrame>
      <p:graphicFrame>
        <p:nvGraphicFramePr>
          <p:cNvPr id="35" name="对象 34"/>
          <p:cNvGraphicFramePr>
            <a:graphicFrameLocks noChangeAspect="1"/>
          </p:cNvGraphicFramePr>
          <p:nvPr/>
        </p:nvGraphicFramePr>
        <p:xfrm>
          <a:off x="2950347" y="5877873"/>
          <a:ext cx="2578100" cy="558800"/>
        </p:xfrm>
        <a:graphic>
          <a:graphicData uri="http://schemas.openxmlformats.org/presentationml/2006/ole">
            <mc:AlternateContent xmlns:mc="http://schemas.openxmlformats.org/markup-compatibility/2006">
              <mc:Choice xmlns:v="urn:schemas-microsoft-com:vml" Requires="v">
                <p:oleObj spid="_x0000_s48254" name="Equation" r:id="rId13" imgW="61874400" imgH="13411200" progId="Equation.DSMT4">
                  <p:embed/>
                </p:oleObj>
              </mc:Choice>
              <mc:Fallback>
                <p:oleObj name="Equation" r:id="rId13" imgW="61874400" imgH="13411200" progId="Equation.DSMT4">
                  <p:embed/>
                  <p:pic>
                    <p:nvPicPr>
                      <p:cNvPr id="0" name="对象 33"/>
                      <p:cNvPicPr/>
                      <p:nvPr/>
                    </p:nvPicPr>
                    <p:blipFill>
                      <a:blip r:embed="rId8"/>
                      <a:stretch>
                        <a:fillRect/>
                      </a:stretch>
                    </p:blipFill>
                    <p:spPr>
                      <a:xfrm>
                        <a:off x="2950347" y="5877873"/>
                        <a:ext cx="2578100" cy="558800"/>
                      </a:xfrm>
                      <a:prstGeom prst="rect">
                        <a:avLst/>
                      </a:prstGeom>
                    </p:spPr>
                  </p:pic>
                </p:oleObj>
              </mc:Fallback>
            </mc:AlternateContent>
          </a:graphicData>
        </a:graphic>
      </p:graphicFrame>
      <p:grpSp>
        <p:nvGrpSpPr>
          <p:cNvPr id="14" name="组合 13"/>
          <p:cNvGrpSpPr/>
          <p:nvPr/>
        </p:nvGrpSpPr>
        <p:grpSpPr>
          <a:xfrm>
            <a:off x="8877477" y="2646999"/>
            <a:ext cx="2029062" cy="2308324"/>
            <a:chOff x="7779520" y="2430489"/>
            <a:chExt cx="2029062" cy="2308324"/>
          </a:xfrm>
        </p:grpSpPr>
        <p:pic>
          <p:nvPicPr>
            <p:cNvPr id="15" name="图片 14"/>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rot="5400000" flipH="1">
              <a:off x="7633922" y="2615844"/>
              <a:ext cx="2266194" cy="1974997"/>
            </a:xfrm>
            <a:prstGeom prst="rect">
              <a:avLst/>
            </a:prstGeom>
          </p:spPr>
        </p:pic>
        <p:sp>
          <p:nvSpPr>
            <p:cNvPr id="17" name="文本框 53"/>
            <p:cNvSpPr txBox="1"/>
            <p:nvPr/>
          </p:nvSpPr>
          <p:spPr>
            <a:xfrm>
              <a:off x="8064183" y="2430489"/>
              <a:ext cx="1744399" cy="2308324"/>
            </a:xfrm>
            <a:prstGeom prst="rect">
              <a:avLst/>
            </a:prstGeom>
            <a:noFill/>
          </p:spPr>
          <p:txBody>
            <a:bodyPr wrap="square" rtlCol="0">
              <a:spAutoFit/>
            </a:bodyPr>
            <a:lstStyle>
              <a:defPPr>
                <a:defRPr lang="ko-KR"/>
              </a:defPPr>
              <a:lvl1pPr algn="l" rtl="0" eaLnBrk="0" fontAlgn="base" hangingPunct="0">
                <a:spcBef>
                  <a:spcPct val="0"/>
                </a:spcBef>
                <a:spcAft>
                  <a:spcPct val="0"/>
                </a:spcAft>
                <a:defRPr kern="1200">
                  <a:solidFill>
                    <a:schemeClr val="tx1"/>
                  </a:solidFill>
                  <a:latin typeface="Gulim" panose="020B0600000101010101" pitchFamily="34" charset="-127"/>
                  <a:ea typeface="Gulim" panose="020B0600000101010101" pitchFamily="34" charset="-127"/>
                  <a:cs typeface="+mn-cs"/>
                </a:defRPr>
              </a:lvl1pPr>
              <a:lvl2pPr marL="457200" algn="l" rtl="0" eaLnBrk="0" fontAlgn="base" hangingPunct="0">
                <a:spcBef>
                  <a:spcPct val="0"/>
                </a:spcBef>
                <a:spcAft>
                  <a:spcPct val="0"/>
                </a:spcAft>
                <a:defRPr kern="1200">
                  <a:solidFill>
                    <a:schemeClr val="tx1"/>
                  </a:solidFill>
                  <a:latin typeface="Gulim" panose="020B0600000101010101" pitchFamily="34" charset="-127"/>
                  <a:ea typeface="Gulim" panose="020B0600000101010101" pitchFamily="34" charset="-127"/>
                  <a:cs typeface="+mn-cs"/>
                </a:defRPr>
              </a:lvl2pPr>
              <a:lvl3pPr marL="914400" algn="l" rtl="0" eaLnBrk="0" fontAlgn="base" hangingPunct="0">
                <a:spcBef>
                  <a:spcPct val="0"/>
                </a:spcBef>
                <a:spcAft>
                  <a:spcPct val="0"/>
                </a:spcAft>
                <a:defRPr kern="1200">
                  <a:solidFill>
                    <a:schemeClr val="tx1"/>
                  </a:solidFill>
                  <a:latin typeface="Gulim" panose="020B0600000101010101" pitchFamily="34" charset="-127"/>
                  <a:ea typeface="Gulim" panose="020B0600000101010101" pitchFamily="34" charset="-127"/>
                  <a:cs typeface="+mn-cs"/>
                </a:defRPr>
              </a:lvl3pPr>
              <a:lvl4pPr marL="1371600" algn="l" rtl="0" eaLnBrk="0" fontAlgn="base" hangingPunct="0">
                <a:spcBef>
                  <a:spcPct val="0"/>
                </a:spcBef>
                <a:spcAft>
                  <a:spcPct val="0"/>
                </a:spcAft>
                <a:defRPr kern="1200">
                  <a:solidFill>
                    <a:schemeClr val="tx1"/>
                  </a:solidFill>
                  <a:latin typeface="Gulim" panose="020B0600000101010101" pitchFamily="34" charset="-127"/>
                  <a:ea typeface="Gulim" panose="020B0600000101010101" pitchFamily="34" charset="-127"/>
                  <a:cs typeface="+mn-cs"/>
                </a:defRPr>
              </a:lvl4pPr>
              <a:lvl5pPr marL="1828800" algn="l" rtl="0" eaLnBrk="0" fontAlgn="base" hangingPunct="0">
                <a:spcBef>
                  <a:spcPct val="0"/>
                </a:spcBef>
                <a:spcAft>
                  <a:spcPct val="0"/>
                </a:spcAft>
                <a:defRPr kern="1200">
                  <a:solidFill>
                    <a:schemeClr val="tx1"/>
                  </a:solidFill>
                  <a:latin typeface="Gulim" panose="020B0600000101010101" pitchFamily="34" charset="-127"/>
                  <a:ea typeface="Gulim" panose="020B0600000101010101" pitchFamily="34" charset="-127"/>
                  <a:cs typeface="+mn-cs"/>
                </a:defRPr>
              </a:lvl5pPr>
              <a:lvl6pPr marL="2286000" algn="l" defTabSz="914400" rtl="0" eaLnBrk="1" latinLnBrk="0" hangingPunct="1">
                <a:defRPr kern="1200">
                  <a:solidFill>
                    <a:schemeClr val="tx1"/>
                  </a:solidFill>
                  <a:latin typeface="Gulim" panose="020B0600000101010101" pitchFamily="34" charset="-127"/>
                  <a:ea typeface="Gulim" panose="020B0600000101010101" pitchFamily="34" charset="-127"/>
                  <a:cs typeface="+mn-cs"/>
                </a:defRPr>
              </a:lvl6pPr>
              <a:lvl7pPr marL="2743200" algn="l" defTabSz="914400" rtl="0" eaLnBrk="1" latinLnBrk="0" hangingPunct="1">
                <a:defRPr kern="1200">
                  <a:solidFill>
                    <a:schemeClr val="tx1"/>
                  </a:solidFill>
                  <a:latin typeface="Gulim" panose="020B0600000101010101" pitchFamily="34" charset="-127"/>
                  <a:ea typeface="Gulim" panose="020B0600000101010101" pitchFamily="34" charset="-127"/>
                  <a:cs typeface="+mn-cs"/>
                </a:defRPr>
              </a:lvl7pPr>
              <a:lvl8pPr marL="3200400" algn="l" defTabSz="914400" rtl="0" eaLnBrk="1" latinLnBrk="0" hangingPunct="1">
                <a:defRPr kern="1200">
                  <a:solidFill>
                    <a:schemeClr val="tx1"/>
                  </a:solidFill>
                  <a:latin typeface="Gulim" panose="020B0600000101010101" pitchFamily="34" charset="-127"/>
                  <a:ea typeface="Gulim" panose="020B0600000101010101" pitchFamily="34" charset="-127"/>
                  <a:cs typeface="+mn-cs"/>
                </a:defRPr>
              </a:lvl8pPr>
              <a:lvl9pPr marL="3657600" algn="l" defTabSz="914400" rtl="0" eaLnBrk="1" latinLnBrk="0" hangingPunct="1">
                <a:defRPr kern="1200">
                  <a:solidFill>
                    <a:schemeClr val="tx1"/>
                  </a:solidFill>
                  <a:latin typeface="Gulim" panose="020B0600000101010101" pitchFamily="34" charset="-127"/>
                  <a:ea typeface="Gulim" panose="020B0600000101010101" pitchFamily="34" charset="-127"/>
                  <a:cs typeface="+mn-cs"/>
                </a:defRPr>
              </a:lvl9pPr>
            </a:lstStyle>
            <a:p>
              <a:r>
                <a:rPr lang="zh-CN" altLang="en-US" sz="3600" b="1">
                  <a:solidFill>
                    <a:schemeClr val="accent5">
                      <a:lumMod val="50000"/>
                    </a:schemeClr>
                  </a:solidFill>
                  <a:latin typeface="+mj-lt"/>
                  <a:ea typeface="楷体" panose="02010609060101010101" pitchFamily="49" charset="-122"/>
                </a:rPr>
                <a:t>你还会用其他方法比较吗？</a:t>
              </a:r>
              <a:endParaRPr lang="zh-CN" altLang="en-US" sz="3600" b="1" dirty="0">
                <a:solidFill>
                  <a:schemeClr val="accent5">
                    <a:lumMod val="50000"/>
                  </a:schemeClr>
                </a:solidFill>
                <a:latin typeface="+mj-lt"/>
                <a:ea typeface="楷体"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left)">
                                      <p:cBhvr>
                                        <p:cTn id="12" dur="25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2">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wipe(left)">
                                      <p:cBhvr>
                                        <p:cTn id="21" dur="500"/>
                                        <p:tgtEl>
                                          <p:spTgt spid="33"/>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wipe(left)">
                                      <p:cBhvr>
                                        <p:cTn id="26" dur="250"/>
                                        <p:tgtEl>
                                          <p:spTgt spid="34"/>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wipe(left)">
                                      <p:cBhvr>
                                        <p:cTn id="31" dur="250"/>
                                        <p:tgtEl>
                                          <p:spTgt spid="35"/>
                                        </p:tgtEl>
                                      </p:cBhvr>
                                    </p:animEffect>
                                  </p:childTnLst>
                                </p:cTn>
                              </p:par>
                            </p:childTnLst>
                          </p:cTn>
                        </p:par>
                      </p:childTnLst>
                    </p:cTn>
                  </p:par>
                  <p:par>
                    <p:cTn id="32" fill="hold">
                      <p:stCondLst>
                        <p:cond delay="indefinite"/>
                      </p:stCondLst>
                      <p:childTnLst>
                        <p:par>
                          <p:cTn id="33" fill="hold">
                            <p:stCondLst>
                              <p:cond delay="0"/>
                            </p:stCondLst>
                            <p:childTnLst>
                              <p:par>
                                <p:cTn id="34" presetID="17" presetClass="entr" presetSubtype="8" fill="hold" nodeType="click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ppt_x</p:attrName>
                                        </p:attrNameLst>
                                      </p:cBhvr>
                                      <p:tavLst>
                                        <p:tav tm="0">
                                          <p:val>
                                            <p:strVal val="#ppt_x-#ppt_w/2"/>
                                          </p:val>
                                        </p:tav>
                                        <p:tav tm="100000">
                                          <p:val>
                                            <p:strVal val="#ppt_x"/>
                                          </p:val>
                                        </p:tav>
                                      </p:tavLst>
                                    </p:anim>
                                    <p:anim calcmode="lin" valueType="num">
                                      <p:cBhvr>
                                        <p:cTn id="37" dur="500" fill="hold"/>
                                        <p:tgtEl>
                                          <p:spTgt spid="14"/>
                                        </p:tgtEl>
                                        <p:attrNameLst>
                                          <p:attrName>ppt_y</p:attrName>
                                        </p:attrNameLst>
                                      </p:cBhvr>
                                      <p:tavLst>
                                        <p:tav tm="0">
                                          <p:val>
                                            <p:strVal val="#ppt_y"/>
                                          </p:val>
                                        </p:tav>
                                        <p:tav tm="100000">
                                          <p:val>
                                            <p:strVal val="#ppt_y"/>
                                          </p:val>
                                        </p:tav>
                                      </p:tavLst>
                                    </p:anim>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文本框 7"/>
          <p:cNvSpPr txBox="1"/>
          <p:nvPr/>
        </p:nvSpPr>
        <p:spPr>
          <a:xfrm>
            <a:off x="1302176" y="209657"/>
            <a:ext cx="1574470" cy="646331"/>
          </a:xfrm>
          <a:prstGeom prst="rect">
            <a:avLst/>
          </a:prstGeom>
          <a:noFill/>
        </p:spPr>
        <p:txBody>
          <a:bodyPr wrap="none" rtlCol="0">
            <a:spAutoFit/>
          </a:bodyPr>
          <a:lstStyle/>
          <a:p>
            <a:pPr algn="l"/>
            <a:r>
              <a:rPr lang="zh-CN" altLang="en-US" sz="3600" b="1" dirty="0">
                <a:solidFill>
                  <a:srgbClr val="00B0F0"/>
                </a:solidFill>
                <a:latin typeface="微软雅黑" panose="020B0503020204020204" pitchFamily="34" charset="-122"/>
                <a:ea typeface="微软雅黑" panose="020B0503020204020204" pitchFamily="34" charset="-122"/>
              </a:rPr>
              <a:t>练一练</a:t>
            </a:r>
            <a:endParaRPr lang="zh-CN" altLang="en-US" sz="3600" b="1" dirty="0">
              <a:solidFill>
                <a:srgbClr val="00B0F0"/>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6319757" y="1077356"/>
            <a:ext cx="3429080" cy="523220"/>
          </a:xfrm>
          <a:prstGeom prst="rect">
            <a:avLst/>
          </a:prstGeom>
          <a:noFill/>
        </p:spPr>
        <p:txBody>
          <a:bodyPr wrap="none" rtlCol="0">
            <a:spAutoFit/>
          </a:bodyPr>
          <a:lstStyle/>
          <a:p>
            <a:pPr algn="l"/>
            <a:r>
              <a:rPr lang="en-US" altLang="zh-CN" sz="2800" b="1" dirty="0">
                <a:solidFill>
                  <a:schemeClr val="accent4">
                    <a:lumMod val="75000"/>
                  </a:schemeClr>
                </a:solidFill>
              </a:rPr>
              <a:t>【</a:t>
            </a:r>
            <a:r>
              <a:rPr lang="zh-CN" altLang="en-US" sz="2800" b="1">
                <a:solidFill>
                  <a:schemeClr val="accent4">
                    <a:lumMod val="75000"/>
                  </a:schemeClr>
                </a:solidFill>
              </a:rPr>
              <a:t>教材</a:t>
            </a:r>
            <a:r>
              <a:rPr lang="en-US" altLang="zh-CN" sz="2800" b="1">
                <a:solidFill>
                  <a:schemeClr val="accent4">
                    <a:lumMod val="75000"/>
                  </a:schemeClr>
                </a:solidFill>
              </a:rPr>
              <a:t>P10</a:t>
            </a:r>
            <a:r>
              <a:rPr lang="zh-CN" altLang="en-US" sz="2800" b="1">
                <a:solidFill>
                  <a:schemeClr val="accent4">
                    <a:lumMod val="75000"/>
                  </a:schemeClr>
                </a:solidFill>
              </a:rPr>
              <a:t>练习 </a:t>
            </a:r>
            <a:r>
              <a:rPr lang="en-US" altLang="zh-CN" sz="2800" b="1">
                <a:solidFill>
                  <a:schemeClr val="accent4">
                    <a:lumMod val="75000"/>
                  </a:schemeClr>
                </a:solidFill>
              </a:rPr>
              <a:t>T4】</a:t>
            </a:r>
            <a:endParaRPr lang="zh-CN" altLang="en-US" sz="2800" b="1" dirty="0">
              <a:solidFill>
                <a:schemeClr val="accent4">
                  <a:lumMod val="75000"/>
                </a:schemeClr>
              </a:solidFill>
            </a:endParaRPr>
          </a:p>
        </p:txBody>
      </p:sp>
      <p:grpSp>
        <p:nvGrpSpPr>
          <p:cNvPr id="23" name="组合 22"/>
          <p:cNvGrpSpPr/>
          <p:nvPr/>
        </p:nvGrpSpPr>
        <p:grpSpPr>
          <a:xfrm>
            <a:off x="1302176" y="934911"/>
            <a:ext cx="5527772" cy="646331"/>
            <a:chOff x="2964875" y="1461833"/>
            <a:chExt cx="5527772" cy="646331"/>
          </a:xfrm>
        </p:grpSpPr>
        <p:sp>
          <p:nvSpPr>
            <p:cNvPr id="24" name="Text Box 6"/>
            <p:cNvSpPr txBox="1"/>
            <p:nvPr/>
          </p:nvSpPr>
          <p:spPr>
            <a:xfrm>
              <a:off x="2964875" y="1461833"/>
              <a:ext cx="552777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zh-CN"/>
              </a:defPPr>
              <a:lvl1pPr>
                <a:defRPr sz="3600" b="1">
                  <a:latin typeface="+mn-lt"/>
                  <a:ea typeface="黑体" panose="02010609060101010101" pitchFamily="49" charset="-122"/>
                </a:defRPr>
              </a:lvl1pPr>
              <a:lvl2pPr>
                <a:defRPr>
                  <a:latin typeface="Calibri" panose="020F0502020204030204" charset="0"/>
                </a:defRPr>
              </a:lvl2pPr>
              <a:lvl3pPr>
                <a:defRPr>
                  <a:latin typeface="Calibri" panose="020F0502020204030204" charset="0"/>
                </a:defRPr>
              </a:lvl3pPr>
              <a:lvl4pPr>
                <a:defRPr>
                  <a:latin typeface="Calibri" panose="020F0502020204030204" charset="0"/>
                </a:defRPr>
              </a:lvl4pPr>
              <a:lvl5pPr>
                <a:defRPr>
                  <a:latin typeface="Calibri" panose="020F0502020204030204" charset="0"/>
                </a:defRPr>
              </a:lvl5pPr>
              <a:lvl6pPr defTabSz="457200">
                <a:buFont typeface="Arial" panose="020B0604020202020204" pitchFamily="34" charset="0"/>
                <a:defRPr>
                  <a:latin typeface="Calibri" panose="020F0502020204030204" charset="0"/>
                </a:defRPr>
              </a:lvl6pPr>
              <a:lvl7pPr defTabSz="457200">
                <a:buFont typeface="Arial" panose="020B0604020202020204" pitchFamily="34" charset="0"/>
                <a:defRPr>
                  <a:latin typeface="Calibri" panose="020F0502020204030204" charset="0"/>
                </a:defRPr>
              </a:lvl7pPr>
              <a:lvl8pPr defTabSz="457200">
                <a:buFont typeface="Arial" panose="020B0604020202020204" pitchFamily="34" charset="0"/>
                <a:defRPr>
                  <a:latin typeface="Calibri" panose="020F0502020204030204" charset="0"/>
                </a:defRPr>
              </a:lvl8pPr>
              <a:lvl9pPr defTabSz="457200">
                <a:buFont typeface="Arial" panose="020B0604020202020204" pitchFamily="34" charset="0"/>
                <a:defRPr>
                  <a:latin typeface="Calibri" panose="020F0502020204030204" charset="0"/>
                </a:defRPr>
              </a:lvl9pPr>
            </a:lstStyle>
            <a:p>
              <a:r>
                <a:rPr lang="zh-CN" altLang="en-US"/>
                <a:t>比较         与         的大小</a:t>
              </a:r>
              <a:r>
                <a:rPr lang="en-US" altLang="zh-CN"/>
                <a:t>.</a:t>
              </a:r>
              <a:endParaRPr lang="en-US" altLang="zh-CN" dirty="0"/>
            </a:p>
          </p:txBody>
        </p:sp>
        <p:graphicFrame>
          <p:nvGraphicFramePr>
            <p:cNvPr id="25" name="对象 24"/>
            <p:cNvGraphicFramePr>
              <a:graphicFrameLocks noChangeAspect="1"/>
            </p:cNvGraphicFramePr>
            <p:nvPr/>
          </p:nvGraphicFramePr>
          <p:xfrm>
            <a:off x="4105862" y="1496885"/>
            <a:ext cx="838200" cy="546100"/>
          </p:xfrm>
          <a:graphic>
            <a:graphicData uri="http://schemas.openxmlformats.org/presentationml/2006/ole">
              <mc:AlternateContent xmlns:mc="http://schemas.openxmlformats.org/markup-compatibility/2006">
                <mc:Choice xmlns:v="urn:schemas-microsoft-com:vml" Requires="v">
                  <p:oleObj spid="_x0000_s29087" name="Equation" r:id="rId1" imgW="20116800" imgH="13106400" progId="Equation.DSMT4">
                    <p:embed/>
                  </p:oleObj>
                </mc:Choice>
                <mc:Fallback>
                  <p:oleObj name="Equation" r:id="rId1" imgW="20116800" imgH="13106400" progId="Equation.DSMT4">
                    <p:embed/>
                    <p:pic>
                      <p:nvPicPr>
                        <p:cNvPr id="0" name="对象 8"/>
                        <p:cNvPicPr/>
                        <p:nvPr/>
                      </p:nvPicPr>
                      <p:blipFill>
                        <a:blip r:embed="rId2"/>
                        <a:stretch>
                          <a:fillRect/>
                        </a:stretch>
                      </p:blipFill>
                      <p:spPr>
                        <a:xfrm>
                          <a:off x="4105862" y="1496885"/>
                          <a:ext cx="838200" cy="546100"/>
                        </a:xfrm>
                        <a:prstGeom prst="rect">
                          <a:avLst/>
                        </a:prstGeom>
                      </p:spPr>
                    </p:pic>
                  </p:oleObj>
                </mc:Fallback>
              </mc:AlternateContent>
            </a:graphicData>
          </a:graphic>
        </p:graphicFrame>
        <p:graphicFrame>
          <p:nvGraphicFramePr>
            <p:cNvPr id="26" name="对象 25"/>
            <p:cNvGraphicFramePr>
              <a:graphicFrameLocks noChangeAspect="1"/>
            </p:cNvGraphicFramePr>
            <p:nvPr/>
          </p:nvGraphicFramePr>
          <p:xfrm>
            <a:off x="5555249" y="1490535"/>
            <a:ext cx="838200" cy="558800"/>
          </p:xfrm>
          <a:graphic>
            <a:graphicData uri="http://schemas.openxmlformats.org/presentationml/2006/ole">
              <mc:AlternateContent xmlns:mc="http://schemas.openxmlformats.org/markup-compatibility/2006">
                <mc:Choice xmlns:v="urn:schemas-microsoft-com:vml" Requires="v">
                  <p:oleObj spid="_x0000_s29088" name="Equation" r:id="rId3" imgW="20116800" imgH="13411200" progId="Equation.DSMT4">
                    <p:embed/>
                  </p:oleObj>
                </mc:Choice>
                <mc:Fallback>
                  <p:oleObj name="Equation" r:id="rId3" imgW="20116800" imgH="13411200" progId="Equation.DSMT4">
                    <p:embed/>
                    <p:pic>
                      <p:nvPicPr>
                        <p:cNvPr id="0" name="对象 9"/>
                        <p:cNvPicPr/>
                        <p:nvPr/>
                      </p:nvPicPr>
                      <p:blipFill>
                        <a:blip r:embed="rId4"/>
                        <a:stretch>
                          <a:fillRect/>
                        </a:stretch>
                      </p:blipFill>
                      <p:spPr>
                        <a:xfrm>
                          <a:off x="5555249" y="1490535"/>
                          <a:ext cx="838200" cy="558800"/>
                        </a:xfrm>
                        <a:prstGeom prst="rect">
                          <a:avLst/>
                        </a:prstGeom>
                      </p:spPr>
                    </p:pic>
                  </p:oleObj>
                </mc:Fallback>
              </mc:AlternateContent>
            </a:graphicData>
          </a:graphic>
        </p:graphicFrame>
      </p:grpSp>
      <p:grpSp>
        <p:nvGrpSpPr>
          <p:cNvPr id="27" name="组合 26"/>
          <p:cNvGrpSpPr/>
          <p:nvPr/>
        </p:nvGrpSpPr>
        <p:grpSpPr>
          <a:xfrm>
            <a:off x="1653935" y="1836650"/>
            <a:ext cx="7309090" cy="646331"/>
            <a:chOff x="1643150" y="2785601"/>
            <a:chExt cx="7309090" cy="646331"/>
          </a:xfrm>
        </p:grpSpPr>
        <p:sp>
          <p:nvSpPr>
            <p:cNvPr id="28" name="Text Box 3"/>
            <p:cNvSpPr txBox="1"/>
            <p:nvPr/>
          </p:nvSpPr>
          <p:spPr>
            <a:xfrm>
              <a:off x="1643150" y="2785601"/>
              <a:ext cx="1139369" cy="646331"/>
            </a:xfrm>
            <a:prstGeom prst="rect">
              <a:avLst/>
            </a:prstGeom>
            <a:noFill/>
            <a:ln w="9525">
              <a:noFill/>
            </a:ln>
          </p:spPr>
          <p:txBody>
            <a:bodyPr wrap="square">
              <a:spAutoFit/>
            </a:bodyPr>
            <a:lstStyle/>
            <a:p>
              <a:pPr eaLnBrk="0" hangingPunct="0"/>
              <a:r>
                <a:rPr lang="zh-CN" altLang="en-US" sz="3600" b="1">
                  <a:solidFill>
                    <a:srgbClr val="FF0000"/>
                  </a:solidFill>
                  <a:latin typeface="+mn-ea"/>
                  <a:cs typeface="仿宋" panose="02010609060101010101" pitchFamily="49" charset="-122"/>
                </a:rPr>
                <a:t>解：</a:t>
              </a:r>
              <a:endParaRPr lang="en-US" altLang="zh-CN" sz="3600" b="1">
                <a:solidFill>
                  <a:srgbClr val="FF0000"/>
                </a:solidFill>
                <a:latin typeface="+mn-ea"/>
              </a:endParaRPr>
            </a:p>
          </p:txBody>
        </p:sp>
        <p:graphicFrame>
          <p:nvGraphicFramePr>
            <p:cNvPr id="29" name="对象 28"/>
            <p:cNvGraphicFramePr>
              <a:graphicFrameLocks noChangeAspect="1"/>
            </p:cNvGraphicFramePr>
            <p:nvPr/>
          </p:nvGraphicFramePr>
          <p:xfrm>
            <a:off x="2653040" y="2799976"/>
            <a:ext cx="6299200" cy="571500"/>
          </p:xfrm>
          <a:graphic>
            <a:graphicData uri="http://schemas.openxmlformats.org/presentationml/2006/ole">
              <mc:AlternateContent xmlns:mc="http://schemas.openxmlformats.org/markup-compatibility/2006">
                <mc:Choice xmlns:v="urn:schemas-microsoft-com:vml" Requires="v">
                  <p:oleObj spid="_x0000_s29089" name="Equation" r:id="rId5" imgW="151180800" imgH="13716000" progId="Equation.DSMT4">
                    <p:embed/>
                  </p:oleObj>
                </mc:Choice>
                <mc:Fallback>
                  <p:oleObj name="Equation" r:id="rId5" imgW="151180800" imgH="13716000" progId="Equation.DSMT4">
                    <p:embed/>
                    <p:pic>
                      <p:nvPicPr>
                        <p:cNvPr id="0" name="对象 22"/>
                        <p:cNvPicPr/>
                        <p:nvPr/>
                      </p:nvPicPr>
                      <p:blipFill>
                        <a:blip r:embed="rId6"/>
                        <a:stretch>
                          <a:fillRect/>
                        </a:stretch>
                      </p:blipFill>
                      <p:spPr>
                        <a:xfrm>
                          <a:off x="2653040" y="2799976"/>
                          <a:ext cx="6299200" cy="571500"/>
                        </a:xfrm>
                        <a:prstGeom prst="rect">
                          <a:avLst/>
                        </a:prstGeom>
                      </p:spPr>
                    </p:pic>
                  </p:oleObj>
                </mc:Fallback>
              </mc:AlternateContent>
            </a:graphicData>
          </a:graphic>
        </p:graphicFrame>
      </p:grpSp>
      <p:graphicFrame>
        <p:nvGraphicFramePr>
          <p:cNvPr id="33" name="对象 32"/>
          <p:cNvGraphicFramePr>
            <a:graphicFrameLocks noChangeAspect="1"/>
          </p:cNvGraphicFramePr>
          <p:nvPr/>
        </p:nvGraphicFramePr>
        <p:xfrm>
          <a:off x="2670175" y="3708400"/>
          <a:ext cx="1905000" cy="431800"/>
        </p:xfrm>
        <a:graphic>
          <a:graphicData uri="http://schemas.openxmlformats.org/presentationml/2006/ole">
            <mc:AlternateContent xmlns:mc="http://schemas.openxmlformats.org/markup-compatibility/2006">
              <mc:Choice xmlns:v="urn:schemas-microsoft-com:vml" Requires="v">
                <p:oleObj spid="_x0000_s29090" name="Equation" r:id="rId7" imgW="45720000" imgH="10363200" progId="Equation.DSMT4">
                  <p:embed/>
                </p:oleObj>
              </mc:Choice>
              <mc:Fallback>
                <p:oleObj name="Equation" r:id="rId7" imgW="45720000" imgH="10363200" progId="Equation.DSMT4">
                  <p:embed/>
                  <p:pic>
                    <p:nvPicPr>
                      <p:cNvPr id="0" name="对象 23"/>
                      <p:cNvPicPr/>
                      <p:nvPr/>
                    </p:nvPicPr>
                    <p:blipFill>
                      <a:blip r:embed="rId8"/>
                      <a:stretch>
                        <a:fillRect/>
                      </a:stretch>
                    </p:blipFill>
                    <p:spPr>
                      <a:xfrm>
                        <a:off x="2670175" y="3708400"/>
                        <a:ext cx="1905000" cy="431800"/>
                      </a:xfrm>
                      <a:prstGeom prst="rect">
                        <a:avLst/>
                      </a:prstGeom>
                    </p:spPr>
                  </p:pic>
                </p:oleObj>
              </mc:Fallback>
            </mc:AlternateContent>
          </a:graphicData>
        </a:graphic>
      </p:graphicFrame>
      <p:graphicFrame>
        <p:nvGraphicFramePr>
          <p:cNvPr id="40" name="对象 39"/>
          <p:cNvGraphicFramePr>
            <a:graphicFrameLocks noChangeAspect="1"/>
          </p:cNvGraphicFramePr>
          <p:nvPr/>
        </p:nvGraphicFramePr>
        <p:xfrm>
          <a:off x="2676525" y="4471988"/>
          <a:ext cx="2552700" cy="558800"/>
        </p:xfrm>
        <a:graphic>
          <a:graphicData uri="http://schemas.openxmlformats.org/presentationml/2006/ole">
            <mc:AlternateContent xmlns:mc="http://schemas.openxmlformats.org/markup-compatibility/2006">
              <mc:Choice xmlns:v="urn:schemas-microsoft-com:vml" Requires="v">
                <p:oleObj spid="_x0000_s29091" name="Equation" r:id="rId9" imgW="61264800" imgH="13411200" progId="Equation.DSMT4">
                  <p:embed/>
                </p:oleObj>
              </mc:Choice>
              <mc:Fallback>
                <p:oleObj name="Equation" r:id="rId9" imgW="61264800" imgH="13411200" progId="Equation.DSMT4">
                  <p:embed/>
                  <p:pic>
                    <p:nvPicPr>
                      <p:cNvPr id="0" name="对象 24"/>
                      <p:cNvPicPr/>
                      <p:nvPr/>
                    </p:nvPicPr>
                    <p:blipFill>
                      <a:blip r:embed="rId10"/>
                      <a:stretch>
                        <a:fillRect/>
                      </a:stretch>
                    </p:blipFill>
                    <p:spPr>
                      <a:xfrm>
                        <a:off x="2676525" y="4471988"/>
                        <a:ext cx="2552700" cy="558800"/>
                      </a:xfrm>
                      <a:prstGeom prst="rect">
                        <a:avLst/>
                      </a:prstGeom>
                    </p:spPr>
                  </p:pic>
                </p:oleObj>
              </mc:Fallback>
            </mc:AlternateContent>
          </a:graphicData>
        </a:graphic>
      </p:graphicFrame>
      <p:graphicFrame>
        <p:nvGraphicFramePr>
          <p:cNvPr id="41" name="对象 40"/>
          <p:cNvGraphicFramePr>
            <a:graphicFrameLocks noChangeAspect="1"/>
          </p:cNvGraphicFramePr>
          <p:nvPr/>
        </p:nvGraphicFramePr>
        <p:xfrm>
          <a:off x="2663825" y="2801273"/>
          <a:ext cx="6223000" cy="558800"/>
        </p:xfrm>
        <a:graphic>
          <a:graphicData uri="http://schemas.openxmlformats.org/presentationml/2006/ole">
            <mc:AlternateContent xmlns:mc="http://schemas.openxmlformats.org/markup-compatibility/2006">
              <mc:Choice xmlns:v="urn:schemas-microsoft-com:vml" Requires="v">
                <p:oleObj spid="_x0000_s29092" name="Equation" r:id="rId11" imgW="149352000" imgH="13411200" progId="Equation.DSMT4">
                  <p:embed/>
                </p:oleObj>
              </mc:Choice>
              <mc:Fallback>
                <p:oleObj name="Equation" r:id="rId11" imgW="149352000" imgH="13411200" progId="Equation.DSMT4">
                  <p:embed/>
                  <p:pic>
                    <p:nvPicPr>
                      <p:cNvPr id="0" name="对象 4"/>
                      <p:cNvPicPr/>
                      <p:nvPr/>
                    </p:nvPicPr>
                    <p:blipFill>
                      <a:blip r:embed="rId12"/>
                      <a:stretch>
                        <a:fillRect/>
                      </a:stretch>
                    </p:blipFill>
                    <p:spPr>
                      <a:xfrm>
                        <a:off x="2663825" y="2801273"/>
                        <a:ext cx="6223000" cy="558800"/>
                      </a:xfrm>
                      <a:prstGeom prst="rect">
                        <a:avLst/>
                      </a:prstGeom>
                    </p:spPr>
                  </p:pic>
                </p:oleObj>
              </mc:Fallback>
            </mc:AlternateContent>
          </a:graphicData>
        </a:graphic>
      </p:graphicFrame>
      <p:graphicFrame>
        <p:nvGraphicFramePr>
          <p:cNvPr id="42" name="对象 41"/>
          <p:cNvGraphicFramePr>
            <a:graphicFrameLocks noChangeAspect="1"/>
          </p:cNvGraphicFramePr>
          <p:nvPr/>
        </p:nvGraphicFramePr>
        <p:xfrm>
          <a:off x="2701925" y="5364163"/>
          <a:ext cx="2565400" cy="558800"/>
        </p:xfrm>
        <a:graphic>
          <a:graphicData uri="http://schemas.openxmlformats.org/presentationml/2006/ole">
            <mc:AlternateContent xmlns:mc="http://schemas.openxmlformats.org/markup-compatibility/2006">
              <mc:Choice xmlns:v="urn:schemas-microsoft-com:vml" Requires="v">
                <p:oleObj spid="_x0000_s29093" name="Equation" r:id="rId13" imgW="61569600" imgH="13411200" progId="Equation.DSMT4">
                  <p:embed/>
                </p:oleObj>
              </mc:Choice>
              <mc:Fallback>
                <p:oleObj name="Equation" r:id="rId13" imgW="61569600" imgH="13411200" progId="Equation.DSMT4">
                  <p:embed/>
                  <p:pic>
                    <p:nvPicPr>
                      <p:cNvPr id="0" name="对象 30"/>
                      <p:cNvPicPr/>
                      <p:nvPr/>
                    </p:nvPicPr>
                    <p:blipFill>
                      <a:blip r:embed="rId14"/>
                      <a:stretch>
                        <a:fillRect/>
                      </a:stretch>
                    </p:blipFill>
                    <p:spPr>
                      <a:xfrm>
                        <a:off x="2701925" y="5364163"/>
                        <a:ext cx="2565400" cy="55880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wipe(left)">
                                      <p:cBhvr>
                                        <p:cTn id="12" dur="500"/>
                                        <p:tgtEl>
                                          <p:spTgt spid="4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wipe(left)">
                                      <p:cBhvr>
                                        <p:cTn id="17" dur="250"/>
                                        <p:tgtEl>
                                          <p:spTgt spid="3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wipe(left)">
                                      <p:cBhvr>
                                        <p:cTn id="22" dur="250"/>
                                        <p:tgtEl>
                                          <p:spTgt spid="4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wipe(left)">
                                      <p:cBhvr>
                                        <p:cTn id="27" dur="25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3" name="直接连接符 2"/>
          <p:cNvCxnSpPr/>
          <p:nvPr>
            <p:custDataLst>
              <p:tags r:id="rId1"/>
            </p:custDataLst>
          </p:nvPr>
        </p:nvCxnSpPr>
        <p:spPr>
          <a:xfrm>
            <a:off x="1298491" y="1144475"/>
            <a:ext cx="9595019" cy="0"/>
          </a:xfrm>
          <a:prstGeom prst="line">
            <a:avLst/>
          </a:prstGeom>
          <a:ln w="19050">
            <a:solidFill>
              <a:schemeClr val="tx1"/>
            </a:solidFill>
            <a:prstDash val="dashDot"/>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5" name="组合 4"/>
          <p:cNvGrpSpPr/>
          <p:nvPr>
            <p:custDataLst>
              <p:tags r:id="rId2"/>
            </p:custDataLst>
          </p:nvPr>
        </p:nvGrpSpPr>
        <p:grpSpPr>
          <a:xfrm flipH="1">
            <a:off x="6885756" y="5587678"/>
            <a:ext cx="3859978" cy="713918"/>
            <a:chOff x="2658295" y="332865"/>
            <a:chExt cx="3859978" cy="713918"/>
          </a:xfrm>
        </p:grpSpPr>
        <p:sp>
          <p:nvSpPr>
            <p:cNvPr id="6" name="任意多边形 12"/>
            <p:cNvSpPr/>
            <p:nvPr>
              <p:custDataLst>
                <p:tags r:id="rId3"/>
              </p:custDataLst>
            </p:nvPr>
          </p:nvSpPr>
          <p:spPr>
            <a:xfrm>
              <a:off x="3142878" y="812687"/>
              <a:ext cx="3375395" cy="234096"/>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2">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19050">
              <a:solidFill>
                <a:srgbClr val="78ABD2"/>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199765" algn="l" defTabSz="914400" rtl="0" eaLnBrk="1" latinLnBrk="0" hangingPunct="1">
                <a:defRPr sz="1800" kern="1200">
                  <a:solidFill>
                    <a:schemeClr val="lt1"/>
                  </a:solidFill>
                  <a:latin typeface="+mn-lt"/>
                  <a:ea typeface="+mn-ea"/>
                  <a:cs typeface="+mn-cs"/>
                </a:defRPr>
              </a:lvl8pPr>
              <a:lvl9pPr marL="3656965" algn="l" defTabSz="914400" rtl="0" eaLnBrk="1" latinLnBrk="0" hangingPunct="1">
                <a:defRPr sz="1800" kern="1200">
                  <a:solidFill>
                    <a:schemeClr val="lt1"/>
                  </a:solidFill>
                  <a:latin typeface="+mn-lt"/>
                  <a:ea typeface="+mn-ea"/>
                  <a:cs typeface="+mn-cs"/>
                </a:defRPr>
              </a:lvl9pPr>
            </a:lstStyle>
            <a:p>
              <a:pPr algn="ctr">
                <a:defRPr/>
              </a:pPr>
              <a:endParaRPr lang="zh-CN" altLang="en-US" sz="1200">
                <a:solidFill>
                  <a:prstClr val="black"/>
                </a:solidFill>
                <a:latin typeface="微软雅黑" panose="020B0503020204020204" pitchFamily="34" charset="-122"/>
                <a:ea typeface="微软雅黑" panose="020B0503020204020204" pitchFamily="34" charset="-122"/>
              </a:endParaRPr>
            </a:p>
          </p:txBody>
        </p:sp>
        <p:sp>
          <p:nvSpPr>
            <p:cNvPr id="7" name="KSO_Shape"/>
            <p:cNvSpPr/>
            <p:nvPr>
              <p:custDataLst>
                <p:tags r:id="rId4"/>
              </p:custDataLst>
            </p:nvPr>
          </p:nvSpPr>
          <p:spPr bwMode="auto">
            <a:xfrm flipH="1">
              <a:off x="2658295" y="332865"/>
              <a:ext cx="450056" cy="451247"/>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bg1"/>
            </a:solidFill>
            <a:ln>
              <a:solidFill>
                <a:srgbClr val="78ABD2"/>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199765" algn="l" defTabSz="914400" rtl="0" eaLnBrk="1" latinLnBrk="0" hangingPunct="1">
                <a:defRPr sz="1800" kern="1200">
                  <a:solidFill>
                    <a:schemeClr val="lt1"/>
                  </a:solidFill>
                  <a:latin typeface="+mn-lt"/>
                  <a:ea typeface="+mn-ea"/>
                  <a:cs typeface="+mn-cs"/>
                </a:defRPr>
              </a:lvl8pPr>
              <a:lvl9pPr marL="3656965" algn="l" defTabSz="914400" rtl="0" eaLnBrk="1" latinLnBrk="0" hangingPunct="1">
                <a:defRPr sz="1800" kern="1200">
                  <a:solidFill>
                    <a:schemeClr val="lt1"/>
                  </a:solidFill>
                  <a:latin typeface="+mn-lt"/>
                  <a:ea typeface="+mn-ea"/>
                  <a:cs typeface="+mn-cs"/>
                </a:defRPr>
              </a:lvl9pPr>
            </a:lstStyle>
            <a:p>
              <a:pPr algn="ctr">
                <a:defRPr/>
              </a:pPr>
              <a:endParaRPr lang="zh-CN" altLang="en-US" sz="1200">
                <a:solidFill>
                  <a:srgbClr val="0068B7"/>
                </a:solidFill>
                <a:latin typeface="微软雅黑" panose="020B0503020204020204" pitchFamily="34" charset="-122"/>
                <a:ea typeface="微软雅黑" panose="020B0503020204020204" pitchFamily="34" charset="-122"/>
              </a:endParaRPr>
            </a:p>
          </p:txBody>
        </p:sp>
      </p:grpSp>
      <p:sp>
        <p:nvSpPr>
          <p:cNvPr id="8" name="文本框 7"/>
          <p:cNvSpPr txBox="1"/>
          <p:nvPr/>
        </p:nvSpPr>
        <p:spPr>
          <a:xfrm>
            <a:off x="4922055" y="173868"/>
            <a:ext cx="2441694" cy="769441"/>
          </a:xfrm>
          <a:prstGeom prst="rect">
            <a:avLst/>
          </a:prstGeom>
          <a:noFill/>
        </p:spPr>
        <p:txBody>
          <a:bodyPr wrap="none" rtlCol="0">
            <a:spAutoFit/>
          </a:bodyPr>
          <a:lstStyle/>
          <a:p>
            <a:r>
              <a:rPr lang="zh-CN" altLang="en-US" sz="4400" b="1" dirty="0">
                <a:solidFill>
                  <a:srgbClr val="2E75B6"/>
                </a:solidFill>
                <a:latin typeface="华文中宋" panose="02010600040101010101" pitchFamily="2" charset="-122"/>
                <a:ea typeface="华文中宋" panose="02010600040101010101" pitchFamily="2" charset="-122"/>
              </a:rPr>
              <a:t>学习目标</a:t>
            </a:r>
            <a:endParaRPr lang="zh-CN" altLang="en-US" sz="4400" b="1" dirty="0">
              <a:solidFill>
                <a:srgbClr val="2E75B6"/>
              </a:solidFill>
              <a:latin typeface="华文中宋" panose="02010600040101010101" pitchFamily="2" charset="-122"/>
              <a:ea typeface="华文中宋" panose="02010600040101010101" pitchFamily="2" charset="-122"/>
            </a:endParaRPr>
          </a:p>
        </p:txBody>
      </p:sp>
      <p:sp>
        <p:nvSpPr>
          <p:cNvPr id="9" name="椭圆 8"/>
          <p:cNvSpPr/>
          <p:nvPr/>
        </p:nvSpPr>
        <p:spPr>
          <a:xfrm>
            <a:off x="1484706" y="1365093"/>
            <a:ext cx="570451" cy="570451"/>
          </a:xfrm>
          <a:prstGeom prst="ellipse">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latin typeface="华文中宋" panose="02010600040101010101" pitchFamily="2" charset="-122"/>
                <a:ea typeface="华文中宋" panose="02010600040101010101" pitchFamily="2" charset="-122"/>
              </a:rPr>
              <a:t>1</a:t>
            </a:r>
            <a:endParaRPr lang="zh-CN" altLang="en-US" sz="3600" b="1" dirty="0">
              <a:latin typeface="华文中宋" panose="02010600040101010101" pitchFamily="2" charset="-122"/>
              <a:ea typeface="华文中宋" panose="02010600040101010101" pitchFamily="2" charset="-122"/>
            </a:endParaRPr>
          </a:p>
        </p:txBody>
      </p:sp>
      <p:sp>
        <p:nvSpPr>
          <p:cNvPr id="13" name="文本框 12"/>
          <p:cNvSpPr txBox="1"/>
          <p:nvPr/>
        </p:nvSpPr>
        <p:spPr>
          <a:xfrm>
            <a:off x="2248250" y="1295538"/>
            <a:ext cx="8311192" cy="2023118"/>
          </a:xfrm>
          <a:prstGeom prst="rect">
            <a:avLst/>
          </a:prstGeom>
          <a:noFill/>
        </p:spPr>
        <p:txBody>
          <a:bodyPr wrap="square">
            <a:spAutoFit/>
          </a:bodyPr>
          <a:lstStyle/>
          <a:p>
            <a:pPr>
              <a:lnSpc>
                <a:spcPct val="120000"/>
              </a:lnSpc>
            </a:pPr>
            <a:r>
              <a:rPr lang="zh-CN" altLang="en-US" sz="3600" b="1"/>
              <a:t>经历二次根式除法运算法则的探索过程，了解二次根式的除法运算法则，并能用它们进行有关实数的运算</a:t>
            </a:r>
            <a:r>
              <a:rPr lang="en-US" altLang="zh-CN" sz="3600" b="1"/>
              <a:t>.</a:t>
            </a:r>
            <a:endParaRPr lang="zh-CN" altLang="en-US" sz="3600" b="1" dirty="0"/>
          </a:p>
        </p:txBody>
      </p:sp>
      <p:sp>
        <p:nvSpPr>
          <p:cNvPr id="10" name="椭圆 9"/>
          <p:cNvSpPr/>
          <p:nvPr/>
        </p:nvSpPr>
        <p:spPr>
          <a:xfrm>
            <a:off x="1484706" y="3438417"/>
            <a:ext cx="570451" cy="570451"/>
          </a:xfrm>
          <a:prstGeom prst="ellipse">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a:latin typeface="华文中宋" panose="02010600040101010101" pitchFamily="2" charset="-122"/>
                <a:ea typeface="华文中宋" panose="02010600040101010101" pitchFamily="2" charset="-122"/>
              </a:rPr>
              <a:t>2</a:t>
            </a:r>
            <a:endParaRPr lang="zh-CN" altLang="en-US" sz="3600" b="1" dirty="0">
              <a:latin typeface="华文中宋" panose="02010600040101010101" pitchFamily="2" charset="-122"/>
              <a:ea typeface="华文中宋" panose="02010600040101010101" pitchFamily="2" charset="-122"/>
            </a:endParaRPr>
          </a:p>
        </p:txBody>
      </p:sp>
      <p:sp>
        <p:nvSpPr>
          <p:cNvPr id="11" name="文本框 10"/>
          <p:cNvSpPr txBox="1"/>
          <p:nvPr/>
        </p:nvSpPr>
        <p:spPr>
          <a:xfrm>
            <a:off x="2248250" y="3341462"/>
            <a:ext cx="8311192" cy="1358321"/>
          </a:xfrm>
          <a:prstGeom prst="rect">
            <a:avLst/>
          </a:prstGeom>
          <a:noFill/>
        </p:spPr>
        <p:txBody>
          <a:bodyPr wrap="square">
            <a:spAutoFit/>
          </a:bodyPr>
          <a:lstStyle/>
          <a:p>
            <a:pPr>
              <a:lnSpc>
                <a:spcPct val="120000"/>
              </a:lnSpc>
            </a:pPr>
            <a:r>
              <a:rPr lang="zh-CN" altLang="en-US" sz="3600" b="1"/>
              <a:t>理解最简二次根式的概念以及把二次根式化成最简二次根式的必要性</a:t>
            </a:r>
            <a:r>
              <a:rPr lang="en-US" altLang="zh-CN" sz="3600" b="1"/>
              <a:t>.</a:t>
            </a:r>
            <a:endParaRPr lang="zh-CN" altLang="en-US" sz="3600" b="1" dirty="0"/>
          </a:p>
        </p:txBody>
      </p:sp>
      <p:sp>
        <p:nvSpPr>
          <p:cNvPr id="12" name="椭圆 11"/>
          <p:cNvSpPr/>
          <p:nvPr/>
        </p:nvSpPr>
        <p:spPr>
          <a:xfrm>
            <a:off x="1442906" y="4918484"/>
            <a:ext cx="570451" cy="570451"/>
          </a:xfrm>
          <a:prstGeom prst="ellipse">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a:latin typeface="华文中宋" panose="02010600040101010101" pitchFamily="2" charset="-122"/>
                <a:ea typeface="华文中宋" panose="02010600040101010101" pitchFamily="2" charset="-122"/>
              </a:rPr>
              <a:t>3</a:t>
            </a:r>
            <a:endParaRPr lang="zh-CN" altLang="en-US" sz="3600" b="1" dirty="0">
              <a:latin typeface="华文中宋" panose="02010600040101010101" pitchFamily="2" charset="-122"/>
              <a:ea typeface="华文中宋" panose="02010600040101010101" pitchFamily="2" charset="-122"/>
            </a:endParaRPr>
          </a:p>
        </p:txBody>
      </p:sp>
      <p:sp>
        <p:nvSpPr>
          <p:cNvPr id="14" name="文本框 13"/>
          <p:cNvSpPr txBox="1"/>
          <p:nvPr/>
        </p:nvSpPr>
        <p:spPr>
          <a:xfrm>
            <a:off x="2206450" y="4821529"/>
            <a:ext cx="8311192" cy="1358321"/>
          </a:xfrm>
          <a:prstGeom prst="rect">
            <a:avLst/>
          </a:prstGeom>
          <a:noFill/>
        </p:spPr>
        <p:txBody>
          <a:bodyPr wrap="square">
            <a:spAutoFit/>
          </a:bodyPr>
          <a:lstStyle/>
          <a:p>
            <a:pPr>
              <a:lnSpc>
                <a:spcPct val="120000"/>
              </a:lnSpc>
            </a:pPr>
            <a:r>
              <a:rPr lang="zh-CN" altLang="en-US" sz="3600" b="1"/>
              <a:t>了解比较两个不含字母的二次根式大小的方法</a:t>
            </a:r>
            <a:r>
              <a:rPr lang="en-US" altLang="zh-CN" sz="3600" b="1"/>
              <a:t>.</a:t>
            </a:r>
            <a:endParaRPr lang="zh-CN" altLang="en-US" sz="3600" b="1" dirty="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4922055" y="173868"/>
            <a:ext cx="2441694" cy="769441"/>
          </a:xfrm>
          <a:prstGeom prst="rect">
            <a:avLst/>
          </a:prstGeom>
          <a:noFill/>
        </p:spPr>
        <p:txBody>
          <a:bodyPr wrap="none" rtlCol="0">
            <a:spAutoFit/>
          </a:bodyPr>
          <a:lstStyle/>
          <a:p>
            <a:r>
              <a:rPr lang="zh-CN" altLang="en-US" sz="4400" b="1" dirty="0">
                <a:solidFill>
                  <a:srgbClr val="2E75B6"/>
                </a:solidFill>
                <a:latin typeface="华文中宋" panose="02010600040101010101" pitchFamily="2" charset="-122"/>
                <a:ea typeface="华文中宋" panose="02010600040101010101" pitchFamily="2" charset="-122"/>
              </a:rPr>
              <a:t>随堂练习</a:t>
            </a:r>
            <a:endParaRPr lang="zh-CN" altLang="en-US" sz="4400" b="1" dirty="0">
              <a:solidFill>
                <a:srgbClr val="2E75B6"/>
              </a:solidFill>
              <a:latin typeface="华文中宋" panose="02010600040101010101" pitchFamily="2" charset="-122"/>
              <a:ea typeface="华文中宋" panose="02010600040101010101" pitchFamily="2" charset="-122"/>
            </a:endParaRPr>
          </a:p>
        </p:txBody>
      </p:sp>
      <p:sp>
        <p:nvSpPr>
          <p:cNvPr id="59" name="文本框 4"/>
          <p:cNvSpPr txBox="1"/>
          <p:nvPr/>
        </p:nvSpPr>
        <p:spPr>
          <a:xfrm>
            <a:off x="340275" y="598946"/>
            <a:ext cx="2214658" cy="693523"/>
          </a:xfrm>
          <a:prstGeom prst="rect">
            <a:avLst/>
          </a:prstGeom>
          <a:noFill/>
          <a:ln w="9525">
            <a:noFill/>
          </a:ln>
        </p:spPr>
        <p:txBody>
          <a:bodyPr wrap="square">
            <a:spAutoFit/>
          </a:bodyPr>
          <a:lstStyle/>
          <a:p>
            <a:pPr defTabSz="1219200" eaLnBrk="1" hangingPunct="1">
              <a:lnSpc>
                <a:spcPct val="120000"/>
              </a:lnSpc>
              <a:spcBef>
                <a:spcPts val="800"/>
              </a:spcBef>
            </a:pPr>
            <a:r>
              <a:rPr lang="en-US" altLang="zh-CN" sz="3600" b="1">
                <a:solidFill>
                  <a:srgbClr val="000000"/>
                </a:solidFill>
                <a:latin typeface="Times New Roman" panose="02020603050405020304" pitchFamily="18" charset="0"/>
                <a:ea typeface="黑体" panose="02010609060101010101" pitchFamily="49" charset="-122"/>
              </a:rPr>
              <a:t>1. </a:t>
            </a:r>
            <a:r>
              <a:rPr lang="zh-CN" altLang="en-US" sz="3600" b="1">
                <a:solidFill>
                  <a:srgbClr val="000000"/>
                </a:solidFill>
                <a:latin typeface="Times New Roman" panose="02020603050405020304" pitchFamily="18" charset="0"/>
                <a:ea typeface="黑体" panose="02010609060101010101" pitchFamily="49" charset="-122"/>
              </a:rPr>
              <a:t>计算</a:t>
            </a:r>
            <a:r>
              <a:rPr lang="zh-CN" altLang="en-US" sz="3600" b="1" dirty="0">
                <a:solidFill>
                  <a:srgbClr val="000000"/>
                </a:solidFill>
                <a:latin typeface="Times New Roman" panose="02020603050405020304" pitchFamily="18" charset="0"/>
                <a:ea typeface="黑体" panose="02010609060101010101" pitchFamily="49" charset="-122"/>
              </a:rPr>
              <a:t>：</a:t>
            </a:r>
            <a:endParaRPr lang="zh-CN" altLang="en-US" sz="3600" b="1" dirty="0">
              <a:solidFill>
                <a:srgbClr val="000000"/>
              </a:solidFill>
              <a:latin typeface="Times New Roman" panose="02020603050405020304" pitchFamily="18" charset="0"/>
              <a:ea typeface="黑体" panose="02010609060101010101" pitchFamily="49" charset="-122"/>
            </a:endParaRPr>
          </a:p>
        </p:txBody>
      </p:sp>
      <p:sp>
        <p:nvSpPr>
          <p:cNvPr id="61" name="文本框 60"/>
          <p:cNvSpPr txBox="1"/>
          <p:nvPr/>
        </p:nvSpPr>
        <p:spPr>
          <a:xfrm>
            <a:off x="115925" y="1325162"/>
            <a:ext cx="3516207" cy="693523"/>
          </a:xfrm>
          <a:prstGeom prst="rect">
            <a:avLst/>
          </a:prstGeom>
          <a:noFill/>
        </p:spPr>
        <p:txBody>
          <a:bodyPr wrap="square">
            <a:spAutoFit/>
          </a:bodyPr>
          <a:lstStyle/>
          <a:p>
            <a:pPr algn="just">
              <a:lnSpc>
                <a:spcPct val="120000"/>
              </a:lnSpc>
            </a:pPr>
            <a:r>
              <a:rPr lang="zh-CN" altLang="en-US" sz="3600" b="1" dirty="0">
                <a:latin typeface="Times New Roman" panose="02020603050405020304" pitchFamily="18" charset="0"/>
                <a:ea typeface="+mj-ea"/>
                <a:cs typeface="Times New Roman" panose="02020603050405020304" pitchFamily="18" charset="0"/>
              </a:rPr>
              <a:t>（</a:t>
            </a:r>
            <a:r>
              <a:rPr lang="en-US" altLang="zh-CN" sz="3600" b="1" dirty="0">
                <a:latin typeface="Times New Roman" panose="02020603050405020304" pitchFamily="18" charset="0"/>
                <a:ea typeface="+mj-ea"/>
                <a:cs typeface="Times New Roman" panose="02020603050405020304" pitchFamily="18" charset="0"/>
              </a:rPr>
              <a:t>1</a:t>
            </a:r>
            <a:r>
              <a:rPr lang="zh-CN" altLang="en-US" sz="3600" b="1">
                <a:latin typeface="Times New Roman" panose="02020603050405020304" pitchFamily="18" charset="0"/>
                <a:ea typeface="+mj-ea"/>
                <a:cs typeface="Times New Roman" panose="02020603050405020304" pitchFamily="18" charset="0"/>
              </a:rPr>
              <a:t>）</a:t>
            </a:r>
            <a:r>
              <a:rPr lang="en-US" altLang="zh-CN" sz="3600" b="1">
                <a:latin typeface="Times New Roman" panose="02020603050405020304" pitchFamily="18" charset="0"/>
                <a:ea typeface="+mj-ea"/>
                <a:cs typeface="Times New Roman" panose="02020603050405020304" pitchFamily="18" charset="0"/>
              </a:rPr>
              <a:t>             </a:t>
            </a:r>
            <a:r>
              <a:rPr lang="zh-CN" altLang="en-US" sz="3600" b="1">
                <a:latin typeface="Times New Roman" panose="02020603050405020304" pitchFamily="18" charset="0"/>
                <a:ea typeface="+mj-ea"/>
                <a:cs typeface="Times New Roman" panose="02020603050405020304" pitchFamily="18" charset="0"/>
              </a:rPr>
              <a:t>；</a:t>
            </a:r>
            <a:endParaRPr lang="zh-CN" altLang="en-US" sz="3600" b="1" dirty="0">
              <a:latin typeface="Times New Roman" panose="02020603050405020304" pitchFamily="18" charset="0"/>
              <a:ea typeface="+mj-ea"/>
              <a:cs typeface="Times New Roman" panose="02020603050405020304" pitchFamily="18" charset="0"/>
            </a:endParaRPr>
          </a:p>
        </p:txBody>
      </p:sp>
      <p:graphicFrame>
        <p:nvGraphicFramePr>
          <p:cNvPr id="62" name="对象 61"/>
          <p:cNvGraphicFramePr>
            <a:graphicFrameLocks noChangeAspect="1"/>
          </p:cNvGraphicFramePr>
          <p:nvPr/>
        </p:nvGraphicFramePr>
        <p:xfrm>
          <a:off x="1066731" y="1363261"/>
          <a:ext cx="1766147" cy="635847"/>
        </p:xfrm>
        <a:graphic>
          <a:graphicData uri="http://schemas.openxmlformats.org/presentationml/2006/ole">
            <mc:AlternateContent xmlns:mc="http://schemas.openxmlformats.org/markup-compatibility/2006">
              <mc:Choice xmlns:v="urn:schemas-microsoft-com:vml" Requires="v">
                <p:oleObj spid="_x0000_s13003" name="Equation" r:id="rId1" imgW="634365" imgH="228600" progId="Equation.DSMT4">
                  <p:embed/>
                </p:oleObj>
              </mc:Choice>
              <mc:Fallback>
                <p:oleObj name="Equation" r:id="rId1" imgW="634365" imgH="228600" progId="Equation.DSMT4">
                  <p:embed/>
                  <p:pic>
                    <p:nvPicPr>
                      <p:cNvPr id="0" name="对象 6"/>
                      <p:cNvPicPr/>
                      <p:nvPr/>
                    </p:nvPicPr>
                    <p:blipFill>
                      <a:blip r:embed="rId2"/>
                      <a:stretch>
                        <a:fillRect/>
                      </a:stretch>
                    </p:blipFill>
                    <p:spPr>
                      <a:xfrm>
                        <a:off x="1066731" y="1363261"/>
                        <a:ext cx="1766147" cy="635847"/>
                      </a:xfrm>
                      <a:prstGeom prst="rect">
                        <a:avLst/>
                      </a:prstGeom>
                    </p:spPr>
                  </p:pic>
                </p:oleObj>
              </mc:Fallback>
            </mc:AlternateContent>
          </a:graphicData>
        </a:graphic>
      </p:graphicFrame>
      <p:sp>
        <p:nvSpPr>
          <p:cNvPr id="63" name="文本框 62"/>
          <p:cNvSpPr txBox="1"/>
          <p:nvPr/>
        </p:nvSpPr>
        <p:spPr>
          <a:xfrm>
            <a:off x="2995973" y="1325161"/>
            <a:ext cx="2948590" cy="693523"/>
          </a:xfrm>
          <a:prstGeom prst="rect">
            <a:avLst/>
          </a:prstGeom>
          <a:noFill/>
        </p:spPr>
        <p:txBody>
          <a:bodyPr wrap="square">
            <a:spAutoFit/>
          </a:bodyPr>
          <a:lstStyle/>
          <a:p>
            <a:pPr algn="just">
              <a:lnSpc>
                <a:spcPct val="120000"/>
              </a:lnSpc>
            </a:pPr>
            <a:r>
              <a:rPr lang="zh-CN" altLang="en-US" sz="3600" b="1" dirty="0">
                <a:latin typeface="Times New Roman" panose="02020603050405020304" pitchFamily="18" charset="0"/>
                <a:ea typeface="+mj-ea"/>
                <a:cs typeface="Times New Roman" panose="02020603050405020304" pitchFamily="18" charset="0"/>
              </a:rPr>
              <a:t>（</a:t>
            </a:r>
            <a:r>
              <a:rPr lang="en-US" altLang="zh-CN" sz="3600" b="1" dirty="0">
                <a:latin typeface="Times New Roman" panose="02020603050405020304" pitchFamily="18" charset="0"/>
                <a:ea typeface="+mj-ea"/>
                <a:cs typeface="Times New Roman" panose="02020603050405020304" pitchFamily="18" charset="0"/>
              </a:rPr>
              <a:t>2</a:t>
            </a:r>
            <a:r>
              <a:rPr lang="zh-CN" altLang="en-US" sz="3600" b="1">
                <a:latin typeface="Times New Roman" panose="02020603050405020304" pitchFamily="18" charset="0"/>
                <a:ea typeface="+mj-ea"/>
                <a:cs typeface="Times New Roman" panose="02020603050405020304" pitchFamily="18" charset="0"/>
              </a:rPr>
              <a:t>）</a:t>
            </a:r>
            <a:r>
              <a:rPr lang="en-US" altLang="zh-CN" sz="3600" b="1">
                <a:latin typeface="Times New Roman" panose="02020603050405020304" pitchFamily="18" charset="0"/>
                <a:ea typeface="+mj-ea"/>
                <a:cs typeface="Times New Roman" panose="02020603050405020304" pitchFamily="18" charset="0"/>
              </a:rPr>
              <a:t>      </a:t>
            </a:r>
            <a:r>
              <a:rPr lang="zh-CN" altLang="en-US" sz="3600" b="1">
                <a:latin typeface="Times New Roman" panose="02020603050405020304" pitchFamily="18" charset="0"/>
                <a:ea typeface="+mj-ea"/>
                <a:cs typeface="Times New Roman" panose="02020603050405020304" pitchFamily="18" charset="0"/>
              </a:rPr>
              <a:t>；</a:t>
            </a:r>
            <a:endParaRPr lang="zh-CN" altLang="en-US" sz="3600" b="1" dirty="0">
              <a:latin typeface="Times New Roman" panose="02020603050405020304" pitchFamily="18" charset="0"/>
              <a:ea typeface="+mj-ea"/>
              <a:cs typeface="Times New Roman" panose="02020603050405020304" pitchFamily="18" charset="0"/>
            </a:endParaRPr>
          </a:p>
        </p:txBody>
      </p:sp>
      <p:graphicFrame>
        <p:nvGraphicFramePr>
          <p:cNvPr id="64" name="对象 63"/>
          <p:cNvGraphicFramePr>
            <a:graphicFrameLocks noChangeAspect="1"/>
          </p:cNvGraphicFramePr>
          <p:nvPr/>
        </p:nvGraphicFramePr>
        <p:xfrm>
          <a:off x="4015358" y="1045338"/>
          <a:ext cx="919480" cy="1271693"/>
        </p:xfrm>
        <a:graphic>
          <a:graphicData uri="http://schemas.openxmlformats.org/presentationml/2006/ole">
            <mc:AlternateContent xmlns:mc="http://schemas.openxmlformats.org/markup-compatibility/2006">
              <mc:Choice xmlns:v="urn:schemas-microsoft-com:vml" Requires="v">
                <p:oleObj spid="_x0000_s13004" name="Equation" r:id="rId3" imgW="330200" imgH="457200" progId="Equation.DSMT4">
                  <p:embed/>
                </p:oleObj>
              </mc:Choice>
              <mc:Fallback>
                <p:oleObj name="Equation" r:id="rId3" imgW="330200" imgH="457200" progId="Equation.DSMT4">
                  <p:embed/>
                  <p:pic>
                    <p:nvPicPr>
                      <p:cNvPr id="0" name="对象 9"/>
                      <p:cNvPicPr/>
                      <p:nvPr/>
                    </p:nvPicPr>
                    <p:blipFill>
                      <a:blip r:embed="rId4"/>
                      <a:stretch>
                        <a:fillRect/>
                      </a:stretch>
                    </p:blipFill>
                    <p:spPr>
                      <a:xfrm>
                        <a:off x="4015358" y="1045338"/>
                        <a:ext cx="919480" cy="1271693"/>
                      </a:xfrm>
                      <a:prstGeom prst="rect">
                        <a:avLst/>
                      </a:prstGeom>
                    </p:spPr>
                  </p:pic>
                </p:oleObj>
              </mc:Fallback>
            </mc:AlternateContent>
          </a:graphicData>
        </a:graphic>
      </p:graphicFrame>
      <p:sp>
        <p:nvSpPr>
          <p:cNvPr id="71" name="文本框 70"/>
          <p:cNvSpPr txBox="1"/>
          <p:nvPr/>
        </p:nvSpPr>
        <p:spPr>
          <a:xfrm>
            <a:off x="4934838" y="1302643"/>
            <a:ext cx="3516207" cy="693523"/>
          </a:xfrm>
          <a:prstGeom prst="rect">
            <a:avLst/>
          </a:prstGeom>
          <a:noFill/>
        </p:spPr>
        <p:txBody>
          <a:bodyPr wrap="square">
            <a:spAutoFit/>
          </a:bodyPr>
          <a:lstStyle/>
          <a:p>
            <a:pPr algn="just">
              <a:lnSpc>
                <a:spcPct val="120000"/>
              </a:lnSpc>
            </a:pPr>
            <a:r>
              <a:rPr lang="zh-CN" altLang="en-US" sz="3600" b="1">
                <a:latin typeface="Times New Roman" panose="02020603050405020304" pitchFamily="18" charset="0"/>
                <a:ea typeface="+mj-ea"/>
                <a:cs typeface="Times New Roman" panose="02020603050405020304" pitchFamily="18" charset="0"/>
              </a:rPr>
              <a:t>（</a:t>
            </a:r>
            <a:r>
              <a:rPr lang="en-US" altLang="zh-CN" sz="3600" b="1">
                <a:latin typeface="Times New Roman" panose="02020603050405020304" pitchFamily="18" charset="0"/>
                <a:ea typeface="+mj-ea"/>
                <a:cs typeface="Times New Roman" panose="02020603050405020304" pitchFamily="18" charset="0"/>
              </a:rPr>
              <a:t>3</a:t>
            </a:r>
            <a:r>
              <a:rPr lang="zh-CN" altLang="en-US" sz="3600" b="1">
                <a:latin typeface="Times New Roman" panose="02020603050405020304" pitchFamily="18" charset="0"/>
                <a:ea typeface="+mj-ea"/>
                <a:cs typeface="Times New Roman" panose="02020603050405020304" pitchFamily="18" charset="0"/>
              </a:rPr>
              <a:t>）</a:t>
            </a:r>
            <a:r>
              <a:rPr lang="en-US" altLang="zh-CN" sz="3600" b="1">
                <a:latin typeface="Times New Roman" panose="02020603050405020304" pitchFamily="18" charset="0"/>
                <a:ea typeface="+mj-ea"/>
                <a:cs typeface="Times New Roman" panose="02020603050405020304" pitchFamily="18" charset="0"/>
              </a:rPr>
              <a:t>               </a:t>
            </a:r>
            <a:r>
              <a:rPr lang="zh-CN" altLang="en-US" sz="3600" b="1">
                <a:latin typeface="Times New Roman" panose="02020603050405020304" pitchFamily="18" charset="0"/>
                <a:ea typeface="+mj-ea"/>
                <a:cs typeface="Times New Roman" panose="02020603050405020304" pitchFamily="18" charset="0"/>
              </a:rPr>
              <a:t>；</a:t>
            </a:r>
            <a:endParaRPr lang="zh-CN" altLang="en-US" sz="3600" b="1">
              <a:latin typeface="Times New Roman" panose="02020603050405020304" pitchFamily="18" charset="0"/>
              <a:ea typeface="+mj-ea"/>
              <a:cs typeface="Times New Roman" panose="02020603050405020304" pitchFamily="18" charset="0"/>
            </a:endParaRPr>
          </a:p>
        </p:txBody>
      </p:sp>
      <p:graphicFrame>
        <p:nvGraphicFramePr>
          <p:cNvPr id="72" name="对象 71"/>
          <p:cNvGraphicFramePr>
            <a:graphicFrameLocks noChangeAspect="1"/>
          </p:cNvGraphicFramePr>
          <p:nvPr/>
        </p:nvGraphicFramePr>
        <p:xfrm>
          <a:off x="5919188" y="1340742"/>
          <a:ext cx="2015913" cy="635847"/>
        </p:xfrm>
        <a:graphic>
          <a:graphicData uri="http://schemas.openxmlformats.org/presentationml/2006/ole">
            <mc:AlternateContent xmlns:mc="http://schemas.openxmlformats.org/markup-compatibility/2006">
              <mc:Choice xmlns:v="urn:schemas-microsoft-com:vml" Requires="v">
                <p:oleObj spid="_x0000_s13005" name="Equation" r:id="rId5" imgW="723900" imgH="228600" progId="Equation.DSMT4">
                  <p:embed/>
                </p:oleObj>
              </mc:Choice>
              <mc:Fallback>
                <p:oleObj name="Equation" r:id="rId5" imgW="723900" imgH="228600" progId="Equation.DSMT4">
                  <p:embed/>
                  <p:pic>
                    <p:nvPicPr>
                      <p:cNvPr id="0" name="对象 20"/>
                      <p:cNvPicPr/>
                      <p:nvPr/>
                    </p:nvPicPr>
                    <p:blipFill>
                      <a:blip r:embed="rId6"/>
                      <a:stretch>
                        <a:fillRect/>
                      </a:stretch>
                    </p:blipFill>
                    <p:spPr>
                      <a:xfrm>
                        <a:off x="5919188" y="1340742"/>
                        <a:ext cx="2015913" cy="635847"/>
                      </a:xfrm>
                      <a:prstGeom prst="rect">
                        <a:avLst/>
                      </a:prstGeom>
                    </p:spPr>
                  </p:pic>
                </p:oleObj>
              </mc:Fallback>
            </mc:AlternateContent>
          </a:graphicData>
        </a:graphic>
      </p:graphicFrame>
      <p:sp>
        <p:nvSpPr>
          <p:cNvPr id="73" name="文本框 72"/>
          <p:cNvSpPr txBox="1"/>
          <p:nvPr/>
        </p:nvSpPr>
        <p:spPr>
          <a:xfrm>
            <a:off x="8063992" y="1302643"/>
            <a:ext cx="4012083" cy="693523"/>
          </a:xfrm>
          <a:prstGeom prst="rect">
            <a:avLst/>
          </a:prstGeom>
          <a:noFill/>
        </p:spPr>
        <p:txBody>
          <a:bodyPr wrap="square">
            <a:spAutoFit/>
          </a:bodyPr>
          <a:lstStyle/>
          <a:p>
            <a:pPr algn="just">
              <a:lnSpc>
                <a:spcPct val="120000"/>
              </a:lnSpc>
            </a:pPr>
            <a:r>
              <a:rPr lang="zh-CN" altLang="en-US" sz="3600" b="1">
                <a:latin typeface="Times New Roman" panose="02020603050405020304" pitchFamily="18" charset="0"/>
                <a:ea typeface="+mj-ea"/>
                <a:cs typeface="Times New Roman" panose="02020603050405020304" pitchFamily="18" charset="0"/>
              </a:rPr>
              <a:t>（</a:t>
            </a:r>
            <a:r>
              <a:rPr lang="en-US" altLang="zh-CN" sz="3600" b="1">
                <a:latin typeface="Times New Roman" panose="02020603050405020304" pitchFamily="18" charset="0"/>
                <a:ea typeface="+mj-ea"/>
                <a:cs typeface="Times New Roman" panose="02020603050405020304" pitchFamily="18" charset="0"/>
              </a:rPr>
              <a:t>4</a:t>
            </a:r>
            <a:r>
              <a:rPr lang="zh-CN" altLang="en-US" sz="3600" b="1">
                <a:latin typeface="Times New Roman" panose="02020603050405020304" pitchFamily="18" charset="0"/>
                <a:ea typeface="+mj-ea"/>
                <a:cs typeface="Times New Roman" panose="02020603050405020304" pitchFamily="18" charset="0"/>
              </a:rPr>
              <a:t>）</a:t>
            </a:r>
            <a:r>
              <a:rPr lang="en-US" altLang="zh-CN" sz="3600" b="1">
                <a:latin typeface="Times New Roman" panose="02020603050405020304" pitchFamily="18" charset="0"/>
                <a:ea typeface="+mj-ea"/>
                <a:cs typeface="Times New Roman" panose="02020603050405020304" pitchFamily="18" charset="0"/>
              </a:rPr>
              <a:t>                   </a:t>
            </a:r>
            <a:r>
              <a:rPr lang="zh-CN" altLang="en-US" sz="3600" b="1">
                <a:latin typeface="Times New Roman" panose="02020603050405020304" pitchFamily="18" charset="0"/>
                <a:ea typeface="+mj-ea"/>
                <a:cs typeface="Times New Roman" panose="02020603050405020304" pitchFamily="18" charset="0"/>
              </a:rPr>
              <a:t>；</a:t>
            </a:r>
            <a:endParaRPr lang="zh-CN" altLang="en-US" sz="3600" b="1">
              <a:latin typeface="Times New Roman" panose="02020603050405020304" pitchFamily="18" charset="0"/>
              <a:ea typeface="+mj-ea"/>
              <a:cs typeface="Times New Roman" panose="02020603050405020304" pitchFamily="18" charset="0"/>
            </a:endParaRPr>
          </a:p>
        </p:txBody>
      </p:sp>
      <p:graphicFrame>
        <p:nvGraphicFramePr>
          <p:cNvPr id="74" name="对象 73"/>
          <p:cNvGraphicFramePr>
            <a:graphicFrameLocks noChangeAspect="1"/>
          </p:cNvGraphicFramePr>
          <p:nvPr/>
        </p:nvGraphicFramePr>
        <p:xfrm>
          <a:off x="9057806" y="1040176"/>
          <a:ext cx="2335107" cy="1236980"/>
        </p:xfrm>
        <a:graphic>
          <a:graphicData uri="http://schemas.openxmlformats.org/presentationml/2006/ole">
            <mc:AlternateContent xmlns:mc="http://schemas.openxmlformats.org/markup-compatibility/2006">
              <mc:Choice xmlns:v="urn:schemas-microsoft-com:vml" Requires="v">
                <p:oleObj spid="_x0000_s13006" name="Equation" r:id="rId7" imgW="838200" imgH="444500" progId="Equation.DSMT4">
                  <p:embed/>
                </p:oleObj>
              </mc:Choice>
              <mc:Fallback>
                <p:oleObj name="Equation" r:id="rId7" imgW="838200" imgH="444500" progId="Equation.DSMT4">
                  <p:embed/>
                  <p:pic>
                    <p:nvPicPr>
                      <p:cNvPr id="0" name="对象 3"/>
                      <p:cNvPicPr/>
                      <p:nvPr/>
                    </p:nvPicPr>
                    <p:blipFill>
                      <a:blip r:embed="rId8"/>
                      <a:stretch>
                        <a:fillRect/>
                      </a:stretch>
                    </p:blipFill>
                    <p:spPr>
                      <a:xfrm>
                        <a:off x="9057806" y="1040176"/>
                        <a:ext cx="2335107" cy="1236980"/>
                      </a:xfrm>
                      <a:prstGeom prst="rect">
                        <a:avLst/>
                      </a:prstGeom>
                    </p:spPr>
                  </p:pic>
                </p:oleObj>
              </mc:Fallback>
            </mc:AlternateContent>
          </a:graphicData>
        </a:graphic>
      </p:graphicFrame>
      <p:grpSp>
        <p:nvGrpSpPr>
          <p:cNvPr id="79" name="组合 78"/>
          <p:cNvGrpSpPr/>
          <p:nvPr/>
        </p:nvGrpSpPr>
        <p:grpSpPr>
          <a:xfrm>
            <a:off x="841020" y="2180834"/>
            <a:ext cx="5078168" cy="1244601"/>
            <a:chOff x="1643150" y="2463850"/>
            <a:chExt cx="5078168" cy="1244601"/>
          </a:xfrm>
        </p:grpSpPr>
        <p:sp>
          <p:nvSpPr>
            <p:cNvPr id="80" name="Text Box 3"/>
            <p:cNvSpPr txBox="1"/>
            <p:nvPr/>
          </p:nvSpPr>
          <p:spPr>
            <a:xfrm>
              <a:off x="1643150" y="2785601"/>
              <a:ext cx="2610290" cy="646331"/>
            </a:xfrm>
            <a:prstGeom prst="rect">
              <a:avLst/>
            </a:prstGeom>
            <a:noFill/>
            <a:ln w="9525">
              <a:noFill/>
            </a:ln>
          </p:spPr>
          <p:txBody>
            <a:bodyPr wrap="square">
              <a:spAutoFit/>
            </a:bodyPr>
            <a:lstStyle/>
            <a:p>
              <a:pPr eaLnBrk="0" hangingPunct="0"/>
              <a:r>
                <a:rPr lang="zh-CN" altLang="en-US" sz="3600" b="1">
                  <a:solidFill>
                    <a:srgbClr val="FF0000"/>
                  </a:solidFill>
                  <a:latin typeface="+mj-lt"/>
                  <a:cs typeface="仿宋" panose="02010609060101010101" pitchFamily="49" charset="-122"/>
                </a:rPr>
                <a:t>解：（</a:t>
              </a:r>
              <a:r>
                <a:rPr lang="en-US" altLang="zh-CN" sz="3600" b="1">
                  <a:solidFill>
                    <a:srgbClr val="FF0000"/>
                  </a:solidFill>
                  <a:latin typeface="+mj-lt"/>
                  <a:cs typeface="仿宋" panose="02010609060101010101" pitchFamily="49" charset="-122"/>
                </a:rPr>
                <a:t>1</a:t>
              </a:r>
              <a:r>
                <a:rPr lang="zh-CN" altLang="en-US" sz="3600" b="1">
                  <a:solidFill>
                    <a:srgbClr val="FF0000"/>
                  </a:solidFill>
                  <a:latin typeface="+mj-lt"/>
                  <a:cs typeface="仿宋" panose="02010609060101010101" pitchFamily="49" charset="-122"/>
                </a:rPr>
                <a:t>）</a:t>
              </a:r>
              <a:endParaRPr lang="en-US" altLang="zh-CN" sz="3600" b="1">
                <a:solidFill>
                  <a:srgbClr val="FF0000"/>
                </a:solidFill>
                <a:latin typeface="+mj-lt"/>
              </a:endParaRPr>
            </a:p>
          </p:txBody>
        </p:sp>
        <p:graphicFrame>
          <p:nvGraphicFramePr>
            <p:cNvPr id="81" name="对象 80"/>
            <p:cNvGraphicFramePr>
              <a:graphicFrameLocks noChangeAspect="1"/>
            </p:cNvGraphicFramePr>
            <p:nvPr/>
          </p:nvGraphicFramePr>
          <p:xfrm>
            <a:off x="3609818" y="2463850"/>
            <a:ext cx="3111500" cy="1244601"/>
          </p:xfrm>
          <a:graphic>
            <a:graphicData uri="http://schemas.openxmlformats.org/presentationml/2006/ole">
              <mc:AlternateContent xmlns:mc="http://schemas.openxmlformats.org/markup-compatibility/2006">
                <mc:Choice xmlns:v="urn:schemas-microsoft-com:vml" Requires="v">
                  <p:oleObj spid="_x0000_s13007" name="Equation" r:id="rId9" imgW="74676000" imgH="29870400" progId="Equation.DSMT4">
                    <p:embed/>
                  </p:oleObj>
                </mc:Choice>
                <mc:Fallback>
                  <p:oleObj name="Equation" r:id="rId9" imgW="74676000" imgH="29870400" progId="Equation.DSMT4">
                    <p:embed/>
                    <p:pic>
                      <p:nvPicPr>
                        <p:cNvPr id="0" name="对象 28"/>
                        <p:cNvPicPr/>
                        <p:nvPr/>
                      </p:nvPicPr>
                      <p:blipFill>
                        <a:blip r:embed="rId10"/>
                        <a:stretch>
                          <a:fillRect/>
                        </a:stretch>
                      </p:blipFill>
                      <p:spPr>
                        <a:xfrm>
                          <a:off x="3609818" y="2463850"/>
                          <a:ext cx="3111500" cy="1244601"/>
                        </a:xfrm>
                        <a:prstGeom prst="rect">
                          <a:avLst/>
                        </a:prstGeom>
                      </p:spPr>
                    </p:pic>
                  </p:oleObj>
                </mc:Fallback>
              </mc:AlternateContent>
            </a:graphicData>
          </a:graphic>
        </p:graphicFrame>
      </p:grpSp>
      <p:graphicFrame>
        <p:nvGraphicFramePr>
          <p:cNvPr id="6" name="对象 5"/>
          <p:cNvGraphicFramePr>
            <a:graphicFrameLocks noChangeAspect="1"/>
          </p:cNvGraphicFramePr>
          <p:nvPr/>
        </p:nvGraphicFramePr>
        <p:xfrm>
          <a:off x="6052376" y="2199884"/>
          <a:ext cx="1244600" cy="1206501"/>
        </p:xfrm>
        <a:graphic>
          <a:graphicData uri="http://schemas.openxmlformats.org/presentationml/2006/ole">
            <mc:AlternateContent xmlns:mc="http://schemas.openxmlformats.org/markup-compatibility/2006">
              <mc:Choice xmlns:v="urn:schemas-microsoft-com:vml" Requires="v">
                <p:oleObj spid="_x0000_s13008" name="Equation" r:id="rId11" imgW="29870400" imgH="28956000" progId="Equation.DSMT4">
                  <p:embed/>
                </p:oleObj>
              </mc:Choice>
              <mc:Fallback>
                <p:oleObj name="Equation" r:id="rId11" imgW="29870400" imgH="28956000" progId="Equation.DSMT4">
                  <p:embed/>
                  <p:pic>
                    <p:nvPicPr>
                      <p:cNvPr id="0" name="图片 13007"/>
                      <p:cNvPicPr/>
                      <p:nvPr/>
                    </p:nvPicPr>
                    <p:blipFill>
                      <a:blip r:embed="rId12"/>
                      <a:stretch>
                        <a:fillRect/>
                      </a:stretch>
                    </p:blipFill>
                    <p:spPr>
                      <a:xfrm>
                        <a:off x="6052376" y="2199884"/>
                        <a:ext cx="1244600" cy="1206501"/>
                      </a:xfrm>
                      <a:prstGeom prst="rect">
                        <a:avLst/>
                      </a:prstGeom>
                    </p:spPr>
                  </p:pic>
                </p:oleObj>
              </mc:Fallback>
            </mc:AlternateContent>
          </a:graphicData>
        </a:graphic>
      </p:graphicFrame>
      <p:graphicFrame>
        <p:nvGraphicFramePr>
          <p:cNvPr id="82" name="对象 81"/>
          <p:cNvGraphicFramePr>
            <a:graphicFrameLocks noChangeAspect="1"/>
          </p:cNvGraphicFramePr>
          <p:nvPr/>
        </p:nvGraphicFramePr>
        <p:xfrm>
          <a:off x="7542198" y="2523734"/>
          <a:ext cx="965200" cy="558801"/>
        </p:xfrm>
        <a:graphic>
          <a:graphicData uri="http://schemas.openxmlformats.org/presentationml/2006/ole">
            <mc:AlternateContent xmlns:mc="http://schemas.openxmlformats.org/markup-compatibility/2006">
              <mc:Choice xmlns:v="urn:schemas-microsoft-com:vml" Requires="v">
                <p:oleObj spid="_x0000_s13009" name="Equation" r:id="rId13" imgW="23164800" imgH="13411200" progId="Equation.DSMT4">
                  <p:embed/>
                </p:oleObj>
              </mc:Choice>
              <mc:Fallback>
                <p:oleObj name="Equation" r:id="rId13" imgW="23164800" imgH="13411200" progId="Equation.DSMT4">
                  <p:embed/>
                  <p:pic>
                    <p:nvPicPr>
                      <p:cNvPr id="0" name="对象 5"/>
                      <p:cNvPicPr/>
                      <p:nvPr/>
                    </p:nvPicPr>
                    <p:blipFill>
                      <a:blip r:embed="rId14"/>
                      <a:stretch>
                        <a:fillRect/>
                      </a:stretch>
                    </p:blipFill>
                    <p:spPr>
                      <a:xfrm>
                        <a:off x="7542198" y="2523734"/>
                        <a:ext cx="965200" cy="558801"/>
                      </a:xfrm>
                      <a:prstGeom prst="rect">
                        <a:avLst/>
                      </a:prstGeom>
                    </p:spPr>
                  </p:pic>
                </p:oleObj>
              </mc:Fallback>
            </mc:AlternateContent>
          </a:graphicData>
        </a:graphic>
      </p:graphicFrame>
      <p:graphicFrame>
        <p:nvGraphicFramePr>
          <p:cNvPr id="83" name="对象 82"/>
          <p:cNvGraphicFramePr>
            <a:graphicFrameLocks noChangeAspect="1"/>
          </p:cNvGraphicFramePr>
          <p:nvPr/>
        </p:nvGraphicFramePr>
        <p:xfrm>
          <a:off x="8687775" y="2612634"/>
          <a:ext cx="698500" cy="381000"/>
        </p:xfrm>
        <a:graphic>
          <a:graphicData uri="http://schemas.openxmlformats.org/presentationml/2006/ole">
            <mc:AlternateContent xmlns:mc="http://schemas.openxmlformats.org/markup-compatibility/2006">
              <mc:Choice xmlns:v="urn:schemas-microsoft-com:vml" Requires="v">
                <p:oleObj spid="_x0000_s13010" name="Equation" r:id="rId15" imgW="16764000" imgH="9144000" progId="Equation.DSMT4">
                  <p:embed/>
                </p:oleObj>
              </mc:Choice>
              <mc:Fallback>
                <p:oleObj name="Equation" r:id="rId15" imgW="16764000" imgH="9144000" progId="Equation.DSMT4">
                  <p:embed/>
                  <p:pic>
                    <p:nvPicPr>
                      <p:cNvPr id="0" name="对象 81"/>
                      <p:cNvPicPr/>
                      <p:nvPr/>
                    </p:nvPicPr>
                    <p:blipFill>
                      <a:blip r:embed="rId16"/>
                      <a:stretch>
                        <a:fillRect/>
                      </a:stretch>
                    </p:blipFill>
                    <p:spPr>
                      <a:xfrm>
                        <a:off x="8687775" y="2612634"/>
                        <a:ext cx="698500" cy="381000"/>
                      </a:xfrm>
                      <a:prstGeom prst="rect">
                        <a:avLst/>
                      </a:prstGeom>
                    </p:spPr>
                  </p:pic>
                </p:oleObj>
              </mc:Fallback>
            </mc:AlternateContent>
          </a:graphicData>
        </a:graphic>
      </p:graphicFrame>
      <p:grpSp>
        <p:nvGrpSpPr>
          <p:cNvPr id="90" name="组合 89"/>
          <p:cNvGrpSpPr/>
          <p:nvPr/>
        </p:nvGrpSpPr>
        <p:grpSpPr>
          <a:xfrm>
            <a:off x="1750027" y="3159974"/>
            <a:ext cx="3290898" cy="1244600"/>
            <a:chOff x="2554120" y="2463072"/>
            <a:chExt cx="3290898" cy="1244600"/>
          </a:xfrm>
        </p:grpSpPr>
        <p:sp>
          <p:nvSpPr>
            <p:cNvPr id="91" name="Text Box 3"/>
            <p:cNvSpPr txBox="1"/>
            <p:nvPr/>
          </p:nvSpPr>
          <p:spPr>
            <a:xfrm>
              <a:off x="2554120" y="2785601"/>
              <a:ext cx="1699320" cy="646331"/>
            </a:xfrm>
            <a:prstGeom prst="rect">
              <a:avLst/>
            </a:prstGeom>
            <a:noFill/>
            <a:ln w="9525">
              <a:noFill/>
            </a:ln>
          </p:spPr>
          <p:txBody>
            <a:bodyPr wrap="square">
              <a:spAutoFit/>
            </a:bodyPr>
            <a:lstStyle/>
            <a:p>
              <a:pPr eaLnBrk="0" hangingPunct="0"/>
              <a:r>
                <a:rPr lang="zh-CN" altLang="en-US" sz="3600" b="1">
                  <a:solidFill>
                    <a:srgbClr val="FF0000"/>
                  </a:solidFill>
                  <a:latin typeface="+mj-lt"/>
                  <a:cs typeface="仿宋" panose="02010609060101010101" pitchFamily="49" charset="-122"/>
                </a:rPr>
                <a:t>（</a:t>
              </a:r>
              <a:r>
                <a:rPr lang="en-US" altLang="zh-CN" sz="3600" b="1">
                  <a:solidFill>
                    <a:srgbClr val="FF0000"/>
                  </a:solidFill>
                  <a:latin typeface="+mj-lt"/>
                  <a:cs typeface="仿宋" panose="02010609060101010101" pitchFamily="49" charset="-122"/>
                </a:rPr>
                <a:t>2</a:t>
              </a:r>
              <a:r>
                <a:rPr lang="zh-CN" altLang="en-US" sz="3600" b="1">
                  <a:solidFill>
                    <a:srgbClr val="FF0000"/>
                  </a:solidFill>
                  <a:latin typeface="+mj-lt"/>
                  <a:cs typeface="仿宋" panose="02010609060101010101" pitchFamily="49" charset="-122"/>
                </a:rPr>
                <a:t>）</a:t>
              </a:r>
              <a:endParaRPr lang="en-US" altLang="zh-CN" sz="3600" b="1">
                <a:solidFill>
                  <a:srgbClr val="FF0000"/>
                </a:solidFill>
                <a:latin typeface="+mj-lt"/>
              </a:endParaRPr>
            </a:p>
          </p:txBody>
        </p:sp>
        <p:graphicFrame>
          <p:nvGraphicFramePr>
            <p:cNvPr id="92" name="对象 91"/>
            <p:cNvGraphicFramePr>
              <a:graphicFrameLocks noChangeAspect="1"/>
            </p:cNvGraphicFramePr>
            <p:nvPr/>
          </p:nvGraphicFramePr>
          <p:xfrm>
            <a:off x="3609818" y="2463072"/>
            <a:ext cx="2235200" cy="1244600"/>
          </p:xfrm>
          <a:graphic>
            <a:graphicData uri="http://schemas.openxmlformats.org/presentationml/2006/ole">
              <mc:AlternateContent xmlns:mc="http://schemas.openxmlformats.org/markup-compatibility/2006">
                <mc:Choice xmlns:v="urn:schemas-microsoft-com:vml" Requires="v">
                  <p:oleObj spid="_x0000_s13011" name="Equation" r:id="rId17" imgW="53644800" imgH="29870400" progId="Equation.DSMT4">
                    <p:embed/>
                  </p:oleObj>
                </mc:Choice>
                <mc:Fallback>
                  <p:oleObj name="Equation" r:id="rId17" imgW="53644800" imgH="29870400" progId="Equation.DSMT4">
                    <p:embed/>
                    <p:pic>
                      <p:nvPicPr>
                        <p:cNvPr id="0" name="对象 80"/>
                        <p:cNvPicPr/>
                        <p:nvPr/>
                      </p:nvPicPr>
                      <p:blipFill>
                        <a:blip r:embed="rId18"/>
                        <a:stretch>
                          <a:fillRect/>
                        </a:stretch>
                      </p:blipFill>
                      <p:spPr>
                        <a:xfrm>
                          <a:off x="3609818" y="2463072"/>
                          <a:ext cx="2235200" cy="1244600"/>
                        </a:xfrm>
                        <a:prstGeom prst="rect">
                          <a:avLst/>
                        </a:prstGeom>
                      </p:spPr>
                    </p:pic>
                  </p:oleObj>
                </mc:Fallback>
              </mc:AlternateContent>
            </a:graphicData>
          </a:graphic>
        </p:graphicFrame>
      </p:grpSp>
      <p:graphicFrame>
        <p:nvGraphicFramePr>
          <p:cNvPr id="93" name="对象 92"/>
          <p:cNvGraphicFramePr>
            <a:graphicFrameLocks noChangeAspect="1"/>
          </p:cNvGraphicFramePr>
          <p:nvPr/>
        </p:nvGraphicFramePr>
        <p:xfrm>
          <a:off x="5222875" y="3509224"/>
          <a:ext cx="1168400" cy="546100"/>
        </p:xfrm>
        <a:graphic>
          <a:graphicData uri="http://schemas.openxmlformats.org/presentationml/2006/ole">
            <mc:AlternateContent xmlns:mc="http://schemas.openxmlformats.org/markup-compatibility/2006">
              <mc:Choice xmlns:v="urn:schemas-microsoft-com:vml" Requires="v">
                <p:oleObj spid="_x0000_s13012" name="Equation" r:id="rId19" imgW="28041600" imgH="13106400" progId="Equation.DSMT4">
                  <p:embed/>
                </p:oleObj>
              </mc:Choice>
              <mc:Fallback>
                <p:oleObj name="Equation" r:id="rId19" imgW="28041600" imgH="13106400" progId="Equation.DSMT4">
                  <p:embed/>
                  <p:pic>
                    <p:nvPicPr>
                      <p:cNvPr id="0" name="对象 5"/>
                      <p:cNvPicPr/>
                      <p:nvPr/>
                    </p:nvPicPr>
                    <p:blipFill>
                      <a:blip r:embed="rId20"/>
                      <a:stretch>
                        <a:fillRect/>
                      </a:stretch>
                    </p:blipFill>
                    <p:spPr>
                      <a:xfrm>
                        <a:off x="5222875" y="3509224"/>
                        <a:ext cx="1168400" cy="546100"/>
                      </a:xfrm>
                      <a:prstGeom prst="rect">
                        <a:avLst/>
                      </a:prstGeom>
                    </p:spPr>
                  </p:pic>
                </p:oleObj>
              </mc:Fallback>
            </mc:AlternateContent>
          </a:graphicData>
        </a:graphic>
      </p:graphicFrame>
      <p:graphicFrame>
        <p:nvGraphicFramePr>
          <p:cNvPr id="94" name="对象 93"/>
          <p:cNvGraphicFramePr>
            <a:graphicFrameLocks noChangeAspect="1"/>
          </p:cNvGraphicFramePr>
          <p:nvPr/>
        </p:nvGraphicFramePr>
        <p:xfrm>
          <a:off x="6481099" y="3471124"/>
          <a:ext cx="1765300" cy="622300"/>
        </p:xfrm>
        <a:graphic>
          <a:graphicData uri="http://schemas.openxmlformats.org/presentationml/2006/ole">
            <mc:AlternateContent xmlns:mc="http://schemas.openxmlformats.org/markup-compatibility/2006">
              <mc:Choice xmlns:v="urn:schemas-microsoft-com:vml" Requires="v">
                <p:oleObj spid="_x0000_s13013" name="Equation" r:id="rId21" imgW="42367200" imgH="14935200" progId="Equation.DSMT4">
                  <p:embed/>
                </p:oleObj>
              </mc:Choice>
              <mc:Fallback>
                <p:oleObj name="Equation" r:id="rId21" imgW="42367200" imgH="14935200" progId="Equation.DSMT4">
                  <p:embed/>
                  <p:pic>
                    <p:nvPicPr>
                      <p:cNvPr id="0" name="对象 81"/>
                      <p:cNvPicPr/>
                      <p:nvPr/>
                    </p:nvPicPr>
                    <p:blipFill>
                      <a:blip r:embed="rId22"/>
                      <a:stretch>
                        <a:fillRect/>
                      </a:stretch>
                    </p:blipFill>
                    <p:spPr>
                      <a:xfrm>
                        <a:off x="6481099" y="3471124"/>
                        <a:ext cx="1765300" cy="622300"/>
                      </a:xfrm>
                      <a:prstGeom prst="rect">
                        <a:avLst/>
                      </a:prstGeom>
                    </p:spPr>
                  </p:pic>
                </p:oleObj>
              </mc:Fallback>
            </mc:AlternateContent>
          </a:graphicData>
        </a:graphic>
      </p:graphicFrame>
      <p:graphicFrame>
        <p:nvGraphicFramePr>
          <p:cNvPr id="95" name="对象 94"/>
          <p:cNvGraphicFramePr>
            <a:graphicFrameLocks noChangeAspect="1"/>
          </p:cNvGraphicFramePr>
          <p:nvPr/>
        </p:nvGraphicFramePr>
        <p:xfrm>
          <a:off x="8380413" y="3502874"/>
          <a:ext cx="1308100" cy="558800"/>
        </p:xfrm>
        <a:graphic>
          <a:graphicData uri="http://schemas.openxmlformats.org/presentationml/2006/ole">
            <mc:AlternateContent xmlns:mc="http://schemas.openxmlformats.org/markup-compatibility/2006">
              <mc:Choice xmlns:v="urn:schemas-microsoft-com:vml" Requires="v">
                <p:oleObj spid="_x0000_s13014" name="Equation" r:id="rId23" imgW="31394400" imgH="13411200" progId="Equation.DSMT4">
                  <p:embed/>
                </p:oleObj>
              </mc:Choice>
              <mc:Fallback>
                <p:oleObj name="Equation" r:id="rId23" imgW="31394400" imgH="13411200" progId="Equation.DSMT4">
                  <p:embed/>
                  <p:pic>
                    <p:nvPicPr>
                      <p:cNvPr id="0" name="对象 82"/>
                      <p:cNvPicPr/>
                      <p:nvPr/>
                    </p:nvPicPr>
                    <p:blipFill>
                      <a:blip r:embed="rId24"/>
                      <a:stretch>
                        <a:fillRect/>
                      </a:stretch>
                    </p:blipFill>
                    <p:spPr>
                      <a:xfrm>
                        <a:off x="8380413" y="3502874"/>
                        <a:ext cx="1308100" cy="558800"/>
                      </a:xfrm>
                      <a:prstGeom prst="rect">
                        <a:avLst/>
                      </a:prstGeom>
                    </p:spPr>
                  </p:pic>
                </p:oleObj>
              </mc:Fallback>
            </mc:AlternateContent>
          </a:graphicData>
        </a:graphic>
      </p:graphicFrame>
      <p:grpSp>
        <p:nvGrpSpPr>
          <p:cNvPr id="96" name="组合 95"/>
          <p:cNvGrpSpPr/>
          <p:nvPr/>
        </p:nvGrpSpPr>
        <p:grpSpPr>
          <a:xfrm>
            <a:off x="1750027" y="4275812"/>
            <a:ext cx="4510098" cy="1244600"/>
            <a:chOff x="2554120" y="2462898"/>
            <a:chExt cx="4510098" cy="1244600"/>
          </a:xfrm>
        </p:grpSpPr>
        <p:sp>
          <p:nvSpPr>
            <p:cNvPr id="97" name="Text Box 3"/>
            <p:cNvSpPr txBox="1"/>
            <p:nvPr/>
          </p:nvSpPr>
          <p:spPr>
            <a:xfrm>
              <a:off x="2554120" y="2785601"/>
              <a:ext cx="1699320" cy="646331"/>
            </a:xfrm>
            <a:prstGeom prst="rect">
              <a:avLst/>
            </a:prstGeom>
            <a:noFill/>
            <a:ln w="9525">
              <a:noFill/>
            </a:ln>
          </p:spPr>
          <p:txBody>
            <a:bodyPr wrap="square">
              <a:spAutoFit/>
            </a:bodyPr>
            <a:lstStyle/>
            <a:p>
              <a:pPr eaLnBrk="0" hangingPunct="0"/>
              <a:r>
                <a:rPr lang="zh-CN" altLang="en-US" sz="3600" b="1">
                  <a:solidFill>
                    <a:srgbClr val="FF0000"/>
                  </a:solidFill>
                  <a:latin typeface="+mj-lt"/>
                  <a:cs typeface="仿宋" panose="02010609060101010101" pitchFamily="49" charset="-122"/>
                </a:rPr>
                <a:t>（</a:t>
              </a:r>
              <a:r>
                <a:rPr lang="en-US" altLang="zh-CN" sz="3600" b="1">
                  <a:solidFill>
                    <a:srgbClr val="FF0000"/>
                  </a:solidFill>
                  <a:latin typeface="+mj-lt"/>
                  <a:cs typeface="仿宋" panose="02010609060101010101" pitchFamily="49" charset="-122"/>
                </a:rPr>
                <a:t>3</a:t>
              </a:r>
              <a:r>
                <a:rPr lang="zh-CN" altLang="en-US" sz="3600" b="1">
                  <a:solidFill>
                    <a:srgbClr val="FF0000"/>
                  </a:solidFill>
                  <a:latin typeface="+mj-lt"/>
                  <a:cs typeface="仿宋" panose="02010609060101010101" pitchFamily="49" charset="-122"/>
                </a:rPr>
                <a:t>）</a:t>
              </a:r>
              <a:endParaRPr lang="en-US" altLang="zh-CN" sz="3600" b="1">
                <a:solidFill>
                  <a:srgbClr val="FF0000"/>
                </a:solidFill>
                <a:latin typeface="+mj-lt"/>
              </a:endParaRPr>
            </a:p>
          </p:txBody>
        </p:sp>
        <p:graphicFrame>
          <p:nvGraphicFramePr>
            <p:cNvPr id="98" name="对象 97"/>
            <p:cNvGraphicFramePr>
              <a:graphicFrameLocks noChangeAspect="1"/>
            </p:cNvGraphicFramePr>
            <p:nvPr/>
          </p:nvGraphicFramePr>
          <p:xfrm>
            <a:off x="3609818" y="2462898"/>
            <a:ext cx="3454400" cy="1244600"/>
          </p:xfrm>
          <a:graphic>
            <a:graphicData uri="http://schemas.openxmlformats.org/presentationml/2006/ole">
              <mc:AlternateContent xmlns:mc="http://schemas.openxmlformats.org/markup-compatibility/2006">
                <mc:Choice xmlns:v="urn:schemas-microsoft-com:vml" Requires="v">
                  <p:oleObj spid="_x0000_s13015" name="Equation" r:id="rId25" imgW="82905600" imgH="29870400" progId="Equation.DSMT4">
                    <p:embed/>
                  </p:oleObj>
                </mc:Choice>
                <mc:Fallback>
                  <p:oleObj name="Equation" r:id="rId25" imgW="82905600" imgH="29870400" progId="Equation.DSMT4">
                    <p:embed/>
                    <p:pic>
                      <p:nvPicPr>
                        <p:cNvPr id="0" name="对象 91"/>
                        <p:cNvPicPr/>
                        <p:nvPr/>
                      </p:nvPicPr>
                      <p:blipFill>
                        <a:blip r:embed="rId26"/>
                        <a:stretch>
                          <a:fillRect/>
                        </a:stretch>
                      </p:blipFill>
                      <p:spPr>
                        <a:xfrm>
                          <a:off x="3609818" y="2462898"/>
                          <a:ext cx="3454400" cy="1244600"/>
                        </a:xfrm>
                        <a:prstGeom prst="rect">
                          <a:avLst/>
                        </a:prstGeom>
                      </p:spPr>
                    </p:pic>
                  </p:oleObj>
                </mc:Fallback>
              </mc:AlternateContent>
            </a:graphicData>
          </a:graphic>
        </p:graphicFrame>
      </p:grpSp>
      <p:graphicFrame>
        <p:nvGraphicFramePr>
          <p:cNvPr id="99" name="对象 98"/>
          <p:cNvGraphicFramePr>
            <a:graphicFrameLocks noChangeAspect="1"/>
          </p:cNvGraphicFramePr>
          <p:nvPr/>
        </p:nvGraphicFramePr>
        <p:xfrm>
          <a:off x="6367463" y="4232950"/>
          <a:ext cx="1295400" cy="1206500"/>
        </p:xfrm>
        <a:graphic>
          <a:graphicData uri="http://schemas.openxmlformats.org/presentationml/2006/ole">
            <mc:AlternateContent xmlns:mc="http://schemas.openxmlformats.org/markup-compatibility/2006">
              <mc:Choice xmlns:v="urn:schemas-microsoft-com:vml" Requires="v">
                <p:oleObj spid="_x0000_s13016" name="Equation" r:id="rId27" imgW="31089600" imgH="28956000" progId="Equation.DSMT4">
                  <p:embed/>
                </p:oleObj>
              </mc:Choice>
              <mc:Fallback>
                <p:oleObj name="Equation" r:id="rId27" imgW="31089600" imgH="28956000" progId="Equation.DSMT4">
                  <p:embed/>
                  <p:pic>
                    <p:nvPicPr>
                      <p:cNvPr id="0" name="对象 92"/>
                      <p:cNvPicPr/>
                      <p:nvPr/>
                    </p:nvPicPr>
                    <p:blipFill>
                      <a:blip r:embed="rId28"/>
                      <a:stretch>
                        <a:fillRect/>
                      </a:stretch>
                    </p:blipFill>
                    <p:spPr>
                      <a:xfrm>
                        <a:off x="6367463" y="4232950"/>
                        <a:ext cx="1295400" cy="1206500"/>
                      </a:xfrm>
                      <a:prstGeom prst="rect">
                        <a:avLst/>
                      </a:prstGeom>
                    </p:spPr>
                  </p:pic>
                </p:oleObj>
              </mc:Fallback>
            </mc:AlternateContent>
          </a:graphicData>
        </a:graphic>
      </p:graphicFrame>
      <p:graphicFrame>
        <p:nvGraphicFramePr>
          <p:cNvPr id="100" name="对象 99"/>
          <p:cNvGraphicFramePr>
            <a:graphicFrameLocks noChangeAspect="1"/>
          </p:cNvGraphicFramePr>
          <p:nvPr/>
        </p:nvGraphicFramePr>
        <p:xfrm>
          <a:off x="7840069" y="4232950"/>
          <a:ext cx="1041400" cy="1206500"/>
        </p:xfrm>
        <a:graphic>
          <a:graphicData uri="http://schemas.openxmlformats.org/presentationml/2006/ole">
            <mc:AlternateContent xmlns:mc="http://schemas.openxmlformats.org/markup-compatibility/2006">
              <mc:Choice xmlns:v="urn:schemas-microsoft-com:vml" Requires="v">
                <p:oleObj spid="_x0000_s13017" name="Equation" r:id="rId29" imgW="24993600" imgH="28956000" progId="Equation.DSMT4">
                  <p:embed/>
                </p:oleObj>
              </mc:Choice>
              <mc:Fallback>
                <p:oleObj name="Equation" r:id="rId29" imgW="24993600" imgH="28956000" progId="Equation.DSMT4">
                  <p:embed/>
                  <p:pic>
                    <p:nvPicPr>
                      <p:cNvPr id="0" name="对象 93"/>
                      <p:cNvPicPr/>
                      <p:nvPr/>
                    </p:nvPicPr>
                    <p:blipFill>
                      <a:blip r:embed="rId30"/>
                      <a:stretch>
                        <a:fillRect/>
                      </a:stretch>
                    </p:blipFill>
                    <p:spPr>
                      <a:xfrm>
                        <a:off x="7840069" y="4232950"/>
                        <a:ext cx="1041400" cy="1206500"/>
                      </a:xfrm>
                      <a:prstGeom prst="rect">
                        <a:avLst/>
                      </a:prstGeom>
                    </p:spPr>
                  </p:pic>
                </p:oleObj>
              </mc:Fallback>
            </mc:AlternateContent>
          </a:graphicData>
        </a:graphic>
      </p:graphicFrame>
      <p:graphicFrame>
        <p:nvGraphicFramePr>
          <p:cNvPr id="101" name="对象 100"/>
          <p:cNvGraphicFramePr>
            <a:graphicFrameLocks noChangeAspect="1"/>
          </p:cNvGraphicFramePr>
          <p:nvPr/>
        </p:nvGraphicFramePr>
        <p:xfrm>
          <a:off x="9034463" y="4245650"/>
          <a:ext cx="1181100" cy="1181100"/>
        </p:xfrm>
        <a:graphic>
          <a:graphicData uri="http://schemas.openxmlformats.org/presentationml/2006/ole">
            <mc:AlternateContent xmlns:mc="http://schemas.openxmlformats.org/markup-compatibility/2006">
              <mc:Choice xmlns:v="urn:schemas-microsoft-com:vml" Requires="v">
                <p:oleObj spid="_x0000_s13018" name="Equation" r:id="rId31" imgW="28346400" imgH="28346400" progId="Equation.DSMT4">
                  <p:embed/>
                </p:oleObj>
              </mc:Choice>
              <mc:Fallback>
                <p:oleObj name="Equation" r:id="rId31" imgW="28346400" imgH="28346400" progId="Equation.DSMT4">
                  <p:embed/>
                  <p:pic>
                    <p:nvPicPr>
                      <p:cNvPr id="0" name="对象 94"/>
                      <p:cNvPicPr/>
                      <p:nvPr/>
                    </p:nvPicPr>
                    <p:blipFill>
                      <a:blip r:embed="rId32"/>
                      <a:stretch>
                        <a:fillRect/>
                      </a:stretch>
                    </p:blipFill>
                    <p:spPr>
                      <a:xfrm>
                        <a:off x="9034463" y="4245650"/>
                        <a:ext cx="1181100" cy="1181100"/>
                      </a:xfrm>
                      <a:prstGeom prst="rect">
                        <a:avLst/>
                      </a:prstGeom>
                    </p:spPr>
                  </p:pic>
                </p:oleObj>
              </mc:Fallback>
            </mc:AlternateContent>
          </a:graphicData>
        </a:graphic>
      </p:graphicFrame>
      <p:grpSp>
        <p:nvGrpSpPr>
          <p:cNvPr id="34" name="组合 33"/>
          <p:cNvGrpSpPr/>
          <p:nvPr/>
        </p:nvGrpSpPr>
        <p:grpSpPr>
          <a:xfrm>
            <a:off x="159225" y="5517878"/>
            <a:ext cx="5970598" cy="1206500"/>
            <a:chOff x="2554120" y="2481600"/>
            <a:chExt cx="5970598" cy="1206500"/>
          </a:xfrm>
        </p:grpSpPr>
        <p:sp>
          <p:nvSpPr>
            <p:cNvPr id="35" name="Text Box 3"/>
            <p:cNvSpPr txBox="1"/>
            <p:nvPr/>
          </p:nvSpPr>
          <p:spPr>
            <a:xfrm>
              <a:off x="2554120" y="2785601"/>
              <a:ext cx="1699320" cy="646331"/>
            </a:xfrm>
            <a:prstGeom prst="rect">
              <a:avLst/>
            </a:prstGeom>
            <a:noFill/>
            <a:ln w="9525">
              <a:noFill/>
            </a:ln>
          </p:spPr>
          <p:txBody>
            <a:bodyPr wrap="square">
              <a:spAutoFit/>
            </a:bodyPr>
            <a:lstStyle/>
            <a:p>
              <a:pPr eaLnBrk="0" hangingPunct="0"/>
              <a:r>
                <a:rPr lang="zh-CN" altLang="en-US" sz="3600" b="1">
                  <a:solidFill>
                    <a:srgbClr val="FF0000"/>
                  </a:solidFill>
                  <a:latin typeface="+mj-lt"/>
                  <a:cs typeface="仿宋" panose="02010609060101010101" pitchFamily="49" charset="-122"/>
                </a:rPr>
                <a:t>（</a:t>
              </a:r>
              <a:r>
                <a:rPr lang="en-US" altLang="zh-CN" sz="3600" b="1">
                  <a:solidFill>
                    <a:srgbClr val="FF0000"/>
                  </a:solidFill>
                  <a:latin typeface="+mj-lt"/>
                  <a:cs typeface="仿宋" panose="02010609060101010101" pitchFamily="49" charset="-122"/>
                </a:rPr>
                <a:t>4</a:t>
              </a:r>
              <a:r>
                <a:rPr lang="zh-CN" altLang="en-US" sz="3600" b="1">
                  <a:solidFill>
                    <a:srgbClr val="FF0000"/>
                  </a:solidFill>
                  <a:latin typeface="+mj-lt"/>
                  <a:cs typeface="仿宋" panose="02010609060101010101" pitchFamily="49" charset="-122"/>
                </a:rPr>
                <a:t>）</a:t>
              </a:r>
              <a:endParaRPr lang="en-US" altLang="zh-CN" sz="3600" b="1">
                <a:solidFill>
                  <a:srgbClr val="FF0000"/>
                </a:solidFill>
                <a:latin typeface="+mj-lt"/>
              </a:endParaRPr>
            </a:p>
          </p:txBody>
        </p:sp>
        <p:graphicFrame>
          <p:nvGraphicFramePr>
            <p:cNvPr id="36" name="对象 35"/>
            <p:cNvGraphicFramePr>
              <a:graphicFrameLocks noChangeAspect="1"/>
            </p:cNvGraphicFramePr>
            <p:nvPr/>
          </p:nvGraphicFramePr>
          <p:xfrm>
            <a:off x="3609818" y="2481600"/>
            <a:ext cx="4914900" cy="1206500"/>
          </p:xfrm>
          <a:graphic>
            <a:graphicData uri="http://schemas.openxmlformats.org/presentationml/2006/ole">
              <mc:AlternateContent xmlns:mc="http://schemas.openxmlformats.org/markup-compatibility/2006">
                <mc:Choice xmlns:v="urn:schemas-microsoft-com:vml" Requires="v">
                  <p:oleObj spid="_x0000_s13019" name="Equation" r:id="rId33" imgW="117957600" imgH="28956000" progId="Equation.DSMT4">
                    <p:embed/>
                  </p:oleObj>
                </mc:Choice>
                <mc:Fallback>
                  <p:oleObj name="Equation" r:id="rId33" imgW="117957600" imgH="28956000" progId="Equation.DSMT4">
                    <p:embed/>
                    <p:pic>
                      <p:nvPicPr>
                        <p:cNvPr id="0" name="对象 97"/>
                        <p:cNvPicPr/>
                        <p:nvPr/>
                      </p:nvPicPr>
                      <p:blipFill>
                        <a:blip r:embed="rId34"/>
                        <a:stretch>
                          <a:fillRect/>
                        </a:stretch>
                      </p:blipFill>
                      <p:spPr>
                        <a:xfrm>
                          <a:off x="3609818" y="2481600"/>
                          <a:ext cx="4914900" cy="1206500"/>
                        </a:xfrm>
                        <a:prstGeom prst="rect">
                          <a:avLst/>
                        </a:prstGeom>
                      </p:spPr>
                    </p:pic>
                  </p:oleObj>
                </mc:Fallback>
              </mc:AlternateContent>
            </a:graphicData>
          </a:graphic>
        </p:graphicFrame>
      </p:grpSp>
      <p:graphicFrame>
        <p:nvGraphicFramePr>
          <p:cNvPr id="37" name="对象 36"/>
          <p:cNvGraphicFramePr>
            <a:graphicFrameLocks noChangeAspect="1"/>
          </p:cNvGraphicFramePr>
          <p:nvPr/>
        </p:nvGraphicFramePr>
        <p:xfrm>
          <a:off x="6130200" y="5492478"/>
          <a:ext cx="2387600" cy="1257300"/>
        </p:xfrm>
        <a:graphic>
          <a:graphicData uri="http://schemas.openxmlformats.org/presentationml/2006/ole">
            <mc:AlternateContent xmlns:mc="http://schemas.openxmlformats.org/markup-compatibility/2006">
              <mc:Choice xmlns:v="urn:schemas-microsoft-com:vml" Requires="v">
                <p:oleObj spid="_x0000_s13020" name="Equation" r:id="rId35" imgW="57302400" imgH="30175200" progId="Equation.DSMT4">
                  <p:embed/>
                </p:oleObj>
              </mc:Choice>
              <mc:Fallback>
                <p:oleObj name="Equation" r:id="rId35" imgW="57302400" imgH="30175200" progId="Equation.DSMT4">
                  <p:embed/>
                  <p:pic>
                    <p:nvPicPr>
                      <p:cNvPr id="0" name="对象 98"/>
                      <p:cNvPicPr/>
                      <p:nvPr/>
                    </p:nvPicPr>
                    <p:blipFill>
                      <a:blip r:embed="rId36"/>
                      <a:stretch>
                        <a:fillRect/>
                      </a:stretch>
                    </p:blipFill>
                    <p:spPr>
                      <a:xfrm>
                        <a:off x="6130200" y="5492478"/>
                        <a:ext cx="2387600" cy="1257300"/>
                      </a:xfrm>
                      <a:prstGeom prst="rect">
                        <a:avLst/>
                      </a:prstGeom>
                    </p:spPr>
                  </p:pic>
                </p:oleObj>
              </mc:Fallback>
            </mc:AlternateContent>
          </a:graphicData>
        </a:graphic>
      </p:graphicFrame>
      <p:graphicFrame>
        <p:nvGraphicFramePr>
          <p:cNvPr id="38" name="对象 37"/>
          <p:cNvGraphicFramePr>
            <a:graphicFrameLocks noChangeAspect="1"/>
          </p:cNvGraphicFramePr>
          <p:nvPr/>
        </p:nvGraphicFramePr>
        <p:xfrm>
          <a:off x="8517800" y="5809978"/>
          <a:ext cx="1409700" cy="622300"/>
        </p:xfrm>
        <a:graphic>
          <a:graphicData uri="http://schemas.openxmlformats.org/presentationml/2006/ole">
            <mc:AlternateContent xmlns:mc="http://schemas.openxmlformats.org/markup-compatibility/2006">
              <mc:Choice xmlns:v="urn:schemas-microsoft-com:vml" Requires="v">
                <p:oleObj spid="_x0000_s13021" name="Equation" r:id="rId37" imgW="33832800" imgH="14935200" progId="Equation.DSMT4">
                  <p:embed/>
                </p:oleObj>
              </mc:Choice>
              <mc:Fallback>
                <p:oleObj name="Equation" r:id="rId37" imgW="33832800" imgH="14935200" progId="Equation.DSMT4">
                  <p:embed/>
                  <p:pic>
                    <p:nvPicPr>
                      <p:cNvPr id="0" name="对象 99"/>
                      <p:cNvPicPr/>
                      <p:nvPr/>
                    </p:nvPicPr>
                    <p:blipFill>
                      <a:blip r:embed="rId38"/>
                      <a:stretch>
                        <a:fillRect/>
                      </a:stretch>
                    </p:blipFill>
                    <p:spPr>
                      <a:xfrm>
                        <a:off x="8517800" y="5809978"/>
                        <a:ext cx="1409700" cy="622300"/>
                      </a:xfrm>
                      <a:prstGeom prst="rect">
                        <a:avLst/>
                      </a:prstGeom>
                    </p:spPr>
                  </p:pic>
                </p:oleObj>
              </mc:Fallback>
            </mc:AlternateContent>
          </a:graphicData>
        </a:graphic>
      </p:graphicFrame>
      <p:graphicFrame>
        <p:nvGraphicFramePr>
          <p:cNvPr id="39" name="对象 38"/>
          <p:cNvGraphicFramePr>
            <a:graphicFrameLocks noChangeAspect="1"/>
          </p:cNvGraphicFramePr>
          <p:nvPr/>
        </p:nvGraphicFramePr>
        <p:xfrm>
          <a:off x="9969825" y="6004648"/>
          <a:ext cx="977900" cy="381000"/>
        </p:xfrm>
        <a:graphic>
          <a:graphicData uri="http://schemas.openxmlformats.org/presentationml/2006/ole">
            <mc:AlternateContent xmlns:mc="http://schemas.openxmlformats.org/markup-compatibility/2006">
              <mc:Choice xmlns:v="urn:schemas-microsoft-com:vml" Requires="v">
                <p:oleObj spid="_x0000_s13022" name="Equation" r:id="rId39" imgW="23469600" imgH="9144000" progId="Equation.DSMT4">
                  <p:embed/>
                </p:oleObj>
              </mc:Choice>
              <mc:Fallback>
                <p:oleObj name="Equation" r:id="rId39" imgW="23469600" imgH="9144000" progId="Equation.DSMT4">
                  <p:embed/>
                  <p:pic>
                    <p:nvPicPr>
                      <p:cNvPr id="0" name="对象 100"/>
                      <p:cNvPicPr/>
                      <p:nvPr/>
                    </p:nvPicPr>
                    <p:blipFill>
                      <a:blip r:embed="rId40"/>
                      <a:stretch>
                        <a:fillRect/>
                      </a:stretch>
                    </p:blipFill>
                    <p:spPr>
                      <a:xfrm>
                        <a:off x="9969825" y="6004648"/>
                        <a:ext cx="977900" cy="38100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wipe(left)">
                                      <p:cBhvr>
                                        <p:cTn id="7" dur="500"/>
                                        <p:tgtEl>
                                          <p:spTgt spid="7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82"/>
                                        </p:tgtEl>
                                        <p:attrNameLst>
                                          <p:attrName>style.visibility</p:attrName>
                                        </p:attrNameLst>
                                      </p:cBhvr>
                                      <p:to>
                                        <p:strVal val="visible"/>
                                      </p:to>
                                    </p:set>
                                    <p:animEffect transition="in" filter="wipe(left)">
                                      <p:cBhvr>
                                        <p:cTn id="17" dur="500"/>
                                        <p:tgtEl>
                                          <p:spTgt spid="8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83"/>
                                        </p:tgtEl>
                                        <p:attrNameLst>
                                          <p:attrName>style.visibility</p:attrName>
                                        </p:attrNameLst>
                                      </p:cBhvr>
                                      <p:to>
                                        <p:strVal val="visible"/>
                                      </p:to>
                                    </p:set>
                                    <p:animEffect transition="in" filter="wipe(left)">
                                      <p:cBhvr>
                                        <p:cTn id="22" dur="500"/>
                                        <p:tgtEl>
                                          <p:spTgt spid="8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90"/>
                                        </p:tgtEl>
                                        <p:attrNameLst>
                                          <p:attrName>style.visibility</p:attrName>
                                        </p:attrNameLst>
                                      </p:cBhvr>
                                      <p:to>
                                        <p:strVal val="visible"/>
                                      </p:to>
                                    </p:set>
                                    <p:animEffect transition="in" filter="wipe(left)">
                                      <p:cBhvr>
                                        <p:cTn id="27" dur="500"/>
                                        <p:tgtEl>
                                          <p:spTgt spid="9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93"/>
                                        </p:tgtEl>
                                        <p:attrNameLst>
                                          <p:attrName>style.visibility</p:attrName>
                                        </p:attrNameLst>
                                      </p:cBhvr>
                                      <p:to>
                                        <p:strVal val="visible"/>
                                      </p:to>
                                    </p:set>
                                    <p:animEffect transition="in" filter="wipe(left)">
                                      <p:cBhvr>
                                        <p:cTn id="32" dur="500"/>
                                        <p:tgtEl>
                                          <p:spTgt spid="9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94"/>
                                        </p:tgtEl>
                                        <p:attrNameLst>
                                          <p:attrName>style.visibility</p:attrName>
                                        </p:attrNameLst>
                                      </p:cBhvr>
                                      <p:to>
                                        <p:strVal val="visible"/>
                                      </p:to>
                                    </p:set>
                                    <p:animEffect transition="in" filter="wipe(left)">
                                      <p:cBhvr>
                                        <p:cTn id="37" dur="500"/>
                                        <p:tgtEl>
                                          <p:spTgt spid="9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95"/>
                                        </p:tgtEl>
                                        <p:attrNameLst>
                                          <p:attrName>style.visibility</p:attrName>
                                        </p:attrNameLst>
                                      </p:cBhvr>
                                      <p:to>
                                        <p:strVal val="visible"/>
                                      </p:to>
                                    </p:set>
                                    <p:animEffect transition="in" filter="wipe(left)">
                                      <p:cBhvr>
                                        <p:cTn id="42" dur="500"/>
                                        <p:tgtEl>
                                          <p:spTgt spid="9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96"/>
                                        </p:tgtEl>
                                        <p:attrNameLst>
                                          <p:attrName>style.visibility</p:attrName>
                                        </p:attrNameLst>
                                      </p:cBhvr>
                                      <p:to>
                                        <p:strVal val="visible"/>
                                      </p:to>
                                    </p:set>
                                    <p:animEffect transition="in" filter="wipe(left)">
                                      <p:cBhvr>
                                        <p:cTn id="47" dur="500"/>
                                        <p:tgtEl>
                                          <p:spTgt spid="9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99"/>
                                        </p:tgtEl>
                                        <p:attrNameLst>
                                          <p:attrName>style.visibility</p:attrName>
                                        </p:attrNameLst>
                                      </p:cBhvr>
                                      <p:to>
                                        <p:strVal val="visible"/>
                                      </p:to>
                                    </p:set>
                                    <p:animEffect transition="in" filter="wipe(left)">
                                      <p:cBhvr>
                                        <p:cTn id="52" dur="500"/>
                                        <p:tgtEl>
                                          <p:spTgt spid="99"/>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100"/>
                                        </p:tgtEl>
                                        <p:attrNameLst>
                                          <p:attrName>style.visibility</p:attrName>
                                        </p:attrNameLst>
                                      </p:cBhvr>
                                      <p:to>
                                        <p:strVal val="visible"/>
                                      </p:to>
                                    </p:set>
                                    <p:animEffect transition="in" filter="wipe(left)">
                                      <p:cBhvr>
                                        <p:cTn id="57" dur="500"/>
                                        <p:tgtEl>
                                          <p:spTgt spid="100"/>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101"/>
                                        </p:tgtEl>
                                        <p:attrNameLst>
                                          <p:attrName>style.visibility</p:attrName>
                                        </p:attrNameLst>
                                      </p:cBhvr>
                                      <p:to>
                                        <p:strVal val="visible"/>
                                      </p:to>
                                    </p:set>
                                    <p:animEffect transition="in" filter="wipe(left)">
                                      <p:cBhvr>
                                        <p:cTn id="62" dur="500"/>
                                        <p:tgtEl>
                                          <p:spTgt spid="101"/>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wipe(left)">
                                      <p:cBhvr>
                                        <p:cTn id="67" dur="500"/>
                                        <p:tgtEl>
                                          <p:spTgt spid="34"/>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37"/>
                                        </p:tgtEl>
                                        <p:attrNameLst>
                                          <p:attrName>style.visibility</p:attrName>
                                        </p:attrNameLst>
                                      </p:cBhvr>
                                      <p:to>
                                        <p:strVal val="visible"/>
                                      </p:to>
                                    </p:set>
                                    <p:animEffect transition="in" filter="wipe(left)">
                                      <p:cBhvr>
                                        <p:cTn id="72" dur="500"/>
                                        <p:tgtEl>
                                          <p:spTgt spid="37"/>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38"/>
                                        </p:tgtEl>
                                        <p:attrNameLst>
                                          <p:attrName>style.visibility</p:attrName>
                                        </p:attrNameLst>
                                      </p:cBhvr>
                                      <p:to>
                                        <p:strVal val="visible"/>
                                      </p:to>
                                    </p:set>
                                    <p:animEffect transition="in" filter="wipe(left)">
                                      <p:cBhvr>
                                        <p:cTn id="77" dur="500"/>
                                        <p:tgtEl>
                                          <p:spTgt spid="38"/>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nodeType="clickEffect">
                                  <p:stCondLst>
                                    <p:cond delay="0"/>
                                  </p:stCondLst>
                                  <p:childTnLst>
                                    <p:set>
                                      <p:cBhvr>
                                        <p:cTn id="81" dur="1" fill="hold">
                                          <p:stCondLst>
                                            <p:cond delay="0"/>
                                          </p:stCondLst>
                                        </p:cTn>
                                        <p:tgtEl>
                                          <p:spTgt spid="39"/>
                                        </p:tgtEl>
                                        <p:attrNameLst>
                                          <p:attrName>style.visibility</p:attrName>
                                        </p:attrNameLst>
                                      </p:cBhvr>
                                      <p:to>
                                        <p:strVal val="visible"/>
                                      </p:to>
                                    </p:set>
                                    <p:animEffect transition="in" filter="wipe(left)">
                                      <p:cBhvr>
                                        <p:cTn id="8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文本框 4"/>
          <p:cNvSpPr txBox="1"/>
          <p:nvPr/>
        </p:nvSpPr>
        <p:spPr>
          <a:xfrm>
            <a:off x="666328" y="1506220"/>
            <a:ext cx="11037993" cy="693523"/>
          </a:xfrm>
          <a:prstGeom prst="rect">
            <a:avLst/>
          </a:prstGeom>
          <a:noFill/>
          <a:ln w="9525">
            <a:noFill/>
          </a:ln>
        </p:spPr>
        <p:txBody>
          <a:bodyPr wrap="square">
            <a:spAutoFit/>
          </a:bodyPr>
          <a:lstStyle/>
          <a:p>
            <a:pPr defTabSz="1219200" eaLnBrk="1" hangingPunct="1">
              <a:lnSpc>
                <a:spcPct val="120000"/>
              </a:lnSpc>
              <a:spcBef>
                <a:spcPts val="800"/>
              </a:spcBef>
            </a:pPr>
            <a:r>
              <a:rPr lang="en-US" altLang="zh-CN" sz="3600" b="1">
                <a:solidFill>
                  <a:srgbClr val="000000"/>
                </a:solidFill>
                <a:latin typeface="Times New Roman" panose="02020603050405020304" pitchFamily="18" charset="0"/>
                <a:ea typeface="黑体" panose="02010609060101010101" pitchFamily="49" charset="-122"/>
              </a:rPr>
              <a:t>2. </a:t>
            </a:r>
            <a:r>
              <a:rPr lang="zh-CN" altLang="en-US" sz="3600" b="1">
                <a:solidFill>
                  <a:srgbClr val="000000"/>
                </a:solidFill>
                <a:latin typeface="Times New Roman" panose="02020603050405020304" pitchFamily="18" charset="0"/>
                <a:ea typeface="黑体" panose="02010609060101010101" pitchFamily="49" charset="-122"/>
              </a:rPr>
              <a:t>把</a:t>
            </a:r>
            <a:r>
              <a:rPr lang="zh-CN" altLang="en-US" sz="3600" b="1" dirty="0">
                <a:solidFill>
                  <a:srgbClr val="000000"/>
                </a:solidFill>
                <a:latin typeface="Times New Roman" panose="02020603050405020304" pitchFamily="18" charset="0"/>
                <a:ea typeface="黑体" panose="02010609060101010101" pitchFamily="49" charset="-122"/>
              </a:rPr>
              <a:t>下列二次根式化成最简二次根式：</a:t>
            </a:r>
            <a:endParaRPr lang="zh-CN" altLang="en-US" sz="3600" b="1" dirty="0">
              <a:solidFill>
                <a:srgbClr val="000000"/>
              </a:solidFill>
              <a:latin typeface="Times New Roman" panose="02020603050405020304" pitchFamily="18" charset="0"/>
              <a:ea typeface="黑体" panose="02010609060101010101" pitchFamily="49" charset="-122"/>
            </a:endParaRPr>
          </a:p>
        </p:txBody>
      </p:sp>
      <p:sp>
        <p:nvSpPr>
          <p:cNvPr id="19" name="文本框 18"/>
          <p:cNvSpPr txBox="1"/>
          <p:nvPr/>
        </p:nvSpPr>
        <p:spPr>
          <a:xfrm>
            <a:off x="833121" y="2353734"/>
            <a:ext cx="3516207" cy="693523"/>
          </a:xfrm>
          <a:prstGeom prst="rect">
            <a:avLst/>
          </a:prstGeom>
          <a:noFill/>
        </p:spPr>
        <p:txBody>
          <a:bodyPr wrap="square">
            <a:spAutoFit/>
          </a:bodyPr>
          <a:lstStyle/>
          <a:p>
            <a:pPr algn="just">
              <a:lnSpc>
                <a:spcPct val="120000"/>
              </a:lnSpc>
            </a:pPr>
            <a:r>
              <a:rPr lang="zh-CN" altLang="en-US" sz="3600" b="1">
                <a:latin typeface="Times New Roman" panose="02020603050405020304" pitchFamily="18" charset="0"/>
                <a:ea typeface="+mj-ea"/>
                <a:cs typeface="Times New Roman" panose="02020603050405020304" pitchFamily="18" charset="0"/>
              </a:rPr>
              <a:t>（</a:t>
            </a:r>
            <a:r>
              <a:rPr lang="en-US" altLang="zh-CN" sz="3600" b="1">
                <a:latin typeface="Times New Roman" panose="02020603050405020304" pitchFamily="18" charset="0"/>
                <a:ea typeface="+mj-ea"/>
                <a:cs typeface="Times New Roman" panose="02020603050405020304" pitchFamily="18" charset="0"/>
              </a:rPr>
              <a:t>1</a:t>
            </a:r>
            <a:r>
              <a:rPr lang="zh-CN" altLang="en-US" sz="3600" b="1">
                <a:latin typeface="Times New Roman" panose="02020603050405020304" pitchFamily="18" charset="0"/>
                <a:ea typeface="+mj-ea"/>
                <a:cs typeface="Times New Roman" panose="02020603050405020304" pitchFamily="18" charset="0"/>
              </a:rPr>
              <a:t>）</a:t>
            </a:r>
            <a:r>
              <a:rPr lang="en-US" altLang="zh-CN" sz="3600" b="1">
                <a:latin typeface="Times New Roman" panose="02020603050405020304" pitchFamily="18" charset="0"/>
                <a:ea typeface="+mj-ea"/>
                <a:cs typeface="Times New Roman" panose="02020603050405020304" pitchFamily="18" charset="0"/>
              </a:rPr>
              <a:t>       </a:t>
            </a:r>
            <a:r>
              <a:rPr lang="zh-CN" altLang="en-US" sz="3600" b="1">
                <a:latin typeface="Times New Roman" panose="02020603050405020304" pitchFamily="18" charset="0"/>
                <a:ea typeface="+mj-ea"/>
                <a:cs typeface="Times New Roman" panose="02020603050405020304" pitchFamily="18" charset="0"/>
              </a:rPr>
              <a:t>；</a:t>
            </a:r>
            <a:endParaRPr lang="zh-CN" altLang="en-US" sz="3600" b="1">
              <a:latin typeface="Times New Roman" panose="02020603050405020304" pitchFamily="18" charset="0"/>
              <a:ea typeface="+mj-ea"/>
              <a:cs typeface="Times New Roman" panose="02020603050405020304" pitchFamily="18" charset="0"/>
            </a:endParaRPr>
          </a:p>
        </p:txBody>
      </p:sp>
      <p:graphicFrame>
        <p:nvGraphicFramePr>
          <p:cNvPr id="20" name="对象 19"/>
          <p:cNvGraphicFramePr>
            <a:graphicFrameLocks noChangeAspect="1"/>
          </p:cNvGraphicFramePr>
          <p:nvPr/>
        </p:nvGraphicFramePr>
        <p:xfrm>
          <a:off x="1827953" y="2391834"/>
          <a:ext cx="882227" cy="635847"/>
        </p:xfrm>
        <a:graphic>
          <a:graphicData uri="http://schemas.openxmlformats.org/presentationml/2006/ole">
            <mc:AlternateContent xmlns:mc="http://schemas.openxmlformats.org/markup-compatibility/2006">
              <mc:Choice xmlns:v="urn:schemas-microsoft-com:vml" Requires="v">
                <p:oleObj spid="_x0000_s36083" name="Equation" r:id="rId1" imgW="316865" imgH="228600" progId="Equation.DSMT4">
                  <p:embed/>
                </p:oleObj>
              </mc:Choice>
              <mc:Fallback>
                <p:oleObj name="Equation" r:id="rId1" imgW="316865" imgH="228600" progId="Equation.DSMT4">
                  <p:embed/>
                  <p:pic>
                    <p:nvPicPr>
                      <p:cNvPr id="0" name="对象 6"/>
                      <p:cNvPicPr/>
                      <p:nvPr/>
                    </p:nvPicPr>
                    <p:blipFill>
                      <a:blip r:embed="rId2"/>
                      <a:stretch>
                        <a:fillRect/>
                      </a:stretch>
                    </p:blipFill>
                    <p:spPr>
                      <a:xfrm>
                        <a:off x="1827953" y="2391834"/>
                        <a:ext cx="882227" cy="635847"/>
                      </a:xfrm>
                      <a:prstGeom prst="rect">
                        <a:avLst/>
                      </a:prstGeom>
                    </p:spPr>
                  </p:pic>
                </p:oleObj>
              </mc:Fallback>
            </mc:AlternateContent>
          </a:graphicData>
        </a:graphic>
      </p:graphicFrame>
      <p:sp>
        <p:nvSpPr>
          <p:cNvPr id="21" name="文本框 20"/>
          <p:cNvSpPr txBox="1"/>
          <p:nvPr/>
        </p:nvSpPr>
        <p:spPr>
          <a:xfrm>
            <a:off x="3381587" y="2353734"/>
            <a:ext cx="3516207" cy="693523"/>
          </a:xfrm>
          <a:prstGeom prst="rect">
            <a:avLst/>
          </a:prstGeom>
          <a:noFill/>
        </p:spPr>
        <p:txBody>
          <a:bodyPr wrap="square">
            <a:spAutoFit/>
          </a:bodyPr>
          <a:lstStyle/>
          <a:p>
            <a:pPr algn="just">
              <a:lnSpc>
                <a:spcPct val="120000"/>
              </a:lnSpc>
            </a:pPr>
            <a:r>
              <a:rPr lang="zh-CN" altLang="en-US" sz="3600" b="1">
                <a:latin typeface="Times New Roman" panose="02020603050405020304" pitchFamily="18" charset="0"/>
                <a:ea typeface="+mj-ea"/>
                <a:cs typeface="Times New Roman" panose="02020603050405020304" pitchFamily="18" charset="0"/>
              </a:rPr>
              <a:t>（</a:t>
            </a:r>
            <a:r>
              <a:rPr lang="en-US" altLang="zh-CN" sz="3600" b="1">
                <a:latin typeface="Times New Roman" panose="02020603050405020304" pitchFamily="18" charset="0"/>
                <a:ea typeface="+mj-ea"/>
                <a:cs typeface="Times New Roman" panose="02020603050405020304" pitchFamily="18" charset="0"/>
              </a:rPr>
              <a:t>2</a:t>
            </a:r>
            <a:r>
              <a:rPr lang="zh-CN" altLang="en-US" sz="3600" b="1">
                <a:latin typeface="Times New Roman" panose="02020603050405020304" pitchFamily="18" charset="0"/>
                <a:ea typeface="+mj-ea"/>
                <a:cs typeface="Times New Roman" panose="02020603050405020304" pitchFamily="18" charset="0"/>
              </a:rPr>
              <a:t>）</a:t>
            </a:r>
            <a:r>
              <a:rPr lang="en-US" altLang="zh-CN" sz="3600" b="1">
                <a:latin typeface="Times New Roman" panose="02020603050405020304" pitchFamily="18" charset="0"/>
                <a:ea typeface="+mj-ea"/>
                <a:cs typeface="Times New Roman" panose="02020603050405020304" pitchFamily="18" charset="0"/>
              </a:rPr>
              <a:t>       </a:t>
            </a:r>
            <a:r>
              <a:rPr lang="zh-CN" altLang="en-US" sz="3600" b="1">
                <a:latin typeface="Times New Roman" panose="02020603050405020304" pitchFamily="18" charset="0"/>
                <a:ea typeface="+mj-ea"/>
                <a:cs typeface="Times New Roman" panose="02020603050405020304" pitchFamily="18" charset="0"/>
              </a:rPr>
              <a:t>；</a:t>
            </a:r>
            <a:endParaRPr lang="zh-CN" altLang="en-US" sz="3600" b="1">
              <a:latin typeface="Times New Roman" panose="02020603050405020304" pitchFamily="18" charset="0"/>
              <a:ea typeface="+mj-ea"/>
              <a:cs typeface="Times New Roman" panose="02020603050405020304" pitchFamily="18" charset="0"/>
            </a:endParaRPr>
          </a:p>
        </p:txBody>
      </p:sp>
      <p:graphicFrame>
        <p:nvGraphicFramePr>
          <p:cNvPr id="22" name="对象 21"/>
          <p:cNvGraphicFramePr>
            <a:graphicFrameLocks noChangeAspect="1"/>
          </p:cNvGraphicFramePr>
          <p:nvPr/>
        </p:nvGraphicFramePr>
        <p:xfrm>
          <a:off x="4376420" y="2391834"/>
          <a:ext cx="882227" cy="635847"/>
        </p:xfrm>
        <a:graphic>
          <a:graphicData uri="http://schemas.openxmlformats.org/presentationml/2006/ole">
            <mc:AlternateContent xmlns:mc="http://schemas.openxmlformats.org/markup-compatibility/2006">
              <mc:Choice xmlns:v="urn:schemas-microsoft-com:vml" Requires="v">
                <p:oleObj spid="_x0000_s36084" name="Equation" r:id="rId3" imgW="316865" imgH="228600" progId="Equation.DSMT4">
                  <p:embed/>
                </p:oleObj>
              </mc:Choice>
              <mc:Fallback>
                <p:oleObj name="Equation" r:id="rId3" imgW="316865" imgH="228600" progId="Equation.DSMT4">
                  <p:embed/>
                  <p:pic>
                    <p:nvPicPr>
                      <p:cNvPr id="0" name="对象 9"/>
                      <p:cNvPicPr/>
                      <p:nvPr/>
                    </p:nvPicPr>
                    <p:blipFill>
                      <a:blip r:embed="rId4"/>
                      <a:stretch>
                        <a:fillRect/>
                      </a:stretch>
                    </p:blipFill>
                    <p:spPr>
                      <a:xfrm>
                        <a:off x="4376420" y="2391834"/>
                        <a:ext cx="882227" cy="635847"/>
                      </a:xfrm>
                      <a:prstGeom prst="rect">
                        <a:avLst/>
                      </a:prstGeom>
                    </p:spPr>
                  </p:pic>
                </p:oleObj>
              </mc:Fallback>
            </mc:AlternateContent>
          </a:graphicData>
        </a:graphic>
      </p:graphicFrame>
      <p:sp>
        <p:nvSpPr>
          <p:cNvPr id="23" name="文本框 22"/>
          <p:cNvSpPr txBox="1"/>
          <p:nvPr/>
        </p:nvSpPr>
        <p:spPr>
          <a:xfrm>
            <a:off x="5887721" y="2353734"/>
            <a:ext cx="3516207" cy="693523"/>
          </a:xfrm>
          <a:prstGeom prst="rect">
            <a:avLst/>
          </a:prstGeom>
          <a:noFill/>
        </p:spPr>
        <p:txBody>
          <a:bodyPr wrap="square">
            <a:spAutoFit/>
          </a:bodyPr>
          <a:lstStyle/>
          <a:p>
            <a:pPr algn="just">
              <a:lnSpc>
                <a:spcPct val="120000"/>
              </a:lnSpc>
            </a:pPr>
            <a:r>
              <a:rPr lang="zh-CN" altLang="en-US" sz="3600" b="1">
                <a:latin typeface="Times New Roman" panose="02020603050405020304" pitchFamily="18" charset="0"/>
                <a:ea typeface="+mj-ea"/>
                <a:cs typeface="Times New Roman" panose="02020603050405020304" pitchFamily="18" charset="0"/>
              </a:rPr>
              <a:t>（</a:t>
            </a:r>
            <a:r>
              <a:rPr lang="en-US" altLang="zh-CN" sz="3600" b="1">
                <a:latin typeface="Times New Roman" panose="02020603050405020304" pitchFamily="18" charset="0"/>
                <a:ea typeface="+mj-ea"/>
                <a:cs typeface="Times New Roman" panose="02020603050405020304" pitchFamily="18" charset="0"/>
              </a:rPr>
              <a:t>3</a:t>
            </a:r>
            <a:r>
              <a:rPr lang="zh-CN" altLang="en-US" sz="3600" b="1">
                <a:latin typeface="Times New Roman" panose="02020603050405020304" pitchFamily="18" charset="0"/>
                <a:ea typeface="+mj-ea"/>
                <a:cs typeface="Times New Roman" panose="02020603050405020304" pitchFamily="18" charset="0"/>
              </a:rPr>
              <a:t>）</a:t>
            </a:r>
            <a:r>
              <a:rPr lang="en-US" altLang="zh-CN" sz="3600" b="1">
                <a:latin typeface="Times New Roman" panose="02020603050405020304" pitchFamily="18" charset="0"/>
                <a:ea typeface="+mj-ea"/>
                <a:cs typeface="Times New Roman" panose="02020603050405020304" pitchFamily="18" charset="0"/>
              </a:rPr>
              <a:t>       </a:t>
            </a:r>
            <a:r>
              <a:rPr lang="zh-CN" altLang="en-US" sz="3600" b="1">
                <a:latin typeface="Times New Roman" panose="02020603050405020304" pitchFamily="18" charset="0"/>
                <a:ea typeface="+mj-ea"/>
                <a:cs typeface="Times New Roman" panose="02020603050405020304" pitchFamily="18" charset="0"/>
              </a:rPr>
              <a:t>；</a:t>
            </a:r>
            <a:endParaRPr lang="zh-CN" altLang="en-US" sz="3600" b="1">
              <a:latin typeface="Times New Roman" panose="02020603050405020304" pitchFamily="18" charset="0"/>
              <a:ea typeface="+mj-ea"/>
              <a:cs typeface="Times New Roman" panose="02020603050405020304" pitchFamily="18" charset="0"/>
            </a:endParaRPr>
          </a:p>
        </p:txBody>
      </p:sp>
      <p:graphicFrame>
        <p:nvGraphicFramePr>
          <p:cNvPr id="24" name="对象 23"/>
          <p:cNvGraphicFramePr>
            <a:graphicFrameLocks noChangeAspect="1"/>
          </p:cNvGraphicFramePr>
          <p:nvPr/>
        </p:nvGraphicFramePr>
        <p:xfrm>
          <a:off x="6846147" y="2391834"/>
          <a:ext cx="955040" cy="635847"/>
        </p:xfrm>
        <a:graphic>
          <a:graphicData uri="http://schemas.openxmlformats.org/presentationml/2006/ole">
            <mc:AlternateContent xmlns:mc="http://schemas.openxmlformats.org/markup-compatibility/2006">
              <mc:Choice xmlns:v="urn:schemas-microsoft-com:vml" Requires="v">
                <p:oleObj spid="_x0000_s36085" name="Equation" r:id="rId5" imgW="342900" imgH="228600" progId="Equation.DSMT4">
                  <p:embed/>
                </p:oleObj>
              </mc:Choice>
              <mc:Fallback>
                <p:oleObj name="Equation" r:id="rId5" imgW="342900" imgH="228600" progId="Equation.DSMT4">
                  <p:embed/>
                  <p:pic>
                    <p:nvPicPr>
                      <p:cNvPr id="0" name="对象 12"/>
                      <p:cNvPicPr/>
                      <p:nvPr/>
                    </p:nvPicPr>
                    <p:blipFill>
                      <a:blip r:embed="rId6"/>
                      <a:stretch>
                        <a:fillRect/>
                      </a:stretch>
                    </p:blipFill>
                    <p:spPr>
                      <a:xfrm>
                        <a:off x="6846147" y="2391834"/>
                        <a:ext cx="955040" cy="635847"/>
                      </a:xfrm>
                      <a:prstGeom prst="rect">
                        <a:avLst/>
                      </a:prstGeom>
                    </p:spPr>
                  </p:pic>
                </p:oleObj>
              </mc:Fallback>
            </mc:AlternateContent>
          </a:graphicData>
        </a:graphic>
      </p:graphicFrame>
      <p:graphicFrame>
        <p:nvGraphicFramePr>
          <p:cNvPr id="25" name="对象 24"/>
          <p:cNvGraphicFramePr>
            <a:graphicFrameLocks noChangeAspect="1"/>
          </p:cNvGraphicFramePr>
          <p:nvPr/>
        </p:nvGraphicFramePr>
        <p:xfrm>
          <a:off x="9301480" y="2091267"/>
          <a:ext cx="743373" cy="1236980"/>
        </p:xfrm>
        <a:graphic>
          <a:graphicData uri="http://schemas.openxmlformats.org/presentationml/2006/ole">
            <mc:AlternateContent xmlns:mc="http://schemas.openxmlformats.org/markup-compatibility/2006">
              <mc:Choice xmlns:v="urn:schemas-microsoft-com:vml" Requires="v">
                <p:oleObj spid="_x0000_s36086" name="Equation" r:id="rId7" imgW="266700" imgH="444500" progId="Equation.DSMT4">
                  <p:embed/>
                </p:oleObj>
              </mc:Choice>
              <mc:Fallback>
                <p:oleObj name="Equation" r:id="rId7" imgW="266700" imgH="444500" progId="Equation.DSMT4">
                  <p:embed/>
                  <p:pic>
                    <p:nvPicPr>
                      <p:cNvPr id="0" name="对象 15"/>
                      <p:cNvPicPr/>
                      <p:nvPr/>
                    </p:nvPicPr>
                    <p:blipFill>
                      <a:blip r:embed="rId8"/>
                      <a:stretch>
                        <a:fillRect/>
                      </a:stretch>
                    </p:blipFill>
                    <p:spPr>
                      <a:xfrm>
                        <a:off x="9301480" y="2091267"/>
                        <a:ext cx="743373" cy="1236980"/>
                      </a:xfrm>
                      <a:prstGeom prst="rect">
                        <a:avLst/>
                      </a:prstGeom>
                    </p:spPr>
                  </p:pic>
                </p:oleObj>
              </mc:Fallback>
            </mc:AlternateContent>
          </a:graphicData>
        </a:graphic>
      </p:graphicFrame>
      <p:graphicFrame>
        <p:nvGraphicFramePr>
          <p:cNvPr id="2" name="对象 1"/>
          <p:cNvGraphicFramePr>
            <a:graphicFrameLocks noChangeAspect="1"/>
          </p:cNvGraphicFramePr>
          <p:nvPr/>
        </p:nvGraphicFramePr>
        <p:xfrm>
          <a:off x="1871980" y="3829897"/>
          <a:ext cx="838200" cy="546100"/>
        </p:xfrm>
        <a:graphic>
          <a:graphicData uri="http://schemas.openxmlformats.org/presentationml/2006/ole">
            <mc:AlternateContent xmlns:mc="http://schemas.openxmlformats.org/markup-compatibility/2006">
              <mc:Choice xmlns:v="urn:schemas-microsoft-com:vml" Requires="v">
                <p:oleObj spid="_x0000_s36087" name="Equation" r:id="rId9" imgW="20116800" imgH="13106400" progId="Equation.DSMT4">
                  <p:embed/>
                </p:oleObj>
              </mc:Choice>
              <mc:Fallback>
                <p:oleObj name="Equation" r:id="rId9" imgW="20116800" imgH="13106400" progId="Equation.DSMT4">
                  <p:embed/>
                  <p:pic>
                    <p:nvPicPr>
                      <p:cNvPr id="0" name="图片 36086"/>
                      <p:cNvPicPr/>
                      <p:nvPr/>
                    </p:nvPicPr>
                    <p:blipFill>
                      <a:blip r:embed="rId10"/>
                      <a:stretch>
                        <a:fillRect/>
                      </a:stretch>
                    </p:blipFill>
                    <p:spPr>
                      <a:xfrm>
                        <a:off x="1871980" y="3829897"/>
                        <a:ext cx="838200" cy="546100"/>
                      </a:xfrm>
                      <a:prstGeom prst="rect">
                        <a:avLst/>
                      </a:prstGeom>
                    </p:spPr>
                  </p:pic>
                </p:oleObj>
              </mc:Fallback>
            </mc:AlternateContent>
          </a:graphicData>
        </a:graphic>
      </p:graphicFrame>
      <p:graphicFrame>
        <p:nvGraphicFramePr>
          <p:cNvPr id="15" name="对象 14"/>
          <p:cNvGraphicFramePr>
            <a:graphicFrameLocks noChangeAspect="1"/>
          </p:cNvGraphicFramePr>
          <p:nvPr/>
        </p:nvGraphicFramePr>
        <p:xfrm>
          <a:off x="4001783" y="3778252"/>
          <a:ext cx="1041400" cy="558800"/>
        </p:xfrm>
        <a:graphic>
          <a:graphicData uri="http://schemas.openxmlformats.org/presentationml/2006/ole">
            <mc:AlternateContent xmlns:mc="http://schemas.openxmlformats.org/markup-compatibility/2006">
              <mc:Choice xmlns:v="urn:schemas-microsoft-com:vml" Requires="v">
                <p:oleObj spid="_x0000_s36088" name="Equation" r:id="rId11" imgW="24993600" imgH="13411200" progId="Equation.DSMT4">
                  <p:embed/>
                </p:oleObj>
              </mc:Choice>
              <mc:Fallback>
                <p:oleObj name="Equation" r:id="rId11" imgW="24993600" imgH="13411200" progId="Equation.DSMT4">
                  <p:embed/>
                  <p:pic>
                    <p:nvPicPr>
                      <p:cNvPr id="0" name="对象 1"/>
                      <p:cNvPicPr/>
                      <p:nvPr/>
                    </p:nvPicPr>
                    <p:blipFill>
                      <a:blip r:embed="rId12"/>
                      <a:stretch>
                        <a:fillRect/>
                      </a:stretch>
                    </p:blipFill>
                    <p:spPr>
                      <a:xfrm>
                        <a:off x="4001783" y="3778252"/>
                        <a:ext cx="1041400" cy="558800"/>
                      </a:xfrm>
                      <a:prstGeom prst="rect">
                        <a:avLst/>
                      </a:prstGeom>
                    </p:spPr>
                  </p:pic>
                </p:oleObj>
              </mc:Fallback>
            </mc:AlternateContent>
          </a:graphicData>
        </a:graphic>
      </p:graphicFrame>
      <p:graphicFrame>
        <p:nvGraphicFramePr>
          <p:cNvPr id="16" name="对象 15"/>
          <p:cNvGraphicFramePr>
            <a:graphicFrameLocks noChangeAspect="1"/>
          </p:cNvGraphicFramePr>
          <p:nvPr/>
        </p:nvGraphicFramePr>
        <p:xfrm>
          <a:off x="6846147" y="3518747"/>
          <a:ext cx="673100" cy="1168400"/>
        </p:xfrm>
        <a:graphic>
          <a:graphicData uri="http://schemas.openxmlformats.org/presentationml/2006/ole">
            <mc:AlternateContent xmlns:mc="http://schemas.openxmlformats.org/markup-compatibility/2006">
              <mc:Choice xmlns:v="urn:schemas-microsoft-com:vml" Requires="v">
                <p:oleObj spid="_x0000_s36089" name="Equation" r:id="rId13" imgW="16154400" imgH="28041600" progId="Equation.DSMT4">
                  <p:embed/>
                </p:oleObj>
              </mc:Choice>
              <mc:Fallback>
                <p:oleObj name="Equation" r:id="rId13" imgW="16154400" imgH="28041600" progId="Equation.DSMT4">
                  <p:embed/>
                  <p:pic>
                    <p:nvPicPr>
                      <p:cNvPr id="0" name="对象 14"/>
                      <p:cNvPicPr/>
                      <p:nvPr/>
                    </p:nvPicPr>
                    <p:blipFill>
                      <a:blip r:embed="rId14"/>
                      <a:stretch>
                        <a:fillRect/>
                      </a:stretch>
                    </p:blipFill>
                    <p:spPr>
                      <a:xfrm>
                        <a:off x="6846147" y="3518747"/>
                        <a:ext cx="673100" cy="1168400"/>
                      </a:xfrm>
                      <a:prstGeom prst="rect">
                        <a:avLst/>
                      </a:prstGeom>
                    </p:spPr>
                  </p:pic>
                </p:oleObj>
              </mc:Fallback>
            </mc:AlternateContent>
          </a:graphicData>
        </a:graphic>
      </p:graphicFrame>
      <p:graphicFrame>
        <p:nvGraphicFramePr>
          <p:cNvPr id="17" name="对象 16"/>
          <p:cNvGraphicFramePr>
            <a:graphicFrameLocks noChangeAspect="1"/>
          </p:cNvGraphicFramePr>
          <p:nvPr/>
        </p:nvGraphicFramePr>
        <p:xfrm>
          <a:off x="9215966" y="3467102"/>
          <a:ext cx="914400" cy="1181100"/>
        </p:xfrm>
        <a:graphic>
          <a:graphicData uri="http://schemas.openxmlformats.org/presentationml/2006/ole">
            <mc:AlternateContent xmlns:mc="http://schemas.openxmlformats.org/markup-compatibility/2006">
              <mc:Choice xmlns:v="urn:schemas-microsoft-com:vml" Requires="v">
                <p:oleObj spid="_x0000_s36090" name="Equation" r:id="rId15" imgW="21945600" imgH="28346400" progId="Equation.DSMT4">
                  <p:embed/>
                </p:oleObj>
              </mc:Choice>
              <mc:Fallback>
                <p:oleObj name="Equation" r:id="rId15" imgW="21945600" imgH="28346400" progId="Equation.DSMT4">
                  <p:embed/>
                  <p:pic>
                    <p:nvPicPr>
                      <p:cNvPr id="0" name="对象 15"/>
                      <p:cNvPicPr/>
                      <p:nvPr/>
                    </p:nvPicPr>
                    <p:blipFill>
                      <a:blip r:embed="rId16"/>
                      <a:stretch>
                        <a:fillRect/>
                      </a:stretch>
                    </p:blipFill>
                    <p:spPr>
                      <a:xfrm>
                        <a:off x="9215966" y="3467102"/>
                        <a:ext cx="914400" cy="11811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ppt_x"/>
                                          </p:val>
                                        </p:tav>
                                        <p:tav tm="100000">
                                          <p:val>
                                            <p:strVal val="#ppt_x"/>
                                          </p:val>
                                        </p:tav>
                                      </p:tavLst>
                                    </p:anim>
                                    <p:anim calcmode="lin" valueType="num">
                                      <p:cBhvr additive="base">
                                        <p:cTn id="2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文本框 4"/>
          <p:cNvSpPr txBox="1"/>
          <p:nvPr/>
        </p:nvSpPr>
        <p:spPr>
          <a:xfrm>
            <a:off x="666329" y="1506220"/>
            <a:ext cx="10306472" cy="1358321"/>
          </a:xfrm>
          <a:prstGeom prst="rect">
            <a:avLst/>
          </a:prstGeom>
          <a:noFill/>
          <a:ln w="9525">
            <a:noFill/>
          </a:ln>
        </p:spPr>
        <p:txBody>
          <a:bodyPr wrap="square">
            <a:spAutoFit/>
          </a:bodyPr>
          <a:lstStyle/>
          <a:p>
            <a:pPr defTabSz="1219200" eaLnBrk="1" hangingPunct="1">
              <a:lnSpc>
                <a:spcPct val="120000"/>
              </a:lnSpc>
              <a:spcBef>
                <a:spcPts val="800"/>
              </a:spcBef>
            </a:pPr>
            <a:r>
              <a:rPr lang="en-US" altLang="zh-CN" sz="3600" b="1">
                <a:solidFill>
                  <a:srgbClr val="000000"/>
                </a:solidFill>
                <a:latin typeface="Times New Roman" panose="02020603050405020304" pitchFamily="18" charset="0"/>
                <a:ea typeface="黑体" panose="02010609060101010101" pitchFamily="49" charset="-122"/>
              </a:rPr>
              <a:t>3. </a:t>
            </a:r>
            <a:r>
              <a:rPr lang="zh-CN" altLang="en-US" sz="3600" b="1">
                <a:solidFill>
                  <a:srgbClr val="000000"/>
                </a:solidFill>
                <a:latin typeface="Times New Roman" panose="02020603050405020304" pitchFamily="18" charset="0"/>
                <a:ea typeface="黑体" panose="02010609060101010101" pitchFamily="49" charset="-122"/>
              </a:rPr>
              <a:t>设</a:t>
            </a:r>
            <a:r>
              <a:rPr lang="zh-CN" altLang="en-US" sz="3600" b="1" dirty="0">
                <a:solidFill>
                  <a:srgbClr val="000000"/>
                </a:solidFill>
                <a:latin typeface="Times New Roman" panose="02020603050405020304" pitchFamily="18" charset="0"/>
                <a:ea typeface="黑体" panose="02010609060101010101" pitchFamily="49" charset="-122"/>
              </a:rPr>
              <a:t>长方形的</a:t>
            </a:r>
            <a:r>
              <a:rPr lang="zh-CN" altLang="en-US" sz="3600" b="1">
                <a:solidFill>
                  <a:srgbClr val="000000"/>
                </a:solidFill>
                <a:latin typeface="Times New Roman" panose="02020603050405020304" pitchFamily="18" charset="0"/>
                <a:ea typeface="黑体" panose="02010609060101010101" pitchFamily="49" charset="-122"/>
              </a:rPr>
              <a:t>面积为 </a:t>
            </a:r>
            <a:r>
              <a:rPr lang="en-US" altLang="zh-CN" sz="3600" b="1" i="1">
                <a:solidFill>
                  <a:srgbClr val="000000"/>
                </a:solidFill>
                <a:latin typeface="Times New Roman" panose="02020603050405020304" pitchFamily="18" charset="0"/>
                <a:ea typeface="黑体" panose="02010609060101010101" pitchFamily="49" charset="-122"/>
              </a:rPr>
              <a:t>S</a:t>
            </a:r>
            <a:r>
              <a:rPr lang="zh-CN" altLang="en-US" sz="3600" b="1" dirty="0">
                <a:solidFill>
                  <a:srgbClr val="000000"/>
                </a:solidFill>
                <a:latin typeface="Times New Roman" panose="02020603050405020304" pitchFamily="18" charset="0"/>
                <a:ea typeface="黑体" panose="02010609060101010101" pitchFamily="49" charset="-122"/>
              </a:rPr>
              <a:t>，相邻两边长</a:t>
            </a:r>
            <a:r>
              <a:rPr lang="zh-CN" altLang="en-US" sz="3600" b="1">
                <a:solidFill>
                  <a:srgbClr val="000000"/>
                </a:solidFill>
                <a:latin typeface="Times New Roman" panose="02020603050405020304" pitchFamily="18" charset="0"/>
                <a:ea typeface="黑体" panose="02010609060101010101" pitchFamily="49" charset="-122"/>
              </a:rPr>
              <a:t>分别为 </a:t>
            </a:r>
            <a:r>
              <a:rPr lang="en-US" altLang="zh-CN" sz="3600" b="1" i="1">
                <a:solidFill>
                  <a:srgbClr val="000000"/>
                </a:solidFill>
                <a:latin typeface="Times New Roman" panose="02020603050405020304" pitchFamily="18" charset="0"/>
                <a:ea typeface="黑体" panose="02010609060101010101" pitchFamily="49" charset="-122"/>
              </a:rPr>
              <a:t>a</a:t>
            </a:r>
            <a:r>
              <a:rPr lang="zh-CN" altLang="en-US" sz="3600" b="1">
                <a:solidFill>
                  <a:srgbClr val="000000"/>
                </a:solidFill>
                <a:latin typeface="Times New Roman" panose="02020603050405020304" pitchFamily="18" charset="0"/>
                <a:ea typeface="黑体" panose="02010609060101010101" pitchFamily="49" charset="-122"/>
              </a:rPr>
              <a:t>，</a:t>
            </a:r>
            <a:r>
              <a:rPr lang="en-US" altLang="zh-CN" sz="3600" b="1" i="1">
                <a:solidFill>
                  <a:srgbClr val="000000"/>
                </a:solidFill>
                <a:latin typeface="Times New Roman" panose="02020603050405020304" pitchFamily="18" charset="0"/>
                <a:ea typeface="黑体" panose="02010609060101010101" pitchFamily="49" charset="-122"/>
              </a:rPr>
              <a:t>b</a:t>
            </a:r>
            <a:r>
              <a:rPr lang="en-US" altLang="zh-CN" sz="3600" b="1">
                <a:solidFill>
                  <a:srgbClr val="000000"/>
                </a:solidFill>
                <a:latin typeface="Times New Roman" panose="02020603050405020304" pitchFamily="18" charset="0"/>
                <a:ea typeface="黑体" panose="02010609060101010101" pitchFamily="49" charset="-122"/>
              </a:rPr>
              <a:t>. </a:t>
            </a:r>
            <a:r>
              <a:rPr lang="zh-CN" altLang="en-US" sz="3600" b="1">
                <a:solidFill>
                  <a:srgbClr val="000000"/>
                </a:solidFill>
                <a:latin typeface="Times New Roman" panose="02020603050405020304" pitchFamily="18" charset="0"/>
                <a:ea typeface="黑体" panose="02010609060101010101" pitchFamily="49" charset="-122"/>
              </a:rPr>
              <a:t>已知 </a:t>
            </a:r>
            <a:r>
              <a:rPr lang="en-US" altLang="zh-CN" sz="3600" b="1" i="1">
                <a:solidFill>
                  <a:srgbClr val="000000"/>
                </a:solidFill>
                <a:latin typeface="Times New Roman" panose="02020603050405020304" pitchFamily="18" charset="0"/>
                <a:ea typeface="黑体" panose="02010609060101010101" pitchFamily="49" charset="-122"/>
              </a:rPr>
              <a:t>S </a:t>
            </a:r>
            <a:r>
              <a:rPr lang="en-US" altLang="zh-CN" sz="3600" b="1">
                <a:solidFill>
                  <a:srgbClr val="000000"/>
                </a:solidFill>
                <a:latin typeface="Times New Roman" panose="02020603050405020304" pitchFamily="18" charset="0"/>
                <a:ea typeface="黑体" panose="02010609060101010101" pitchFamily="49" charset="-122"/>
              </a:rPr>
              <a:t>= 16</a:t>
            </a:r>
            <a:r>
              <a:rPr lang="zh-CN" altLang="en-US" sz="3600" b="1">
                <a:solidFill>
                  <a:srgbClr val="000000"/>
                </a:solidFill>
                <a:latin typeface="Times New Roman" panose="02020603050405020304" pitchFamily="18" charset="0"/>
                <a:ea typeface="黑体" panose="02010609060101010101" pitchFamily="49" charset="-122"/>
              </a:rPr>
              <a:t>，</a:t>
            </a:r>
            <a:r>
              <a:rPr lang="en-US" altLang="zh-CN" sz="3600" b="1" i="1">
                <a:solidFill>
                  <a:srgbClr val="000000"/>
                </a:solidFill>
                <a:latin typeface="Times New Roman" panose="02020603050405020304" pitchFamily="18" charset="0"/>
                <a:ea typeface="黑体" panose="02010609060101010101" pitchFamily="49" charset="-122"/>
              </a:rPr>
              <a:t>b </a:t>
            </a:r>
            <a:r>
              <a:rPr lang="en-US" altLang="zh-CN" sz="3600" b="1">
                <a:solidFill>
                  <a:srgbClr val="000000"/>
                </a:solidFill>
                <a:latin typeface="Times New Roman" panose="02020603050405020304" pitchFamily="18" charset="0"/>
                <a:ea typeface="黑体" panose="02010609060101010101" pitchFamily="49" charset="-122"/>
              </a:rPr>
              <a:t>=        </a:t>
            </a:r>
            <a:r>
              <a:rPr lang="zh-CN" altLang="en-US" sz="3600" b="1">
                <a:solidFill>
                  <a:srgbClr val="000000"/>
                </a:solidFill>
                <a:latin typeface="Times New Roman" panose="02020603050405020304" pitchFamily="18" charset="0"/>
                <a:ea typeface="黑体" panose="02010609060101010101" pitchFamily="49" charset="-122"/>
              </a:rPr>
              <a:t>，求 </a:t>
            </a:r>
            <a:r>
              <a:rPr lang="en-US" altLang="zh-CN" sz="3600" b="1" i="1">
                <a:solidFill>
                  <a:srgbClr val="000000"/>
                </a:solidFill>
                <a:latin typeface="Times New Roman" panose="02020603050405020304" pitchFamily="18" charset="0"/>
                <a:ea typeface="黑体" panose="02010609060101010101" pitchFamily="49" charset="-122"/>
              </a:rPr>
              <a:t>a</a:t>
            </a:r>
            <a:r>
              <a:rPr lang="en-US" altLang="zh-CN" sz="3600" b="1" dirty="0">
                <a:solidFill>
                  <a:srgbClr val="000000"/>
                </a:solidFill>
                <a:latin typeface="Times New Roman" panose="02020603050405020304" pitchFamily="18" charset="0"/>
                <a:ea typeface="黑体" panose="02010609060101010101" pitchFamily="49" charset="-122"/>
              </a:rPr>
              <a:t>.</a:t>
            </a:r>
            <a:endParaRPr lang="en-US" altLang="zh-CN" sz="3600" b="1" dirty="0">
              <a:solidFill>
                <a:srgbClr val="000000"/>
              </a:solidFill>
              <a:latin typeface="Times New Roman" panose="02020603050405020304" pitchFamily="18" charset="0"/>
              <a:ea typeface="黑体" panose="02010609060101010101" pitchFamily="49" charset="-122"/>
            </a:endParaRPr>
          </a:p>
        </p:txBody>
      </p:sp>
      <p:sp>
        <p:nvSpPr>
          <p:cNvPr id="19" name="文本框 18"/>
          <p:cNvSpPr txBox="1"/>
          <p:nvPr/>
        </p:nvSpPr>
        <p:spPr>
          <a:xfrm>
            <a:off x="666327" y="3070013"/>
            <a:ext cx="4930987" cy="646331"/>
          </a:xfrm>
          <a:prstGeom prst="rect">
            <a:avLst/>
          </a:prstGeom>
          <a:noFill/>
          <a:ln w="9525">
            <a:noFill/>
          </a:ln>
        </p:spPr>
        <p:txBody>
          <a:bodyPr wrap="square">
            <a:spAutoFit/>
          </a:bodyPr>
          <a:lstStyle/>
          <a:p>
            <a:pPr defTabSz="1219200" eaLnBrk="1" hangingPunct="1">
              <a:spcBef>
                <a:spcPts val="800"/>
              </a:spcBef>
            </a:pPr>
            <a:r>
              <a:rPr lang="zh-CN" altLang="en-US" sz="3600" b="1">
                <a:solidFill>
                  <a:srgbClr val="FF0000"/>
                </a:solidFill>
                <a:latin typeface="楷体" panose="02010609060101010101" pitchFamily="49" charset="-122"/>
                <a:ea typeface="楷体" panose="02010609060101010101" pitchFamily="49" charset="-122"/>
              </a:rPr>
              <a:t>解：</a:t>
            </a:r>
            <a:r>
              <a:rPr lang="zh-CN" altLang="en-US" sz="3600" b="1">
                <a:solidFill>
                  <a:srgbClr val="FF0000"/>
                </a:solidFill>
                <a:latin typeface="Times New Roman" panose="02020603050405020304" pitchFamily="18" charset="0"/>
                <a:ea typeface="楷体" panose="02010609060101010101" pitchFamily="49" charset="-122"/>
                <a:cs typeface="Times New Roman" panose="02020603050405020304" pitchFamily="18" charset="0"/>
              </a:rPr>
              <a:t>因为 </a:t>
            </a:r>
            <a:r>
              <a:rPr lang="en-US" altLang="zh-CN" sz="3600" b="1" i="1">
                <a:solidFill>
                  <a:srgbClr val="FF0000"/>
                </a:solidFill>
                <a:latin typeface="Times New Roman" panose="02020603050405020304" pitchFamily="18" charset="0"/>
                <a:ea typeface="楷体" panose="02010609060101010101" pitchFamily="49" charset="-122"/>
                <a:cs typeface="Times New Roman" panose="02020603050405020304" pitchFamily="18" charset="0"/>
              </a:rPr>
              <a:t>S </a:t>
            </a:r>
            <a:r>
              <a:rPr lang="en-US" altLang="zh-CN" sz="3600" b="1">
                <a:solidFill>
                  <a:srgbClr val="FF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600" b="1" i="1">
                <a:solidFill>
                  <a:srgbClr val="FF0000"/>
                </a:solidFill>
                <a:latin typeface="Times New Roman" panose="02020603050405020304" pitchFamily="18" charset="0"/>
                <a:ea typeface="楷体" panose="02010609060101010101" pitchFamily="49" charset="-122"/>
                <a:cs typeface="Times New Roman" panose="02020603050405020304" pitchFamily="18" charset="0"/>
              </a:rPr>
              <a:t>ab</a:t>
            </a:r>
            <a:r>
              <a:rPr lang="zh-CN" altLang="en-US" sz="3600" b="1">
                <a:solidFill>
                  <a:srgbClr val="FF0000"/>
                </a:solidFill>
                <a:latin typeface="Times New Roman" panose="02020603050405020304" pitchFamily="18" charset="0"/>
                <a:ea typeface="楷体" panose="02010609060101010101" pitchFamily="49" charset="-122"/>
                <a:cs typeface="Times New Roman" panose="02020603050405020304" pitchFamily="18" charset="0"/>
              </a:rPr>
              <a:t>，所以</a:t>
            </a:r>
            <a:endParaRPr lang="zh-CN" altLang="en-US" sz="36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p:txBody>
      </p:sp>
      <p:graphicFrame>
        <p:nvGraphicFramePr>
          <p:cNvPr id="8" name="对象 7"/>
          <p:cNvGraphicFramePr>
            <a:graphicFrameLocks noChangeAspect="1"/>
          </p:cNvGraphicFramePr>
          <p:nvPr/>
        </p:nvGraphicFramePr>
        <p:xfrm>
          <a:off x="4170682" y="2202553"/>
          <a:ext cx="800100" cy="558800"/>
        </p:xfrm>
        <a:graphic>
          <a:graphicData uri="http://schemas.openxmlformats.org/presentationml/2006/ole">
            <mc:AlternateContent xmlns:mc="http://schemas.openxmlformats.org/markup-compatibility/2006">
              <mc:Choice xmlns:v="urn:schemas-microsoft-com:vml" Requires="v">
                <p:oleObj spid="_x0000_s37039" name="Equation" r:id="rId1" imgW="19202400" imgH="13411200" progId="Equation.DSMT4">
                  <p:embed/>
                </p:oleObj>
              </mc:Choice>
              <mc:Fallback>
                <p:oleObj name="Equation" r:id="rId1" imgW="19202400" imgH="13411200" progId="Equation.DSMT4">
                  <p:embed/>
                  <p:pic>
                    <p:nvPicPr>
                      <p:cNvPr id="0" name="对象 24"/>
                      <p:cNvPicPr/>
                      <p:nvPr/>
                    </p:nvPicPr>
                    <p:blipFill>
                      <a:blip r:embed="rId2"/>
                      <a:stretch>
                        <a:fillRect/>
                      </a:stretch>
                    </p:blipFill>
                    <p:spPr>
                      <a:xfrm>
                        <a:off x="4170682" y="2202553"/>
                        <a:ext cx="800100" cy="558800"/>
                      </a:xfrm>
                      <a:prstGeom prst="rect">
                        <a:avLst/>
                      </a:prstGeom>
                    </p:spPr>
                  </p:pic>
                </p:oleObj>
              </mc:Fallback>
            </mc:AlternateContent>
          </a:graphicData>
        </a:graphic>
      </p:graphicFrame>
      <p:graphicFrame>
        <p:nvGraphicFramePr>
          <p:cNvPr id="2" name="对象 1"/>
          <p:cNvGraphicFramePr>
            <a:graphicFrameLocks noChangeAspect="1"/>
          </p:cNvGraphicFramePr>
          <p:nvPr/>
        </p:nvGraphicFramePr>
        <p:xfrm>
          <a:off x="1608834" y="3892214"/>
          <a:ext cx="1117600" cy="1079500"/>
        </p:xfrm>
        <a:graphic>
          <a:graphicData uri="http://schemas.openxmlformats.org/presentationml/2006/ole">
            <mc:AlternateContent xmlns:mc="http://schemas.openxmlformats.org/markup-compatibility/2006">
              <mc:Choice xmlns:v="urn:schemas-microsoft-com:vml" Requires="v">
                <p:oleObj spid="_x0000_s37040" name="Equation" r:id="rId3" imgW="26822400" imgH="25908000" progId="Equation.DSMT4">
                  <p:embed/>
                </p:oleObj>
              </mc:Choice>
              <mc:Fallback>
                <p:oleObj name="Equation" r:id="rId3" imgW="26822400" imgH="25908000" progId="Equation.DSMT4">
                  <p:embed/>
                  <p:pic>
                    <p:nvPicPr>
                      <p:cNvPr id="0" name="图片 37039"/>
                      <p:cNvPicPr/>
                      <p:nvPr/>
                    </p:nvPicPr>
                    <p:blipFill>
                      <a:blip r:embed="rId4"/>
                      <a:stretch>
                        <a:fillRect/>
                      </a:stretch>
                    </p:blipFill>
                    <p:spPr>
                      <a:xfrm>
                        <a:off x="1608834" y="3892214"/>
                        <a:ext cx="1117600" cy="1079500"/>
                      </a:xfrm>
                      <a:prstGeom prst="rect">
                        <a:avLst/>
                      </a:prstGeom>
                    </p:spPr>
                  </p:pic>
                </p:oleObj>
              </mc:Fallback>
            </mc:AlternateContent>
          </a:graphicData>
        </a:graphic>
      </p:graphicFrame>
      <p:graphicFrame>
        <p:nvGraphicFramePr>
          <p:cNvPr id="10" name="对象 9"/>
          <p:cNvGraphicFramePr>
            <a:graphicFrameLocks noChangeAspect="1"/>
          </p:cNvGraphicFramePr>
          <p:nvPr/>
        </p:nvGraphicFramePr>
        <p:xfrm>
          <a:off x="2859784" y="3860464"/>
          <a:ext cx="1244600" cy="1143000"/>
        </p:xfrm>
        <a:graphic>
          <a:graphicData uri="http://schemas.openxmlformats.org/presentationml/2006/ole">
            <mc:AlternateContent xmlns:mc="http://schemas.openxmlformats.org/markup-compatibility/2006">
              <mc:Choice xmlns:v="urn:schemas-microsoft-com:vml" Requires="v">
                <p:oleObj spid="_x0000_s37041" name="Equation" r:id="rId5" imgW="29870400" imgH="27432000" progId="Equation.DSMT4">
                  <p:embed/>
                </p:oleObj>
              </mc:Choice>
              <mc:Fallback>
                <p:oleObj name="Equation" r:id="rId5" imgW="29870400" imgH="27432000" progId="Equation.DSMT4">
                  <p:embed/>
                  <p:pic>
                    <p:nvPicPr>
                      <p:cNvPr id="0" name="对象 1"/>
                      <p:cNvPicPr/>
                      <p:nvPr/>
                    </p:nvPicPr>
                    <p:blipFill>
                      <a:blip r:embed="rId6"/>
                      <a:stretch>
                        <a:fillRect/>
                      </a:stretch>
                    </p:blipFill>
                    <p:spPr>
                      <a:xfrm>
                        <a:off x="2859784" y="3860464"/>
                        <a:ext cx="1244600" cy="1143000"/>
                      </a:xfrm>
                      <a:prstGeom prst="rect">
                        <a:avLst/>
                      </a:prstGeom>
                    </p:spPr>
                  </p:pic>
                </p:oleObj>
              </mc:Fallback>
            </mc:AlternateContent>
          </a:graphicData>
        </a:graphic>
      </p:graphicFrame>
      <p:graphicFrame>
        <p:nvGraphicFramePr>
          <p:cNvPr id="11" name="对象 10"/>
          <p:cNvGraphicFramePr>
            <a:graphicFrameLocks noChangeAspect="1"/>
          </p:cNvGraphicFramePr>
          <p:nvPr/>
        </p:nvGraphicFramePr>
        <p:xfrm>
          <a:off x="4237734" y="3809664"/>
          <a:ext cx="2387600" cy="1244600"/>
        </p:xfrm>
        <a:graphic>
          <a:graphicData uri="http://schemas.openxmlformats.org/presentationml/2006/ole">
            <mc:AlternateContent xmlns:mc="http://schemas.openxmlformats.org/markup-compatibility/2006">
              <mc:Choice xmlns:v="urn:schemas-microsoft-com:vml" Requires="v">
                <p:oleObj spid="_x0000_s37042" name="Equation" r:id="rId7" imgW="57302400" imgH="29870400" progId="Equation.DSMT4">
                  <p:embed/>
                </p:oleObj>
              </mc:Choice>
              <mc:Fallback>
                <p:oleObj name="Equation" r:id="rId7" imgW="57302400" imgH="29870400" progId="Equation.DSMT4">
                  <p:embed/>
                  <p:pic>
                    <p:nvPicPr>
                      <p:cNvPr id="0" name="对象 9"/>
                      <p:cNvPicPr/>
                      <p:nvPr/>
                    </p:nvPicPr>
                    <p:blipFill>
                      <a:blip r:embed="rId8"/>
                      <a:stretch>
                        <a:fillRect/>
                      </a:stretch>
                    </p:blipFill>
                    <p:spPr>
                      <a:xfrm>
                        <a:off x="4237734" y="3809664"/>
                        <a:ext cx="2387600" cy="1244600"/>
                      </a:xfrm>
                      <a:prstGeom prst="rect">
                        <a:avLst/>
                      </a:prstGeom>
                    </p:spPr>
                  </p:pic>
                </p:oleObj>
              </mc:Fallback>
            </mc:AlternateContent>
          </a:graphicData>
        </a:graphic>
      </p:graphicFrame>
      <p:graphicFrame>
        <p:nvGraphicFramePr>
          <p:cNvPr id="12" name="对象 11"/>
          <p:cNvGraphicFramePr>
            <a:graphicFrameLocks noChangeAspect="1"/>
          </p:cNvGraphicFramePr>
          <p:nvPr/>
        </p:nvGraphicFramePr>
        <p:xfrm>
          <a:off x="6758684" y="3841414"/>
          <a:ext cx="1676400" cy="1181100"/>
        </p:xfrm>
        <a:graphic>
          <a:graphicData uri="http://schemas.openxmlformats.org/presentationml/2006/ole">
            <mc:AlternateContent xmlns:mc="http://schemas.openxmlformats.org/markup-compatibility/2006">
              <mc:Choice xmlns:v="urn:schemas-microsoft-com:vml" Requires="v">
                <p:oleObj spid="_x0000_s37043" name="Equation" r:id="rId9" imgW="40233600" imgH="28346400" progId="Equation.DSMT4">
                  <p:embed/>
                </p:oleObj>
              </mc:Choice>
              <mc:Fallback>
                <p:oleObj name="Equation" r:id="rId9" imgW="40233600" imgH="28346400" progId="Equation.DSMT4">
                  <p:embed/>
                  <p:pic>
                    <p:nvPicPr>
                      <p:cNvPr id="0" name="对象 10"/>
                      <p:cNvPicPr/>
                      <p:nvPr/>
                    </p:nvPicPr>
                    <p:blipFill>
                      <a:blip r:embed="rId10"/>
                      <a:stretch>
                        <a:fillRect/>
                      </a:stretch>
                    </p:blipFill>
                    <p:spPr>
                      <a:xfrm>
                        <a:off x="6758684" y="3841414"/>
                        <a:ext cx="1676400" cy="1181100"/>
                      </a:xfrm>
                      <a:prstGeom prst="rect">
                        <a:avLst/>
                      </a:prstGeom>
                    </p:spPr>
                  </p:pic>
                </p:oleObj>
              </mc:Fallback>
            </mc:AlternateContent>
          </a:graphicData>
        </a:graphic>
      </p:graphicFrame>
      <p:graphicFrame>
        <p:nvGraphicFramePr>
          <p:cNvPr id="13" name="对象 12"/>
          <p:cNvGraphicFramePr>
            <a:graphicFrameLocks noChangeAspect="1"/>
          </p:cNvGraphicFramePr>
          <p:nvPr/>
        </p:nvGraphicFramePr>
        <p:xfrm>
          <a:off x="8568434" y="3841414"/>
          <a:ext cx="1612900" cy="1181100"/>
        </p:xfrm>
        <a:graphic>
          <a:graphicData uri="http://schemas.openxmlformats.org/presentationml/2006/ole">
            <mc:AlternateContent xmlns:mc="http://schemas.openxmlformats.org/markup-compatibility/2006">
              <mc:Choice xmlns:v="urn:schemas-microsoft-com:vml" Requires="v">
                <p:oleObj spid="_x0000_s37044" name="Equation" r:id="rId11" imgW="38709600" imgH="28346400" progId="Equation.DSMT4">
                  <p:embed/>
                </p:oleObj>
              </mc:Choice>
              <mc:Fallback>
                <p:oleObj name="Equation" r:id="rId11" imgW="38709600" imgH="28346400" progId="Equation.DSMT4">
                  <p:embed/>
                  <p:pic>
                    <p:nvPicPr>
                      <p:cNvPr id="0" name="对象 11"/>
                      <p:cNvPicPr/>
                      <p:nvPr/>
                    </p:nvPicPr>
                    <p:blipFill>
                      <a:blip r:embed="rId12"/>
                      <a:stretch>
                        <a:fillRect/>
                      </a:stretch>
                    </p:blipFill>
                    <p:spPr>
                      <a:xfrm>
                        <a:off x="8568434" y="3841414"/>
                        <a:ext cx="1612900" cy="11811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left)">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4875153" y="173868"/>
            <a:ext cx="2441694" cy="769441"/>
          </a:xfrm>
          <a:prstGeom prst="rect">
            <a:avLst/>
          </a:prstGeom>
          <a:noFill/>
        </p:spPr>
        <p:txBody>
          <a:bodyPr wrap="none" rtlCol="0">
            <a:spAutoFit/>
          </a:bodyPr>
          <a:lstStyle/>
          <a:p>
            <a:pPr algn="ctr"/>
            <a:r>
              <a:rPr lang="zh-CN" altLang="en-US" sz="4400" b="1" dirty="0">
                <a:solidFill>
                  <a:srgbClr val="2E75B6"/>
                </a:solidFill>
                <a:latin typeface="华文中宋" panose="02010600040101010101" pitchFamily="2" charset="-122"/>
                <a:ea typeface="华文中宋" panose="02010600040101010101" pitchFamily="2" charset="-122"/>
              </a:rPr>
              <a:t>课堂小结</a:t>
            </a:r>
            <a:endParaRPr lang="zh-CN" altLang="en-US" sz="4400" b="1" dirty="0">
              <a:solidFill>
                <a:srgbClr val="2E75B6"/>
              </a:solidFill>
              <a:latin typeface="华文中宋" panose="02010600040101010101" pitchFamily="2" charset="-122"/>
              <a:ea typeface="华文中宋" panose="02010600040101010101" pitchFamily="2" charset="-122"/>
            </a:endParaRPr>
          </a:p>
        </p:txBody>
      </p:sp>
      <p:sp>
        <p:nvSpPr>
          <p:cNvPr id="31" name="文本框 30"/>
          <p:cNvSpPr txBox="1"/>
          <p:nvPr/>
        </p:nvSpPr>
        <p:spPr>
          <a:xfrm>
            <a:off x="1637737" y="1849924"/>
            <a:ext cx="1827106" cy="693523"/>
          </a:xfrm>
          <a:prstGeom prst="rect">
            <a:avLst/>
          </a:prstGeom>
          <a:noFill/>
        </p:spPr>
        <p:txBody>
          <a:bodyPr wrap="square">
            <a:spAutoFit/>
          </a:bodyPr>
          <a:lstStyle>
            <a:defPPr>
              <a:defRPr lang="en-US"/>
            </a:defPPr>
            <a:lvl1pPr algn="just">
              <a:lnSpc>
                <a:spcPct val="120000"/>
              </a:lnSpc>
              <a:defRPr sz="2400" b="1">
                <a:latin typeface="楷体" panose="02010609060101010101" pitchFamily="49" charset="-122"/>
                <a:ea typeface="楷体" panose="02010609060101010101" pitchFamily="49" charset="-122"/>
              </a:defRPr>
            </a:lvl1pPr>
          </a:lstStyle>
          <a:p>
            <a:pPr algn="l"/>
            <a:r>
              <a:rPr lang="zh-CN" altLang="en-US" sz="3600">
                <a:latin typeface="+mj-lt"/>
                <a:ea typeface="+mj-ea"/>
              </a:rPr>
              <a:t>性质 </a:t>
            </a:r>
            <a:r>
              <a:rPr lang="en-US" altLang="zh-CN" sz="3600">
                <a:latin typeface="+mj-lt"/>
                <a:ea typeface="+mj-ea"/>
              </a:rPr>
              <a:t>4</a:t>
            </a:r>
            <a:endParaRPr lang="en-US" altLang="zh-CN" sz="3600">
              <a:latin typeface="+mj-lt"/>
            </a:endParaRPr>
          </a:p>
        </p:txBody>
      </p:sp>
      <p:sp>
        <p:nvSpPr>
          <p:cNvPr id="34" name="文本框 33"/>
          <p:cNvSpPr txBox="1"/>
          <p:nvPr/>
        </p:nvSpPr>
        <p:spPr>
          <a:xfrm>
            <a:off x="1637737" y="2888793"/>
            <a:ext cx="2965931" cy="668837"/>
          </a:xfrm>
          <a:prstGeom prst="rect">
            <a:avLst/>
          </a:prstGeom>
          <a:noFill/>
        </p:spPr>
        <p:txBody>
          <a:bodyPr wrap="square">
            <a:spAutoFit/>
          </a:bodyPr>
          <a:lstStyle>
            <a:defPPr>
              <a:defRPr lang="en-US"/>
            </a:defPPr>
            <a:lvl1pPr algn="just">
              <a:lnSpc>
                <a:spcPct val="120000"/>
              </a:lnSpc>
              <a:defRPr sz="2400" b="1">
                <a:latin typeface="楷体" panose="02010609060101010101" pitchFamily="49" charset="-122"/>
                <a:ea typeface="楷体" panose="02010609060101010101" pitchFamily="49" charset="-122"/>
              </a:defRPr>
            </a:lvl1pPr>
          </a:lstStyle>
          <a:p>
            <a:pPr algn="l"/>
            <a:r>
              <a:rPr lang="zh-CN" altLang="en-US" sz="3600">
                <a:latin typeface="+mj-ea"/>
                <a:ea typeface="+mj-ea"/>
              </a:rPr>
              <a:t>也可以写成</a:t>
            </a:r>
            <a:endParaRPr lang="en-US" altLang="zh-CN" sz="3600"/>
          </a:p>
        </p:txBody>
      </p:sp>
      <p:sp>
        <p:nvSpPr>
          <p:cNvPr id="8" name="文本框 7"/>
          <p:cNvSpPr txBox="1"/>
          <p:nvPr/>
        </p:nvSpPr>
        <p:spPr>
          <a:xfrm>
            <a:off x="3120703" y="1849924"/>
            <a:ext cx="5862742" cy="729430"/>
          </a:xfrm>
          <a:prstGeom prst="rect">
            <a:avLst/>
          </a:prstGeom>
          <a:noFill/>
        </p:spPr>
        <p:txBody>
          <a:bodyPr wrap="square">
            <a:spAutoFit/>
          </a:bodyPr>
          <a:lstStyle>
            <a:defPPr>
              <a:defRPr lang="en-US"/>
            </a:defPPr>
            <a:lvl1pPr algn="just">
              <a:lnSpc>
                <a:spcPct val="120000"/>
              </a:lnSpc>
              <a:defRPr sz="2400" b="1">
                <a:latin typeface="楷体" panose="02010609060101010101" pitchFamily="49" charset="-122"/>
                <a:ea typeface="楷体" panose="02010609060101010101" pitchFamily="49" charset="-122"/>
              </a:defRPr>
            </a:lvl1pPr>
          </a:lstStyle>
          <a:p>
            <a:pPr algn="ctr"/>
            <a:r>
              <a:rPr lang="zh-CN" altLang="en-US" sz="3600">
                <a:latin typeface="+mj-lt"/>
                <a:ea typeface="+mj-ea"/>
              </a:rPr>
              <a:t>如果 </a:t>
            </a:r>
            <a:r>
              <a:rPr lang="en-US" altLang="zh-CN" sz="3600" i="1">
                <a:latin typeface="+mj-lt"/>
                <a:ea typeface="+mj-ea"/>
              </a:rPr>
              <a:t>a</a:t>
            </a:r>
            <a:r>
              <a:rPr lang="en-US" altLang="zh-CN" sz="3600">
                <a:latin typeface="+mj-lt"/>
                <a:ea typeface="+mj-ea"/>
              </a:rPr>
              <a:t> </a:t>
            </a:r>
            <a:r>
              <a:rPr lang="en-US" altLang="zh-CN" sz="3600">
                <a:latin typeface="+mj-lt"/>
                <a:ea typeface="+mj-ea"/>
                <a:sym typeface="Euclid Math Two" panose="02050601010101010101" pitchFamily="18" charset="2"/>
              </a:rPr>
              <a:t> 0</a:t>
            </a:r>
            <a:r>
              <a:rPr lang="zh-CN" altLang="en-US" sz="3600">
                <a:latin typeface="+mj-lt"/>
                <a:ea typeface="+mj-ea"/>
                <a:sym typeface="Euclid Math Two" panose="02050601010101010101" pitchFamily="18" charset="2"/>
              </a:rPr>
              <a:t>，</a:t>
            </a:r>
            <a:r>
              <a:rPr lang="en-US" altLang="zh-CN" sz="3600" i="1">
                <a:latin typeface="+mj-lt"/>
                <a:ea typeface="+mj-ea"/>
                <a:sym typeface="Euclid Math Two" panose="02050601010101010101" pitchFamily="18" charset="2"/>
              </a:rPr>
              <a:t>b</a:t>
            </a:r>
            <a:r>
              <a:rPr lang="en-US" altLang="zh-CN" sz="3600">
                <a:latin typeface="+mj-lt"/>
                <a:ea typeface="+mj-ea"/>
                <a:sym typeface="Euclid Math Two" panose="02050601010101010101" pitchFamily="18" charset="2"/>
              </a:rPr>
              <a:t>  0</a:t>
            </a:r>
            <a:r>
              <a:rPr lang="zh-CN" altLang="en-US" sz="3600">
                <a:latin typeface="+mj-lt"/>
                <a:ea typeface="+mj-ea"/>
                <a:sym typeface="Euclid Math Two" panose="02050601010101010101" pitchFamily="18" charset="2"/>
              </a:rPr>
              <a:t>，那么有</a:t>
            </a:r>
            <a:endParaRPr lang="en-US" altLang="zh-CN" sz="3600">
              <a:latin typeface="+mj-lt"/>
            </a:endParaRPr>
          </a:p>
        </p:txBody>
      </p:sp>
      <p:graphicFrame>
        <p:nvGraphicFramePr>
          <p:cNvPr id="3" name="对象 2"/>
          <p:cNvGraphicFramePr>
            <a:graphicFrameLocks noChangeAspect="1"/>
          </p:cNvGraphicFramePr>
          <p:nvPr/>
        </p:nvGraphicFramePr>
        <p:xfrm>
          <a:off x="8852248" y="1595514"/>
          <a:ext cx="1905000" cy="1238250"/>
        </p:xfrm>
        <a:graphic>
          <a:graphicData uri="http://schemas.openxmlformats.org/presentationml/2006/ole">
            <mc:AlternateContent xmlns:mc="http://schemas.openxmlformats.org/markup-compatibility/2006">
              <mc:Choice xmlns:v="urn:schemas-microsoft-com:vml" Requires="v">
                <p:oleObj spid="_x0000_s17509" name="Equation" r:id="rId1" imgW="1802130" imgH="1174115" progId="Equation.DSMT4">
                  <p:embed/>
                </p:oleObj>
              </mc:Choice>
              <mc:Fallback>
                <p:oleObj name="Equation" r:id="rId1" imgW="1802130" imgH="1174115" progId="Equation.DSMT4">
                  <p:embed/>
                  <p:pic>
                    <p:nvPicPr>
                      <p:cNvPr id="0" name="图片 17508"/>
                      <p:cNvPicPr/>
                      <p:nvPr/>
                    </p:nvPicPr>
                    <p:blipFill>
                      <a:blip r:embed="rId2"/>
                      <a:stretch>
                        <a:fillRect/>
                      </a:stretch>
                    </p:blipFill>
                    <p:spPr>
                      <a:xfrm>
                        <a:off x="8852248" y="1595514"/>
                        <a:ext cx="1905000" cy="1238250"/>
                      </a:xfrm>
                      <a:prstGeom prst="rect">
                        <a:avLst/>
                      </a:prstGeom>
                    </p:spPr>
                  </p:pic>
                </p:oleObj>
              </mc:Fallback>
            </mc:AlternateContent>
          </a:graphicData>
        </a:graphic>
      </p:graphicFrame>
      <p:graphicFrame>
        <p:nvGraphicFramePr>
          <p:cNvPr id="12" name="对象 11"/>
          <p:cNvGraphicFramePr>
            <a:graphicFrameLocks noChangeAspect="1"/>
          </p:cNvGraphicFramePr>
          <p:nvPr/>
        </p:nvGraphicFramePr>
        <p:xfrm>
          <a:off x="4287382" y="2689803"/>
          <a:ext cx="4368800" cy="1244600"/>
        </p:xfrm>
        <a:graphic>
          <a:graphicData uri="http://schemas.openxmlformats.org/presentationml/2006/ole">
            <mc:AlternateContent xmlns:mc="http://schemas.openxmlformats.org/markup-compatibility/2006">
              <mc:Choice xmlns:v="urn:schemas-microsoft-com:vml" Requires="v">
                <p:oleObj spid="_x0000_s17510" name="Equation" r:id="rId3" imgW="104851200" imgH="29870400" progId="Equation.DSMT4">
                  <p:embed/>
                </p:oleObj>
              </mc:Choice>
              <mc:Fallback>
                <p:oleObj name="Equation" r:id="rId3" imgW="104851200" imgH="29870400" progId="Equation.DSMT4">
                  <p:embed/>
                  <p:pic>
                    <p:nvPicPr>
                      <p:cNvPr id="0" name="对象 11"/>
                      <p:cNvPicPr/>
                      <p:nvPr/>
                    </p:nvPicPr>
                    <p:blipFill>
                      <a:blip r:embed="rId4"/>
                      <a:stretch>
                        <a:fillRect/>
                      </a:stretch>
                    </p:blipFill>
                    <p:spPr>
                      <a:xfrm>
                        <a:off x="4287382" y="2689803"/>
                        <a:ext cx="4368800" cy="1244600"/>
                      </a:xfrm>
                      <a:prstGeom prst="rect">
                        <a:avLst/>
                      </a:prstGeom>
                    </p:spPr>
                  </p:pic>
                </p:oleObj>
              </mc:Fallback>
            </mc:AlternateContent>
          </a:graphicData>
        </a:graphic>
      </p:graphicFrame>
      <p:sp>
        <p:nvSpPr>
          <p:cNvPr id="13" name="文本框 4"/>
          <p:cNvSpPr txBox="1"/>
          <p:nvPr/>
        </p:nvSpPr>
        <p:spPr>
          <a:xfrm>
            <a:off x="666327" y="994933"/>
            <a:ext cx="7428653" cy="693523"/>
          </a:xfrm>
          <a:prstGeom prst="rect">
            <a:avLst/>
          </a:prstGeom>
          <a:noFill/>
          <a:ln w="9525">
            <a:noFill/>
          </a:ln>
        </p:spPr>
        <p:txBody>
          <a:bodyPr wrap="square">
            <a:spAutoFit/>
          </a:bodyPr>
          <a:lstStyle/>
          <a:p>
            <a:pPr defTabSz="1219200" eaLnBrk="1" hangingPunct="1">
              <a:lnSpc>
                <a:spcPct val="120000"/>
              </a:lnSpc>
              <a:spcBef>
                <a:spcPts val="800"/>
              </a:spcBef>
            </a:pPr>
            <a:r>
              <a:rPr lang="zh-CN" altLang="en-US" sz="3600" b="1" dirty="0">
                <a:solidFill>
                  <a:srgbClr val="000000"/>
                </a:solidFill>
                <a:latin typeface="Times New Roman" panose="02020603050405020304" pitchFamily="18" charset="0"/>
                <a:ea typeface="黑体" panose="02010609060101010101" pitchFamily="49" charset="-122"/>
              </a:rPr>
              <a:t>一、二次根式的除法法则：</a:t>
            </a:r>
            <a:endParaRPr lang="zh-CN" altLang="en-US" sz="3600" b="1" dirty="0">
              <a:solidFill>
                <a:srgbClr val="000000"/>
              </a:solidFill>
              <a:latin typeface="Times New Roman" panose="02020603050405020304" pitchFamily="18" charset="0"/>
              <a:ea typeface="黑体" panose="02010609060101010101" pitchFamily="49" charset="-122"/>
            </a:endParaRPr>
          </a:p>
        </p:txBody>
      </p:sp>
      <p:sp>
        <p:nvSpPr>
          <p:cNvPr id="14" name="文本框 4"/>
          <p:cNvSpPr txBox="1"/>
          <p:nvPr/>
        </p:nvSpPr>
        <p:spPr>
          <a:xfrm>
            <a:off x="666327" y="4044852"/>
            <a:ext cx="6193367" cy="693523"/>
          </a:xfrm>
          <a:prstGeom prst="rect">
            <a:avLst/>
          </a:prstGeom>
          <a:noFill/>
          <a:ln w="9525">
            <a:noFill/>
          </a:ln>
        </p:spPr>
        <p:txBody>
          <a:bodyPr wrap="square">
            <a:spAutoFit/>
          </a:bodyPr>
          <a:lstStyle/>
          <a:p>
            <a:pPr defTabSz="1219200" eaLnBrk="1" hangingPunct="1">
              <a:lnSpc>
                <a:spcPct val="120000"/>
              </a:lnSpc>
              <a:spcBef>
                <a:spcPts val="800"/>
              </a:spcBef>
            </a:pPr>
            <a:r>
              <a:rPr lang="zh-CN" altLang="en-US" sz="3600" b="1" dirty="0">
                <a:solidFill>
                  <a:srgbClr val="000000"/>
                </a:solidFill>
                <a:latin typeface="Times New Roman" panose="02020603050405020304" pitchFamily="18" charset="0"/>
                <a:ea typeface="黑体" panose="02010609060101010101" pitchFamily="49" charset="-122"/>
              </a:rPr>
              <a:t>二、最简二次根式特征：</a:t>
            </a:r>
            <a:endParaRPr lang="zh-CN" altLang="en-US" sz="3600" b="1" dirty="0">
              <a:solidFill>
                <a:srgbClr val="000000"/>
              </a:solidFill>
              <a:latin typeface="Times New Roman" panose="02020603050405020304" pitchFamily="18" charset="0"/>
              <a:ea typeface="黑体" panose="02010609060101010101" pitchFamily="49" charset="-122"/>
            </a:endParaRPr>
          </a:p>
        </p:txBody>
      </p:sp>
      <p:sp>
        <p:nvSpPr>
          <p:cNvPr id="15" name="文本框 14"/>
          <p:cNvSpPr txBox="1"/>
          <p:nvPr/>
        </p:nvSpPr>
        <p:spPr>
          <a:xfrm>
            <a:off x="1486748" y="4796691"/>
            <a:ext cx="5690666" cy="646331"/>
          </a:xfrm>
          <a:prstGeom prst="rect">
            <a:avLst/>
          </a:prstGeom>
          <a:noFill/>
        </p:spPr>
        <p:txBody>
          <a:bodyPr wrap="square" rtlCol="0" anchor="t">
            <a:spAutoFit/>
          </a:bodyPr>
          <a:lstStyle/>
          <a:p>
            <a:r>
              <a:rPr lang="zh-CN" altLang="en-US" sz="3600" b="1"/>
              <a:t>（</a:t>
            </a:r>
            <a:r>
              <a:rPr lang="en-US" altLang="zh-CN" sz="3600" b="1"/>
              <a:t>1</a:t>
            </a:r>
            <a:r>
              <a:rPr lang="zh-CN" altLang="en-US" sz="3600" b="1"/>
              <a:t>）被开方数</a:t>
            </a:r>
            <a:r>
              <a:rPr lang="zh-CN" altLang="en-US" sz="3600" b="1">
                <a:solidFill>
                  <a:srgbClr val="FF0000"/>
                </a:solidFill>
              </a:rPr>
              <a:t>不含分母</a:t>
            </a:r>
            <a:r>
              <a:rPr lang="zh-CN" altLang="en-US" sz="3600" b="1"/>
              <a:t>；</a:t>
            </a:r>
            <a:endParaRPr lang="zh-CN" altLang="en-US" sz="3600" b="1"/>
          </a:p>
        </p:txBody>
      </p:sp>
      <p:sp>
        <p:nvSpPr>
          <p:cNvPr id="16" name="文本框 15"/>
          <p:cNvSpPr txBox="1"/>
          <p:nvPr/>
        </p:nvSpPr>
        <p:spPr>
          <a:xfrm>
            <a:off x="1486747" y="5503551"/>
            <a:ext cx="9936990" cy="646331"/>
          </a:xfrm>
          <a:prstGeom prst="rect">
            <a:avLst/>
          </a:prstGeom>
          <a:noFill/>
        </p:spPr>
        <p:txBody>
          <a:bodyPr wrap="square" rtlCol="0" anchor="t">
            <a:spAutoFit/>
          </a:bodyPr>
          <a:lstStyle/>
          <a:p>
            <a:r>
              <a:rPr lang="zh-CN" altLang="en-US" sz="3600" b="1">
                <a:latin typeface="Times New Roman" panose="02020603050405020304" pitchFamily="18" charset="0"/>
                <a:cs typeface="Times New Roman" panose="02020603050405020304" pitchFamily="18" charset="0"/>
              </a:rPr>
              <a:t>（</a:t>
            </a:r>
            <a:r>
              <a:rPr lang="en-US" altLang="zh-CN" sz="3600" b="1">
                <a:latin typeface="Times New Roman" panose="02020603050405020304" pitchFamily="18" charset="0"/>
                <a:cs typeface="Times New Roman" panose="02020603050405020304" pitchFamily="18" charset="0"/>
              </a:rPr>
              <a:t>2</a:t>
            </a:r>
            <a:r>
              <a:rPr lang="zh-CN" altLang="en-US" sz="3600" b="1">
                <a:latin typeface="Times New Roman" panose="02020603050405020304" pitchFamily="18" charset="0"/>
                <a:cs typeface="Times New Roman" panose="02020603050405020304" pitchFamily="18" charset="0"/>
              </a:rPr>
              <a:t>）被开方数中</a:t>
            </a:r>
            <a:r>
              <a:rPr lang="zh-CN" altLang="en-US" sz="3600" b="1">
                <a:solidFill>
                  <a:srgbClr val="FF0000"/>
                </a:solidFill>
                <a:latin typeface="Times New Roman" panose="02020603050405020304" pitchFamily="18" charset="0"/>
                <a:cs typeface="Times New Roman" panose="02020603050405020304" pitchFamily="18" charset="0"/>
              </a:rPr>
              <a:t>不含能开得尽方的因数或因式</a:t>
            </a:r>
            <a:r>
              <a:rPr lang="en-US" altLang="zh-CN" sz="3600" b="1">
                <a:latin typeface="Times New Roman" panose="02020603050405020304" pitchFamily="18" charset="0"/>
                <a:cs typeface="Times New Roman" panose="02020603050405020304" pitchFamily="18" charset="0"/>
              </a:rPr>
              <a:t>.</a:t>
            </a:r>
            <a:endParaRPr lang="zh-CN" altLang="en-US" sz="3600" b="1">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1"/>
      <p:bldP spid="14" grpId="0"/>
      <p:bldP spid="14" grpId="1"/>
      <p:bldP spid="15" grpId="0"/>
      <p:bldP spid="15" grpId="1"/>
      <p:bldP spid="16" grpId="0"/>
      <p:bldP spid="16" grpId="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4875153" y="173868"/>
            <a:ext cx="2441694" cy="769441"/>
          </a:xfrm>
          <a:prstGeom prst="rect">
            <a:avLst/>
          </a:prstGeom>
          <a:noFill/>
        </p:spPr>
        <p:txBody>
          <a:bodyPr wrap="none" rtlCol="0">
            <a:spAutoFit/>
          </a:bodyPr>
          <a:lstStyle/>
          <a:p>
            <a:pPr algn="ctr"/>
            <a:r>
              <a:rPr lang="zh-CN" altLang="en-US" sz="4400" b="1">
                <a:solidFill>
                  <a:srgbClr val="2E75B6"/>
                </a:solidFill>
                <a:latin typeface="华文中宋" panose="02010600040101010101" pitchFamily="2" charset="-122"/>
                <a:ea typeface="华文中宋" panose="02010600040101010101" pitchFamily="2" charset="-122"/>
              </a:rPr>
              <a:t>课后作业</a:t>
            </a:r>
            <a:endParaRPr lang="zh-CN" altLang="en-US" sz="4400" b="1" dirty="0">
              <a:solidFill>
                <a:srgbClr val="2E75B6"/>
              </a:solidFill>
              <a:latin typeface="华文中宋" panose="02010600040101010101" pitchFamily="2" charset="-122"/>
              <a:ea typeface="华文中宋" panose="02010600040101010101" pitchFamily="2" charset="-122"/>
            </a:endParaRPr>
          </a:p>
        </p:txBody>
      </p:sp>
      <p:sp>
        <p:nvSpPr>
          <p:cNvPr id="3" name="Rectangle 2"/>
          <p:cNvSpPr>
            <a:spLocks noChangeArrowheads="1"/>
          </p:cNvSpPr>
          <p:nvPr/>
        </p:nvSpPr>
        <p:spPr bwMode="auto">
          <a:xfrm>
            <a:off x="2774950" y="2787015"/>
            <a:ext cx="7740650" cy="898836"/>
          </a:xfrm>
          <a:prstGeom prst="rect">
            <a:avLst/>
          </a:prstGeom>
          <a:noFill/>
          <a:ln>
            <a:noFill/>
          </a:ln>
        </p:spPr>
        <p:txBody>
          <a:bodyPr>
            <a:spAutoFit/>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spcBef>
                <a:spcPct val="20000"/>
              </a:spcBef>
              <a:defRPr/>
            </a:pPr>
            <a:r>
              <a:rPr lang="zh-CN" altLang="en-US" sz="4000" b="1">
                <a:solidFill>
                  <a:srgbClr val="000000"/>
                </a:solidFill>
                <a:latin typeface="+mj-lt"/>
                <a:ea typeface="黑体" panose="02010609060101010101" pitchFamily="49" charset="-122"/>
              </a:rPr>
              <a:t>完成</a:t>
            </a:r>
            <a:r>
              <a:rPr lang="zh-CN" altLang="en-US" sz="4000" b="1" dirty="0">
                <a:solidFill>
                  <a:srgbClr val="000000"/>
                </a:solidFill>
                <a:latin typeface="+mj-lt"/>
                <a:ea typeface="黑体" panose="02010609060101010101" pitchFamily="49" charset="-122"/>
              </a:rPr>
              <a:t>练习册本课时的习题。</a:t>
            </a:r>
            <a:endParaRPr lang="zh-CN" altLang="en-US" sz="4000" b="1" dirty="0">
              <a:solidFill>
                <a:srgbClr val="000000"/>
              </a:solidFill>
              <a:latin typeface="+mj-lt"/>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文本框 12"/>
          <p:cNvSpPr txBox="1"/>
          <p:nvPr/>
        </p:nvSpPr>
        <p:spPr>
          <a:xfrm>
            <a:off x="4922065" y="173868"/>
            <a:ext cx="2441694" cy="769441"/>
          </a:xfrm>
          <a:prstGeom prst="rect">
            <a:avLst/>
          </a:prstGeom>
          <a:noFill/>
        </p:spPr>
        <p:txBody>
          <a:bodyPr wrap="none" rtlCol="0">
            <a:spAutoFit/>
          </a:bodyPr>
          <a:lstStyle/>
          <a:p>
            <a:pPr algn="ctr"/>
            <a:r>
              <a:rPr lang="zh-CN" altLang="en-US" sz="4400" b="1">
                <a:solidFill>
                  <a:srgbClr val="2E75B6"/>
                </a:solidFill>
                <a:latin typeface="华文中宋" panose="02010600040101010101" pitchFamily="2" charset="-122"/>
                <a:ea typeface="华文中宋" panose="02010600040101010101" pitchFamily="2" charset="-122"/>
              </a:rPr>
              <a:t>情境导</a:t>
            </a:r>
            <a:r>
              <a:rPr lang="zh-CN" altLang="en-US" sz="4400" b="1" dirty="0">
                <a:solidFill>
                  <a:srgbClr val="2E75B6"/>
                </a:solidFill>
                <a:latin typeface="华文中宋" panose="02010600040101010101" pitchFamily="2" charset="-122"/>
                <a:ea typeface="华文中宋" panose="02010600040101010101" pitchFamily="2" charset="-122"/>
              </a:rPr>
              <a:t>入</a:t>
            </a:r>
            <a:endParaRPr lang="zh-CN" altLang="en-US" sz="4400" b="1" dirty="0">
              <a:solidFill>
                <a:srgbClr val="2E75B6"/>
              </a:solidFill>
              <a:latin typeface="华文中宋" panose="02010600040101010101" pitchFamily="2" charset="-122"/>
              <a:ea typeface="华文中宋" panose="02010600040101010101" pitchFamily="2" charset="-122"/>
            </a:endParaRPr>
          </a:p>
        </p:txBody>
      </p:sp>
      <p:sp>
        <p:nvSpPr>
          <p:cNvPr id="20" name="矩形 19"/>
          <p:cNvSpPr/>
          <p:nvPr/>
        </p:nvSpPr>
        <p:spPr>
          <a:xfrm>
            <a:off x="752138" y="943309"/>
            <a:ext cx="11022328" cy="4973156"/>
          </a:xfrm>
          <a:prstGeom prst="rect">
            <a:avLst/>
          </a:prstGeom>
          <a:noFill/>
          <a:ln w="9525">
            <a:noFill/>
          </a:ln>
        </p:spPr>
        <p:txBody>
          <a:bodyPr wrap="square" rtlCol="0" anchor="t">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nSpc>
                <a:spcPct val="150000"/>
              </a:lnSpc>
              <a:spcBef>
                <a:spcPts val="0"/>
              </a:spcBef>
            </a:pPr>
            <a:r>
              <a:rPr lang="zh-CN" altLang="en-US" sz="3600" b="1">
                <a:solidFill>
                  <a:srgbClr val="000000"/>
                </a:solidFill>
                <a:latin typeface="times" panose="02020603050405020304" pitchFamily="18" charset="0"/>
                <a:ea typeface="+mn-ea"/>
                <a:cs typeface="times" panose="02020603050405020304" pitchFamily="18" charset="0"/>
                <a:sym typeface="+mn-ea"/>
              </a:rPr>
              <a:t>        登高可以望远</a:t>
            </a:r>
            <a:r>
              <a:rPr lang="en-US" altLang="zh-CN" sz="3600" b="1">
                <a:solidFill>
                  <a:srgbClr val="000000"/>
                </a:solidFill>
                <a:latin typeface="times" panose="02020603050405020304" pitchFamily="18" charset="0"/>
                <a:ea typeface="+mn-ea"/>
                <a:cs typeface="times" panose="02020603050405020304" pitchFamily="18" charset="0"/>
                <a:sym typeface="+mn-ea"/>
              </a:rPr>
              <a:t>.</a:t>
            </a:r>
            <a:endParaRPr lang="en-US" altLang="zh-CN" sz="3600" b="1">
              <a:solidFill>
                <a:srgbClr val="000000"/>
              </a:solidFill>
              <a:latin typeface="times" panose="02020603050405020304" pitchFamily="18" charset="0"/>
              <a:ea typeface="+mn-ea"/>
              <a:cs typeface="times" panose="02020603050405020304" pitchFamily="18" charset="0"/>
              <a:sym typeface="+mn-ea"/>
            </a:endParaRPr>
          </a:p>
          <a:p>
            <a:pPr>
              <a:lnSpc>
                <a:spcPct val="150000"/>
              </a:lnSpc>
              <a:spcBef>
                <a:spcPts val="0"/>
              </a:spcBef>
            </a:pPr>
            <a:r>
              <a:rPr lang="zh-CN" altLang="en-US" sz="3600" b="1">
                <a:solidFill>
                  <a:srgbClr val="000000"/>
                </a:solidFill>
                <a:latin typeface="times" panose="02020603050405020304" pitchFamily="18" charset="0"/>
                <a:ea typeface="+mn-ea"/>
                <a:cs typeface="times" panose="02020603050405020304" pitchFamily="18" charset="0"/>
                <a:sym typeface="+mn-ea"/>
              </a:rPr>
              <a:t>        已知观察者观察高度（单位：</a:t>
            </a:r>
            <a:r>
              <a:rPr lang="en-US" altLang="zh-CN" sz="3600" b="1">
                <a:solidFill>
                  <a:srgbClr val="000000"/>
                </a:solidFill>
                <a:latin typeface="times" panose="02020603050405020304" pitchFamily="18" charset="0"/>
                <a:ea typeface="+mn-ea"/>
                <a:cs typeface="times" panose="02020603050405020304" pitchFamily="18" charset="0"/>
                <a:sym typeface="+mn-ea"/>
              </a:rPr>
              <a:t>m</a:t>
            </a:r>
            <a:r>
              <a:rPr lang="zh-CN" altLang="en-US" sz="3600" b="1">
                <a:solidFill>
                  <a:srgbClr val="000000"/>
                </a:solidFill>
                <a:latin typeface="times" panose="02020603050405020304" pitchFamily="18" charset="0"/>
                <a:ea typeface="+mn-ea"/>
                <a:cs typeface="times" panose="02020603050405020304" pitchFamily="18" charset="0"/>
                <a:sym typeface="+mn-ea"/>
              </a:rPr>
              <a:t>）与可见水平距离 </a:t>
            </a:r>
            <a:r>
              <a:rPr lang="en-US" altLang="zh-CN" sz="3600" b="1" i="1">
                <a:solidFill>
                  <a:srgbClr val="000000"/>
                </a:solidFill>
                <a:latin typeface="times" panose="02020603050405020304" pitchFamily="18" charset="0"/>
                <a:ea typeface="+mn-ea"/>
                <a:cs typeface="times" panose="02020603050405020304" pitchFamily="18" charset="0"/>
                <a:sym typeface="+mn-ea"/>
              </a:rPr>
              <a:t>d</a:t>
            </a:r>
            <a:r>
              <a:rPr lang="zh-CN" altLang="en-US" sz="3600" b="1">
                <a:solidFill>
                  <a:srgbClr val="000000"/>
                </a:solidFill>
                <a:latin typeface="times" panose="02020603050405020304" pitchFamily="18" charset="0"/>
                <a:ea typeface="+mn-ea"/>
                <a:cs typeface="times" panose="02020603050405020304" pitchFamily="18" charset="0"/>
                <a:sym typeface="+mn-ea"/>
              </a:rPr>
              <a:t>（单位：</a:t>
            </a:r>
            <a:r>
              <a:rPr lang="en-US" altLang="zh-CN" sz="3600" b="1">
                <a:solidFill>
                  <a:srgbClr val="000000"/>
                </a:solidFill>
                <a:latin typeface="times" panose="02020603050405020304" pitchFamily="18" charset="0"/>
                <a:ea typeface="+mn-ea"/>
                <a:cs typeface="times" panose="02020603050405020304" pitchFamily="18" charset="0"/>
                <a:sym typeface="+mn-ea"/>
              </a:rPr>
              <a:t>km</a:t>
            </a:r>
            <a:r>
              <a:rPr lang="zh-CN" altLang="en-US" sz="3600" b="1">
                <a:solidFill>
                  <a:srgbClr val="000000"/>
                </a:solidFill>
                <a:latin typeface="times" panose="02020603050405020304" pitchFamily="18" charset="0"/>
                <a:ea typeface="+mn-ea"/>
                <a:cs typeface="times" panose="02020603050405020304" pitchFamily="18" charset="0"/>
                <a:sym typeface="+mn-ea"/>
              </a:rPr>
              <a:t>）之间存在近似关系</a:t>
            </a:r>
            <a:endParaRPr lang="en-US" altLang="zh-CN" sz="3600" b="1">
              <a:solidFill>
                <a:srgbClr val="000000"/>
              </a:solidFill>
              <a:latin typeface="times" panose="02020603050405020304" pitchFamily="18" charset="0"/>
              <a:ea typeface="+mn-ea"/>
              <a:cs typeface="times" panose="02020603050405020304" pitchFamily="18" charset="0"/>
              <a:sym typeface="+mn-ea"/>
            </a:endParaRPr>
          </a:p>
          <a:p>
            <a:pPr>
              <a:lnSpc>
                <a:spcPct val="150000"/>
              </a:lnSpc>
              <a:spcBef>
                <a:spcPts val="0"/>
              </a:spcBef>
            </a:pPr>
            <a:r>
              <a:rPr lang="zh-CN" altLang="en-US" sz="3600" b="1">
                <a:solidFill>
                  <a:srgbClr val="000000"/>
                </a:solidFill>
                <a:latin typeface="times" panose="02020603050405020304" pitchFamily="18" charset="0"/>
                <a:ea typeface="+mn-ea"/>
                <a:cs typeface="times" panose="02020603050405020304" pitchFamily="18" charset="0"/>
                <a:sym typeface="+mn-ea"/>
              </a:rPr>
              <a:t>观察者从观察高度为 </a:t>
            </a:r>
            <a:r>
              <a:rPr lang="en-US" altLang="zh-CN" sz="3600" b="1" i="1">
                <a:solidFill>
                  <a:srgbClr val="000000"/>
                </a:solidFill>
                <a:latin typeface="times" panose="02020603050405020304" pitchFamily="18" charset="0"/>
                <a:ea typeface="+mn-ea"/>
                <a:cs typeface="times" panose="02020603050405020304" pitchFamily="18" charset="0"/>
                <a:sym typeface="+mn-ea"/>
              </a:rPr>
              <a:t>n</a:t>
            </a:r>
            <a:r>
              <a:rPr lang="en-US" altLang="zh-CN" sz="3600" b="1">
                <a:solidFill>
                  <a:srgbClr val="000000"/>
                </a:solidFill>
                <a:latin typeface="times" panose="02020603050405020304" pitchFamily="18" charset="0"/>
                <a:ea typeface="+mn-ea"/>
                <a:cs typeface="times" panose="02020603050405020304" pitchFamily="18" charset="0"/>
                <a:sym typeface="+mn-ea"/>
              </a:rPr>
              <a:t> m </a:t>
            </a:r>
            <a:r>
              <a:rPr lang="zh-CN" altLang="en-US" sz="3600" b="1">
                <a:solidFill>
                  <a:srgbClr val="000000"/>
                </a:solidFill>
                <a:latin typeface="times" panose="02020603050405020304" pitchFamily="18" charset="0"/>
                <a:ea typeface="+mn-ea"/>
                <a:cs typeface="times" panose="02020603050405020304" pitchFamily="18" charset="0"/>
                <a:sym typeface="+mn-ea"/>
              </a:rPr>
              <a:t>的山腰登上观察高度为 </a:t>
            </a:r>
            <a:r>
              <a:rPr lang="en-US" altLang="zh-CN" sz="3600" b="1">
                <a:solidFill>
                  <a:srgbClr val="000000"/>
                </a:solidFill>
                <a:latin typeface="times" panose="02020603050405020304" pitchFamily="18" charset="0"/>
                <a:ea typeface="+mn-ea"/>
                <a:cs typeface="times" panose="02020603050405020304" pitchFamily="18" charset="0"/>
                <a:sym typeface="+mn-ea"/>
              </a:rPr>
              <a:t>2</a:t>
            </a:r>
            <a:r>
              <a:rPr lang="en-US" altLang="zh-CN" sz="3600" b="1" i="1">
                <a:solidFill>
                  <a:srgbClr val="000000"/>
                </a:solidFill>
                <a:latin typeface="times" panose="02020603050405020304" pitchFamily="18" charset="0"/>
                <a:ea typeface="+mn-ea"/>
                <a:cs typeface="times" panose="02020603050405020304" pitchFamily="18" charset="0"/>
                <a:sym typeface="+mn-ea"/>
              </a:rPr>
              <a:t>n</a:t>
            </a:r>
            <a:r>
              <a:rPr lang="en-US" altLang="zh-CN" sz="3600" b="1">
                <a:solidFill>
                  <a:srgbClr val="000000"/>
                </a:solidFill>
                <a:latin typeface="times" panose="02020603050405020304" pitchFamily="18" charset="0"/>
                <a:ea typeface="+mn-ea"/>
                <a:cs typeface="times" panose="02020603050405020304" pitchFamily="18" charset="0"/>
                <a:sym typeface="+mn-ea"/>
              </a:rPr>
              <a:t> m </a:t>
            </a:r>
            <a:r>
              <a:rPr lang="zh-CN" altLang="en-US" sz="3600" b="1">
                <a:solidFill>
                  <a:srgbClr val="000000"/>
                </a:solidFill>
                <a:latin typeface="times" panose="02020603050405020304" pitchFamily="18" charset="0"/>
                <a:ea typeface="+mn-ea"/>
                <a:cs typeface="times" panose="02020603050405020304" pitchFamily="18" charset="0"/>
                <a:sym typeface="+mn-ea"/>
              </a:rPr>
              <a:t>的山顶，此时的可见水平距离是原来的多少倍？这就需要计算</a:t>
            </a:r>
            <a:r>
              <a:rPr lang="en-US" altLang="zh-CN" sz="3600" b="1">
                <a:solidFill>
                  <a:srgbClr val="000000"/>
                </a:solidFill>
                <a:latin typeface="times" panose="02020603050405020304" pitchFamily="18" charset="0"/>
                <a:ea typeface="+mn-ea"/>
                <a:cs typeface="times" panose="02020603050405020304" pitchFamily="18" charset="0"/>
                <a:sym typeface="+mn-ea"/>
              </a:rPr>
              <a:t>                 </a:t>
            </a:r>
            <a:r>
              <a:rPr lang="zh-CN" altLang="en-US" sz="3600" b="1">
                <a:solidFill>
                  <a:srgbClr val="000000"/>
                </a:solidFill>
                <a:latin typeface="times" panose="02020603050405020304" pitchFamily="18" charset="0"/>
                <a:ea typeface="+mn-ea"/>
                <a:cs typeface="times" panose="02020603050405020304" pitchFamily="18" charset="0"/>
                <a:sym typeface="+mn-ea"/>
              </a:rPr>
              <a:t>，你能将这个式子化简吗？</a:t>
            </a:r>
            <a:endParaRPr lang="zh-CN" altLang="en-US" sz="3600" b="1" dirty="0">
              <a:solidFill>
                <a:srgbClr val="000000"/>
              </a:solidFill>
              <a:latin typeface="times" panose="02020603050405020304" pitchFamily="18" charset="0"/>
              <a:ea typeface="+mn-ea"/>
              <a:cs typeface="times" panose="02020603050405020304" pitchFamily="18" charset="0"/>
              <a:sym typeface="+mn-ea"/>
            </a:endParaRPr>
          </a:p>
        </p:txBody>
      </p:sp>
      <p:graphicFrame>
        <p:nvGraphicFramePr>
          <p:cNvPr id="3" name="对象 2"/>
          <p:cNvGraphicFramePr>
            <a:graphicFrameLocks noChangeAspect="1"/>
          </p:cNvGraphicFramePr>
          <p:nvPr/>
        </p:nvGraphicFramePr>
        <p:xfrm>
          <a:off x="8312009" y="2781601"/>
          <a:ext cx="2273300" cy="558800"/>
        </p:xfrm>
        <a:graphic>
          <a:graphicData uri="http://schemas.openxmlformats.org/presentationml/2006/ole">
            <mc:AlternateContent xmlns:mc="http://schemas.openxmlformats.org/markup-compatibility/2006">
              <mc:Choice xmlns:v="urn:schemas-microsoft-com:vml" Requires="v">
                <p:oleObj spid="_x0000_s2321" name="Equation" r:id="rId1" imgW="54559200" imgH="13411200" progId="Equation.DSMT4">
                  <p:embed/>
                </p:oleObj>
              </mc:Choice>
              <mc:Fallback>
                <p:oleObj name="Equation" r:id="rId1" imgW="54559200" imgH="13411200" progId="Equation.DSMT4">
                  <p:embed/>
                  <p:pic>
                    <p:nvPicPr>
                      <p:cNvPr id="0" name="图片 2320"/>
                      <p:cNvPicPr/>
                      <p:nvPr/>
                    </p:nvPicPr>
                    <p:blipFill>
                      <a:blip r:embed="rId2"/>
                      <a:stretch>
                        <a:fillRect/>
                      </a:stretch>
                    </p:blipFill>
                    <p:spPr>
                      <a:xfrm>
                        <a:off x="8312009" y="2781601"/>
                        <a:ext cx="2273300" cy="558800"/>
                      </a:xfrm>
                      <a:prstGeom prst="rect">
                        <a:avLst/>
                      </a:prstGeom>
                    </p:spPr>
                  </p:pic>
                </p:oleObj>
              </mc:Fallback>
            </mc:AlternateContent>
          </a:graphicData>
        </a:graphic>
      </p:graphicFrame>
      <p:graphicFrame>
        <p:nvGraphicFramePr>
          <p:cNvPr id="23" name="对象 22"/>
          <p:cNvGraphicFramePr>
            <a:graphicFrameLocks noChangeAspect="1"/>
          </p:cNvGraphicFramePr>
          <p:nvPr/>
        </p:nvGraphicFramePr>
        <p:xfrm>
          <a:off x="2763076" y="4958828"/>
          <a:ext cx="1752600" cy="1244600"/>
        </p:xfrm>
        <a:graphic>
          <a:graphicData uri="http://schemas.openxmlformats.org/presentationml/2006/ole">
            <mc:AlternateContent xmlns:mc="http://schemas.openxmlformats.org/markup-compatibility/2006">
              <mc:Choice xmlns:v="urn:schemas-microsoft-com:vml" Requires="v">
                <p:oleObj spid="_x0000_s2322" name="Equation" r:id="rId3" imgW="42062400" imgH="29870400" progId="Equation.DSMT4">
                  <p:embed/>
                </p:oleObj>
              </mc:Choice>
              <mc:Fallback>
                <p:oleObj name="Equation" r:id="rId3" imgW="42062400" imgH="29870400" progId="Equation.DSMT4">
                  <p:embed/>
                  <p:pic>
                    <p:nvPicPr>
                      <p:cNvPr id="0" name="对象 2"/>
                      <p:cNvPicPr/>
                      <p:nvPr/>
                    </p:nvPicPr>
                    <p:blipFill>
                      <a:blip r:embed="rId4"/>
                      <a:stretch>
                        <a:fillRect/>
                      </a:stretch>
                    </p:blipFill>
                    <p:spPr>
                      <a:xfrm>
                        <a:off x="2763076" y="4958828"/>
                        <a:ext cx="1752600" cy="124460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4922055" y="173868"/>
            <a:ext cx="2441694" cy="769441"/>
          </a:xfrm>
          <a:prstGeom prst="rect">
            <a:avLst/>
          </a:prstGeom>
          <a:noFill/>
        </p:spPr>
        <p:txBody>
          <a:bodyPr wrap="none" rtlCol="0">
            <a:spAutoFit/>
          </a:bodyPr>
          <a:lstStyle/>
          <a:p>
            <a:r>
              <a:rPr lang="zh-CN" altLang="en-US" sz="4400" b="1" dirty="0">
                <a:solidFill>
                  <a:srgbClr val="2E75B6"/>
                </a:solidFill>
                <a:latin typeface="华文中宋" panose="02010600040101010101" pitchFamily="2" charset="-122"/>
                <a:ea typeface="华文中宋" panose="02010600040101010101" pitchFamily="2" charset="-122"/>
              </a:rPr>
              <a:t>推进新课</a:t>
            </a:r>
            <a:endParaRPr lang="zh-CN" altLang="en-US" sz="4400" b="1" dirty="0">
              <a:solidFill>
                <a:srgbClr val="2E75B6"/>
              </a:solidFill>
              <a:latin typeface="华文中宋" panose="02010600040101010101" pitchFamily="2" charset="-122"/>
              <a:ea typeface="华文中宋" panose="02010600040101010101" pitchFamily="2" charset="-122"/>
            </a:endParaRPr>
          </a:p>
        </p:txBody>
      </p:sp>
      <p:sp>
        <p:nvSpPr>
          <p:cNvPr id="20" name="文本框 19"/>
          <p:cNvSpPr txBox="1"/>
          <p:nvPr/>
        </p:nvSpPr>
        <p:spPr>
          <a:xfrm>
            <a:off x="2540531" y="1710827"/>
            <a:ext cx="3735010" cy="646331"/>
          </a:xfrm>
          <a:prstGeom prst="rect">
            <a:avLst/>
          </a:prstGeom>
          <a:noFill/>
        </p:spPr>
        <p:txBody>
          <a:bodyPr wrap="square" rtlCol="0">
            <a:spAutoFit/>
          </a:bodyPr>
          <a:lstStyle/>
          <a:p>
            <a:r>
              <a:rPr lang="zh-CN" altLang="en-US" sz="3600" b="1">
                <a:latin typeface="楷体" panose="02010609060101010101" pitchFamily="49" charset="-122"/>
                <a:ea typeface="楷体" panose="02010609060101010101" pitchFamily="49" charset="-122"/>
              </a:rPr>
              <a:t>计算下列各题：</a:t>
            </a:r>
            <a:endParaRPr lang="zh-CN" altLang="en-US" sz="3600" b="1" dirty="0">
              <a:latin typeface="楷体" panose="02010609060101010101" pitchFamily="49" charset="-122"/>
              <a:ea typeface="楷体" panose="02010609060101010101" pitchFamily="49" charset="-122"/>
            </a:endParaRPr>
          </a:p>
        </p:txBody>
      </p:sp>
      <p:sp>
        <p:nvSpPr>
          <p:cNvPr id="21" name="矩形: 圆角 20"/>
          <p:cNvSpPr/>
          <p:nvPr/>
        </p:nvSpPr>
        <p:spPr>
          <a:xfrm>
            <a:off x="944115" y="1710827"/>
            <a:ext cx="1539298" cy="667999"/>
          </a:xfrm>
          <a:prstGeom prst="roundRect">
            <a:avLst/>
          </a:prstGeom>
          <a:solidFill>
            <a:srgbClr val="FEF8EA"/>
          </a:solidFill>
          <a:ln w="57150">
            <a:solidFill>
              <a:srgbClr val="A1C7E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3600" b="1">
                <a:solidFill>
                  <a:srgbClr val="0070C0"/>
                </a:solidFill>
                <a:latin typeface="微软雅黑" panose="020B0503020204020204" pitchFamily="34" charset="-122"/>
                <a:ea typeface="微软雅黑" panose="020B0503020204020204" pitchFamily="34" charset="-122"/>
              </a:rPr>
              <a:t>思 考</a:t>
            </a:r>
            <a:endParaRPr lang="zh-CN" altLang="en-US" sz="3600" b="1" dirty="0">
              <a:solidFill>
                <a:srgbClr val="0070C0"/>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nvGraphicFramePr>
        <p:xfrm>
          <a:off x="2797175" y="2508557"/>
          <a:ext cx="5511800" cy="1244600"/>
        </p:xfrm>
        <a:graphic>
          <a:graphicData uri="http://schemas.openxmlformats.org/presentationml/2006/ole">
            <mc:AlternateContent xmlns:mc="http://schemas.openxmlformats.org/markup-compatibility/2006">
              <mc:Choice xmlns:v="urn:schemas-microsoft-com:vml" Requires="v">
                <p:oleObj spid="_x0000_s3676" name="Equation" r:id="rId1" imgW="132283200" imgH="29870400" progId="Equation.DSMT4">
                  <p:embed/>
                </p:oleObj>
              </mc:Choice>
              <mc:Fallback>
                <p:oleObj name="Equation" r:id="rId1" imgW="132283200" imgH="29870400" progId="Equation.DSMT4">
                  <p:embed/>
                  <p:pic>
                    <p:nvPicPr>
                      <p:cNvPr id="0" name="图片 3675"/>
                      <p:cNvPicPr/>
                      <p:nvPr/>
                    </p:nvPicPr>
                    <p:blipFill>
                      <a:blip r:embed="rId2"/>
                      <a:stretch>
                        <a:fillRect/>
                      </a:stretch>
                    </p:blipFill>
                    <p:spPr>
                      <a:xfrm>
                        <a:off x="2797175" y="2508557"/>
                        <a:ext cx="5511800" cy="1244600"/>
                      </a:xfrm>
                      <a:prstGeom prst="rect">
                        <a:avLst/>
                      </a:prstGeom>
                    </p:spPr>
                  </p:pic>
                </p:oleObj>
              </mc:Fallback>
            </mc:AlternateContent>
          </a:graphicData>
        </a:graphic>
      </p:graphicFrame>
      <p:graphicFrame>
        <p:nvGraphicFramePr>
          <p:cNvPr id="19" name="对象 18"/>
          <p:cNvGraphicFramePr>
            <a:graphicFrameLocks noChangeAspect="1"/>
          </p:cNvGraphicFramePr>
          <p:nvPr/>
        </p:nvGraphicFramePr>
        <p:xfrm>
          <a:off x="2797175" y="3866718"/>
          <a:ext cx="5486400" cy="1244600"/>
        </p:xfrm>
        <a:graphic>
          <a:graphicData uri="http://schemas.openxmlformats.org/presentationml/2006/ole">
            <mc:AlternateContent xmlns:mc="http://schemas.openxmlformats.org/markup-compatibility/2006">
              <mc:Choice xmlns:v="urn:schemas-microsoft-com:vml" Requires="v">
                <p:oleObj spid="_x0000_s3677" name="Equation" r:id="rId3" imgW="131673600" imgH="29870400" progId="Equation.DSMT4">
                  <p:embed/>
                </p:oleObj>
              </mc:Choice>
              <mc:Fallback>
                <p:oleObj name="Equation" r:id="rId3" imgW="131673600" imgH="29870400" progId="Equation.DSMT4">
                  <p:embed/>
                  <p:pic>
                    <p:nvPicPr>
                      <p:cNvPr id="0" name="对象 2"/>
                      <p:cNvPicPr/>
                      <p:nvPr/>
                    </p:nvPicPr>
                    <p:blipFill>
                      <a:blip r:embed="rId4"/>
                      <a:stretch>
                        <a:fillRect/>
                      </a:stretch>
                    </p:blipFill>
                    <p:spPr>
                      <a:xfrm>
                        <a:off x="2797175" y="3866718"/>
                        <a:ext cx="5486400" cy="1244600"/>
                      </a:xfrm>
                      <a:prstGeom prst="rect">
                        <a:avLst/>
                      </a:prstGeom>
                    </p:spPr>
                  </p:pic>
                </p:oleObj>
              </mc:Fallback>
            </mc:AlternateContent>
          </a:graphicData>
        </a:graphic>
      </p:graphicFrame>
      <p:graphicFrame>
        <p:nvGraphicFramePr>
          <p:cNvPr id="14" name="对象 13"/>
          <p:cNvGraphicFramePr>
            <a:graphicFrameLocks noChangeAspect="1"/>
          </p:cNvGraphicFramePr>
          <p:nvPr/>
        </p:nvGraphicFramePr>
        <p:xfrm>
          <a:off x="4691610" y="2318289"/>
          <a:ext cx="330200" cy="1066800"/>
        </p:xfrm>
        <a:graphic>
          <a:graphicData uri="http://schemas.openxmlformats.org/presentationml/2006/ole">
            <mc:AlternateContent xmlns:mc="http://schemas.openxmlformats.org/markup-compatibility/2006">
              <mc:Choice xmlns:v="urn:schemas-microsoft-com:vml" Requires="v">
                <p:oleObj spid="_x0000_s3678" name="Equation" r:id="rId5" imgW="7924800" imgH="25603200" progId="Equation.DSMT4">
                  <p:embed/>
                </p:oleObj>
              </mc:Choice>
              <mc:Fallback>
                <p:oleObj name="Equation" r:id="rId5" imgW="7924800" imgH="25603200" progId="Equation.DSMT4">
                  <p:embed/>
                  <p:pic>
                    <p:nvPicPr>
                      <p:cNvPr id="0" name="对象 16"/>
                      <p:cNvPicPr/>
                      <p:nvPr/>
                    </p:nvPicPr>
                    <p:blipFill>
                      <a:blip r:embed="rId6"/>
                      <a:stretch>
                        <a:fillRect/>
                      </a:stretch>
                    </p:blipFill>
                    <p:spPr>
                      <a:xfrm>
                        <a:off x="4691610" y="2318289"/>
                        <a:ext cx="330200" cy="1066800"/>
                      </a:xfrm>
                      <a:prstGeom prst="rect">
                        <a:avLst/>
                      </a:prstGeom>
                    </p:spPr>
                  </p:pic>
                </p:oleObj>
              </mc:Fallback>
            </mc:AlternateContent>
          </a:graphicData>
        </a:graphic>
      </p:graphicFrame>
      <p:graphicFrame>
        <p:nvGraphicFramePr>
          <p:cNvPr id="16" name="对象 15"/>
          <p:cNvGraphicFramePr>
            <a:graphicFrameLocks noChangeAspect="1"/>
          </p:cNvGraphicFramePr>
          <p:nvPr/>
        </p:nvGraphicFramePr>
        <p:xfrm>
          <a:off x="7377089" y="2321248"/>
          <a:ext cx="330200" cy="1066800"/>
        </p:xfrm>
        <a:graphic>
          <a:graphicData uri="http://schemas.openxmlformats.org/presentationml/2006/ole">
            <mc:AlternateContent xmlns:mc="http://schemas.openxmlformats.org/markup-compatibility/2006">
              <mc:Choice xmlns:v="urn:schemas-microsoft-com:vml" Requires="v">
                <p:oleObj spid="_x0000_s3679" name="Equation" r:id="rId7" imgW="7924800" imgH="25603200" progId="Equation.DSMT4">
                  <p:embed/>
                </p:oleObj>
              </mc:Choice>
              <mc:Fallback>
                <p:oleObj name="Equation" r:id="rId7" imgW="7924800" imgH="25603200" progId="Equation.DSMT4">
                  <p:embed/>
                  <p:pic>
                    <p:nvPicPr>
                      <p:cNvPr id="0" name="对象 13"/>
                      <p:cNvPicPr/>
                      <p:nvPr/>
                    </p:nvPicPr>
                    <p:blipFill>
                      <a:blip r:embed="rId8"/>
                      <a:stretch>
                        <a:fillRect/>
                      </a:stretch>
                    </p:blipFill>
                    <p:spPr>
                      <a:xfrm>
                        <a:off x="7377089" y="2321248"/>
                        <a:ext cx="330200" cy="1066800"/>
                      </a:xfrm>
                      <a:prstGeom prst="rect">
                        <a:avLst/>
                      </a:prstGeom>
                    </p:spPr>
                  </p:pic>
                </p:oleObj>
              </mc:Fallback>
            </mc:AlternateContent>
          </a:graphicData>
        </a:graphic>
      </p:graphicFrame>
      <p:graphicFrame>
        <p:nvGraphicFramePr>
          <p:cNvPr id="18" name="对象 17"/>
          <p:cNvGraphicFramePr>
            <a:graphicFrameLocks noChangeAspect="1"/>
          </p:cNvGraphicFramePr>
          <p:nvPr/>
        </p:nvGraphicFramePr>
        <p:xfrm>
          <a:off x="4715535" y="3670552"/>
          <a:ext cx="330200" cy="1066800"/>
        </p:xfrm>
        <a:graphic>
          <a:graphicData uri="http://schemas.openxmlformats.org/presentationml/2006/ole">
            <mc:AlternateContent xmlns:mc="http://schemas.openxmlformats.org/markup-compatibility/2006">
              <mc:Choice xmlns:v="urn:schemas-microsoft-com:vml" Requires="v">
                <p:oleObj spid="_x0000_s3680" name="Equation" r:id="rId9" imgW="7924800" imgH="25603200" progId="Equation.DSMT4">
                  <p:embed/>
                </p:oleObj>
              </mc:Choice>
              <mc:Fallback>
                <p:oleObj name="Equation" r:id="rId9" imgW="7924800" imgH="25603200" progId="Equation.DSMT4">
                  <p:embed/>
                  <p:pic>
                    <p:nvPicPr>
                      <p:cNvPr id="0" name="对象 13"/>
                      <p:cNvPicPr/>
                      <p:nvPr/>
                    </p:nvPicPr>
                    <p:blipFill>
                      <a:blip r:embed="rId10"/>
                      <a:stretch>
                        <a:fillRect/>
                      </a:stretch>
                    </p:blipFill>
                    <p:spPr>
                      <a:xfrm>
                        <a:off x="4715535" y="3670552"/>
                        <a:ext cx="330200" cy="1066800"/>
                      </a:xfrm>
                      <a:prstGeom prst="rect">
                        <a:avLst/>
                      </a:prstGeom>
                    </p:spPr>
                  </p:pic>
                </p:oleObj>
              </mc:Fallback>
            </mc:AlternateContent>
          </a:graphicData>
        </a:graphic>
      </p:graphicFrame>
      <p:graphicFrame>
        <p:nvGraphicFramePr>
          <p:cNvPr id="26" name="对象 25"/>
          <p:cNvGraphicFramePr>
            <a:graphicFrameLocks noChangeAspect="1"/>
          </p:cNvGraphicFramePr>
          <p:nvPr/>
        </p:nvGraphicFramePr>
        <p:xfrm>
          <a:off x="7377089" y="3680237"/>
          <a:ext cx="330200" cy="1066800"/>
        </p:xfrm>
        <a:graphic>
          <a:graphicData uri="http://schemas.openxmlformats.org/presentationml/2006/ole">
            <mc:AlternateContent xmlns:mc="http://schemas.openxmlformats.org/markup-compatibility/2006">
              <mc:Choice xmlns:v="urn:schemas-microsoft-com:vml" Requires="v">
                <p:oleObj spid="_x0000_s3681" name="Equation" r:id="rId11" imgW="7924800" imgH="25603200" progId="Equation.DSMT4">
                  <p:embed/>
                </p:oleObj>
              </mc:Choice>
              <mc:Fallback>
                <p:oleObj name="Equation" r:id="rId11" imgW="7924800" imgH="25603200" progId="Equation.DSMT4">
                  <p:embed/>
                  <p:pic>
                    <p:nvPicPr>
                      <p:cNvPr id="0" name="对象 17"/>
                      <p:cNvPicPr/>
                      <p:nvPr/>
                    </p:nvPicPr>
                    <p:blipFill>
                      <a:blip r:embed="rId12"/>
                      <a:stretch>
                        <a:fillRect/>
                      </a:stretch>
                    </p:blipFill>
                    <p:spPr>
                      <a:xfrm>
                        <a:off x="7377089" y="3680237"/>
                        <a:ext cx="330200" cy="1066800"/>
                      </a:xfrm>
                      <a:prstGeom prst="rect">
                        <a:avLst/>
                      </a:prstGeom>
                    </p:spPr>
                  </p:pic>
                </p:oleObj>
              </mc:Fallback>
            </mc:AlternateContent>
          </a:graphicData>
        </a:graphic>
      </p:graphicFrame>
      <p:sp>
        <p:nvSpPr>
          <p:cNvPr id="27" name="矩形 26"/>
          <p:cNvSpPr/>
          <p:nvPr/>
        </p:nvSpPr>
        <p:spPr>
          <a:xfrm>
            <a:off x="7172889" y="1673426"/>
            <a:ext cx="4348087" cy="646331"/>
          </a:xfrm>
          <a:prstGeom prst="rect">
            <a:avLst/>
          </a:prstGeom>
          <a:noFill/>
          <a:ln w="9525">
            <a:noFill/>
          </a:ln>
        </p:spPr>
        <p:txBody>
          <a:bodyPr wrap="square" rtlCol="0" anchor="ct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spcBef>
                <a:spcPts val="0"/>
              </a:spcBef>
            </a:pPr>
            <a:r>
              <a:rPr lang="zh-CN" altLang="en-US" sz="3600" b="1">
                <a:solidFill>
                  <a:srgbClr val="000000"/>
                </a:solidFill>
                <a:latin typeface="+mn-ea"/>
                <a:ea typeface="+mn-ea"/>
                <a:cs typeface="宋体" panose="02010600030101010101" pitchFamily="2" charset="-122"/>
                <a:sym typeface="+mn-ea"/>
              </a:rPr>
              <a:t>你能发现什么规律？</a:t>
            </a:r>
            <a:endParaRPr lang="zh-CN" altLang="en-US" sz="3600" b="1" dirty="0">
              <a:solidFill>
                <a:srgbClr val="000000"/>
              </a:solidFill>
              <a:latin typeface="+mn-ea"/>
              <a:ea typeface="+mn-ea"/>
              <a:cs typeface="宋体" panose="02010600030101010101" pitchFamily="2" charset="-122"/>
              <a:sym typeface="+mn-ea"/>
            </a:endParaRPr>
          </a:p>
        </p:txBody>
      </p:sp>
      <p:grpSp>
        <p:nvGrpSpPr>
          <p:cNvPr id="5" name="组合 4"/>
          <p:cNvGrpSpPr/>
          <p:nvPr/>
        </p:nvGrpSpPr>
        <p:grpSpPr>
          <a:xfrm>
            <a:off x="1919286" y="5203279"/>
            <a:ext cx="6456757" cy="1305489"/>
            <a:chOff x="2766902" y="5138624"/>
            <a:chExt cx="6456757" cy="1305489"/>
          </a:xfrm>
        </p:grpSpPr>
        <p:grpSp>
          <p:nvGrpSpPr>
            <p:cNvPr id="29" name="组合 28"/>
            <p:cNvGrpSpPr/>
            <p:nvPr/>
          </p:nvGrpSpPr>
          <p:grpSpPr>
            <a:xfrm>
              <a:off x="2766902" y="5138624"/>
              <a:ext cx="6456757" cy="1305489"/>
              <a:chOff x="2066464" y="4698546"/>
              <a:chExt cx="6456757" cy="1436038"/>
            </a:xfrm>
          </p:grpSpPr>
          <p:sp>
            <p:nvSpPr>
              <p:cNvPr id="30" name="Text Box 4"/>
              <p:cNvSpPr txBox="1">
                <a:spLocks noChangeArrowheads="1"/>
              </p:cNvSpPr>
              <p:nvPr/>
            </p:nvSpPr>
            <p:spPr bwMode="auto">
              <a:xfrm>
                <a:off x="2066465" y="4698546"/>
                <a:ext cx="6456756" cy="1436038"/>
              </a:xfrm>
              <a:prstGeom prst="rect">
                <a:avLst/>
              </a:prstGeom>
              <a:solidFill>
                <a:srgbClr val="FFFFFF"/>
              </a:solidFill>
              <a:ln>
                <a:solidFill>
                  <a:srgbClr val="ED7D31"/>
                </a:solidFill>
              </a:ln>
            </p:spPr>
            <p:txBody>
              <a:bodyPr wrap="square" anchor="ctr" anchorCtr="0">
                <a:no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defRPr/>
                </a:pPr>
                <a:endParaRPr lang="zh-CN" altLang="en-US" sz="4000" dirty="0">
                  <a:solidFill>
                    <a:srgbClr val="0000FF"/>
                  </a:solidFill>
                  <a:latin typeface="楷体" panose="02010609060101010101" pitchFamily="49" charset="-122"/>
                  <a:ea typeface="楷体" panose="02010609060101010101" pitchFamily="49" charset="-122"/>
                </a:endParaRPr>
              </a:p>
            </p:txBody>
          </p:sp>
          <p:sp>
            <p:nvSpPr>
              <p:cNvPr id="31" name="Text Box 4"/>
              <p:cNvSpPr txBox="1">
                <a:spLocks noChangeArrowheads="1"/>
              </p:cNvSpPr>
              <p:nvPr/>
            </p:nvSpPr>
            <p:spPr bwMode="auto">
              <a:xfrm>
                <a:off x="2066464" y="4698546"/>
                <a:ext cx="1285770" cy="1436038"/>
              </a:xfrm>
              <a:prstGeom prst="rect">
                <a:avLst/>
              </a:prstGeom>
              <a:solidFill>
                <a:srgbClr val="FFC000"/>
              </a:solidFill>
              <a:ln>
                <a:solidFill>
                  <a:srgbClr val="ED7D31"/>
                </a:solidFill>
              </a:ln>
            </p:spPr>
            <p:txBody>
              <a:bodyPr wrap="square" anchor="ctr" anchorCtr="0">
                <a:no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defRPr/>
                </a:pPr>
                <a:r>
                  <a:rPr lang="zh-CN" altLang="en-US" sz="3600" dirty="0">
                    <a:latin typeface="楷体" panose="02010609060101010101" pitchFamily="49" charset="-122"/>
                    <a:ea typeface="楷体" panose="02010609060101010101" pitchFamily="49" charset="-122"/>
                  </a:rPr>
                  <a:t>猜想</a:t>
                </a:r>
                <a:endParaRPr lang="zh-CN" altLang="en-US" sz="3600" dirty="0">
                  <a:solidFill>
                    <a:srgbClr val="0000FF"/>
                  </a:solidFill>
                  <a:latin typeface="楷体" panose="02010609060101010101" pitchFamily="49" charset="-122"/>
                  <a:ea typeface="楷体" panose="02010609060101010101" pitchFamily="49" charset="-122"/>
                </a:endParaRPr>
              </a:p>
            </p:txBody>
          </p:sp>
        </p:grpSp>
        <p:graphicFrame>
          <p:nvGraphicFramePr>
            <p:cNvPr id="4" name="对象 3"/>
            <p:cNvGraphicFramePr>
              <a:graphicFrameLocks noChangeAspect="1"/>
            </p:cNvGraphicFramePr>
            <p:nvPr/>
          </p:nvGraphicFramePr>
          <p:xfrm>
            <a:off x="4466291" y="5172912"/>
            <a:ext cx="4368800" cy="1244600"/>
          </p:xfrm>
          <a:graphic>
            <a:graphicData uri="http://schemas.openxmlformats.org/presentationml/2006/ole">
              <mc:AlternateContent xmlns:mc="http://schemas.openxmlformats.org/markup-compatibility/2006">
                <mc:Choice xmlns:v="urn:schemas-microsoft-com:vml" Requires="v">
                  <p:oleObj spid="_x0000_s3682" name="Equation" r:id="rId13" imgW="104851200" imgH="29870400" progId="Equation.DSMT4">
                    <p:embed/>
                  </p:oleObj>
                </mc:Choice>
                <mc:Fallback>
                  <p:oleObj name="Equation" r:id="rId13" imgW="104851200" imgH="29870400" progId="Equation.DSMT4">
                    <p:embed/>
                    <p:pic>
                      <p:nvPicPr>
                        <p:cNvPr id="0" name="图片 3681"/>
                        <p:cNvPicPr/>
                        <p:nvPr/>
                      </p:nvPicPr>
                      <p:blipFill>
                        <a:blip r:embed="rId14"/>
                        <a:stretch>
                          <a:fillRect/>
                        </a:stretch>
                      </p:blipFill>
                      <p:spPr>
                        <a:xfrm>
                          <a:off x="4466291" y="5172912"/>
                          <a:ext cx="4368800" cy="1244600"/>
                        </a:xfrm>
                        <a:prstGeom prst="rect">
                          <a:avLst/>
                        </a:prstGeom>
                      </p:spPr>
                    </p:pic>
                  </p:oleObj>
                </mc:Fallback>
              </mc:AlternateContent>
            </a:graphicData>
          </a:graphic>
        </p:graphicFrame>
      </p:grpSp>
      <p:grpSp>
        <p:nvGrpSpPr>
          <p:cNvPr id="33" name="组合 32"/>
          <p:cNvGrpSpPr/>
          <p:nvPr/>
        </p:nvGrpSpPr>
        <p:grpSpPr>
          <a:xfrm>
            <a:off x="8168706" y="4642346"/>
            <a:ext cx="3230982" cy="2128141"/>
            <a:chOff x="210628" y="3784203"/>
            <a:chExt cx="3230982" cy="2128141"/>
          </a:xfrm>
        </p:grpSpPr>
        <p:pic>
          <p:nvPicPr>
            <p:cNvPr id="35" name="图片 34"/>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210628" y="3784203"/>
              <a:ext cx="3230982" cy="2128141"/>
            </a:xfrm>
            <a:prstGeom prst="rect">
              <a:avLst/>
            </a:prstGeom>
          </p:spPr>
        </p:pic>
        <p:sp>
          <p:nvSpPr>
            <p:cNvPr id="36" name="文本框 35"/>
            <p:cNvSpPr txBox="1"/>
            <p:nvPr/>
          </p:nvSpPr>
          <p:spPr>
            <a:xfrm>
              <a:off x="968862" y="4200050"/>
              <a:ext cx="1900010" cy="1200329"/>
            </a:xfrm>
            <a:prstGeom prst="rect">
              <a:avLst/>
            </a:prstGeom>
            <a:noFill/>
          </p:spPr>
          <p:txBody>
            <a:bodyPr wrap="square">
              <a:spAutoFit/>
            </a:bodyPr>
            <a:lstStyle/>
            <a:p>
              <a:r>
                <a:rPr lang="zh-CN" altLang="en-US" sz="3600" b="1">
                  <a:latin typeface="times" panose="02020603050405020304" pitchFamily="18" charset="0"/>
                  <a:ea typeface="楷体" panose="02010609060101010101" pitchFamily="49" charset="-122"/>
                  <a:cs typeface="times" panose="02020603050405020304" pitchFamily="18" charset="0"/>
                </a:rPr>
                <a:t>分母不能为</a:t>
              </a:r>
              <a:r>
                <a:rPr lang="en-US" altLang="zh-CN" sz="3600" b="1">
                  <a:latin typeface="times" panose="02020603050405020304" pitchFamily="18" charset="0"/>
                  <a:ea typeface="楷体" panose="02010609060101010101" pitchFamily="49" charset="-122"/>
                  <a:cs typeface="times" panose="02020603050405020304" pitchFamily="18" charset="0"/>
                </a:rPr>
                <a:t>0</a:t>
              </a:r>
              <a:r>
                <a:rPr lang="zh-CN" altLang="en-US" sz="3600" b="1">
                  <a:latin typeface="times" panose="02020603050405020304" pitchFamily="18" charset="0"/>
                  <a:ea typeface="楷体" panose="02010609060101010101" pitchFamily="49" charset="-122"/>
                  <a:cs typeface="times" panose="02020603050405020304" pitchFamily="18" charset="0"/>
                </a:rPr>
                <a:t>！</a:t>
              </a:r>
              <a:endParaRPr lang="zh-CN" altLang="en-US" sz="3600" b="1" dirty="0">
                <a:latin typeface="times" panose="02020603050405020304" pitchFamily="18" charset="0"/>
                <a:ea typeface="楷体" panose="02010609060101010101" pitchFamily="49" charset="-122"/>
                <a:cs typeface="times" panose="02020603050405020304" pitchFamily="18" charset="0"/>
              </a:endParaRPr>
            </a:p>
          </p:txBody>
        </p:sp>
      </p:grpSp>
      <p:sp>
        <p:nvSpPr>
          <p:cNvPr id="6" name="文本框 5"/>
          <p:cNvSpPr txBox="1"/>
          <p:nvPr/>
        </p:nvSpPr>
        <p:spPr>
          <a:xfrm>
            <a:off x="391706" y="973037"/>
            <a:ext cx="6456756" cy="646331"/>
          </a:xfrm>
          <a:prstGeom prst="rect">
            <a:avLst/>
          </a:prstGeom>
          <a:noFill/>
        </p:spPr>
        <p:txBody>
          <a:bodyPr wrap="square" rtlCol="0">
            <a:spAutoFit/>
          </a:bodyPr>
          <a:lstStyle/>
          <a:p>
            <a:r>
              <a:rPr lang="zh-CN" altLang="en-US" sz="3600" b="1">
                <a:solidFill>
                  <a:schemeClr val="accent5">
                    <a:lumMod val="50000"/>
                  </a:schemeClr>
                </a:solidFill>
                <a:latin typeface="微软雅黑" panose="020B0503020204020204" pitchFamily="34" charset="-122"/>
                <a:ea typeface="微软雅黑" panose="020B0503020204020204" pitchFamily="34" charset="-122"/>
              </a:rPr>
              <a:t>知识点一 二次根式的除法</a:t>
            </a:r>
            <a:endParaRPr lang="zh-CN" altLang="en-US" sz="3600" b="1">
              <a:solidFill>
                <a:schemeClr val="accent5">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p:tgtEl>
                                          <p:spTgt spid="14"/>
                                        </p:tgtEl>
                                        <p:attrNameLst>
                                          <p:attrName>ppt_x</p:attrName>
                                        </p:attrNameLst>
                                      </p:cBhvr>
                                      <p:tavLst>
                                        <p:tav tm="0">
                                          <p:val>
                                            <p:strVal val="#ppt_x-#ppt_w*1.125000"/>
                                          </p:val>
                                        </p:tav>
                                        <p:tav tm="100000">
                                          <p:val>
                                            <p:strVal val="#ppt_x"/>
                                          </p:val>
                                        </p:tav>
                                      </p:tavLst>
                                    </p:anim>
                                    <p:animEffect transition="in" filter="wipe(right)">
                                      <p:cBhvr>
                                        <p:cTn id="8" dur="500"/>
                                        <p:tgtEl>
                                          <p:spTgt spid="14"/>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8"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p:tgtEl>
                                          <p:spTgt spid="16"/>
                                        </p:tgtEl>
                                        <p:attrNameLst>
                                          <p:attrName>ppt_x</p:attrName>
                                        </p:attrNameLst>
                                      </p:cBhvr>
                                      <p:tavLst>
                                        <p:tav tm="0">
                                          <p:val>
                                            <p:strVal val="#ppt_x-#ppt_w*1.125000"/>
                                          </p:val>
                                        </p:tav>
                                        <p:tav tm="100000">
                                          <p:val>
                                            <p:strVal val="#ppt_x"/>
                                          </p:val>
                                        </p:tav>
                                      </p:tavLst>
                                    </p:anim>
                                    <p:animEffect transition="in" filter="wipe(right)">
                                      <p:cBhvr>
                                        <p:cTn id="14" dur="5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8"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p:tgtEl>
                                          <p:spTgt spid="18"/>
                                        </p:tgtEl>
                                        <p:attrNameLst>
                                          <p:attrName>ppt_x</p:attrName>
                                        </p:attrNameLst>
                                      </p:cBhvr>
                                      <p:tavLst>
                                        <p:tav tm="0">
                                          <p:val>
                                            <p:strVal val="#ppt_x-#ppt_w*1.125000"/>
                                          </p:val>
                                        </p:tav>
                                        <p:tav tm="100000">
                                          <p:val>
                                            <p:strVal val="#ppt_x"/>
                                          </p:val>
                                        </p:tav>
                                      </p:tavLst>
                                    </p:anim>
                                    <p:animEffect transition="in" filter="wipe(right)">
                                      <p:cBhvr>
                                        <p:cTn id="20" dur="500"/>
                                        <p:tgtEl>
                                          <p:spTgt spid="18"/>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8" fill="hold" nodeType="click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p:tgtEl>
                                          <p:spTgt spid="26"/>
                                        </p:tgtEl>
                                        <p:attrNameLst>
                                          <p:attrName>ppt_x</p:attrName>
                                        </p:attrNameLst>
                                      </p:cBhvr>
                                      <p:tavLst>
                                        <p:tav tm="0">
                                          <p:val>
                                            <p:strVal val="#ppt_x-#ppt_w*1.125000"/>
                                          </p:val>
                                        </p:tav>
                                        <p:tav tm="100000">
                                          <p:val>
                                            <p:strVal val="#ppt_x"/>
                                          </p:val>
                                        </p:tav>
                                      </p:tavLst>
                                    </p:anim>
                                    <p:animEffect transition="in" filter="wipe(right)">
                                      <p:cBhvr>
                                        <p:cTn id="26" dur="500"/>
                                        <p:tgtEl>
                                          <p:spTgt spid="26"/>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1" nodeType="click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barn(inVertical)">
                                      <p:cBhvr>
                                        <p:cTn id="37" dur="500"/>
                                        <p:tgtEl>
                                          <p:spTgt spid="5"/>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nodeType="clickEffect">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cBhvr>
                                        <p:cTn id="42" dur="500" fill="hold"/>
                                        <p:tgtEl>
                                          <p:spTgt spid="33"/>
                                        </p:tgtEl>
                                        <p:attrNameLst>
                                          <p:attrName>ppt_w</p:attrName>
                                        </p:attrNameLst>
                                      </p:cBhvr>
                                      <p:tavLst>
                                        <p:tav tm="0">
                                          <p:val>
                                            <p:fltVal val="0"/>
                                          </p:val>
                                        </p:tav>
                                        <p:tav tm="100000">
                                          <p:val>
                                            <p:strVal val="#ppt_w"/>
                                          </p:val>
                                        </p:tav>
                                      </p:tavLst>
                                    </p:anim>
                                    <p:anim calcmode="lin" valueType="num">
                                      <p:cBhvr>
                                        <p:cTn id="43" dur="500" fill="hold"/>
                                        <p:tgtEl>
                                          <p:spTgt spid="33"/>
                                        </p:tgtEl>
                                        <p:attrNameLst>
                                          <p:attrName>ppt_h</p:attrName>
                                        </p:attrNameLst>
                                      </p:cBhvr>
                                      <p:tavLst>
                                        <p:tav tm="0">
                                          <p:val>
                                            <p:fltVal val="0"/>
                                          </p:val>
                                        </p:tav>
                                        <p:tav tm="100000">
                                          <p:val>
                                            <p:strVal val="#ppt_h"/>
                                          </p:val>
                                        </p:tav>
                                      </p:tavLst>
                                    </p:anim>
                                    <p:animEffect transition="in" filter="fade">
                                      <p:cBhvr>
                                        <p:cTn id="4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7" grpId="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矩形: 圆角 21"/>
          <p:cNvSpPr/>
          <p:nvPr/>
        </p:nvSpPr>
        <p:spPr>
          <a:xfrm>
            <a:off x="668542" y="2017135"/>
            <a:ext cx="1539298" cy="667999"/>
          </a:xfrm>
          <a:prstGeom prst="roundRect">
            <a:avLst/>
          </a:prstGeom>
          <a:solidFill>
            <a:srgbClr val="FEF8EA"/>
          </a:solidFill>
          <a:ln w="57150">
            <a:solidFill>
              <a:srgbClr val="A1C7E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3600" b="1">
                <a:solidFill>
                  <a:srgbClr val="0070C0"/>
                </a:solidFill>
                <a:latin typeface="微软雅黑" panose="020B0503020204020204" pitchFamily="34" charset="-122"/>
                <a:ea typeface="微软雅黑" panose="020B0503020204020204" pitchFamily="34" charset="-122"/>
              </a:rPr>
              <a:t>证 明</a:t>
            </a:r>
            <a:endParaRPr lang="zh-CN" altLang="en-US" sz="3600" b="1" dirty="0">
              <a:solidFill>
                <a:srgbClr val="0070C0"/>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1919286" y="267896"/>
            <a:ext cx="6456757" cy="1305489"/>
            <a:chOff x="2766902" y="5138624"/>
            <a:chExt cx="6456757" cy="1305489"/>
          </a:xfrm>
        </p:grpSpPr>
        <p:grpSp>
          <p:nvGrpSpPr>
            <p:cNvPr id="23" name="组合 22"/>
            <p:cNvGrpSpPr/>
            <p:nvPr/>
          </p:nvGrpSpPr>
          <p:grpSpPr>
            <a:xfrm>
              <a:off x="2766902" y="5138624"/>
              <a:ext cx="6456757" cy="1305489"/>
              <a:chOff x="2066464" y="4698546"/>
              <a:chExt cx="6456757" cy="1436038"/>
            </a:xfrm>
          </p:grpSpPr>
          <p:sp>
            <p:nvSpPr>
              <p:cNvPr id="25" name="Text Box 4"/>
              <p:cNvSpPr txBox="1">
                <a:spLocks noChangeArrowheads="1"/>
              </p:cNvSpPr>
              <p:nvPr/>
            </p:nvSpPr>
            <p:spPr bwMode="auto">
              <a:xfrm>
                <a:off x="2066465" y="4698546"/>
                <a:ext cx="6456756" cy="1436038"/>
              </a:xfrm>
              <a:prstGeom prst="rect">
                <a:avLst/>
              </a:prstGeom>
              <a:solidFill>
                <a:srgbClr val="FFFFFF"/>
              </a:solidFill>
              <a:ln>
                <a:solidFill>
                  <a:srgbClr val="ED7D31"/>
                </a:solidFill>
              </a:ln>
            </p:spPr>
            <p:txBody>
              <a:bodyPr wrap="square" anchor="ctr" anchorCtr="0">
                <a:no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defRPr/>
                </a:pPr>
                <a:endParaRPr lang="zh-CN" altLang="en-US" sz="4000" dirty="0">
                  <a:solidFill>
                    <a:srgbClr val="0000FF"/>
                  </a:solidFill>
                  <a:latin typeface="楷体" panose="02010609060101010101" pitchFamily="49" charset="-122"/>
                  <a:ea typeface="楷体" panose="02010609060101010101" pitchFamily="49" charset="-122"/>
                </a:endParaRPr>
              </a:p>
            </p:txBody>
          </p:sp>
          <p:sp>
            <p:nvSpPr>
              <p:cNvPr id="26" name="Text Box 4"/>
              <p:cNvSpPr txBox="1">
                <a:spLocks noChangeArrowheads="1"/>
              </p:cNvSpPr>
              <p:nvPr/>
            </p:nvSpPr>
            <p:spPr bwMode="auto">
              <a:xfrm>
                <a:off x="2066464" y="4698546"/>
                <a:ext cx="1285770" cy="1436038"/>
              </a:xfrm>
              <a:prstGeom prst="rect">
                <a:avLst/>
              </a:prstGeom>
              <a:solidFill>
                <a:srgbClr val="FFC000"/>
              </a:solidFill>
              <a:ln>
                <a:solidFill>
                  <a:srgbClr val="ED7D31"/>
                </a:solidFill>
              </a:ln>
            </p:spPr>
            <p:txBody>
              <a:bodyPr wrap="square" anchor="ctr" anchorCtr="0">
                <a:no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defRPr/>
                </a:pPr>
                <a:r>
                  <a:rPr lang="zh-CN" altLang="en-US" sz="3600" dirty="0">
                    <a:latin typeface="楷体" panose="02010609060101010101" pitchFamily="49" charset="-122"/>
                    <a:ea typeface="楷体" panose="02010609060101010101" pitchFamily="49" charset="-122"/>
                  </a:rPr>
                  <a:t>猜想</a:t>
                </a:r>
                <a:endParaRPr lang="zh-CN" altLang="en-US" sz="3600" dirty="0">
                  <a:solidFill>
                    <a:srgbClr val="0000FF"/>
                  </a:solidFill>
                  <a:latin typeface="楷体" panose="02010609060101010101" pitchFamily="49" charset="-122"/>
                  <a:ea typeface="楷体" panose="02010609060101010101" pitchFamily="49" charset="-122"/>
                </a:endParaRPr>
              </a:p>
            </p:txBody>
          </p:sp>
        </p:grpSp>
        <p:graphicFrame>
          <p:nvGraphicFramePr>
            <p:cNvPr id="24" name="对象 23"/>
            <p:cNvGraphicFramePr>
              <a:graphicFrameLocks noChangeAspect="1"/>
            </p:cNvGraphicFramePr>
            <p:nvPr/>
          </p:nvGraphicFramePr>
          <p:xfrm>
            <a:off x="4466291" y="5172912"/>
            <a:ext cx="4368800" cy="1244600"/>
          </p:xfrm>
          <a:graphic>
            <a:graphicData uri="http://schemas.openxmlformats.org/presentationml/2006/ole">
              <mc:AlternateContent xmlns:mc="http://schemas.openxmlformats.org/markup-compatibility/2006">
                <mc:Choice xmlns:v="urn:schemas-microsoft-com:vml" Requires="v">
                  <p:oleObj spid="_x0000_s26830" name="Equation" r:id="rId1" imgW="104851200" imgH="29870400" progId="Equation.DSMT4">
                    <p:embed/>
                  </p:oleObj>
                </mc:Choice>
                <mc:Fallback>
                  <p:oleObj name="Equation" r:id="rId1" imgW="104851200" imgH="29870400" progId="Equation.DSMT4">
                    <p:embed/>
                    <p:pic>
                      <p:nvPicPr>
                        <p:cNvPr id="0" name="对象 3"/>
                        <p:cNvPicPr/>
                        <p:nvPr/>
                      </p:nvPicPr>
                      <p:blipFill>
                        <a:blip r:embed="rId2"/>
                        <a:stretch>
                          <a:fillRect/>
                        </a:stretch>
                      </p:blipFill>
                      <p:spPr>
                        <a:xfrm>
                          <a:off x="4466291" y="5172912"/>
                          <a:ext cx="4368800" cy="1244600"/>
                        </a:xfrm>
                        <a:prstGeom prst="rect">
                          <a:avLst/>
                        </a:prstGeom>
                      </p:spPr>
                    </p:pic>
                  </p:oleObj>
                </mc:Fallback>
              </mc:AlternateContent>
            </a:graphicData>
          </a:graphic>
        </p:graphicFrame>
      </p:grpSp>
      <p:sp>
        <p:nvSpPr>
          <p:cNvPr id="27" name="文本框 26"/>
          <p:cNvSpPr txBox="1"/>
          <p:nvPr/>
        </p:nvSpPr>
        <p:spPr>
          <a:xfrm>
            <a:off x="2415515" y="2084959"/>
            <a:ext cx="4887517" cy="646331"/>
          </a:xfrm>
          <a:prstGeom prst="rect">
            <a:avLst/>
          </a:prstGeom>
          <a:noFill/>
          <a:ln w="9525">
            <a:noFill/>
          </a:ln>
        </p:spPr>
        <p:txBody>
          <a:bodyPr wrap="square" anchor="t" anchorCtr="0">
            <a:spAutoFit/>
          </a:bodyPr>
          <a:lstStyle/>
          <a:p>
            <a:pPr eaLnBrk="0" hangingPunct="0"/>
            <a:r>
              <a:rPr lang="zh-CN" altLang="en-US" sz="3600" b="1">
                <a:latin typeface="+mj-lt"/>
                <a:ea typeface="黑体" panose="02010609060101010101" pitchFamily="49" charset="-122"/>
              </a:rPr>
              <a:t>因为当</a:t>
            </a:r>
            <a:r>
              <a:rPr lang="en-US" altLang="zh-CN" sz="3600" b="1">
                <a:latin typeface="+mj-lt"/>
                <a:ea typeface="黑体" panose="02010609060101010101" pitchFamily="49" charset="-122"/>
              </a:rPr>
              <a:t> </a:t>
            </a:r>
            <a:r>
              <a:rPr lang="en-US" altLang="zh-CN" sz="3600" b="1" i="1">
                <a:latin typeface="+mj-lt"/>
                <a:ea typeface="黑体" panose="02010609060101010101" pitchFamily="49" charset="-122"/>
              </a:rPr>
              <a:t>b </a:t>
            </a:r>
            <a:r>
              <a:rPr lang="en-US" altLang="zh-CN" sz="3600" b="1">
                <a:latin typeface="+mj-lt"/>
                <a:ea typeface="黑体" panose="02010609060101010101" pitchFamily="49" charset="-122"/>
              </a:rPr>
              <a:t>&gt; 0 </a:t>
            </a:r>
            <a:r>
              <a:rPr lang="zh-CN" altLang="en-US" sz="3600" b="1">
                <a:latin typeface="+mj-lt"/>
                <a:ea typeface="黑体" panose="02010609060101010101" pitchFamily="49" charset="-122"/>
              </a:rPr>
              <a:t>时，</a:t>
            </a:r>
            <a:endParaRPr lang="zh-CN" altLang="en-US" sz="3600" b="1" dirty="0">
              <a:latin typeface="+mj-lt"/>
              <a:ea typeface="黑体" panose="02010609060101010101" pitchFamily="49" charset="-122"/>
            </a:endParaRPr>
          </a:p>
        </p:txBody>
      </p:sp>
      <p:graphicFrame>
        <p:nvGraphicFramePr>
          <p:cNvPr id="8" name="对象 7"/>
          <p:cNvGraphicFramePr>
            <a:graphicFrameLocks noChangeAspect="1"/>
          </p:cNvGraphicFramePr>
          <p:nvPr/>
        </p:nvGraphicFramePr>
        <p:xfrm>
          <a:off x="5950343" y="1832804"/>
          <a:ext cx="4851400" cy="1206500"/>
        </p:xfrm>
        <a:graphic>
          <a:graphicData uri="http://schemas.openxmlformats.org/presentationml/2006/ole">
            <mc:AlternateContent xmlns:mc="http://schemas.openxmlformats.org/markup-compatibility/2006">
              <mc:Choice xmlns:v="urn:schemas-microsoft-com:vml" Requires="v">
                <p:oleObj spid="_x0000_s26831" name="Equation" r:id="rId3" imgW="116433600" imgH="28956000" progId="Equation.DSMT4">
                  <p:embed/>
                </p:oleObj>
              </mc:Choice>
              <mc:Fallback>
                <p:oleObj name="Equation" r:id="rId3" imgW="116433600" imgH="28956000" progId="Equation.DSMT4">
                  <p:embed/>
                  <p:pic>
                    <p:nvPicPr>
                      <p:cNvPr id="0" name="图片 26830"/>
                      <p:cNvPicPr/>
                      <p:nvPr/>
                    </p:nvPicPr>
                    <p:blipFill>
                      <a:blip r:embed="rId4"/>
                      <a:stretch>
                        <a:fillRect/>
                      </a:stretch>
                    </p:blipFill>
                    <p:spPr>
                      <a:xfrm>
                        <a:off x="5950343" y="1832804"/>
                        <a:ext cx="4851400" cy="1206500"/>
                      </a:xfrm>
                      <a:prstGeom prst="rect">
                        <a:avLst/>
                      </a:prstGeom>
                    </p:spPr>
                  </p:pic>
                </p:oleObj>
              </mc:Fallback>
            </mc:AlternateContent>
          </a:graphicData>
        </a:graphic>
      </p:graphicFrame>
      <p:grpSp>
        <p:nvGrpSpPr>
          <p:cNvPr id="10" name="组合 9"/>
          <p:cNvGrpSpPr/>
          <p:nvPr/>
        </p:nvGrpSpPr>
        <p:grpSpPr>
          <a:xfrm>
            <a:off x="2415515" y="2822176"/>
            <a:ext cx="4393739" cy="1244600"/>
            <a:chOff x="937086" y="4157663"/>
            <a:chExt cx="4393739" cy="1244600"/>
          </a:xfrm>
        </p:grpSpPr>
        <p:sp>
          <p:nvSpPr>
            <p:cNvPr id="29" name="文本框 28"/>
            <p:cNvSpPr txBox="1"/>
            <p:nvPr/>
          </p:nvSpPr>
          <p:spPr>
            <a:xfrm>
              <a:off x="937086" y="4438918"/>
              <a:ext cx="1104265" cy="646331"/>
            </a:xfrm>
            <a:prstGeom prst="rect">
              <a:avLst/>
            </a:prstGeom>
            <a:noFill/>
            <a:ln w="9525">
              <a:noFill/>
            </a:ln>
          </p:spPr>
          <p:txBody>
            <a:bodyPr wrap="square" anchor="t" anchorCtr="0">
              <a:spAutoFit/>
            </a:bodyPr>
            <a:lstStyle/>
            <a:p>
              <a:pPr eaLnBrk="0" hangingPunct="0"/>
              <a:r>
                <a:rPr lang="zh-CN" altLang="en-US" sz="3600" b="1">
                  <a:latin typeface="Times New Roman" panose="02020603050405020304" pitchFamily="18" charset="0"/>
                  <a:ea typeface="黑体" panose="02010609060101010101" pitchFamily="49" charset="-122"/>
                </a:rPr>
                <a:t>所以</a:t>
              </a:r>
              <a:endParaRPr lang="zh-CN" altLang="en-US" sz="3600" b="1" dirty="0">
                <a:latin typeface="Times New Roman" panose="02020603050405020304" pitchFamily="18" charset="0"/>
                <a:ea typeface="黑体" panose="02010609060101010101" pitchFamily="49" charset="-122"/>
              </a:endParaRPr>
            </a:p>
          </p:txBody>
        </p:sp>
        <p:graphicFrame>
          <p:nvGraphicFramePr>
            <p:cNvPr id="41" name="对象 40"/>
            <p:cNvGraphicFramePr>
              <a:graphicFrameLocks noChangeAspect="1"/>
            </p:cNvGraphicFramePr>
            <p:nvPr/>
          </p:nvGraphicFramePr>
          <p:xfrm>
            <a:off x="2054225" y="4157663"/>
            <a:ext cx="3276600" cy="1244600"/>
          </p:xfrm>
          <a:graphic>
            <a:graphicData uri="http://schemas.openxmlformats.org/presentationml/2006/ole">
              <mc:AlternateContent xmlns:mc="http://schemas.openxmlformats.org/markup-compatibility/2006">
                <mc:Choice xmlns:v="urn:schemas-microsoft-com:vml" Requires="v">
                  <p:oleObj spid="_x0000_s26832" name="Equation" r:id="rId5" imgW="78638400" imgH="29870400" progId="Equation.DSMT4">
                    <p:embed/>
                  </p:oleObj>
                </mc:Choice>
                <mc:Fallback>
                  <p:oleObj name="Equation" r:id="rId5" imgW="78638400" imgH="29870400" progId="Equation.DSMT4">
                    <p:embed/>
                    <p:pic>
                      <p:nvPicPr>
                        <p:cNvPr id="0" name="对象 7"/>
                        <p:cNvPicPr/>
                        <p:nvPr/>
                      </p:nvPicPr>
                      <p:blipFill>
                        <a:blip r:embed="rId6"/>
                        <a:stretch>
                          <a:fillRect/>
                        </a:stretch>
                      </p:blipFill>
                      <p:spPr>
                        <a:xfrm>
                          <a:off x="2054225" y="4157663"/>
                          <a:ext cx="3276600" cy="1244600"/>
                        </a:xfrm>
                        <a:prstGeom prst="rect">
                          <a:avLst/>
                        </a:prstGeom>
                      </p:spPr>
                    </p:pic>
                  </p:oleObj>
                </mc:Fallback>
              </mc:AlternateContent>
            </a:graphicData>
          </a:graphic>
        </p:graphicFrame>
      </p:grpSp>
      <p:sp>
        <p:nvSpPr>
          <p:cNvPr id="43" name="文本框 42"/>
          <p:cNvSpPr txBox="1"/>
          <p:nvPr/>
        </p:nvSpPr>
        <p:spPr>
          <a:xfrm>
            <a:off x="2415515" y="4157662"/>
            <a:ext cx="5387976" cy="646331"/>
          </a:xfrm>
          <a:prstGeom prst="rect">
            <a:avLst/>
          </a:prstGeom>
          <a:noFill/>
          <a:ln w="9525">
            <a:noFill/>
          </a:ln>
        </p:spPr>
        <p:txBody>
          <a:bodyPr wrap="square" anchor="t" anchorCtr="0">
            <a:spAutoFit/>
          </a:bodyPr>
          <a:lstStyle/>
          <a:p>
            <a:pPr eaLnBrk="0" hangingPunct="0"/>
            <a:r>
              <a:rPr lang="zh-CN" altLang="en-US" sz="3600" b="1">
                <a:latin typeface="+mj-ea"/>
                <a:ea typeface="+mj-ea"/>
              </a:rPr>
              <a:t>设</a:t>
            </a:r>
            <a:r>
              <a:rPr lang="en-US" altLang="zh-CN" sz="3600" b="1">
                <a:latin typeface="+mj-lt"/>
                <a:ea typeface="黑体" panose="02010609060101010101" pitchFamily="49" charset="-122"/>
              </a:rPr>
              <a:t> </a:t>
            </a:r>
            <a:r>
              <a:rPr lang="en-US" altLang="zh-CN" sz="3600" b="1" i="1">
                <a:latin typeface="+mj-lt"/>
                <a:ea typeface="黑体" panose="02010609060101010101" pitchFamily="49" charset="-122"/>
              </a:rPr>
              <a:t>a </a:t>
            </a:r>
            <a:r>
              <a:rPr lang="zh-CN" altLang="en-US" sz="3600" b="1">
                <a:latin typeface="+mj-lt"/>
                <a:ea typeface="黑体" panose="02010609060101010101" pitchFamily="49" charset="-122"/>
                <a:sym typeface="Euclid Math Two" panose="02050601010101010101" pitchFamily="18" charset="2"/>
              </a:rPr>
              <a:t></a:t>
            </a:r>
            <a:r>
              <a:rPr lang="en-US" altLang="zh-CN" sz="3600" b="1">
                <a:latin typeface="+mj-lt"/>
                <a:ea typeface="黑体" panose="02010609060101010101" pitchFamily="49" charset="-122"/>
              </a:rPr>
              <a:t> 0</a:t>
            </a:r>
            <a:r>
              <a:rPr lang="zh-CN" altLang="en-US" sz="3600" b="1">
                <a:latin typeface="+mj-lt"/>
                <a:ea typeface="黑体" panose="02010609060101010101" pitchFamily="49" charset="-122"/>
              </a:rPr>
              <a:t>，</a:t>
            </a:r>
            <a:r>
              <a:rPr lang="en-US" altLang="zh-CN" sz="3600" b="1" i="1">
                <a:latin typeface="+mj-lt"/>
                <a:ea typeface="黑体" panose="02010609060101010101" pitchFamily="49" charset="-122"/>
              </a:rPr>
              <a:t>b </a:t>
            </a:r>
            <a:r>
              <a:rPr lang="en-US" altLang="zh-CN" sz="3600" b="1">
                <a:latin typeface="+mj-lt"/>
                <a:ea typeface="黑体" panose="02010609060101010101" pitchFamily="49" charset="-122"/>
              </a:rPr>
              <a:t>&gt; 0</a:t>
            </a:r>
            <a:r>
              <a:rPr lang="zh-CN" altLang="en-US" sz="3600" b="1" dirty="0">
                <a:latin typeface="+mj-lt"/>
                <a:ea typeface="黑体" panose="02010609060101010101" pitchFamily="49" charset="-122"/>
              </a:rPr>
              <a:t>，则</a:t>
            </a:r>
            <a:endParaRPr lang="zh-CN" altLang="en-US" sz="3600" b="1" dirty="0">
              <a:latin typeface="+mj-lt"/>
              <a:ea typeface="黑体" panose="02010609060101010101" pitchFamily="49" charset="-122"/>
            </a:endParaRPr>
          </a:p>
        </p:txBody>
      </p:sp>
      <p:graphicFrame>
        <p:nvGraphicFramePr>
          <p:cNvPr id="44" name="对象 43"/>
          <p:cNvGraphicFramePr>
            <a:graphicFrameLocks noChangeAspect="1"/>
          </p:cNvGraphicFramePr>
          <p:nvPr/>
        </p:nvGraphicFramePr>
        <p:xfrm>
          <a:off x="2393950" y="4985765"/>
          <a:ext cx="7404100" cy="1244600"/>
        </p:xfrm>
        <a:graphic>
          <a:graphicData uri="http://schemas.openxmlformats.org/presentationml/2006/ole">
            <mc:AlternateContent xmlns:mc="http://schemas.openxmlformats.org/markup-compatibility/2006">
              <mc:Choice xmlns:v="urn:schemas-microsoft-com:vml" Requires="v">
                <p:oleObj spid="_x0000_s26833" name="Equation" r:id="rId7" imgW="177698400" imgH="29870400" progId="Equation.DSMT4">
                  <p:embed/>
                </p:oleObj>
              </mc:Choice>
              <mc:Fallback>
                <p:oleObj name="Equation" r:id="rId7" imgW="177698400" imgH="29870400" progId="Equation.DSMT4">
                  <p:embed/>
                  <p:pic>
                    <p:nvPicPr>
                      <p:cNvPr id="0" name="对象 11"/>
                      <p:cNvPicPr/>
                      <p:nvPr/>
                    </p:nvPicPr>
                    <p:blipFill>
                      <a:blip r:embed="rId8"/>
                      <a:stretch>
                        <a:fillRect/>
                      </a:stretch>
                    </p:blipFill>
                    <p:spPr>
                      <a:xfrm>
                        <a:off x="2393950" y="4985765"/>
                        <a:ext cx="7404100" cy="1244600"/>
                      </a:xfrm>
                      <a:prstGeom prst="rect">
                        <a:avLst/>
                      </a:prstGeom>
                    </p:spPr>
                  </p:pic>
                </p:oleObj>
              </mc:Fallback>
            </mc:AlternateContent>
          </a:graphicData>
        </a:graphic>
      </p:graphicFrame>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wipe(left)">
                                      <p:cBhvr>
                                        <p:cTn id="2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3"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7" name="组合 6"/>
          <p:cNvGrpSpPr/>
          <p:nvPr/>
        </p:nvGrpSpPr>
        <p:grpSpPr>
          <a:xfrm>
            <a:off x="981404" y="1377737"/>
            <a:ext cx="10229191" cy="1540826"/>
            <a:chOff x="1921056" y="12400"/>
            <a:chExt cx="10229191" cy="1540826"/>
          </a:xfrm>
        </p:grpSpPr>
        <p:grpSp>
          <p:nvGrpSpPr>
            <p:cNvPr id="2" name="组合 1"/>
            <p:cNvGrpSpPr/>
            <p:nvPr/>
          </p:nvGrpSpPr>
          <p:grpSpPr>
            <a:xfrm>
              <a:off x="1921056" y="12400"/>
              <a:ext cx="10229191" cy="1540826"/>
              <a:chOff x="1613263" y="4113246"/>
              <a:chExt cx="10229191" cy="1864400"/>
            </a:xfrm>
          </p:grpSpPr>
          <p:sp>
            <p:nvSpPr>
              <p:cNvPr id="3" name="Text Box 4"/>
              <p:cNvSpPr txBox="1">
                <a:spLocks noChangeArrowheads="1"/>
              </p:cNvSpPr>
              <p:nvPr/>
            </p:nvSpPr>
            <p:spPr bwMode="auto">
              <a:xfrm>
                <a:off x="2584813" y="4113247"/>
                <a:ext cx="9257641" cy="1864399"/>
              </a:xfrm>
              <a:prstGeom prst="rect">
                <a:avLst/>
              </a:prstGeom>
              <a:solidFill>
                <a:srgbClr val="FFFFFF"/>
              </a:solidFill>
              <a:ln>
                <a:solidFill>
                  <a:srgbClr val="ED7D31"/>
                </a:solidFill>
              </a:ln>
            </p:spPr>
            <p:txBody>
              <a:bodyPr wrap="square" anchor="ctr" anchorCtr="0">
                <a:no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defRPr/>
                </a:pPr>
                <a:endParaRPr lang="zh-CN" altLang="en-US" sz="4000" dirty="0">
                  <a:solidFill>
                    <a:srgbClr val="0000FF"/>
                  </a:solidFill>
                  <a:latin typeface="楷体" panose="02010609060101010101" pitchFamily="49" charset="-122"/>
                  <a:ea typeface="楷体" panose="02010609060101010101" pitchFamily="49" charset="-122"/>
                </a:endParaRPr>
              </a:p>
            </p:txBody>
          </p:sp>
          <p:sp>
            <p:nvSpPr>
              <p:cNvPr id="4" name="Text Box 4"/>
              <p:cNvSpPr txBox="1">
                <a:spLocks noChangeArrowheads="1"/>
              </p:cNvSpPr>
              <p:nvPr/>
            </p:nvSpPr>
            <p:spPr bwMode="auto">
              <a:xfrm>
                <a:off x="1613263" y="4113246"/>
                <a:ext cx="2324580" cy="1864400"/>
              </a:xfrm>
              <a:prstGeom prst="rect">
                <a:avLst/>
              </a:prstGeom>
              <a:solidFill>
                <a:srgbClr val="FFC000"/>
              </a:solidFill>
              <a:ln>
                <a:solidFill>
                  <a:srgbClr val="ED7D31"/>
                </a:solidFill>
              </a:ln>
            </p:spPr>
            <p:txBody>
              <a:bodyPr wrap="square" anchor="ctr" anchorCtr="0">
                <a:no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defRPr/>
                </a:pPr>
                <a:r>
                  <a:rPr lang="zh-CN" altLang="en-US" sz="3600">
                    <a:latin typeface="黑体" panose="02010609060101010101" pitchFamily="49" charset="-122"/>
                    <a:ea typeface="黑体" panose="02010609060101010101" pitchFamily="49" charset="-122"/>
                  </a:rPr>
                  <a:t>性质 </a:t>
                </a:r>
                <a:r>
                  <a:rPr lang="en-US" altLang="zh-CN" sz="3600">
                    <a:latin typeface="黑体" panose="02010609060101010101" pitchFamily="49" charset="-122"/>
                    <a:ea typeface="黑体" panose="02010609060101010101" pitchFamily="49" charset="-122"/>
                  </a:rPr>
                  <a:t>4 </a:t>
                </a:r>
                <a:endParaRPr lang="en-US" altLang="zh-CN" sz="3600">
                  <a:latin typeface="黑体" panose="02010609060101010101" pitchFamily="49" charset="-122"/>
                  <a:ea typeface="黑体" panose="02010609060101010101" pitchFamily="49" charset="-122"/>
                </a:endParaRPr>
              </a:p>
              <a:p>
                <a:pPr algn="ctr" eaLnBrk="1" hangingPunct="1">
                  <a:spcBef>
                    <a:spcPct val="20000"/>
                  </a:spcBef>
                  <a:defRPr/>
                </a:pPr>
                <a:r>
                  <a:rPr lang="en-US" altLang="zh-CN" sz="3600">
                    <a:latin typeface="楷体" panose="02010609060101010101" pitchFamily="49" charset="-122"/>
                    <a:ea typeface="楷体" panose="02010609060101010101" pitchFamily="49" charset="-122"/>
                  </a:rPr>
                  <a:t>(</a:t>
                </a:r>
                <a:r>
                  <a:rPr lang="zh-CN" altLang="en-US" sz="3600">
                    <a:latin typeface="楷体" panose="02010609060101010101" pitchFamily="49" charset="-122"/>
                    <a:ea typeface="楷体" panose="02010609060101010101" pitchFamily="49" charset="-122"/>
                  </a:rPr>
                  <a:t>除法法则</a:t>
                </a:r>
                <a:r>
                  <a:rPr lang="en-US" altLang="zh-CN" sz="3600">
                    <a:latin typeface="楷体" panose="02010609060101010101" pitchFamily="49" charset="-122"/>
                    <a:ea typeface="楷体" panose="02010609060101010101" pitchFamily="49" charset="-122"/>
                  </a:rPr>
                  <a:t>)</a:t>
                </a:r>
                <a:endParaRPr lang="zh-CN" altLang="en-US" sz="3600" dirty="0">
                  <a:solidFill>
                    <a:srgbClr val="0000FF"/>
                  </a:solidFill>
                  <a:latin typeface="楷体" panose="02010609060101010101" pitchFamily="49" charset="-122"/>
                  <a:ea typeface="楷体" panose="02010609060101010101" pitchFamily="49" charset="-122"/>
                </a:endParaRPr>
              </a:p>
            </p:txBody>
          </p:sp>
        </p:grpSp>
        <p:sp>
          <p:nvSpPr>
            <p:cNvPr id="5" name="文本框 4"/>
            <p:cNvSpPr txBox="1"/>
            <p:nvPr/>
          </p:nvSpPr>
          <p:spPr>
            <a:xfrm>
              <a:off x="4322157" y="463070"/>
              <a:ext cx="5862742" cy="729430"/>
            </a:xfrm>
            <a:prstGeom prst="rect">
              <a:avLst/>
            </a:prstGeom>
            <a:noFill/>
          </p:spPr>
          <p:txBody>
            <a:bodyPr wrap="square">
              <a:spAutoFit/>
            </a:bodyPr>
            <a:lstStyle>
              <a:defPPr>
                <a:defRPr lang="en-US"/>
              </a:defPPr>
              <a:lvl1pPr algn="just">
                <a:lnSpc>
                  <a:spcPct val="120000"/>
                </a:lnSpc>
                <a:defRPr sz="2400" b="1">
                  <a:latin typeface="楷体" panose="02010609060101010101" pitchFamily="49" charset="-122"/>
                  <a:ea typeface="楷体" panose="02010609060101010101" pitchFamily="49" charset="-122"/>
                </a:defRPr>
              </a:lvl1pPr>
            </a:lstStyle>
            <a:p>
              <a:pPr algn="ctr"/>
              <a:r>
                <a:rPr lang="zh-CN" altLang="en-US" sz="3600">
                  <a:latin typeface="+mj-lt"/>
                  <a:ea typeface="+mj-ea"/>
                </a:rPr>
                <a:t>如果 </a:t>
              </a:r>
              <a:r>
                <a:rPr lang="en-US" altLang="zh-CN" sz="3600" i="1">
                  <a:latin typeface="+mj-lt"/>
                  <a:ea typeface="+mj-ea"/>
                </a:rPr>
                <a:t>a</a:t>
              </a:r>
              <a:r>
                <a:rPr lang="en-US" altLang="zh-CN" sz="3600">
                  <a:latin typeface="+mj-lt"/>
                  <a:ea typeface="+mj-ea"/>
                </a:rPr>
                <a:t> </a:t>
              </a:r>
              <a:r>
                <a:rPr lang="en-US" altLang="zh-CN" sz="3600">
                  <a:latin typeface="+mj-lt"/>
                  <a:ea typeface="+mj-ea"/>
                  <a:sym typeface="Euclid Math Two" panose="02050601010101010101" pitchFamily="18" charset="2"/>
                </a:rPr>
                <a:t> 0</a:t>
              </a:r>
              <a:r>
                <a:rPr lang="zh-CN" altLang="en-US" sz="3600">
                  <a:latin typeface="+mj-lt"/>
                  <a:ea typeface="+mj-ea"/>
                  <a:sym typeface="Euclid Math Two" panose="02050601010101010101" pitchFamily="18" charset="2"/>
                </a:rPr>
                <a:t>，</a:t>
              </a:r>
              <a:r>
                <a:rPr lang="en-US" altLang="zh-CN" sz="3600" i="1">
                  <a:latin typeface="+mj-lt"/>
                  <a:ea typeface="+mj-ea"/>
                  <a:sym typeface="Euclid Math Two" panose="02050601010101010101" pitchFamily="18" charset="2"/>
                </a:rPr>
                <a:t>b</a:t>
              </a:r>
              <a:r>
                <a:rPr lang="en-US" altLang="zh-CN" sz="3600">
                  <a:latin typeface="+mj-lt"/>
                  <a:ea typeface="+mj-ea"/>
                  <a:sym typeface="Euclid Math Two" panose="02050601010101010101" pitchFamily="18" charset="2"/>
                </a:rPr>
                <a:t> &gt; 0</a:t>
              </a:r>
              <a:r>
                <a:rPr lang="zh-CN" altLang="en-US" sz="3600">
                  <a:latin typeface="+mj-lt"/>
                  <a:ea typeface="+mj-ea"/>
                  <a:sym typeface="Euclid Math Two" panose="02050601010101010101" pitchFamily="18" charset="2"/>
                </a:rPr>
                <a:t>，那么有</a:t>
              </a:r>
              <a:endParaRPr lang="en-US" altLang="zh-CN" sz="3600">
                <a:latin typeface="+mj-lt"/>
              </a:endParaRPr>
            </a:p>
          </p:txBody>
        </p:sp>
        <p:graphicFrame>
          <p:nvGraphicFramePr>
            <p:cNvPr id="6" name="对象 5"/>
            <p:cNvGraphicFramePr>
              <a:graphicFrameLocks noChangeAspect="1"/>
            </p:cNvGraphicFramePr>
            <p:nvPr/>
          </p:nvGraphicFramePr>
          <p:xfrm>
            <a:off x="10052507" y="205485"/>
            <a:ext cx="1917700" cy="1244600"/>
          </p:xfrm>
          <a:graphic>
            <a:graphicData uri="http://schemas.openxmlformats.org/presentationml/2006/ole">
              <mc:AlternateContent xmlns:mc="http://schemas.openxmlformats.org/markup-compatibility/2006">
                <mc:Choice xmlns:v="urn:schemas-microsoft-com:vml" Requires="v">
                  <p:oleObj spid="_x0000_s37921" name="Equation" r:id="rId1" imgW="46024800" imgH="29870400" progId="Equation.DSMT4">
                    <p:embed/>
                  </p:oleObj>
                </mc:Choice>
                <mc:Fallback>
                  <p:oleObj name="Equation" r:id="rId1" imgW="46024800" imgH="29870400" progId="Equation.DSMT4">
                    <p:embed/>
                    <p:pic>
                      <p:nvPicPr>
                        <p:cNvPr id="0" name="对象 5"/>
                        <p:cNvPicPr/>
                        <p:nvPr/>
                      </p:nvPicPr>
                      <p:blipFill>
                        <a:blip r:embed="rId2"/>
                        <a:stretch>
                          <a:fillRect/>
                        </a:stretch>
                      </p:blipFill>
                      <p:spPr>
                        <a:xfrm>
                          <a:off x="10052507" y="205485"/>
                          <a:ext cx="1917700" cy="1244600"/>
                        </a:xfrm>
                        <a:prstGeom prst="rect">
                          <a:avLst/>
                        </a:prstGeom>
                        <a:noFill/>
                      </p:spPr>
                    </p:pic>
                  </p:oleObj>
                </mc:Fallback>
              </mc:AlternateContent>
            </a:graphicData>
          </a:graphic>
        </p:graphicFrame>
      </p:grpSp>
      <p:sp>
        <p:nvSpPr>
          <p:cNvPr id="23" name="Rectangle 15"/>
          <p:cNvSpPr/>
          <p:nvPr/>
        </p:nvSpPr>
        <p:spPr>
          <a:xfrm>
            <a:off x="1121091" y="4143100"/>
            <a:ext cx="9949817" cy="1358321"/>
          </a:xfrm>
          <a:prstGeom prst="rect">
            <a:avLst/>
          </a:prstGeom>
          <a:solidFill>
            <a:srgbClr val="EDF7E1"/>
          </a:solidFill>
          <a:ln w="9525">
            <a:noFill/>
          </a:ln>
          <a:effectLst>
            <a:outerShdw dist="76200" dir="2700000" algn="tl" rotWithShape="0">
              <a:prstClr val="black">
                <a:alpha val="40000"/>
              </a:prstClr>
            </a:outerShdw>
          </a:effectLst>
        </p:spPr>
        <p:txBody>
          <a:bodyPr wrap="square" anchor="t">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defTabSz="609600">
              <a:lnSpc>
                <a:spcPct val="120000"/>
              </a:lnSpc>
              <a:defRPr/>
            </a:pPr>
            <a:r>
              <a:rPr lang="zh-CN" altLang="en-US" sz="3600" b="1">
                <a:latin typeface="+mj-lt"/>
                <a:ea typeface="楷体" panose="02010609060101010101" pitchFamily="49" charset="-122"/>
              </a:rPr>
              <a:t>        两个二次根式相除，等于把</a:t>
            </a:r>
            <a:r>
              <a:rPr lang="zh-CN" altLang="en-US" sz="3600" b="1">
                <a:solidFill>
                  <a:srgbClr val="FF0000"/>
                </a:solidFill>
                <a:latin typeface="+mj-lt"/>
                <a:ea typeface="楷体" panose="02010609060101010101" pitchFamily="49" charset="-122"/>
              </a:rPr>
              <a:t>被开方数</a:t>
            </a:r>
            <a:r>
              <a:rPr lang="zh-CN" altLang="en-US" sz="3600" b="1">
                <a:latin typeface="+mj-lt"/>
                <a:ea typeface="楷体" panose="02010609060101010101" pitchFamily="49" charset="-122"/>
              </a:rPr>
              <a:t>相除，作为</a:t>
            </a:r>
            <a:r>
              <a:rPr lang="zh-CN" altLang="en-US" sz="3600" b="1">
                <a:solidFill>
                  <a:srgbClr val="FF0000"/>
                </a:solidFill>
                <a:latin typeface="+mj-lt"/>
                <a:ea typeface="楷体" panose="02010609060101010101" pitchFamily="49" charset="-122"/>
              </a:rPr>
              <a:t>商的被开方数</a:t>
            </a:r>
            <a:r>
              <a:rPr lang="en-US" altLang="zh-CN" sz="3600" b="1">
                <a:latin typeface="+mj-lt"/>
                <a:ea typeface="楷体" panose="02010609060101010101" pitchFamily="49" charset="-122"/>
              </a:rPr>
              <a:t>.</a:t>
            </a:r>
            <a:endParaRPr lang="zh-CN" altLang="en-US" sz="3600" b="1" dirty="0">
              <a:latin typeface="+mj-lt"/>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wipe(left)">
                                      <p:cBhvr>
                                        <p:cTn id="1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P spid="23" grpId="1"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bwMode="auto">
          <a:xfrm>
            <a:off x="1102128" y="473249"/>
            <a:ext cx="9987745" cy="1358321"/>
          </a:xfrm>
          <a:prstGeom prst="rect">
            <a:avLst/>
          </a:prstGeom>
        </p:spPr>
        <p:txBody>
          <a:bodyPr wrap="square">
            <a:spAutoFit/>
          </a:bodyPr>
          <a:lstStyle/>
          <a:p>
            <a:pPr defTabSz="914400" eaLnBrk="1" fontAlgn="auto" hangingPunct="1">
              <a:lnSpc>
                <a:spcPct val="120000"/>
              </a:lnSpc>
              <a:spcBef>
                <a:spcPts val="0"/>
              </a:spcBef>
              <a:spcAft>
                <a:spcPts val="0"/>
              </a:spcAft>
              <a:defRPr/>
            </a:pPr>
            <a:r>
              <a:rPr lang="zh-CN" altLang="en-US" sz="3600" b="1" kern="0" dirty="0">
                <a:solidFill>
                  <a:prstClr val="black"/>
                </a:solidFill>
                <a:latin typeface="Times New Roman" panose="02020603050405020304"/>
                <a:ea typeface="黑体" panose="02010609060101010101" pitchFamily="49" charset="-122"/>
              </a:rPr>
              <a:t>        当二次根式根号外因数不为 </a:t>
            </a:r>
            <a:r>
              <a:rPr lang="en-US" altLang="zh-CN" sz="3600" b="1" kern="0" dirty="0">
                <a:solidFill>
                  <a:prstClr val="black"/>
                </a:solidFill>
                <a:latin typeface="Times New Roman" panose="02020603050405020304"/>
                <a:ea typeface="黑体" panose="02010609060101010101" pitchFamily="49" charset="-122"/>
              </a:rPr>
              <a:t>1 </a:t>
            </a:r>
            <a:r>
              <a:rPr lang="zh-CN" altLang="en-US" sz="3600" b="1" kern="0" dirty="0">
                <a:solidFill>
                  <a:prstClr val="black"/>
                </a:solidFill>
                <a:latin typeface="Times New Roman" panose="02020603050405020304"/>
                <a:ea typeface="黑体" panose="02010609060101010101" pitchFamily="49" charset="-122"/>
              </a:rPr>
              <a:t>时，根据单项式除以单项式法则类比，可得</a:t>
            </a:r>
            <a:endParaRPr lang="zh-CN" altLang="en-US" sz="3600" b="1" kern="0" dirty="0">
              <a:solidFill>
                <a:prstClr val="black"/>
              </a:solidFill>
              <a:latin typeface="Times New Roman" panose="02020603050405020304"/>
              <a:ea typeface="黑体" panose="02010609060101010101" pitchFamily="49" charset="-122"/>
            </a:endParaRPr>
          </a:p>
        </p:txBody>
      </p:sp>
      <p:graphicFrame>
        <p:nvGraphicFramePr>
          <p:cNvPr id="4" name="对象 3"/>
          <p:cNvGraphicFramePr>
            <a:graphicFrameLocks noChangeAspect="1"/>
          </p:cNvGraphicFramePr>
          <p:nvPr/>
        </p:nvGraphicFramePr>
        <p:xfrm>
          <a:off x="2914650" y="2016321"/>
          <a:ext cx="6362700" cy="1244600"/>
        </p:xfrm>
        <a:graphic>
          <a:graphicData uri="http://schemas.openxmlformats.org/presentationml/2006/ole">
            <mc:AlternateContent xmlns:mc="http://schemas.openxmlformats.org/markup-compatibility/2006">
              <mc:Choice xmlns:v="urn:schemas-microsoft-com:vml" Requires="v">
                <p:oleObj spid="_x0000_s39015" name="Equation" r:id="rId1" imgW="152704800" imgH="29870400" progId="Equation.DSMT4">
                  <p:embed/>
                </p:oleObj>
              </mc:Choice>
              <mc:Fallback>
                <p:oleObj name="Equation" r:id="rId1" imgW="152704800" imgH="29870400" progId="Equation.DSMT4">
                  <p:embed/>
                  <p:pic>
                    <p:nvPicPr>
                      <p:cNvPr id="0" name="图片 39014"/>
                      <p:cNvPicPr/>
                      <p:nvPr/>
                    </p:nvPicPr>
                    <p:blipFill>
                      <a:blip r:embed="rId2"/>
                      <a:stretch>
                        <a:fillRect/>
                      </a:stretch>
                    </p:blipFill>
                    <p:spPr>
                      <a:xfrm>
                        <a:off x="2914650" y="2016321"/>
                        <a:ext cx="6362700" cy="1244600"/>
                      </a:xfrm>
                      <a:prstGeom prst="rect">
                        <a:avLst/>
                      </a:prstGeom>
                    </p:spPr>
                  </p:pic>
                </p:oleObj>
              </mc:Fallback>
            </mc:AlternateContent>
          </a:graphicData>
        </a:graphic>
      </p:graphicFrame>
      <p:graphicFrame>
        <p:nvGraphicFramePr>
          <p:cNvPr id="5" name="对象 4"/>
          <p:cNvGraphicFramePr>
            <a:graphicFrameLocks noChangeAspect="1"/>
          </p:cNvGraphicFramePr>
          <p:nvPr/>
        </p:nvGraphicFramePr>
        <p:xfrm>
          <a:off x="1385213" y="3445672"/>
          <a:ext cx="1752600" cy="1244600"/>
        </p:xfrm>
        <a:graphic>
          <a:graphicData uri="http://schemas.openxmlformats.org/presentationml/2006/ole">
            <mc:AlternateContent xmlns:mc="http://schemas.openxmlformats.org/markup-compatibility/2006">
              <mc:Choice xmlns:v="urn:schemas-microsoft-com:vml" Requires="v">
                <p:oleObj spid="_x0000_s39016" name="Equation" r:id="rId3" imgW="42062400" imgH="29870400" progId="Equation.DSMT4">
                  <p:embed/>
                </p:oleObj>
              </mc:Choice>
              <mc:Fallback>
                <p:oleObj name="Equation" r:id="rId3" imgW="42062400" imgH="29870400" progId="Equation.DSMT4">
                  <p:embed/>
                  <p:pic>
                    <p:nvPicPr>
                      <p:cNvPr id="0" name="对象 22"/>
                      <p:cNvPicPr/>
                      <p:nvPr/>
                    </p:nvPicPr>
                    <p:blipFill>
                      <a:blip r:embed="rId4"/>
                      <a:stretch>
                        <a:fillRect/>
                      </a:stretch>
                    </p:blipFill>
                    <p:spPr>
                      <a:xfrm>
                        <a:off x="1385213" y="3445672"/>
                        <a:ext cx="1752600" cy="1244600"/>
                      </a:xfrm>
                      <a:prstGeom prst="rect">
                        <a:avLst/>
                      </a:prstGeom>
                    </p:spPr>
                  </p:pic>
                </p:oleObj>
              </mc:Fallback>
            </mc:AlternateContent>
          </a:graphicData>
        </a:graphic>
      </p:graphicFrame>
      <p:graphicFrame>
        <p:nvGraphicFramePr>
          <p:cNvPr id="6" name="对象 5"/>
          <p:cNvGraphicFramePr>
            <a:graphicFrameLocks noChangeAspect="1"/>
          </p:cNvGraphicFramePr>
          <p:nvPr/>
        </p:nvGraphicFramePr>
        <p:xfrm>
          <a:off x="3276067" y="3463961"/>
          <a:ext cx="2235200" cy="1206500"/>
        </p:xfrm>
        <a:graphic>
          <a:graphicData uri="http://schemas.openxmlformats.org/presentationml/2006/ole">
            <mc:AlternateContent xmlns:mc="http://schemas.openxmlformats.org/markup-compatibility/2006">
              <mc:Choice xmlns:v="urn:schemas-microsoft-com:vml" Requires="v">
                <p:oleObj spid="_x0000_s39017" name="Equation" r:id="rId5" imgW="53644800" imgH="28956000" progId="Equation.DSMT4">
                  <p:embed/>
                </p:oleObj>
              </mc:Choice>
              <mc:Fallback>
                <p:oleObj name="Equation" r:id="rId5" imgW="53644800" imgH="28956000" progId="Equation.DSMT4">
                  <p:embed/>
                  <p:pic>
                    <p:nvPicPr>
                      <p:cNvPr id="0" name="对象 3"/>
                      <p:cNvPicPr/>
                      <p:nvPr/>
                    </p:nvPicPr>
                    <p:blipFill>
                      <a:blip r:embed="rId6"/>
                      <a:stretch>
                        <a:fillRect/>
                      </a:stretch>
                    </p:blipFill>
                    <p:spPr>
                      <a:xfrm>
                        <a:off x="3276067" y="3463961"/>
                        <a:ext cx="2235200" cy="1206500"/>
                      </a:xfrm>
                      <a:prstGeom prst="rect">
                        <a:avLst/>
                      </a:prstGeom>
                    </p:spPr>
                  </p:pic>
                </p:oleObj>
              </mc:Fallback>
            </mc:AlternateContent>
          </a:graphicData>
        </a:graphic>
      </p:graphicFrame>
      <p:graphicFrame>
        <p:nvGraphicFramePr>
          <p:cNvPr id="7" name="对象 6"/>
          <p:cNvGraphicFramePr>
            <a:graphicFrameLocks noChangeAspect="1"/>
          </p:cNvGraphicFramePr>
          <p:nvPr/>
        </p:nvGraphicFramePr>
        <p:xfrm>
          <a:off x="5649522" y="3775111"/>
          <a:ext cx="1066800" cy="546100"/>
        </p:xfrm>
        <a:graphic>
          <a:graphicData uri="http://schemas.openxmlformats.org/presentationml/2006/ole">
            <mc:AlternateContent xmlns:mc="http://schemas.openxmlformats.org/markup-compatibility/2006">
              <mc:Choice xmlns:v="urn:schemas-microsoft-com:vml" Requires="v">
                <p:oleObj spid="_x0000_s39018" name="Equation" r:id="rId7" imgW="25603200" imgH="13106400" progId="Equation.DSMT4">
                  <p:embed/>
                </p:oleObj>
              </mc:Choice>
              <mc:Fallback>
                <p:oleObj name="Equation" r:id="rId7" imgW="25603200" imgH="13106400" progId="Equation.DSMT4">
                  <p:embed/>
                  <p:pic>
                    <p:nvPicPr>
                      <p:cNvPr id="0" name="对象 5"/>
                      <p:cNvPicPr/>
                      <p:nvPr/>
                    </p:nvPicPr>
                    <p:blipFill>
                      <a:blip r:embed="rId8"/>
                      <a:stretch>
                        <a:fillRect/>
                      </a:stretch>
                    </p:blipFill>
                    <p:spPr>
                      <a:xfrm>
                        <a:off x="5649522" y="3775111"/>
                        <a:ext cx="1066800" cy="546100"/>
                      </a:xfrm>
                      <a:prstGeom prst="rect">
                        <a:avLst/>
                      </a:prstGeom>
                    </p:spPr>
                  </p:pic>
                </p:oleObj>
              </mc:Fallback>
            </mc:AlternateContent>
          </a:graphicData>
        </a:graphic>
      </p:graphicFrame>
      <p:grpSp>
        <p:nvGrpSpPr>
          <p:cNvPr id="10" name="组合 9"/>
          <p:cNvGrpSpPr/>
          <p:nvPr/>
        </p:nvGrpSpPr>
        <p:grpSpPr>
          <a:xfrm>
            <a:off x="584836" y="4946053"/>
            <a:ext cx="11022328" cy="1358321"/>
            <a:chOff x="584836" y="5229601"/>
            <a:chExt cx="11022328" cy="1358321"/>
          </a:xfrm>
        </p:grpSpPr>
        <p:sp>
          <p:nvSpPr>
            <p:cNvPr id="8" name="矩形 7"/>
            <p:cNvSpPr/>
            <p:nvPr/>
          </p:nvSpPr>
          <p:spPr>
            <a:xfrm>
              <a:off x="584836" y="5229601"/>
              <a:ext cx="11022328" cy="1358321"/>
            </a:xfrm>
            <a:prstGeom prst="rect">
              <a:avLst/>
            </a:prstGeom>
            <a:noFill/>
            <a:ln w="9525">
              <a:noFill/>
            </a:ln>
          </p:spPr>
          <p:txBody>
            <a:bodyPr wrap="square" rtlCol="0" anchor="t">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nSpc>
                  <a:spcPct val="120000"/>
                </a:lnSpc>
                <a:spcBef>
                  <a:spcPts val="0"/>
                </a:spcBef>
              </a:pPr>
              <a:r>
                <a:rPr lang="zh-CN" altLang="en-US" sz="3600" b="1">
                  <a:solidFill>
                    <a:srgbClr val="000000"/>
                  </a:solidFill>
                  <a:latin typeface="times" panose="02020603050405020304" pitchFamily="18" charset="0"/>
                  <a:ea typeface="+mn-ea"/>
                  <a:cs typeface="times" panose="02020603050405020304" pitchFamily="18" charset="0"/>
                  <a:sym typeface="+mn-ea"/>
                </a:rPr>
                <a:t>因此观察者从观察高度为 </a:t>
              </a:r>
              <a:r>
                <a:rPr lang="en-US" altLang="zh-CN" sz="3600" b="1" i="1">
                  <a:solidFill>
                    <a:srgbClr val="000000"/>
                  </a:solidFill>
                  <a:latin typeface="times" panose="02020603050405020304" pitchFamily="18" charset="0"/>
                  <a:ea typeface="+mn-ea"/>
                  <a:cs typeface="times" panose="02020603050405020304" pitchFamily="18" charset="0"/>
                  <a:sym typeface="+mn-ea"/>
                </a:rPr>
                <a:t>n</a:t>
              </a:r>
              <a:r>
                <a:rPr lang="en-US" altLang="zh-CN" sz="3600" b="1">
                  <a:solidFill>
                    <a:srgbClr val="000000"/>
                  </a:solidFill>
                  <a:latin typeface="times" panose="02020603050405020304" pitchFamily="18" charset="0"/>
                  <a:ea typeface="+mn-ea"/>
                  <a:cs typeface="times" panose="02020603050405020304" pitchFamily="18" charset="0"/>
                  <a:sym typeface="+mn-ea"/>
                </a:rPr>
                <a:t> m </a:t>
              </a:r>
              <a:r>
                <a:rPr lang="zh-CN" altLang="en-US" sz="3600" b="1">
                  <a:solidFill>
                    <a:srgbClr val="000000"/>
                  </a:solidFill>
                  <a:latin typeface="times" panose="02020603050405020304" pitchFamily="18" charset="0"/>
                  <a:ea typeface="+mn-ea"/>
                  <a:cs typeface="times" panose="02020603050405020304" pitchFamily="18" charset="0"/>
                  <a:sym typeface="+mn-ea"/>
                </a:rPr>
                <a:t>的山腰登上观察高度为 </a:t>
              </a:r>
              <a:r>
                <a:rPr lang="en-US" altLang="zh-CN" sz="3600" b="1">
                  <a:solidFill>
                    <a:srgbClr val="000000"/>
                  </a:solidFill>
                  <a:latin typeface="times" panose="02020603050405020304" pitchFamily="18" charset="0"/>
                  <a:ea typeface="+mn-ea"/>
                  <a:cs typeface="times" panose="02020603050405020304" pitchFamily="18" charset="0"/>
                  <a:sym typeface="+mn-ea"/>
                </a:rPr>
                <a:t>2</a:t>
              </a:r>
              <a:r>
                <a:rPr lang="en-US" altLang="zh-CN" sz="3600" b="1" i="1">
                  <a:solidFill>
                    <a:srgbClr val="000000"/>
                  </a:solidFill>
                  <a:latin typeface="times" panose="02020603050405020304" pitchFamily="18" charset="0"/>
                  <a:ea typeface="+mn-ea"/>
                  <a:cs typeface="times" panose="02020603050405020304" pitchFamily="18" charset="0"/>
                  <a:sym typeface="+mn-ea"/>
                </a:rPr>
                <a:t>n</a:t>
              </a:r>
              <a:r>
                <a:rPr lang="en-US" altLang="zh-CN" sz="3600" b="1">
                  <a:solidFill>
                    <a:srgbClr val="000000"/>
                  </a:solidFill>
                  <a:latin typeface="times" panose="02020603050405020304" pitchFamily="18" charset="0"/>
                  <a:ea typeface="+mn-ea"/>
                  <a:cs typeface="times" panose="02020603050405020304" pitchFamily="18" charset="0"/>
                  <a:sym typeface="+mn-ea"/>
                </a:rPr>
                <a:t> m </a:t>
              </a:r>
              <a:r>
                <a:rPr lang="zh-CN" altLang="en-US" sz="3600" b="1">
                  <a:solidFill>
                    <a:srgbClr val="000000"/>
                  </a:solidFill>
                  <a:latin typeface="times" panose="02020603050405020304" pitchFamily="18" charset="0"/>
                  <a:ea typeface="+mn-ea"/>
                  <a:cs typeface="times" panose="02020603050405020304" pitchFamily="18" charset="0"/>
                  <a:sym typeface="+mn-ea"/>
                </a:rPr>
                <a:t>的山顶，此时的可见水平距离是原来的      倍</a:t>
              </a:r>
              <a:r>
                <a:rPr lang="en-US" altLang="zh-CN" sz="3600" b="1">
                  <a:solidFill>
                    <a:srgbClr val="000000"/>
                  </a:solidFill>
                  <a:latin typeface="times" panose="02020603050405020304" pitchFamily="18" charset="0"/>
                  <a:ea typeface="+mn-ea"/>
                  <a:cs typeface="times" panose="02020603050405020304" pitchFamily="18" charset="0"/>
                  <a:sym typeface="+mn-ea"/>
                </a:rPr>
                <a:t>.</a:t>
              </a:r>
              <a:endParaRPr lang="zh-CN" altLang="en-US" sz="3600" b="1" dirty="0">
                <a:solidFill>
                  <a:srgbClr val="000000"/>
                </a:solidFill>
                <a:latin typeface="times" panose="02020603050405020304" pitchFamily="18" charset="0"/>
                <a:ea typeface="+mn-ea"/>
                <a:cs typeface="times" panose="02020603050405020304" pitchFamily="18" charset="0"/>
                <a:sym typeface="+mn-ea"/>
              </a:endParaRPr>
            </a:p>
          </p:txBody>
        </p:sp>
        <p:graphicFrame>
          <p:nvGraphicFramePr>
            <p:cNvPr id="9" name="对象 8"/>
            <p:cNvGraphicFramePr>
              <a:graphicFrameLocks noChangeAspect="1"/>
            </p:cNvGraphicFramePr>
            <p:nvPr/>
          </p:nvGraphicFramePr>
          <p:xfrm>
            <a:off x="9592915" y="5958866"/>
            <a:ext cx="609600" cy="546100"/>
          </p:xfrm>
          <a:graphic>
            <a:graphicData uri="http://schemas.openxmlformats.org/presentationml/2006/ole">
              <mc:AlternateContent xmlns:mc="http://schemas.openxmlformats.org/markup-compatibility/2006">
                <mc:Choice xmlns:v="urn:schemas-microsoft-com:vml" Requires="v">
                  <p:oleObj spid="_x0000_s39019" name="Equation" r:id="rId9" imgW="14630400" imgH="13106400" progId="Equation.DSMT4">
                    <p:embed/>
                  </p:oleObj>
                </mc:Choice>
                <mc:Fallback>
                  <p:oleObj name="Equation" r:id="rId9" imgW="14630400" imgH="13106400" progId="Equation.DSMT4">
                    <p:embed/>
                    <p:pic>
                      <p:nvPicPr>
                        <p:cNvPr id="0" name="对象 22"/>
                        <p:cNvPicPr/>
                        <p:nvPr/>
                      </p:nvPicPr>
                      <p:blipFill>
                        <a:blip r:embed="rId10"/>
                        <a:stretch>
                          <a:fillRect/>
                        </a:stretch>
                      </p:blipFill>
                      <p:spPr>
                        <a:xfrm>
                          <a:off x="9592915" y="5958866"/>
                          <a:ext cx="609600" cy="546100"/>
                        </a:xfrm>
                        <a:prstGeom prst="rect">
                          <a:avLst/>
                        </a:prstGeom>
                      </p:spPr>
                    </p:pic>
                  </p:oleObj>
                </mc:Fallback>
              </mc:AlternateContent>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Vertical)">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p:cNvSpPr/>
          <p:nvPr/>
        </p:nvSpPr>
        <p:spPr>
          <a:xfrm>
            <a:off x="1207205" y="448498"/>
            <a:ext cx="1539298" cy="667999"/>
          </a:xfrm>
          <a:prstGeom prst="roundRect">
            <a:avLst/>
          </a:prstGeom>
          <a:solidFill>
            <a:srgbClr val="FEF8EA"/>
          </a:solidFill>
          <a:ln w="57150">
            <a:solidFill>
              <a:srgbClr val="A1C7E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3600" b="1">
                <a:solidFill>
                  <a:srgbClr val="0070C0"/>
                </a:solidFill>
                <a:latin typeface="微软雅黑" panose="020B0503020204020204" pitchFamily="34" charset="-122"/>
                <a:ea typeface="微软雅黑" panose="020B0503020204020204" pitchFamily="34" charset="-122"/>
              </a:rPr>
              <a:t>例 </a:t>
            </a:r>
            <a:r>
              <a:rPr lang="en-US" altLang="zh-CN" sz="3600" b="1">
                <a:solidFill>
                  <a:srgbClr val="0070C0"/>
                </a:solidFill>
                <a:latin typeface="微软雅黑" panose="020B0503020204020204" pitchFamily="34" charset="-122"/>
                <a:ea typeface="微软雅黑" panose="020B0503020204020204" pitchFamily="34" charset="-122"/>
              </a:rPr>
              <a:t>2</a:t>
            </a:r>
            <a:endParaRPr lang="zh-CN" altLang="en-US" sz="3600" b="1" dirty="0">
              <a:solidFill>
                <a:srgbClr val="0070C0"/>
              </a:solidFill>
              <a:latin typeface="微软雅黑" panose="020B0503020204020204" pitchFamily="34" charset="-122"/>
              <a:ea typeface="微软雅黑" panose="020B0503020204020204" pitchFamily="34" charset="-122"/>
            </a:endParaRPr>
          </a:p>
        </p:txBody>
      </p:sp>
      <p:sp>
        <p:nvSpPr>
          <p:cNvPr id="3" name="Text Box 6"/>
          <p:cNvSpPr txBox="1"/>
          <p:nvPr/>
        </p:nvSpPr>
        <p:spPr>
          <a:xfrm>
            <a:off x="2964875" y="461198"/>
            <a:ext cx="153929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zh-CN"/>
            </a:defPPr>
            <a:lvl1pPr>
              <a:defRPr sz="3600" b="1">
                <a:latin typeface="+mn-lt"/>
                <a:ea typeface="黑体" panose="02010609060101010101" pitchFamily="49" charset="-122"/>
              </a:defRPr>
            </a:lvl1pPr>
            <a:lvl2pPr>
              <a:defRPr>
                <a:latin typeface="Calibri" panose="020F0502020204030204" charset="0"/>
              </a:defRPr>
            </a:lvl2pPr>
            <a:lvl3pPr>
              <a:defRPr>
                <a:latin typeface="Calibri" panose="020F0502020204030204" charset="0"/>
              </a:defRPr>
            </a:lvl3pPr>
            <a:lvl4pPr>
              <a:defRPr>
                <a:latin typeface="Calibri" panose="020F0502020204030204" charset="0"/>
              </a:defRPr>
            </a:lvl4pPr>
            <a:lvl5pPr>
              <a:defRPr>
                <a:latin typeface="Calibri" panose="020F0502020204030204" charset="0"/>
              </a:defRPr>
            </a:lvl5pPr>
            <a:lvl6pPr defTabSz="457200">
              <a:buFont typeface="Arial" panose="020B0604020202020204" pitchFamily="34" charset="0"/>
              <a:defRPr>
                <a:latin typeface="Calibri" panose="020F0502020204030204" charset="0"/>
              </a:defRPr>
            </a:lvl6pPr>
            <a:lvl7pPr defTabSz="457200">
              <a:buFont typeface="Arial" panose="020B0604020202020204" pitchFamily="34" charset="0"/>
              <a:defRPr>
                <a:latin typeface="Calibri" panose="020F0502020204030204" charset="0"/>
              </a:defRPr>
            </a:lvl7pPr>
            <a:lvl8pPr defTabSz="457200">
              <a:buFont typeface="Arial" panose="020B0604020202020204" pitchFamily="34" charset="0"/>
              <a:defRPr>
                <a:latin typeface="Calibri" panose="020F0502020204030204" charset="0"/>
              </a:defRPr>
            </a:lvl8pPr>
            <a:lvl9pPr defTabSz="457200">
              <a:buFont typeface="Arial" panose="020B0604020202020204" pitchFamily="34" charset="0"/>
              <a:defRPr>
                <a:latin typeface="Calibri" panose="020F0502020204030204" charset="0"/>
              </a:defRPr>
            </a:lvl9pPr>
          </a:lstStyle>
          <a:p>
            <a:r>
              <a:rPr lang="zh-CN" altLang="en-US"/>
              <a:t>计算：</a:t>
            </a:r>
            <a:endParaRPr lang="en-US" altLang="zh-CN" dirty="0"/>
          </a:p>
        </p:txBody>
      </p:sp>
      <p:grpSp>
        <p:nvGrpSpPr>
          <p:cNvPr id="15" name="组合 14"/>
          <p:cNvGrpSpPr/>
          <p:nvPr/>
        </p:nvGrpSpPr>
        <p:grpSpPr>
          <a:xfrm>
            <a:off x="397148" y="1485732"/>
            <a:ext cx="5407013" cy="1244600"/>
            <a:chOff x="1643150" y="2463697"/>
            <a:chExt cx="5407013" cy="1244600"/>
          </a:xfrm>
        </p:grpSpPr>
        <p:sp>
          <p:nvSpPr>
            <p:cNvPr id="6" name="Text Box 3"/>
            <p:cNvSpPr txBox="1"/>
            <p:nvPr/>
          </p:nvSpPr>
          <p:spPr>
            <a:xfrm>
              <a:off x="1643150" y="2785601"/>
              <a:ext cx="2620089" cy="646331"/>
            </a:xfrm>
            <a:prstGeom prst="rect">
              <a:avLst/>
            </a:prstGeom>
            <a:noFill/>
            <a:ln w="9525">
              <a:noFill/>
            </a:ln>
          </p:spPr>
          <p:txBody>
            <a:bodyPr wrap="square">
              <a:spAutoFit/>
            </a:bodyPr>
            <a:lstStyle/>
            <a:p>
              <a:pPr eaLnBrk="0" hangingPunct="0"/>
              <a:r>
                <a:rPr lang="zh-CN" altLang="en-US" sz="3600" b="1">
                  <a:solidFill>
                    <a:srgbClr val="0000FF"/>
                  </a:solidFill>
                  <a:latin typeface="+mn-lt"/>
                  <a:ea typeface="+mj-ea"/>
                  <a:cs typeface="仿宋" panose="02010609060101010101" pitchFamily="49" charset="-122"/>
                </a:rPr>
                <a:t>解：</a:t>
              </a:r>
              <a:r>
                <a:rPr lang="zh-CN" altLang="en-US" sz="3600" b="1">
                  <a:solidFill>
                    <a:schemeClr val="tx1"/>
                  </a:solidFill>
                  <a:latin typeface="+mn-lt"/>
                  <a:ea typeface="+mj-ea"/>
                  <a:cs typeface="仿宋" panose="02010609060101010101" pitchFamily="49" charset="-122"/>
                </a:rPr>
                <a:t>（</a:t>
              </a:r>
              <a:r>
                <a:rPr lang="en-US" altLang="zh-CN" sz="3600" b="1">
                  <a:solidFill>
                    <a:schemeClr val="tx1"/>
                  </a:solidFill>
                  <a:latin typeface="+mn-lt"/>
                  <a:ea typeface="+mj-ea"/>
                  <a:cs typeface="仿宋" panose="02010609060101010101" pitchFamily="49" charset="-122"/>
                </a:rPr>
                <a:t>1</a:t>
              </a:r>
              <a:r>
                <a:rPr lang="zh-CN" altLang="en-US" sz="3600" b="1">
                  <a:solidFill>
                    <a:schemeClr val="tx1"/>
                  </a:solidFill>
                  <a:latin typeface="+mn-lt"/>
                  <a:ea typeface="+mj-ea"/>
                  <a:cs typeface="仿宋" panose="02010609060101010101" pitchFamily="49" charset="-122"/>
                </a:rPr>
                <a:t>）</a:t>
              </a:r>
              <a:endParaRPr lang="en-US" altLang="zh-CN" sz="3600" b="1">
                <a:solidFill>
                  <a:srgbClr val="FF0000"/>
                </a:solidFill>
                <a:latin typeface="Times New Roman" panose="02020603050405020304" pitchFamily="18" charset="0"/>
                <a:ea typeface="黑体" panose="02010609060101010101" pitchFamily="49" charset="-122"/>
              </a:endParaRPr>
            </a:p>
          </p:txBody>
        </p:sp>
        <p:graphicFrame>
          <p:nvGraphicFramePr>
            <p:cNvPr id="14" name="对象 13"/>
            <p:cNvGraphicFramePr>
              <a:graphicFrameLocks noChangeAspect="1"/>
            </p:cNvGraphicFramePr>
            <p:nvPr/>
          </p:nvGraphicFramePr>
          <p:xfrm>
            <a:off x="3900563" y="2463697"/>
            <a:ext cx="3149600" cy="1244600"/>
          </p:xfrm>
          <a:graphic>
            <a:graphicData uri="http://schemas.openxmlformats.org/presentationml/2006/ole">
              <mc:AlternateContent xmlns:mc="http://schemas.openxmlformats.org/markup-compatibility/2006">
                <mc:Choice xmlns:v="urn:schemas-microsoft-com:vml" Requires="v">
                  <p:oleObj spid="_x0000_s11099" name="Equation" r:id="rId1" imgW="75590400" imgH="29870400" progId="Equation.DSMT4">
                    <p:embed/>
                  </p:oleObj>
                </mc:Choice>
                <mc:Fallback>
                  <p:oleObj name="Equation" r:id="rId1" imgW="75590400" imgH="29870400" progId="Equation.DSMT4">
                    <p:embed/>
                    <p:pic>
                      <p:nvPicPr>
                        <p:cNvPr id="0" name="对象 13"/>
                        <p:cNvPicPr/>
                        <p:nvPr/>
                      </p:nvPicPr>
                      <p:blipFill>
                        <a:blip r:embed="rId2"/>
                        <a:stretch>
                          <a:fillRect/>
                        </a:stretch>
                      </p:blipFill>
                      <p:spPr>
                        <a:xfrm>
                          <a:off x="3900563" y="2463697"/>
                          <a:ext cx="3149600" cy="1244600"/>
                        </a:xfrm>
                        <a:prstGeom prst="rect">
                          <a:avLst/>
                        </a:prstGeom>
                      </p:spPr>
                    </p:pic>
                  </p:oleObj>
                </mc:Fallback>
              </mc:AlternateContent>
            </a:graphicData>
          </a:graphic>
        </p:graphicFrame>
      </p:grpSp>
      <p:grpSp>
        <p:nvGrpSpPr>
          <p:cNvPr id="5" name="组合 4"/>
          <p:cNvGrpSpPr/>
          <p:nvPr/>
        </p:nvGrpSpPr>
        <p:grpSpPr>
          <a:xfrm>
            <a:off x="4088938" y="179247"/>
            <a:ext cx="6371213" cy="1206500"/>
            <a:chOff x="1085340" y="1094863"/>
            <a:chExt cx="6371213" cy="1206500"/>
          </a:xfrm>
        </p:grpSpPr>
        <p:sp>
          <p:nvSpPr>
            <p:cNvPr id="11" name="文本框 10241"/>
            <p:cNvSpPr txBox="1"/>
            <p:nvPr/>
          </p:nvSpPr>
          <p:spPr>
            <a:xfrm>
              <a:off x="1085340" y="1424940"/>
              <a:ext cx="470168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zh-CN"/>
              </a:defPPr>
              <a:lvl1pPr>
                <a:defRPr sz="3600" b="1">
                  <a:latin typeface="+mn-lt"/>
                  <a:ea typeface="黑体" panose="02010609060101010101" pitchFamily="49" charset="-122"/>
                </a:defRPr>
              </a:lvl1pPr>
              <a:lvl2pPr>
                <a:defRPr>
                  <a:latin typeface="Calibri" panose="020F0502020204030204" charset="0"/>
                </a:defRPr>
              </a:lvl2pPr>
              <a:lvl3pPr>
                <a:defRPr>
                  <a:latin typeface="Calibri" panose="020F0502020204030204" charset="0"/>
                </a:defRPr>
              </a:lvl3pPr>
              <a:lvl4pPr>
                <a:defRPr>
                  <a:latin typeface="Calibri" panose="020F0502020204030204" charset="0"/>
                </a:defRPr>
              </a:lvl4pPr>
              <a:lvl5pPr>
                <a:defRPr>
                  <a:latin typeface="Calibri" panose="020F0502020204030204" charset="0"/>
                </a:defRPr>
              </a:lvl5pPr>
              <a:lvl6pPr defTabSz="457200">
                <a:buFont typeface="Arial" panose="020B0604020202020204" pitchFamily="34" charset="0"/>
                <a:defRPr>
                  <a:latin typeface="Calibri" panose="020F0502020204030204" charset="0"/>
                </a:defRPr>
              </a:lvl6pPr>
              <a:lvl7pPr defTabSz="457200">
                <a:buFont typeface="Arial" panose="020B0604020202020204" pitchFamily="34" charset="0"/>
                <a:defRPr>
                  <a:latin typeface="Calibri" panose="020F0502020204030204" charset="0"/>
                </a:defRPr>
              </a:lvl7pPr>
              <a:lvl8pPr defTabSz="457200">
                <a:buFont typeface="Arial" panose="020B0604020202020204" pitchFamily="34" charset="0"/>
                <a:defRPr>
                  <a:latin typeface="Calibri" panose="020F0502020204030204" charset="0"/>
                </a:defRPr>
              </a:lvl8pPr>
              <a:lvl9pPr defTabSz="457200">
                <a:buFont typeface="Arial" panose="020B0604020202020204" pitchFamily="34" charset="0"/>
                <a:defRPr>
                  <a:latin typeface="Calibri" panose="020F0502020204030204" charset="0"/>
                </a:defRPr>
              </a:lvl9pPr>
            </a:lstStyle>
            <a:p>
              <a:r>
                <a:rPr lang="zh-CN" altLang="en-US" dirty="0"/>
                <a:t>（</a:t>
              </a:r>
              <a:r>
                <a:rPr lang="en-US" altLang="zh-CN"/>
                <a:t>1</a:t>
              </a:r>
              <a:r>
                <a:rPr lang="zh-CN" altLang="en-US"/>
                <a:t>）               ；（</a:t>
              </a:r>
              <a:r>
                <a:rPr lang="en-US" altLang="zh-CN"/>
                <a:t>2</a:t>
              </a:r>
              <a:r>
                <a:rPr lang="zh-CN" altLang="en-US"/>
                <a:t>）</a:t>
              </a:r>
              <a:endParaRPr lang="en-US" altLang="zh-CN" dirty="0"/>
            </a:p>
          </p:txBody>
        </p:sp>
        <p:graphicFrame>
          <p:nvGraphicFramePr>
            <p:cNvPr id="4" name="对象 3"/>
            <p:cNvGraphicFramePr>
              <a:graphicFrameLocks noChangeAspect="1"/>
            </p:cNvGraphicFramePr>
            <p:nvPr/>
          </p:nvGraphicFramePr>
          <p:xfrm>
            <a:off x="2142490" y="1468019"/>
            <a:ext cx="1816100" cy="558800"/>
          </p:xfrm>
          <a:graphic>
            <a:graphicData uri="http://schemas.openxmlformats.org/presentationml/2006/ole">
              <mc:AlternateContent xmlns:mc="http://schemas.openxmlformats.org/markup-compatibility/2006">
                <mc:Choice xmlns:v="urn:schemas-microsoft-com:vml" Requires="v">
                  <p:oleObj spid="_x0000_s11100" name="Equation" r:id="rId3" imgW="43586400" imgH="13411200" progId="Equation.DSMT4">
                    <p:embed/>
                  </p:oleObj>
                </mc:Choice>
                <mc:Fallback>
                  <p:oleObj name="Equation" r:id="rId3" imgW="43586400" imgH="13411200" progId="Equation.DSMT4">
                    <p:embed/>
                    <p:pic>
                      <p:nvPicPr>
                        <p:cNvPr id="0" name="图片 11099"/>
                        <p:cNvPicPr/>
                        <p:nvPr/>
                      </p:nvPicPr>
                      <p:blipFill>
                        <a:blip r:embed="rId4"/>
                        <a:stretch>
                          <a:fillRect/>
                        </a:stretch>
                      </p:blipFill>
                      <p:spPr>
                        <a:xfrm>
                          <a:off x="2142490" y="1468019"/>
                          <a:ext cx="1816100" cy="558800"/>
                        </a:xfrm>
                        <a:prstGeom prst="rect">
                          <a:avLst/>
                        </a:prstGeom>
                      </p:spPr>
                    </p:pic>
                  </p:oleObj>
                </mc:Fallback>
              </mc:AlternateContent>
            </a:graphicData>
          </a:graphic>
        </p:graphicFrame>
        <p:graphicFrame>
          <p:nvGraphicFramePr>
            <p:cNvPr id="20" name="对象 19"/>
            <p:cNvGraphicFramePr>
              <a:graphicFrameLocks noChangeAspect="1"/>
            </p:cNvGraphicFramePr>
            <p:nvPr/>
          </p:nvGraphicFramePr>
          <p:xfrm>
            <a:off x="5411853" y="1094863"/>
            <a:ext cx="2044700" cy="1206500"/>
          </p:xfrm>
          <a:graphic>
            <a:graphicData uri="http://schemas.openxmlformats.org/presentationml/2006/ole">
              <mc:AlternateContent xmlns:mc="http://schemas.openxmlformats.org/markup-compatibility/2006">
                <mc:Choice xmlns:v="urn:schemas-microsoft-com:vml" Requires="v">
                  <p:oleObj spid="_x0000_s11101" name="Equation" r:id="rId5" imgW="49072800" imgH="28956000" progId="Equation.DSMT4">
                    <p:embed/>
                  </p:oleObj>
                </mc:Choice>
                <mc:Fallback>
                  <p:oleObj name="Equation" r:id="rId5" imgW="49072800" imgH="28956000" progId="Equation.DSMT4">
                    <p:embed/>
                    <p:pic>
                      <p:nvPicPr>
                        <p:cNvPr id="0" name="对象 3"/>
                        <p:cNvPicPr/>
                        <p:nvPr/>
                      </p:nvPicPr>
                      <p:blipFill>
                        <a:blip r:embed="rId6"/>
                        <a:stretch>
                          <a:fillRect/>
                        </a:stretch>
                      </p:blipFill>
                      <p:spPr>
                        <a:xfrm>
                          <a:off x="5411853" y="1094863"/>
                          <a:ext cx="2044700" cy="1206500"/>
                        </a:xfrm>
                        <a:prstGeom prst="rect">
                          <a:avLst/>
                        </a:prstGeom>
                      </p:spPr>
                    </p:pic>
                  </p:oleObj>
                </mc:Fallback>
              </mc:AlternateContent>
            </a:graphicData>
          </a:graphic>
        </p:graphicFrame>
      </p:grpSp>
      <p:graphicFrame>
        <p:nvGraphicFramePr>
          <p:cNvPr id="27" name="对象 26"/>
          <p:cNvGraphicFramePr>
            <a:graphicFrameLocks noChangeAspect="1"/>
          </p:cNvGraphicFramePr>
          <p:nvPr/>
        </p:nvGraphicFramePr>
        <p:xfrm>
          <a:off x="4511088" y="2933135"/>
          <a:ext cx="1270000" cy="1206500"/>
        </p:xfrm>
        <a:graphic>
          <a:graphicData uri="http://schemas.openxmlformats.org/presentationml/2006/ole">
            <mc:AlternateContent xmlns:mc="http://schemas.openxmlformats.org/markup-compatibility/2006">
              <mc:Choice xmlns:v="urn:schemas-microsoft-com:vml" Requires="v">
                <p:oleObj spid="_x0000_s11102" name="Equation" r:id="rId7" imgW="30480000" imgH="28956000" progId="Equation.DSMT4">
                  <p:embed/>
                </p:oleObj>
              </mc:Choice>
              <mc:Fallback>
                <p:oleObj name="Equation" r:id="rId7" imgW="30480000" imgH="28956000" progId="Equation.DSMT4">
                  <p:embed/>
                  <p:pic>
                    <p:nvPicPr>
                      <p:cNvPr id="0" name="对象 4"/>
                      <p:cNvPicPr/>
                      <p:nvPr/>
                    </p:nvPicPr>
                    <p:blipFill>
                      <a:blip r:embed="rId8"/>
                      <a:stretch>
                        <a:fillRect/>
                      </a:stretch>
                    </p:blipFill>
                    <p:spPr>
                      <a:xfrm>
                        <a:off x="4511088" y="2933135"/>
                        <a:ext cx="1270000" cy="1206500"/>
                      </a:xfrm>
                      <a:prstGeom prst="rect">
                        <a:avLst/>
                      </a:prstGeom>
                    </p:spPr>
                  </p:pic>
                </p:oleObj>
              </mc:Fallback>
            </mc:AlternateContent>
          </a:graphicData>
        </a:graphic>
      </p:graphicFrame>
      <p:graphicFrame>
        <p:nvGraphicFramePr>
          <p:cNvPr id="36" name="对象 35"/>
          <p:cNvGraphicFramePr>
            <a:graphicFrameLocks noChangeAspect="1"/>
          </p:cNvGraphicFramePr>
          <p:nvPr/>
        </p:nvGraphicFramePr>
        <p:xfrm>
          <a:off x="4511088" y="4342438"/>
          <a:ext cx="965200" cy="558800"/>
        </p:xfrm>
        <a:graphic>
          <a:graphicData uri="http://schemas.openxmlformats.org/presentationml/2006/ole">
            <mc:AlternateContent xmlns:mc="http://schemas.openxmlformats.org/markup-compatibility/2006">
              <mc:Choice xmlns:v="urn:schemas-microsoft-com:vml" Requires="v">
                <p:oleObj spid="_x0000_s11103" name="Equation" r:id="rId9" imgW="23164800" imgH="13411200" progId="Equation.DSMT4">
                  <p:embed/>
                </p:oleObj>
              </mc:Choice>
              <mc:Fallback>
                <p:oleObj name="Equation" r:id="rId9" imgW="23164800" imgH="13411200" progId="Equation.DSMT4">
                  <p:embed/>
                  <p:pic>
                    <p:nvPicPr>
                      <p:cNvPr id="0" name="对象 26"/>
                      <p:cNvPicPr/>
                      <p:nvPr/>
                    </p:nvPicPr>
                    <p:blipFill>
                      <a:blip r:embed="rId10"/>
                      <a:stretch>
                        <a:fillRect/>
                      </a:stretch>
                    </p:blipFill>
                    <p:spPr>
                      <a:xfrm>
                        <a:off x="4511088" y="4342438"/>
                        <a:ext cx="965200" cy="558800"/>
                      </a:xfrm>
                      <a:prstGeom prst="rect">
                        <a:avLst/>
                      </a:prstGeom>
                    </p:spPr>
                  </p:pic>
                </p:oleObj>
              </mc:Fallback>
            </mc:AlternateContent>
          </a:graphicData>
        </a:graphic>
      </p:graphicFrame>
      <p:graphicFrame>
        <p:nvGraphicFramePr>
          <p:cNvPr id="43" name="对象 42"/>
          <p:cNvGraphicFramePr>
            <a:graphicFrameLocks noChangeAspect="1"/>
          </p:cNvGraphicFramePr>
          <p:nvPr/>
        </p:nvGraphicFramePr>
        <p:xfrm>
          <a:off x="4511088" y="5104041"/>
          <a:ext cx="1765300" cy="609600"/>
        </p:xfrm>
        <a:graphic>
          <a:graphicData uri="http://schemas.openxmlformats.org/presentationml/2006/ole">
            <mc:AlternateContent xmlns:mc="http://schemas.openxmlformats.org/markup-compatibility/2006">
              <mc:Choice xmlns:v="urn:schemas-microsoft-com:vml" Requires="v">
                <p:oleObj spid="_x0000_s11104" name="Equation" r:id="rId11" imgW="42367200" imgH="14630400" progId="Equation.DSMT4">
                  <p:embed/>
                </p:oleObj>
              </mc:Choice>
              <mc:Fallback>
                <p:oleObj name="Equation" r:id="rId11" imgW="42367200" imgH="14630400" progId="Equation.DSMT4">
                  <p:embed/>
                  <p:pic>
                    <p:nvPicPr>
                      <p:cNvPr id="0" name="对象 35"/>
                      <p:cNvPicPr/>
                      <p:nvPr/>
                    </p:nvPicPr>
                    <p:blipFill>
                      <a:blip r:embed="rId12"/>
                      <a:stretch>
                        <a:fillRect/>
                      </a:stretch>
                    </p:blipFill>
                    <p:spPr>
                      <a:xfrm>
                        <a:off x="4511088" y="5104041"/>
                        <a:ext cx="1765300" cy="609600"/>
                      </a:xfrm>
                      <a:prstGeom prst="rect">
                        <a:avLst/>
                      </a:prstGeom>
                    </p:spPr>
                  </p:pic>
                </p:oleObj>
              </mc:Fallback>
            </mc:AlternateContent>
          </a:graphicData>
        </a:graphic>
      </p:graphicFrame>
      <p:graphicFrame>
        <p:nvGraphicFramePr>
          <p:cNvPr id="21" name="对象 20"/>
          <p:cNvGraphicFramePr>
            <a:graphicFrameLocks noChangeAspect="1"/>
          </p:cNvGraphicFramePr>
          <p:nvPr/>
        </p:nvGraphicFramePr>
        <p:xfrm>
          <a:off x="4511088" y="5916444"/>
          <a:ext cx="1308100" cy="546100"/>
        </p:xfrm>
        <a:graphic>
          <a:graphicData uri="http://schemas.openxmlformats.org/presentationml/2006/ole">
            <mc:AlternateContent xmlns:mc="http://schemas.openxmlformats.org/markup-compatibility/2006">
              <mc:Choice xmlns:v="urn:schemas-microsoft-com:vml" Requires="v">
                <p:oleObj spid="_x0000_s11105" name="Equation" r:id="rId13" imgW="31394400" imgH="13106400" progId="Equation.DSMT4">
                  <p:embed/>
                </p:oleObj>
              </mc:Choice>
              <mc:Fallback>
                <p:oleObj name="Equation" r:id="rId13" imgW="31394400" imgH="13106400" progId="Equation.DSMT4">
                  <p:embed/>
                  <p:pic>
                    <p:nvPicPr>
                      <p:cNvPr id="0" name="对象 42"/>
                      <p:cNvPicPr/>
                      <p:nvPr/>
                    </p:nvPicPr>
                    <p:blipFill>
                      <a:blip r:embed="rId14"/>
                      <a:stretch>
                        <a:fillRect/>
                      </a:stretch>
                    </p:blipFill>
                    <p:spPr>
                      <a:xfrm>
                        <a:off x="4511088" y="5916444"/>
                        <a:ext cx="1308100" cy="546100"/>
                      </a:xfrm>
                      <a:prstGeom prst="rect">
                        <a:avLst/>
                      </a:prstGeom>
                    </p:spPr>
                  </p:pic>
                </p:oleObj>
              </mc:Fallback>
            </mc:AlternateContent>
          </a:graphicData>
        </a:graphic>
      </p:graphicFrame>
      <p:graphicFrame>
        <p:nvGraphicFramePr>
          <p:cNvPr id="26" name="对象 25"/>
          <p:cNvGraphicFramePr>
            <a:graphicFrameLocks noChangeAspect="1"/>
          </p:cNvGraphicFramePr>
          <p:nvPr/>
        </p:nvGraphicFramePr>
        <p:xfrm>
          <a:off x="6608968" y="1519608"/>
          <a:ext cx="2209800" cy="1244600"/>
        </p:xfrm>
        <a:graphic>
          <a:graphicData uri="http://schemas.openxmlformats.org/presentationml/2006/ole">
            <mc:AlternateContent xmlns:mc="http://schemas.openxmlformats.org/markup-compatibility/2006">
              <mc:Choice xmlns:v="urn:schemas-microsoft-com:vml" Requires="v">
                <p:oleObj spid="_x0000_s11106" name="Equation" r:id="rId15" imgW="53035200" imgH="29870400" progId="Equation.DSMT4">
                  <p:embed/>
                </p:oleObj>
              </mc:Choice>
              <mc:Fallback>
                <p:oleObj name="Equation" r:id="rId15" imgW="53035200" imgH="29870400" progId="Equation.DSMT4">
                  <p:embed/>
                  <p:pic>
                    <p:nvPicPr>
                      <p:cNvPr id="0" name="对象 24"/>
                      <p:cNvPicPr/>
                      <p:nvPr/>
                    </p:nvPicPr>
                    <p:blipFill>
                      <a:blip r:embed="rId16"/>
                      <a:stretch>
                        <a:fillRect/>
                      </a:stretch>
                    </p:blipFill>
                    <p:spPr>
                      <a:xfrm>
                        <a:off x="6608968" y="1519608"/>
                        <a:ext cx="2209800" cy="1244600"/>
                      </a:xfrm>
                      <a:prstGeom prst="rect">
                        <a:avLst/>
                      </a:prstGeom>
                    </p:spPr>
                  </p:pic>
                </p:oleObj>
              </mc:Fallback>
            </mc:AlternateContent>
          </a:graphicData>
        </a:graphic>
      </p:graphicFrame>
      <p:graphicFrame>
        <p:nvGraphicFramePr>
          <p:cNvPr id="28" name="对象 27"/>
          <p:cNvGraphicFramePr>
            <a:graphicFrameLocks noChangeAspect="1"/>
          </p:cNvGraphicFramePr>
          <p:nvPr/>
        </p:nvGraphicFramePr>
        <p:xfrm>
          <a:off x="6608968" y="3057015"/>
          <a:ext cx="1270000" cy="1181100"/>
        </p:xfrm>
        <a:graphic>
          <a:graphicData uri="http://schemas.openxmlformats.org/presentationml/2006/ole">
            <mc:AlternateContent xmlns:mc="http://schemas.openxmlformats.org/markup-compatibility/2006">
              <mc:Choice xmlns:v="urn:schemas-microsoft-com:vml" Requires="v">
                <p:oleObj spid="_x0000_s11107" name="Equation" r:id="rId17" imgW="30480000" imgH="28346400" progId="Equation.DSMT4">
                  <p:embed/>
                </p:oleObj>
              </mc:Choice>
              <mc:Fallback>
                <p:oleObj name="Equation" r:id="rId17" imgW="30480000" imgH="28346400" progId="Equation.DSMT4">
                  <p:embed/>
                  <p:pic>
                    <p:nvPicPr>
                      <p:cNvPr id="0" name="对象 25"/>
                      <p:cNvPicPr/>
                      <p:nvPr/>
                    </p:nvPicPr>
                    <p:blipFill>
                      <a:blip r:embed="rId18"/>
                      <a:stretch>
                        <a:fillRect/>
                      </a:stretch>
                    </p:blipFill>
                    <p:spPr>
                      <a:xfrm>
                        <a:off x="6608968" y="3057015"/>
                        <a:ext cx="1270000" cy="1181100"/>
                      </a:xfrm>
                      <a:prstGeom prst="rect">
                        <a:avLst/>
                      </a:prstGeom>
                    </p:spPr>
                  </p:pic>
                </p:oleObj>
              </mc:Fallback>
            </mc:AlternateContent>
          </a:graphicData>
        </a:graphic>
      </p:graphicFrame>
      <p:graphicFrame>
        <p:nvGraphicFramePr>
          <p:cNvPr id="29" name="对象 28"/>
          <p:cNvGraphicFramePr>
            <a:graphicFrameLocks noChangeAspect="1"/>
          </p:cNvGraphicFramePr>
          <p:nvPr/>
        </p:nvGraphicFramePr>
        <p:xfrm>
          <a:off x="6608968" y="4530922"/>
          <a:ext cx="965200" cy="558800"/>
        </p:xfrm>
        <a:graphic>
          <a:graphicData uri="http://schemas.openxmlformats.org/presentationml/2006/ole">
            <mc:AlternateContent xmlns:mc="http://schemas.openxmlformats.org/markup-compatibility/2006">
              <mc:Choice xmlns:v="urn:schemas-microsoft-com:vml" Requires="v">
                <p:oleObj spid="_x0000_s11108" name="Equation" r:id="rId19" imgW="23164800" imgH="13411200" progId="Equation.DSMT4">
                  <p:embed/>
                </p:oleObj>
              </mc:Choice>
              <mc:Fallback>
                <p:oleObj name="Equation" r:id="rId19" imgW="23164800" imgH="13411200" progId="Equation.DSMT4">
                  <p:embed/>
                  <p:pic>
                    <p:nvPicPr>
                      <p:cNvPr id="0" name="对象 27"/>
                      <p:cNvPicPr/>
                      <p:nvPr/>
                    </p:nvPicPr>
                    <p:blipFill>
                      <a:blip r:embed="rId20"/>
                      <a:stretch>
                        <a:fillRect/>
                      </a:stretch>
                    </p:blipFill>
                    <p:spPr>
                      <a:xfrm>
                        <a:off x="6608968" y="4530922"/>
                        <a:ext cx="965200" cy="558800"/>
                      </a:xfrm>
                      <a:prstGeom prst="rect">
                        <a:avLst/>
                      </a:prstGeom>
                    </p:spPr>
                  </p:pic>
                </p:oleObj>
              </mc:Fallback>
            </mc:AlternateContent>
          </a:graphicData>
        </a:graphic>
      </p:graphicFrame>
      <p:graphicFrame>
        <p:nvGraphicFramePr>
          <p:cNvPr id="30" name="对象 29"/>
          <p:cNvGraphicFramePr>
            <a:graphicFrameLocks noChangeAspect="1"/>
          </p:cNvGraphicFramePr>
          <p:nvPr/>
        </p:nvGraphicFramePr>
        <p:xfrm>
          <a:off x="6608968" y="5382528"/>
          <a:ext cx="1308100" cy="546100"/>
        </p:xfrm>
        <a:graphic>
          <a:graphicData uri="http://schemas.openxmlformats.org/presentationml/2006/ole">
            <mc:AlternateContent xmlns:mc="http://schemas.openxmlformats.org/markup-compatibility/2006">
              <mc:Choice xmlns:v="urn:schemas-microsoft-com:vml" Requires="v">
                <p:oleObj spid="_x0000_s11109" name="Equation" r:id="rId21" imgW="31394400" imgH="13106400" progId="Equation.DSMT4">
                  <p:embed/>
                </p:oleObj>
              </mc:Choice>
              <mc:Fallback>
                <p:oleObj name="Equation" r:id="rId21" imgW="31394400" imgH="13106400" progId="Equation.DSMT4">
                  <p:embed/>
                  <p:pic>
                    <p:nvPicPr>
                      <p:cNvPr id="0" name="对象 28"/>
                      <p:cNvPicPr/>
                      <p:nvPr/>
                    </p:nvPicPr>
                    <p:blipFill>
                      <a:blip r:embed="rId22"/>
                      <a:stretch>
                        <a:fillRect/>
                      </a:stretch>
                    </p:blipFill>
                    <p:spPr>
                      <a:xfrm>
                        <a:off x="6608968" y="5382528"/>
                        <a:ext cx="1308100" cy="546100"/>
                      </a:xfrm>
                      <a:prstGeom prst="rect">
                        <a:avLst/>
                      </a:prstGeom>
                    </p:spPr>
                  </p:pic>
                </p:oleObj>
              </mc:Fallback>
            </mc:AlternateContent>
          </a:graphicData>
        </a:graphic>
      </p:graphicFrame>
      <p:grpSp>
        <p:nvGrpSpPr>
          <p:cNvPr id="31" name="组合 30"/>
          <p:cNvGrpSpPr/>
          <p:nvPr/>
        </p:nvGrpSpPr>
        <p:grpSpPr>
          <a:xfrm>
            <a:off x="8999122" y="2311492"/>
            <a:ext cx="2777779" cy="3401263"/>
            <a:chOff x="4770044" y="2156282"/>
            <a:chExt cx="2525254" cy="3092059"/>
          </a:xfrm>
        </p:grpSpPr>
        <p:pic>
          <p:nvPicPr>
            <p:cNvPr id="32" name="图片 31"/>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4781431" y="2156282"/>
              <a:ext cx="2493526" cy="3092059"/>
            </a:xfrm>
            <a:prstGeom prst="rect">
              <a:avLst/>
            </a:prstGeom>
          </p:spPr>
        </p:pic>
        <p:sp>
          <p:nvSpPr>
            <p:cNvPr id="33" name="文本框 53"/>
            <p:cNvSpPr txBox="1"/>
            <p:nvPr/>
          </p:nvSpPr>
          <p:spPr>
            <a:xfrm>
              <a:off x="4770044" y="2456664"/>
              <a:ext cx="2525254" cy="2462214"/>
            </a:xfrm>
            <a:prstGeom prst="rect">
              <a:avLst/>
            </a:prstGeom>
            <a:noFill/>
          </p:spPr>
          <p:txBody>
            <a:bodyPr wrap="square" rtlCol="0">
              <a:spAutoFit/>
            </a:bodyPr>
            <a:lstStyle>
              <a:defPPr>
                <a:defRPr lang="ko-KR"/>
              </a:defPPr>
              <a:lvl1pPr algn="l" rtl="0" eaLnBrk="0" fontAlgn="base" hangingPunct="0">
                <a:spcBef>
                  <a:spcPct val="0"/>
                </a:spcBef>
                <a:spcAft>
                  <a:spcPct val="0"/>
                </a:spcAft>
                <a:defRPr kern="1200">
                  <a:solidFill>
                    <a:schemeClr val="tx1"/>
                  </a:solidFill>
                  <a:latin typeface="Gulim" panose="020B0600000101010101" pitchFamily="34" charset="-127"/>
                  <a:ea typeface="Gulim" panose="020B0600000101010101" pitchFamily="34" charset="-127"/>
                  <a:cs typeface="+mn-cs"/>
                </a:defRPr>
              </a:lvl1pPr>
              <a:lvl2pPr marL="457200" algn="l" rtl="0" eaLnBrk="0" fontAlgn="base" hangingPunct="0">
                <a:spcBef>
                  <a:spcPct val="0"/>
                </a:spcBef>
                <a:spcAft>
                  <a:spcPct val="0"/>
                </a:spcAft>
                <a:defRPr kern="1200">
                  <a:solidFill>
                    <a:schemeClr val="tx1"/>
                  </a:solidFill>
                  <a:latin typeface="Gulim" panose="020B0600000101010101" pitchFamily="34" charset="-127"/>
                  <a:ea typeface="Gulim" panose="020B0600000101010101" pitchFamily="34" charset="-127"/>
                  <a:cs typeface="+mn-cs"/>
                </a:defRPr>
              </a:lvl2pPr>
              <a:lvl3pPr marL="914400" algn="l" rtl="0" eaLnBrk="0" fontAlgn="base" hangingPunct="0">
                <a:spcBef>
                  <a:spcPct val="0"/>
                </a:spcBef>
                <a:spcAft>
                  <a:spcPct val="0"/>
                </a:spcAft>
                <a:defRPr kern="1200">
                  <a:solidFill>
                    <a:schemeClr val="tx1"/>
                  </a:solidFill>
                  <a:latin typeface="Gulim" panose="020B0600000101010101" pitchFamily="34" charset="-127"/>
                  <a:ea typeface="Gulim" panose="020B0600000101010101" pitchFamily="34" charset="-127"/>
                  <a:cs typeface="+mn-cs"/>
                </a:defRPr>
              </a:lvl3pPr>
              <a:lvl4pPr marL="1371600" algn="l" rtl="0" eaLnBrk="0" fontAlgn="base" hangingPunct="0">
                <a:spcBef>
                  <a:spcPct val="0"/>
                </a:spcBef>
                <a:spcAft>
                  <a:spcPct val="0"/>
                </a:spcAft>
                <a:defRPr kern="1200">
                  <a:solidFill>
                    <a:schemeClr val="tx1"/>
                  </a:solidFill>
                  <a:latin typeface="Gulim" panose="020B0600000101010101" pitchFamily="34" charset="-127"/>
                  <a:ea typeface="Gulim" panose="020B0600000101010101" pitchFamily="34" charset="-127"/>
                  <a:cs typeface="+mn-cs"/>
                </a:defRPr>
              </a:lvl4pPr>
              <a:lvl5pPr marL="1828800" algn="l" rtl="0" eaLnBrk="0" fontAlgn="base" hangingPunct="0">
                <a:spcBef>
                  <a:spcPct val="0"/>
                </a:spcBef>
                <a:spcAft>
                  <a:spcPct val="0"/>
                </a:spcAft>
                <a:defRPr kern="1200">
                  <a:solidFill>
                    <a:schemeClr val="tx1"/>
                  </a:solidFill>
                  <a:latin typeface="Gulim" panose="020B0600000101010101" pitchFamily="34" charset="-127"/>
                  <a:ea typeface="Gulim" panose="020B0600000101010101" pitchFamily="34" charset="-127"/>
                  <a:cs typeface="+mn-cs"/>
                </a:defRPr>
              </a:lvl5pPr>
              <a:lvl6pPr marL="2286000" algn="l" defTabSz="914400" rtl="0" eaLnBrk="1" latinLnBrk="0" hangingPunct="1">
                <a:defRPr kern="1200">
                  <a:solidFill>
                    <a:schemeClr val="tx1"/>
                  </a:solidFill>
                  <a:latin typeface="Gulim" panose="020B0600000101010101" pitchFamily="34" charset="-127"/>
                  <a:ea typeface="Gulim" panose="020B0600000101010101" pitchFamily="34" charset="-127"/>
                  <a:cs typeface="+mn-cs"/>
                </a:defRPr>
              </a:lvl6pPr>
              <a:lvl7pPr marL="2743200" algn="l" defTabSz="914400" rtl="0" eaLnBrk="1" latinLnBrk="0" hangingPunct="1">
                <a:defRPr kern="1200">
                  <a:solidFill>
                    <a:schemeClr val="tx1"/>
                  </a:solidFill>
                  <a:latin typeface="Gulim" panose="020B0600000101010101" pitchFamily="34" charset="-127"/>
                  <a:ea typeface="Gulim" panose="020B0600000101010101" pitchFamily="34" charset="-127"/>
                  <a:cs typeface="+mn-cs"/>
                </a:defRPr>
              </a:lvl7pPr>
              <a:lvl8pPr marL="3200400" algn="l" defTabSz="914400" rtl="0" eaLnBrk="1" latinLnBrk="0" hangingPunct="1">
                <a:defRPr kern="1200">
                  <a:solidFill>
                    <a:schemeClr val="tx1"/>
                  </a:solidFill>
                  <a:latin typeface="Gulim" panose="020B0600000101010101" pitchFamily="34" charset="-127"/>
                  <a:ea typeface="Gulim" panose="020B0600000101010101" pitchFamily="34" charset="-127"/>
                  <a:cs typeface="+mn-cs"/>
                </a:defRPr>
              </a:lvl8pPr>
              <a:lvl9pPr marL="3657600" algn="l" defTabSz="914400" rtl="0" eaLnBrk="1" latinLnBrk="0" hangingPunct="1">
                <a:defRPr kern="1200">
                  <a:solidFill>
                    <a:schemeClr val="tx1"/>
                  </a:solidFill>
                  <a:latin typeface="Gulim" panose="020B0600000101010101" pitchFamily="34" charset="-127"/>
                  <a:ea typeface="Gulim" panose="020B0600000101010101" pitchFamily="34" charset="-127"/>
                  <a:cs typeface="+mn-cs"/>
                </a:defRPr>
              </a:lvl9pPr>
            </a:lstStyle>
            <a:p>
              <a:pPr hangingPunct="1"/>
              <a:r>
                <a:rPr lang="zh-CN" altLang="en-US" sz="3400" b="1" spc="-150">
                  <a:solidFill>
                    <a:srgbClr val="FF0000"/>
                  </a:solidFill>
                  <a:latin typeface="+mj-ea"/>
                  <a:ea typeface="+mj-ea"/>
                </a:rPr>
                <a:t>分母有理化：</a:t>
              </a:r>
              <a:r>
                <a:rPr lang="zh-CN" altLang="en-US" sz="3400" b="1" spc="-150">
                  <a:solidFill>
                    <a:srgbClr val="453167"/>
                  </a:solidFill>
                  <a:latin typeface="楷体" panose="02010609060101010101" pitchFamily="49" charset="-122"/>
                  <a:ea typeface="楷体" panose="02010609060101010101" pitchFamily="49" charset="-122"/>
                </a:rPr>
                <a:t>分子和分母同乘以一个式子去掉分母中的根号的方法</a:t>
              </a:r>
              <a:r>
                <a:rPr lang="en-US" altLang="zh-CN" sz="3400" b="1" spc="-150">
                  <a:solidFill>
                    <a:srgbClr val="453167"/>
                  </a:solidFill>
                  <a:latin typeface="楷体" panose="02010609060101010101" pitchFamily="49" charset="-122"/>
                  <a:ea typeface="楷体" panose="02010609060101010101" pitchFamily="49" charset="-122"/>
                </a:rPr>
                <a:t>.</a:t>
              </a:r>
              <a:endParaRPr lang="zh-CN" altLang="en-US" sz="3400" b="1" spc="-150" dirty="0">
                <a:solidFill>
                  <a:srgbClr val="453167"/>
                </a:solidFill>
                <a:latin typeface="楷体" panose="02010609060101010101" pitchFamily="49" charset="-122"/>
                <a:ea typeface="楷体" panose="02010609060101010101" pitchFamily="49" charset="-122"/>
              </a:endParaRPr>
            </a:p>
          </p:txBody>
        </p:sp>
      </p:grpSp>
      <p:grpSp>
        <p:nvGrpSpPr>
          <p:cNvPr id="35" name="组合 34"/>
          <p:cNvGrpSpPr/>
          <p:nvPr/>
        </p:nvGrpSpPr>
        <p:grpSpPr>
          <a:xfrm>
            <a:off x="321494" y="3179020"/>
            <a:ext cx="3981563" cy="2026325"/>
            <a:chOff x="4488055" y="2174273"/>
            <a:chExt cx="3619603" cy="1842114"/>
          </a:xfrm>
        </p:grpSpPr>
        <p:pic>
          <p:nvPicPr>
            <p:cNvPr id="37" name="图片 36"/>
            <p:cNvPicPr>
              <a:picLocks noChangeAspect="1"/>
            </p:cNvPicPr>
            <p:nvPr/>
          </p:nvPicPr>
          <p:blipFill rotWithShape="1">
            <a:blip r:embed="rId24"/>
            <a:srcRect l="21549"/>
            <a:stretch>
              <a:fillRect/>
            </a:stretch>
          </p:blipFill>
          <p:spPr>
            <a:xfrm>
              <a:off x="4488055" y="2174273"/>
              <a:ext cx="3619603" cy="1842114"/>
            </a:xfrm>
            <a:prstGeom prst="rect">
              <a:avLst/>
            </a:prstGeom>
          </p:spPr>
        </p:pic>
        <p:sp>
          <p:nvSpPr>
            <p:cNvPr id="38" name="文本框 53"/>
            <p:cNvSpPr txBox="1"/>
            <p:nvPr/>
          </p:nvSpPr>
          <p:spPr>
            <a:xfrm>
              <a:off x="4680687" y="2645961"/>
              <a:ext cx="3322425" cy="1212396"/>
            </a:xfrm>
            <a:prstGeom prst="rect">
              <a:avLst/>
            </a:prstGeom>
            <a:noFill/>
          </p:spPr>
          <p:txBody>
            <a:bodyPr wrap="square" rtlCol="0">
              <a:spAutoFit/>
            </a:bodyPr>
            <a:lstStyle>
              <a:defPPr>
                <a:defRPr lang="ko-KR"/>
              </a:defPPr>
              <a:lvl1pPr algn="l" rtl="0" eaLnBrk="0" fontAlgn="base" hangingPunct="0">
                <a:spcBef>
                  <a:spcPct val="0"/>
                </a:spcBef>
                <a:spcAft>
                  <a:spcPct val="0"/>
                </a:spcAft>
                <a:defRPr kern="1200">
                  <a:solidFill>
                    <a:schemeClr val="tx1"/>
                  </a:solidFill>
                  <a:latin typeface="Gulim" panose="020B0600000101010101" pitchFamily="34" charset="-127"/>
                  <a:ea typeface="Gulim" panose="020B0600000101010101" pitchFamily="34" charset="-127"/>
                  <a:cs typeface="+mn-cs"/>
                </a:defRPr>
              </a:lvl1pPr>
              <a:lvl2pPr marL="457200" algn="l" rtl="0" eaLnBrk="0" fontAlgn="base" hangingPunct="0">
                <a:spcBef>
                  <a:spcPct val="0"/>
                </a:spcBef>
                <a:spcAft>
                  <a:spcPct val="0"/>
                </a:spcAft>
                <a:defRPr kern="1200">
                  <a:solidFill>
                    <a:schemeClr val="tx1"/>
                  </a:solidFill>
                  <a:latin typeface="Gulim" panose="020B0600000101010101" pitchFamily="34" charset="-127"/>
                  <a:ea typeface="Gulim" panose="020B0600000101010101" pitchFamily="34" charset="-127"/>
                  <a:cs typeface="+mn-cs"/>
                </a:defRPr>
              </a:lvl2pPr>
              <a:lvl3pPr marL="914400" algn="l" rtl="0" eaLnBrk="0" fontAlgn="base" hangingPunct="0">
                <a:spcBef>
                  <a:spcPct val="0"/>
                </a:spcBef>
                <a:spcAft>
                  <a:spcPct val="0"/>
                </a:spcAft>
                <a:defRPr kern="1200">
                  <a:solidFill>
                    <a:schemeClr val="tx1"/>
                  </a:solidFill>
                  <a:latin typeface="Gulim" panose="020B0600000101010101" pitchFamily="34" charset="-127"/>
                  <a:ea typeface="Gulim" panose="020B0600000101010101" pitchFamily="34" charset="-127"/>
                  <a:cs typeface="+mn-cs"/>
                </a:defRPr>
              </a:lvl3pPr>
              <a:lvl4pPr marL="1371600" algn="l" rtl="0" eaLnBrk="0" fontAlgn="base" hangingPunct="0">
                <a:spcBef>
                  <a:spcPct val="0"/>
                </a:spcBef>
                <a:spcAft>
                  <a:spcPct val="0"/>
                </a:spcAft>
                <a:defRPr kern="1200">
                  <a:solidFill>
                    <a:schemeClr val="tx1"/>
                  </a:solidFill>
                  <a:latin typeface="Gulim" panose="020B0600000101010101" pitchFamily="34" charset="-127"/>
                  <a:ea typeface="Gulim" panose="020B0600000101010101" pitchFamily="34" charset="-127"/>
                  <a:cs typeface="+mn-cs"/>
                </a:defRPr>
              </a:lvl4pPr>
              <a:lvl5pPr marL="1828800" algn="l" rtl="0" eaLnBrk="0" fontAlgn="base" hangingPunct="0">
                <a:spcBef>
                  <a:spcPct val="0"/>
                </a:spcBef>
                <a:spcAft>
                  <a:spcPct val="0"/>
                </a:spcAft>
                <a:defRPr kern="1200">
                  <a:solidFill>
                    <a:schemeClr val="tx1"/>
                  </a:solidFill>
                  <a:latin typeface="Gulim" panose="020B0600000101010101" pitchFamily="34" charset="-127"/>
                  <a:ea typeface="Gulim" panose="020B0600000101010101" pitchFamily="34" charset="-127"/>
                  <a:cs typeface="+mn-cs"/>
                </a:defRPr>
              </a:lvl5pPr>
              <a:lvl6pPr marL="2286000" algn="l" defTabSz="914400" rtl="0" eaLnBrk="1" latinLnBrk="0" hangingPunct="1">
                <a:defRPr kern="1200">
                  <a:solidFill>
                    <a:schemeClr val="tx1"/>
                  </a:solidFill>
                  <a:latin typeface="Gulim" panose="020B0600000101010101" pitchFamily="34" charset="-127"/>
                  <a:ea typeface="Gulim" panose="020B0600000101010101" pitchFamily="34" charset="-127"/>
                  <a:cs typeface="+mn-cs"/>
                </a:defRPr>
              </a:lvl6pPr>
              <a:lvl7pPr marL="2743200" algn="l" defTabSz="914400" rtl="0" eaLnBrk="1" latinLnBrk="0" hangingPunct="1">
                <a:defRPr kern="1200">
                  <a:solidFill>
                    <a:schemeClr val="tx1"/>
                  </a:solidFill>
                  <a:latin typeface="Gulim" panose="020B0600000101010101" pitchFamily="34" charset="-127"/>
                  <a:ea typeface="Gulim" panose="020B0600000101010101" pitchFamily="34" charset="-127"/>
                  <a:cs typeface="+mn-cs"/>
                </a:defRPr>
              </a:lvl7pPr>
              <a:lvl8pPr marL="3200400" algn="l" defTabSz="914400" rtl="0" eaLnBrk="1" latinLnBrk="0" hangingPunct="1">
                <a:defRPr kern="1200">
                  <a:solidFill>
                    <a:schemeClr val="tx1"/>
                  </a:solidFill>
                  <a:latin typeface="Gulim" panose="020B0600000101010101" pitchFamily="34" charset="-127"/>
                  <a:ea typeface="Gulim" panose="020B0600000101010101" pitchFamily="34" charset="-127"/>
                  <a:cs typeface="+mn-cs"/>
                </a:defRPr>
              </a:lvl8pPr>
              <a:lvl9pPr marL="3657600" algn="l" defTabSz="914400" rtl="0" eaLnBrk="1" latinLnBrk="0" hangingPunct="1">
                <a:defRPr kern="1200">
                  <a:solidFill>
                    <a:schemeClr val="tx1"/>
                  </a:solidFill>
                  <a:latin typeface="Gulim" panose="020B0600000101010101" pitchFamily="34" charset="-127"/>
                  <a:ea typeface="Gulim" panose="020B0600000101010101" pitchFamily="34" charset="-127"/>
                  <a:cs typeface="+mn-cs"/>
                </a:defRPr>
              </a:lvl9pPr>
            </a:lstStyle>
            <a:p>
              <a:pPr algn="ctr">
                <a:lnSpc>
                  <a:spcPct val="120000"/>
                </a:lnSpc>
              </a:pPr>
              <a:r>
                <a:rPr lang="zh-CN" altLang="en-US" sz="3600" b="1">
                  <a:solidFill>
                    <a:srgbClr val="0000FF"/>
                  </a:solidFill>
                  <a:latin typeface="楷体" panose="02010609060101010101" pitchFamily="49" charset="-122"/>
                  <a:ea typeface="楷体" panose="02010609060101010101" pitchFamily="49" charset="-122"/>
                </a:rPr>
                <a:t>二次根式运算的结果通常需</a:t>
              </a:r>
              <a:r>
                <a:rPr lang="zh-CN" altLang="en-US" sz="3600" b="1">
                  <a:solidFill>
                    <a:srgbClr val="0000FF"/>
                  </a:solidFill>
                  <a:highlight>
                    <a:srgbClr val="FFFF00"/>
                  </a:highlight>
                  <a:latin typeface="楷体" panose="02010609060101010101" pitchFamily="49" charset="-122"/>
                  <a:ea typeface="楷体" panose="02010609060101010101" pitchFamily="49" charset="-122"/>
                </a:rPr>
                <a:t>化简</a:t>
              </a:r>
              <a:endParaRPr lang="zh-CN" altLang="en-US" sz="3600" b="1" dirty="0">
                <a:solidFill>
                  <a:srgbClr val="0000FF"/>
                </a:solidFill>
                <a:highlight>
                  <a:srgbClr val="FFFF00"/>
                </a:highlight>
                <a:latin typeface="楷体" panose="02010609060101010101" pitchFamily="49" charset="-122"/>
                <a:ea typeface="楷体"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left)">
                                      <p:cBhvr>
                                        <p:cTn id="12" dur="25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left)">
                                      <p:cBhvr>
                                        <p:cTn id="17" dur="250"/>
                                        <p:tgtEl>
                                          <p:spTgt spid="36"/>
                                        </p:tgtEl>
                                      </p:cBhvr>
                                    </p:animEffect>
                                  </p:childTnLst>
                                </p:cTn>
                              </p:par>
                            </p:childTnLst>
                          </p:cTn>
                        </p:par>
                      </p:childTnLst>
                    </p:cTn>
                  </p:par>
                  <p:par>
                    <p:cTn id="18" fill="hold">
                      <p:stCondLst>
                        <p:cond delay="indefinite"/>
                      </p:stCondLst>
                      <p:childTnLst>
                        <p:par>
                          <p:cTn id="19" fill="hold">
                            <p:stCondLst>
                              <p:cond delay="0"/>
                            </p:stCondLst>
                            <p:childTnLst>
                              <p:par>
                                <p:cTn id="20" presetID="17" presetClass="entr" presetSubtype="1" fill="hold" nodeType="click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p:cTn id="22" dur="500" fill="hold"/>
                                        <p:tgtEl>
                                          <p:spTgt spid="35"/>
                                        </p:tgtEl>
                                        <p:attrNameLst>
                                          <p:attrName>ppt_x</p:attrName>
                                        </p:attrNameLst>
                                      </p:cBhvr>
                                      <p:tavLst>
                                        <p:tav tm="0">
                                          <p:val>
                                            <p:strVal val="#ppt_x"/>
                                          </p:val>
                                        </p:tav>
                                        <p:tav tm="100000">
                                          <p:val>
                                            <p:strVal val="#ppt_x"/>
                                          </p:val>
                                        </p:tav>
                                      </p:tavLst>
                                    </p:anim>
                                    <p:anim calcmode="lin" valueType="num">
                                      <p:cBhvr>
                                        <p:cTn id="23" dur="500" fill="hold"/>
                                        <p:tgtEl>
                                          <p:spTgt spid="35"/>
                                        </p:tgtEl>
                                        <p:attrNameLst>
                                          <p:attrName>ppt_y</p:attrName>
                                        </p:attrNameLst>
                                      </p:cBhvr>
                                      <p:tavLst>
                                        <p:tav tm="0">
                                          <p:val>
                                            <p:strVal val="#ppt_y-#ppt_h/2"/>
                                          </p:val>
                                        </p:tav>
                                        <p:tav tm="100000">
                                          <p:val>
                                            <p:strVal val="#ppt_y"/>
                                          </p:val>
                                        </p:tav>
                                      </p:tavLst>
                                    </p:anim>
                                    <p:anim calcmode="lin" valueType="num">
                                      <p:cBhvr>
                                        <p:cTn id="24" dur="500" fill="hold"/>
                                        <p:tgtEl>
                                          <p:spTgt spid="35"/>
                                        </p:tgtEl>
                                        <p:attrNameLst>
                                          <p:attrName>ppt_w</p:attrName>
                                        </p:attrNameLst>
                                      </p:cBhvr>
                                      <p:tavLst>
                                        <p:tav tm="0">
                                          <p:val>
                                            <p:strVal val="#ppt_w"/>
                                          </p:val>
                                        </p:tav>
                                        <p:tav tm="100000">
                                          <p:val>
                                            <p:strVal val="#ppt_w"/>
                                          </p:val>
                                        </p:tav>
                                      </p:tavLst>
                                    </p:anim>
                                    <p:anim calcmode="lin" valueType="num">
                                      <p:cBhvr>
                                        <p:cTn id="25" dur="500" fill="hold"/>
                                        <p:tgtEl>
                                          <p:spTgt spid="35"/>
                                        </p:tgtEl>
                                        <p:attrNameLst>
                                          <p:attrName>ppt_h</p:attrName>
                                        </p:attrNameLst>
                                      </p:cBhvr>
                                      <p:tavLst>
                                        <p:tav tm="0">
                                          <p:val>
                                            <p:fltVal val="0"/>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43"/>
                                        </p:tgtEl>
                                        <p:attrNameLst>
                                          <p:attrName>style.visibility</p:attrName>
                                        </p:attrNameLst>
                                      </p:cBhvr>
                                      <p:to>
                                        <p:strVal val="visible"/>
                                      </p:to>
                                    </p:set>
                                    <p:animEffect transition="in" filter="wipe(left)">
                                      <p:cBhvr>
                                        <p:cTn id="30" dur="250"/>
                                        <p:tgtEl>
                                          <p:spTgt spid="43"/>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left)">
                                      <p:cBhvr>
                                        <p:cTn id="35" dur="250"/>
                                        <p:tgtEl>
                                          <p:spTgt spid="21"/>
                                        </p:tgtEl>
                                      </p:cBhvr>
                                    </p:animEffect>
                                  </p:childTnLst>
                                </p:cTn>
                              </p:par>
                            </p:childTnLst>
                          </p:cTn>
                        </p:par>
                      </p:childTnLst>
                    </p:cTn>
                  </p:par>
                  <p:par>
                    <p:cTn id="36" fill="hold">
                      <p:stCondLst>
                        <p:cond delay="indefinite"/>
                      </p:stCondLst>
                      <p:childTnLst>
                        <p:par>
                          <p:cTn id="37" fill="hold">
                            <p:stCondLst>
                              <p:cond delay="0"/>
                            </p:stCondLst>
                            <p:childTnLst>
                              <p:par>
                                <p:cTn id="38" presetID="17" presetClass="entr" presetSubtype="1" fill="hold" nodeType="clickEffect">
                                  <p:stCondLst>
                                    <p:cond delay="0"/>
                                  </p:stCondLst>
                                  <p:childTnLst>
                                    <p:set>
                                      <p:cBhvr>
                                        <p:cTn id="39" dur="1" fill="hold">
                                          <p:stCondLst>
                                            <p:cond delay="0"/>
                                          </p:stCondLst>
                                        </p:cTn>
                                        <p:tgtEl>
                                          <p:spTgt spid="31"/>
                                        </p:tgtEl>
                                        <p:attrNameLst>
                                          <p:attrName>style.visibility</p:attrName>
                                        </p:attrNameLst>
                                      </p:cBhvr>
                                      <p:to>
                                        <p:strVal val="visible"/>
                                      </p:to>
                                    </p:set>
                                    <p:anim calcmode="lin" valueType="num">
                                      <p:cBhvr>
                                        <p:cTn id="40" dur="500" fill="hold"/>
                                        <p:tgtEl>
                                          <p:spTgt spid="31"/>
                                        </p:tgtEl>
                                        <p:attrNameLst>
                                          <p:attrName>ppt_x</p:attrName>
                                        </p:attrNameLst>
                                      </p:cBhvr>
                                      <p:tavLst>
                                        <p:tav tm="0">
                                          <p:val>
                                            <p:strVal val="#ppt_x"/>
                                          </p:val>
                                        </p:tav>
                                        <p:tav tm="100000">
                                          <p:val>
                                            <p:strVal val="#ppt_x"/>
                                          </p:val>
                                        </p:tav>
                                      </p:tavLst>
                                    </p:anim>
                                    <p:anim calcmode="lin" valueType="num">
                                      <p:cBhvr>
                                        <p:cTn id="41" dur="500" fill="hold"/>
                                        <p:tgtEl>
                                          <p:spTgt spid="31"/>
                                        </p:tgtEl>
                                        <p:attrNameLst>
                                          <p:attrName>ppt_y</p:attrName>
                                        </p:attrNameLst>
                                      </p:cBhvr>
                                      <p:tavLst>
                                        <p:tav tm="0">
                                          <p:val>
                                            <p:strVal val="#ppt_y-#ppt_h/2"/>
                                          </p:val>
                                        </p:tav>
                                        <p:tav tm="100000">
                                          <p:val>
                                            <p:strVal val="#ppt_y"/>
                                          </p:val>
                                        </p:tav>
                                      </p:tavLst>
                                    </p:anim>
                                    <p:anim calcmode="lin" valueType="num">
                                      <p:cBhvr>
                                        <p:cTn id="42" dur="500" fill="hold"/>
                                        <p:tgtEl>
                                          <p:spTgt spid="31"/>
                                        </p:tgtEl>
                                        <p:attrNameLst>
                                          <p:attrName>ppt_w</p:attrName>
                                        </p:attrNameLst>
                                      </p:cBhvr>
                                      <p:tavLst>
                                        <p:tav tm="0">
                                          <p:val>
                                            <p:strVal val="#ppt_w"/>
                                          </p:val>
                                        </p:tav>
                                        <p:tav tm="100000">
                                          <p:val>
                                            <p:strVal val="#ppt_w"/>
                                          </p:val>
                                        </p:tav>
                                      </p:tavLst>
                                    </p:anim>
                                    <p:anim calcmode="lin" valueType="num">
                                      <p:cBhvr>
                                        <p:cTn id="43" dur="500" fill="hold"/>
                                        <p:tgtEl>
                                          <p:spTgt spid="31"/>
                                        </p:tgtEl>
                                        <p:attrNameLst>
                                          <p:attrName>ppt_h</p:attrName>
                                        </p:attrNameLst>
                                      </p:cBhvr>
                                      <p:tavLst>
                                        <p:tav tm="0">
                                          <p:val>
                                            <p:fltVal val="0"/>
                                          </p:val>
                                        </p:tav>
                                        <p:tav tm="100000">
                                          <p:val>
                                            <p:strVal val="#ppt_h"/>
                                          </p:val>
                                        </p:tav>
                                      </p:tavLst>
                                    </p:anim>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wipe(left)">
                                      <p:cBhvr>
                                        <p:cTn id="48" dur="250"/>
                                        <p:tgtEl>
                                          <p:spTgt spid="26"/>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wipe(left)">
                                      <p:cBhvr>
                                        <p:cTn id="53" dur="250"/>
                                        <p:tgtEl>
                                          <p:spTgt spid="28"/>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wipe(left)">
                                      <p:cBhvr>
                                        <p:cTn id="58" dur="250"/>
                                        <p:tgtEl>
                                          <p:spTgt spid="29"/>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nodeType="click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wipe(left)">
                                      <p:cBhvr>
                                        <p:cTn id="63" dur="2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p:cNvSpPr/>
          <p:nvPr/>
        </p:nvSpPr>
        <p:spPr>
          <a:xfrm>
            <a:off x="1207205" y="448498"/>
            <a:ext cx="1539298" cy="667999"/>
          </a:xfrm>
          <a:prstGeom prst="roundRect">
            <a:avLst/>
          </a:prstGeom>
          <a:solidFill>
            <a:srgbClr val="FEF8EA"/>
          </a:solidFill>
          <a:ln w="57150">
            <a:solidFill>
              <a:srgbClr val="A1C7E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3600" b="1">
                <a:solidFill>
                  <a:srgbClr val="0070C0"/>
                </a:solidFill>
                <a:latin typeface="微软雅黑" panose="020B0503020204020204" pitchFamily="34" charset="-122"/>
                <a:ea typeface="微软雅黑" panose="020B0503020204020204" pitchFamily="34" charset="-122"/>
              </a:rPr>
              <a:t>例 </a:t>
            </a:r>
            <a:r>
              <a:rPr lang="en-US" altLang="zh-CN" sz="3600" b="1">
                <a:solidFill>
                  <a:srgbClr val="0070C0"/>
                </a:solidFill>
                <a:latin typeface="微软雅黑" panose="020B0503020204020204" pitchFamily="34" charset="-122"/>
                <a:ea typeface="微软雅黑" panose="020B0503020204020204" pitchFamily="34" charset="-122"/>
              </a:rPr>
              <a:t>2</a:t>
            </a:r>
            <a:endParaRPr lang="zh-CN" altLang="en-US" sz="3600" b="1" dirty="0">
              <a:solidFill>
                <a:srgbClr val="0070C0"/>
              </a:solidFill>
              <a:latin typeface="微软雅黑" panose="020B0503020204020204" pitchFamily="34" charset="-122"/>
              <a:ea typeface="微软雅黑" panose="020B0503020204020204" pitchFamily="34" charset="-122"/>
            </a:endParaRPr>
          </a:p>
        </p:txBody>
      </p:sp>
      <p:sp>
        <p:nvSpPr>
          <p:cNvPr id="3" name="Text Box 6"/>
          <p:cNvSpPr txBox="1"/>
          <p:nvPr/>
        </p:nvSpPr>
        <p:spPr>
          <a:xfrm>
            <a:off x="2964875" y="461198"/>
            <a:ext cx="153929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zh-CN"/>
            </a:defPPr>
            <a:lvl1pPr>
              <a:defRPr sz="3600" b="1">
                <a:latin typeface="+mn-lt"/>
                <a:ea typeface="黑体" panose="02010609060101010101" pitchFamily="49" charset="-122"/>
              </a:defRPr>
            </a:lvl1pPr>
            <a:lvl2pPr>
              <a:defRPr>
                <a:latin typeface="Calibri" panose="020F0502020204030204" charset="0"/>
              </a:defRPr>
            </a:lvl2pPr>
            <a:lvl3pPr>
              <a:defRPr>
                <a:latin typeface="Calibri" panose="020F0502020204030204" charset="0"/>
              </a:defRPr>
            </a:lvl3pPr>
            <a:lvl4pPr>
              <a:defRPr>
                <a:latin typeface="Calibri" panose="020F0502020204030204" charset="0"/>
              </a:defRPr>
            </a:lvl4pPr>
            <a:lvl5pPr>
              <a:defRPr>
                <a:latin typeface="Calibri" panose="020F0502020204030204" charset="0"/>
              </a:defRPr>
            </a:lvl5pPr>
            <a:lvl6pPr defTabSz="457200">
              <a:buFont typeface="Arial" panose="020B0604020202020204" pitchFamily="34" charset="0"/>
              <a:defRPr>
                <a:latin typeface="Calibri" panose="020F0502020204030204" charset="0"/>
              </a:defRPr>
            </a:lvl6pPr>
            <a:lvl7pPr defTabSz="457200">
              <a:buFont typeface="Arial" panose="020B0604020202020204" pitchFamily="34" charset="0"/>
              <a:defRPr>
                <a:latin typeface="Calibri" panose="020F0502020204030204" charset="0"/>
              </a:defRPr>
            </a:lvl7pPr>
            <a:lvl8pPr defTabSz="457200">
              <a:buFont typeface="Arial" panose="020B0604020202020204" pitchFamily="34" charset="0"/>
              <a:defRPr>
                <a:latin typeface="Calibri" panose="020F0502020204030204" charset="0"/>
              </a:defRPr>
            </a:lvl8pPr>
            <a:lvl9pPr defTabSz="457200">
              <a:buFont typeface="Arial" panose="020B0604020202020204" pitchFamily="34" charset="0"/>
              <a:defRPr>
                <a:latin typeface="Calibri" panose="020F0502020204030204" charset="0"/>
              </a:defRPr>
            </a:lvl9pPr>
          </a:lstStyle>
          <a:p>
            <a:r>
              <a:rPr lang="zh-CN" altLang="en-US"/>
              <a:t>计算：</a:t>
            </a:r>
            <a:endParaRPr lang="en-US" altLang="zh-CN" dirty="0"/>
          </a:p>
        </p:txBody>
      </p:sp>
      <p:grpSp>
        <p:nvGrpSpPr>
          <p:cNvPr id="15" name="组合 14"/>
          <p:cNvGrpSpPr/>
          <p:nvPr/>
        </p:nvGrpSpPr>
        <p:grpSpPr>
          <a:xfrm>
            <a:off x="1418546" y="1780523"/>
            <a:ext cx="5131560" cy="1206500"/>
            <a:chOff x="2626970" y="2482915"/>
            <a:chExt cx="5131560" cy="1206500"/>
          </a:xfrm>
        </p:grpSpPr>
        <p:sp>
          <p:nvSpPr>
            <p:cNvPr id="6" name="Text Box 3"/>
            <p:cNvSpPr txBox="1"/>
            <p:nvPr/>
          </p:nvSpPr>
          <p:spPr>
            <a:xfrm>
              <a:off x="2626970" y="2785601"/>
              <a:ext cx="1452606" cy="646331"/>
            </a:xfrm>
            <a:prstGeom prst="rect">
              <a:avLst/>
            </a:prstGeom>
            <a:noFill/>
            <a:ln w="9525">
              <a:noFill/>
            </a:ln>
          </p:spPr>
          <p:txBody>
            <a:bodyPr wrap="square">
              <a:spAutoFit/>
            </a:bodyPr>
            <a:lstStyle/>
            <a:p>
              <a:pPr eaLnBrk="0" hangingPunct="0"/>
              <a:r>
                <a:rPr lang="zh-CN" altLang="en-US" sz="3600" b="1">
                  <a:solidFill>
                    <a:schemeClr val="tx1"/>
                  </a:solidFill>
                  <a:latin typeface="+mn-lt"/>
                  <a:ea typeface="+mj-ea"/>
                  <a:cs typeface="仿宋" panose="02010609060101010101" pitchFamily="49" charset="-122"/>
                </a:rPr>
                <a:t>（</a:t>
              </a:r>
              <a:r>
                <a:rPr lang="en-US" altLang="zh-CN" sz="3600" b="1">
                  <a:solidFill>
                    <a:schemeClr val="tx1"/>
                  </a:solidFill>
                  <a:latin typeface="+mn-lt"/>
                  <a:ea typeface="+mj-ea"/>
                  <a:cs typeface="仿宋" panose="02010609060101010101" pitchFamily="49" charset="-122"/>
                </a:rPr>
                <a:t>2</a:t>
              </a:r>
              <a:r>
                <a:rPr lang="zh-CN" altLang="en-US" sz="3600" b="1">
                  <a:solidFill>
                    <a:schemeClr val="tx1"/>
                  </a:solidFill>
                  <a:latin typeface="+mn-lt"/>
                  <a:ea typeface="+mj-ea"/>
                  <a:cs typeface="仿宋" panose="02010609060101010101" pitchFamily="49" charset="-122"/>
                </a:rPr>
                <a:t>）</a:t>
              </a:r>
              <a:endParaRPr lang="en-US" altLang="zh-CN" sz="3600" b="1">
                <a:solidFill>
                  <a:srgbClr val="FF0000"/>
                </a:solidFill>
                <a:latin typeface="Times New Roman" panose="02020603050405020304" pitchFamily="18" charset="0"/>
                <a:ea typeface="黑体" panose="02010609060101010101" pitchFamily="49" charset="-122"/>
              </a:endParaRPr>
            </a:p>
          </p:txBody>
        </p:sp>
        <p:graphicFrame>
          <p:nvGraphicFramePr>
            <p:cNvPr id="14" name="对象 13"/>
            <p:cNvGraphicFramePr>
              <a:graphicFrameLocks noChangeAspect="1"/>
            </p:cNvGraphicFramePr>
            <p:nvPr/>
          </p:nvGraphicFramePr>
          <p:xfrm>
            <a:off x="3783430" y="2482915"/>
            <a:ext cx="3975100" cy="1206500"/>
          </p:xfrm>
          <a:graphic>
            <a:graphicData uri="http://schemas.openxmlformats.org/presentationml/2006/ole">
              <mc:AlternateContent xmlns:mc="http://schemas.openxmlformats.org/markup-compatibility/2006">
                <mc:Choice xmlns:v="urn:schemas-microsoft-com:vml" Requires="v">
                  <p:oleObj spid="_x0000_s41094" name="Equation" r:id="rId1" imgW="95402400" imgH="28956000" progId="Equation.DSMT4">
                    <p:embed/>
                  </p:oleObj>
                </mc:Choice>
                <mc:Fallback>
                  <p:oleObj name="Equation" r:id="rId1" imgW="95402400" imgH="28956000" progId="Equation.DSMT4">
                    <p:embed/>
                    <p:pic>
                      <p:nvPicPr>
                        <p:cNvPr id="0" name="对象 13"/>
                        <p:cNvPicPr/>
                        <p:nvPr/>
                      </p:nvPicPr>
                      <p:blipFill>
                        <a:blip r:embed="rId2"/>
                        <a:stretch>
                          <a:fillRect/>
                        </a:stretch>
                      </p:blipFill>
                      <p:spPr>
                        <a:xfrm>
                          <a:off x="3783430" y="2482915"/>
                          <a:ext cx="3975100" cy="1206500"/>
                        </a:xfrm>
                        <a:prstGeom prst="rect">
                          <a:avLst/>
                        </a:prstGeom>
                      </p:spPr>
                    </p:pic>
                  </p:oleObj>
                </mc:Fallback>
              </mc:AlternateContent>
            </a:graphicData>
          </a:graphic>
        </p:graphicFrame>
      </p:grpSp>
      <p:grpSp>
        <p:nvGrpSpPr>
          <p:cNvPr id="5" name="组合 4"/>
          <p:cNvGrpSpPr/>
          <p:nvPr/>
        </p:nvGrpSpPr>
        <p:grpSpPr>
          <a:xfrm>
            <a:off x="4088938" y="179247"/>
            <a:ext cx="6371213" cy="1206500"/>
            <a:chOff x="1085340" y="1094863"/>
            <a:chExt cx="6371213" cy="1206500"/>
          </a:xfrm>
        </p:grpSpPr>
        <p:sp>
          <p:nvSpPr>
            <p:cNvPr id="11" name="文本框 10241"/>
            <p:cNvSpPr txBox="1"/>
            <p:nvPr/>
          </p:nvSpPr>
          <p:spPr>
            <a:xfrm>
              <a:off x="1085340" y="1424940"/>
              <a:ext cx="470168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zh-CN"/>
              </a:defPPr>
              <a:lvl1pPr>
                <a:defRPr sz="3600" b="1">
                  <a:latin typeface="+mn-lt"/>
                  <a:ea typeface="黑体" panose="02010609060101010101" pitchFamily="49" charset="-122"/>
                </a:defRPr>
              </a:lvl1pPr>
              <a:lvl2pPr>
                <a:defRPr>
                  <a:latin typeface="Calibri" panose="020F0502020204030204" charset="0"/>
                </a:defRPr>
              </a:lvl2pPr>
              <a:lvl3pPr>
                <a:defRPr>
                  <a:latin typeface="Calibri" panose="020F0502020204030204" charset="0"/>
                </a:defRPr>
              </a:lvl3pPr>
              <a:lvl4pPr>
                <a:defRPr>
                  <a:latin typeface="Calibri" panose="020F0502020204030204" charset="0"/>
                </a:defRPr>
              </a:lvl4pPr>
              <a:lvl5pPr>
                <a:defRPr>
                  <a:latin typeface="Calibri" panose="020F0502020204030204" charset="0"/>
                </a:defRPr>
              </a:lvl5pPr>
              <a:lvl6pPr defTabSz="457200">
                <a:buFont typeface="Arial" panose="020B0604020202020204" pitchFamily="34" charset="0"/>
                <a:defRPr>
                  <a:latin typeface="Calibri" panose="020F0502020204030204" charset="0"/>
                </a:defRPr>
              </a:lvl6pPr>
              <a:lvl7pPr defTabSz="457200">
                <a:buFont typeface="Arial" panose="020B0604020202020204" pitchFamily="34" charset="0"/>
                <a:defRPr>
                  <a:latin typeface="Calibri" panose="020F0502020204030204" charset="0"/>
                </a:defRPr>
              </a:lvl7pPr>
              <a:lvl8pPr defTabSz="457200">
                <a:buFont typeface="Arial" panose="020B0604020202020204" pitchFamily="34" charset="0"/>
                <a:defRPr>
                  <a:latin typeface="Calibri" panose="020F0502020204030204" charset="0"/>
                </a:defRPr>
              </a:lvl8pPr>
              <a:lvl9pPr defTabSz="457200">
                <a:buFont typeface="Arial" panose="020B0604020202020204" pitchFamily="34" charset="0"/>
                <a:defRPr>
                  <a:latin typeface="Calibri" panose="020F0502020204030204" charset="0"/>
                </a:defRPr>
              </a:lvl9pPr>
            </a:lstStyle>
            <a:p>
              <a:r>
                <a:rPr lang="zh-CN" altLang="en-US" dirty="0"/>
                <a:t>（</a:t>
              </a:r>
              <a:r>
                <a:rPr lang="en-US" altLang="zh-CN"/>
                <a:t>1</a:t>
              </a:r>
              <a:r>
                <a:rPr lang="zh-CN" altLang="en-US"/>
                <a:t>）               ；（</a:t>
              </a:r>
              <a:r>
                <a:rPr lang="en-US" altLang="zh-CN"/>
                <a:t>2</a:t>
              </a:r>
              <a:r>
                <a:rPr lang="zh-CN" altLang="en-US"/>
                <a:t>）</a:t>
              </a:r>
              <a:endParaRPr lang="en-US" altLang="zh-CN" dirty="0"/>
            </a:p>
          </p:txBody>
        </p:sp>
        <p:graphicFrame>
          <p:nvGraphicFramePr>
            <p:cNvPr id="4" name="对象 3"/>
            <p:cNvGraphicFramePr>
              <a:graphicFrameLocks noChangeAspect="1"/>
            </p:cNvGraphicFramePr>
            <p:nvPr/>
          </p:nvGraphicFramePr>
          <p:xfrm>
            <a:off x="2142490" y="1468019"/>
            <a:ext cx="1816100" cy="558800"/>
          </p:xfrm>
          <a:graphic>
            <a:graphicData uri="http://schemas.openxmlformats.org/presentationml/2006/ole">
              <mc:AlternateContent xmlns:mc="http://schemas.openxmlformats.org/markup-compatibility/2006">
                <mc:Choice xmlns:v="urn:schemas-microsoft-com:vml" Requires="v">
                  <p:oleObj spid="_x0000_s41095" name="Equation" r:id="rId3" imgW="43586400" imgH="13411200" progId="Equation.DSMT4">
                    <p:embed/>
                  </p:oleObj>
                </mc:Choice>
                <mc:Fallback>
                  <p:oleObj name="Equation" r:id="rId3" imgW="43586400" imgH="13411200" progId="Equation.DSMT4">
                    <p:embed/>
                    <p:pic>
                      <p:nvPicPr>
                        <p:cNvPr id="0" name="对象 3"/>
                        <p:cNvPicPr/>
                        <p:nvPr/>
                      </p:nvPicPr>
                      <p:blipFill>
                        <a:blip r:embed="rId4"/>
                        <a:stretch>
                          <a:fillRect/>
                        </a:stretch>
                      </p:blipFill>
                      <p:spPr>
                        <a:xfrm>
                          <a:off x="2142490" y="1468019"/>
                          <a:ext cx="1816100" cy="558800"/>
                        </a:xfrm>
                        <a:prstGeom prst="rect">
                          <a:avLst/>
                        </a:prstGeom>
                      </p:spPr>
                    </p:pic>
                  </p:oleObj>
                </mc:Fallback>
              </mc:AlternateContent>
            </a:graphicData>
          </a:graphic>
        </p:graphicFrame>
        <p:graphicFrame>
          <p:nvGraphicFramePr>
            <p:cNvPr id="20" name="对象 19"/>
            <p:cNvGraphicFramePr>
              <a:graphicFrameLocks noChangeAspect="1"/>
            </p:cNvGraphicFramePr>
            <p:nvPr/>
          </p:nvGraphicFramePr>
          <p:xfrm>
            <a:off x="5411853" y="1094863"/>
            <a:ext cx="2044700" cy="1206500"/>
          </p:xfrm>
          <a:graphic>
            <a:graphicData uri="http://schemas.openxmlformats.org/presentationml/2006/ole">
              <mc:AlternateContent xmlns:mc="http://schemas.openxmlformats.org/markup-compatibility/2006">
                <mc:Choice xmlns:v="urn:schemas-microsoft-com:vml" Requires="v">
                  <p:oleObj spid="_x0000_s41096" name="Equation" r:id="rId5" imgW="49072800" imgH="28956000" progId="Equation.DSMT4">
                    <p:embed/>
                  </p:oleObj>
                </mc:Choice>
                <mc:Fallback>
                  <p:oleObj name="Equation" r:id="rId5" imgW="49072800" imgH="28956000" progId="Equation.DSMT4">
                    <p:embed/>
                    <p:pic>
                      <p:nvPicPr>
                        <p:cNvPr id="0" name="对象 19"/>
                        <p:cNvPicPr/>
                        <p:nvPr/>
                      </p:nvPicPr>
                      <p:blipFill>
                        <a:blip r:embed="rId6"/>
                        <a:stretch>
                          <a:fillRect/>
                        </a:stretch>
                      </p:blipFill>
                      <p:spPr>
                        <a:xfrm>
                          <a:off x="5411853" y="1094863"/>
                          <a:ext cx="2044700" cy="1206500"/>
                        </a:xfrm>
                        <a:prstGeom prst="rect">
                          <a:avLst/>
                        </a:prstGeom>
                      </p:spPr>
                    </p:pic>
                  </p:oleObj>
                </mc:Fallback>
              </mc:AlternateContent>
            </a:graphicData>
          </a:graphic>
        </p:graphicFrame>
      </p:grpSp>
      <p:graphicFrame>
        <p:nvGraphicFramePr>
          <p:cNvPr id="27" name="对象 26"/>
          <p:cNvGraphicFramePr>
            <a:graphicFrameLocks noChangeAspect="1"/>
          </p:cNvGraphicFramePr>
          <p:nvPr/>
        </p:nvGraphicFramePr>
        <p:xfrm>
          <a:off x="4566803" y="3217211"/>
          <a:ext cx="1841500" cy="1206500"/>
        </p:xfrm>
        <a:graphic>
          <a:graphicData uri="http://schemas.openxmlformats.org/presentationml/2006/ole">
            <mc:AlternateContent xmlns:mc="http://schemas.openxmlformats.org/markup-compatibility/2006">
              <mc:Choice xmlns:v="urn:schemas-microsoft-com:vml" Requires="v">
                <p:oleObj spid="_x0000_s41097" name="Equation" r:id="rId7" imgW="44196000" imgH="28956000" progId="Equation.DSMT4">
                  <p:embed/>
                </p:oleObj>
              </mc:Choice>
              <mc:Fallback>
                <p:oleObj name="Equation" r:id="rId7" imgW="44196000" imgH="28956000" progId="Equation.DSMT4">
                  <p:embed/>
                  <p:pic>
                    <p:nvPicPr>
                      <p:cNvPr id="0" name="对象 26"/>
                      <p:cNvPicPr/>
                      <p:nvPr/>
                    </p:nvPicPr>
                    <p:blipFill>
                      <a:blip r:embed="rId8"/>
                      <a:stretch>
                        <a:fillRect/>
                      </a:stretch>
                    </p:blipFill>
                    <p:spPr>
                      <a:xfrm>
                        <a:off x="4566803" y="3217211"/>
                        <a:ext cx="1841500" cy="1206500"/>
                      </a:xfrm>
                      <a:prstGeom prst="rect">
                        <a:avLst/>
                      </a:prstGeom>
                    </p:spPr>
                  </p:pic>
                </p:oleObj>
              </mc:Fallback>
            </mc:AlternateContent>
          </a:graphicData>
        </a:graphic>
      </p:graphicFrame>
      <p:graphicFrame>
        <p:nvGraphicFramePr>
          <p:cNvPr id="36" name="对象 35"/>
          <p:cNvGraphicFramePr>
            <a:graphicFrameLocks noChangeAspect="1"/>
          </p:cNvGraphicFramePr>
          <p:nvPr/>
        </p:nvGraphicFramePr>
        <p:xfrm>
          <a:off x="4566803" y="4653899"/>
          <a:ext cx="1155700" cy="609600"/>
        </p:xfrm>
        <a:graphic>
          <a:graphicData uri="http://schemas.openxmlformats.org/presentationml/2006/ole">
            <mc:AlternateContent xmlns:mc="http://schemas.openxmlformats.org/markup-compatibility/2006">
              <mc:Choice xmlns:v="urn:schemas-microsoft-com:vml" Requires="v">
                <p:oleObj spid="_x0000_s41098" name="Equation" r:id="rId9" imgW="27736800" imgH="14630400" progId="Equation.DSMT4">
                  <p:embed/>
                </p:oleObj>
              </mc:Choice>
              <mc:Fallback>
                <p:oleObj name="Equation" r:id="rId9" imgW="27736800" imgH="14630400" progId="Equation.DSMT4">
                  <p:embed/>
                  <p:pic>
                    <p:nvPicPr>
                      <p:cNvPr id="0" name="对象 35"/>
                      <p:cNvPicPr/>
                      <p:nvPr/>
                    </p:nvPicPr>
                    <p:blipFill>
                      <a:blip r:embed="rId10"/>
                      <a:stretch>
                        <a:fillRect/>
                      </a:stretch>
                    </p:blipFill>
                    <p:spPr>
                      <a:xfrm>
                        <a:off x="4566803" y="4653899"/>
                        <a:ext cx="1155700" cy="609600"/>
                      </a:xfrm>
                      <a:prstGeom prst="rect">
                        <a:avLst/>
                      </a:prstGeom>
                    </p:spPr>
                  </p:pic>
                </p:oleObj>
              </mc:Fallback>
            </mc:AlternateContent>
          </a:graphicData>
        </a:graphic>
      </p:graphicFrame>
      <p:graphicFrame>
        <p:nvGraphicFramePr>
          <p:cNvPr id="43" name="对象 42"/>
          <p:cNvGraphicFramePr>
            <a:graphicFrameLocks noChangeAspect="1"/>
          </p:cNvGraphicFramePr>
          <p:nvPr/>
        </p:nvGraphicFramePr>
        <p:xfrm>
          <a:off x="4566803" y="5493686"/>
          <a:ext cx="698500" cy="381000"/>
        </p:xfrm>
        <a:graphic>
          <a:graphicData uri="http://schemas.openxmlformats.org/presentationml/2006/ole">
            <mc:AlternateContent xmlns:mc="http://schemas.openxmlformats.org/markup-compatibility/2006">
              <mc:Choice xmlns:v="urn:schemas-microsoft-com:vml" Requires="v">
                <p:oleObj spid="_x0000_s41099" name="Equation" r:id="rId11" imgW="16764000" imgH="9144000" progId="Equation.DSMT4">
                  <p:embed/>
                </p:oleObj>
              </mc:Choice>
              <mc:Fallback>
                <p:oleObj name="Equation" r:id="rId11" imgW="16764000" imgH="9144000" progId="Equation.DSMT4">
                  <p:embed/>
                  <p:pic>
                    <p:nvPicPr>
                      <p:cNvPr id="0" name="对象 42"/>
                      <p:cNvPicPr/>
                      <p:nvPr/>
                    </p:nvPicPr>
                    <p:blipFill>
                      <a:blip r:embed="rId12"/>
                      <a:stretch>
                        <a:fillRect/>
                      </a:stretch>
                    </p:blipFill>
                    <p:spPr>
                      <a:xfrm>
                        <a:off x="4566803" y="5493686"/>
                        <a:ext cx="698500" cy="3810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left)">
                                      <p:cBhvr>
                                        <p:cTn id="12" dur="25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left)">
                                      <p:cBhvr>
                                        <p:cTn id="17" dur="250"/>
                                        <p:tgtEl>
                                          <p:spTgt spid="3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wipe(left)">
                                      <p:cBhvr>
                                        <p:cTn id="22" dur="25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AS_UNIQUEID" val="705"/>
</p:tagLst>
</file>

<file path=ppt/tags/tag2.xml><?xml version="1.0" encoding="utf-8"?>
<p:tagLst xmlns:p="http://schemas.openxmlformats.org/presentationml/2006/main">
  <p:tag name="AS_UNIQUEID" val="713"/>
</p:tagLst>
</file>

<file path=ppt/tags/tag3.xml><?xml version="1.0" encoding="utf-8"?>
<p:tagLst xmlns:p="http://schemas.openxmlformats.org/presentationml/2006/main">
  <p:tag name="AS_UNIQUEID" val="714"/>
</p:tagLst>
</file>

<file path=ppt/tags/tag4.xml><?xml version="1.0" encoding="utf-8"?>
<p:tagLst xmlns:p="http://schemas.openxmlformats.org/presentationml/2006/main">
  <p:tag name="AS_UNIQUEID" val="71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楷新">
      <a:majorFont>
        <a:latin typeface="Times New Roman"/>
        <a:ea typeface="黑体"/>
        <a:cs typeface=""/>
      </a:majorFont>
      <a:minorFont>
        <a:latin typeface="Times New Roman"/>
        <a:ea typeface="楷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1624</Words>
  <Application>WPS 演示</Application>
  <PresentationFormat>宽屏</PresentationFormat>
  <Paragraphs>252</Paragraphs>
  <Slides>24</Slides>
  <Notes>1</Notes>
  <HiddenSlides>0</HiddenSlides>
  <MMClips>0</MMClips>
  <ScaleCrop>false</ScaleCrop>
  <HeadingPairs>
    <vt:vector size="8" baseType="variant">
      <vt:variant>
        <vt:lpstr>已用的字体</vt:lpstr>
      </vt:variant>
      <vt:variant>
        <vt:i4>20</vt:i4>
      </vt:variant>
      <vt:variant>
        <vt:lpstr>主题</vt:lpstr>
      </vt:variant>
      <vt:variant>
        <vt:i4>1</vt:i4>
      </vt:variant>
      <vt:variant>
        <vt:lpstr>嵌入 OLE 服务器</vt:lpstr>
      </vt:variant>
      <vt:variant>
        <vt:i4>136</vt:i4>
      </vt:variant>
      <vt:variant>
        <vt:lpstr>幻灯片标题</vt:lpstr>
      </vt:variant>
      <vt:variant>
        <vt:i4>24</vt:i4>
      </vt:variant>
    </vt:vector>
  </HeadingPairs>
  <TitlesOfParts>
    <vt:vector size="181" baseType="lpstr">
      <vt:lpstr>Arial</vt:lpstr>
      <vt:lpstr>宋体</vt:lpstr>
      <vt:lpstr>Wingdings</vt:lpstr>
      <vt:lpstr>微软雅黑</vt:lpstr>
      <vt:lpstr>Aa楷体</vt:lpstr>
      <vt:lpstr>楷体_GB2312</vt:lpstr>
      <vt:lpstr>楷体</vt:lpstr>
      <vt:lpstr>华文中宋</vt:lpstr>
      <vt:lpstr>times</vt:lpstr>
      <vt:lpstr>Traditional Arabic</vt:lpstr>
      <vt:lpstr>黑体</vt:lpstr>
      <vt:lpstr>Times New Roman</vt:lpstr>
      <vt:lpstr>Euclid Math Two</vt:lpstr>
      <vt:lpstr>Segoe Print</vt:lpstr>
      <vt:lpstr>Times New Roman</vt:lpstr>
      <vt:lpstr>Calibri</vt:lpstr>
      <vt:lpstr>仿宋</vt:lpstr>
      <vt:lpstr>Gulim</vt:lpstr>
      <vt:lpstr>Arial Unicode MS</vt:lpstr>
      <vt:lpstr>等线</vt:lpstr>
      <vt:lpstr>Office 主题​​</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litao</dc:creator>
  <cp:lastModifiedBy>唐唐唐小糖1</cp:lastModifiedBy>
  <cp:revision>397</cp:revision>
  <dcterms:created xsi:type="dcterms:W3CDTF">2025-11-05T05:12:00Z</dcterms:created>
  <dcterms:modified xsi:type="dcterms:W3CDTF">2026-02-04T08:29:54Z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AB2BBD9BF61141E6A01E9223F236A416_12</vt:lpwstr>
  </property>
  <property fmtid="{D5CDD505-2E9C-101B-9397-08002B2CF9AE}" pid="3" name="KSOProductBuildVer">
    <vt:lpwstr>2052-12.1.0.24657</vt:lpwstr>
  </property>
</Properties>
</file>