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3"/>
    <p:sldId id="353" r:id="rId4"/>
    <p:sldId id="367" r:id="rId5"/>
    <p:sldId id="368" r:id="rId6"/>
    <p:sldId id="369" r:id="rId7"/>
    <p:sldId id="370" r:id="rId8"/>
    <p:sldId id="371" r:id="rId9"/>
    <p:sldId id="372" r:id="rId10"/>
    <p:sldId id="364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5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D2FF"/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5" autoAdjust="0"/>
    <p:restoredTop sz="87040" autoAdjust="0"/>
  </p:normalViewPr>
  <p:slideViewPr>
    <p:cSldViewPr snapToGrid="0">
      <p:cViewPr varScale="1">
        <p:scale>
          <a:sx n="113" d="100"/>
          <a:sy n="113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.emf"/><Relationship Id="rId8" Type="http://schemas.openxmlformats.org/officeDocument/2006/relationships/image" Target="../media/image10.wmf"/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image" Target="../media/image82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7" Type="http://schemas.openxmlformats.org/officeDocument/2006/relationships/image" Target="../media/image90.wmf"/><Relationship Id="rId6" Type="http://schemas.openxmlformats.org/officeDocument/2006/relationships/image" Target="../media/image89.wmf"/><Relationship Id="rId5" Type="http://schemas.openxmlformats.org/officeDocument/2006/relationships/image" Target="../media/image88.wmf"/><Relationship Id="rId4" Type="http://schemas.openxmlformats.org/officeDocument/2006/relationships/image" Target="../media/image87.wmf"/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/Relationships>
</file>

<file path=ppt/drawings/_rels/vmlDrawing13.vml.rels><?xml version="1.0" encoding="UTF-8" standalone="yes"?>
<Relationships xmlns="http://schemas.openxmlformats.org/package/2006/relationships"><Relationship Id="rId5" Type="http://schemas.openxmlformats.org/officeDocument/2006/relationships/image" Target="../media/image96.wmf"/><Relationship Id="rId4" Type="http://schemas.openxmlformats.org/officeDocument/2006/relationships/image" Target="../media/image95.wmf"/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7" Type="http://schemas.openxmlformats.org/officeDocument/2006/relationships/image" Target="../media/image101.wmf"/><Relationship Id="rId6" Type="http://schemas.openxmlformats.org/officeDocument/2006/relationships/image" Target="../media/image100.wmf"/><Relationship Id="rId5" Type="http://schemas.openxmlformats.org/officeDocument/2006/relationships/image" Target="../media/image99.wmf"/><Relationship Id="rId4" Type="http://schemas.openxmlformats.org/officeDocument/2006/relationships/image" Target="../media/image98.wmf"/><Relationship Id="rId3" Type="http://schemas.openxmlformats.org/officeDocument/2006/relationships/image" Target="../media/image97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7" Type="http://schemas.openxmlformats.org/officeDocument/2006/relationships/image" Target="../media/image109.wmf"/><Relationship Id="rId6" Type="http://schemas.openxmlformats.org/officeDocument/2006/relationships/image" Target="../media/image108.wmf"/><Relationship Id="rId5" Type="http://schemas.openxmlformats.org/officeDocument/2006/relationships/image" Target="../media/image107.wmf"/><Relationship Id="rId4" Type="http://schemas.openxmlformats.org/officeDocument/2006/relationships/image" Target="../media/image106.wmf"/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17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8.wmf"/><Relationship Id="rId4" Type="http://schemas.openxmlformats.org/officeDocument/2006/relationships/image" Target="../media/image117.wmf"/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/Relationships>
</file>

<file path=ppt/drawings/_rels/vmlDrawing18.vml.rels><?xml version="1.0" encoding="UTF-8" standalone="yes"?>
<Relationships xmlns="http://schemas.openxmlformats.org/package/2006/relationships"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wmf"/><Relationship Id="rId1" Type="http://schemas.openxmlformats.org/officeDocument/2006/relationships/image" Target="../media/image12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wmf"/><Relationship Id="rId2" Type="http://schemas.openxmlformats.org/officeDocument/2006/relationships/image" Target="../media/image128.wmf"/><Relationship Id="rId1" Type="http://schemas.openxmlformats.org/officeDocument/2006/relationships/image" Target="../media/image127.wmf"/></Relationships>
</file>

<file path=ppt/drawings/_rels/vmlDrawing2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34.wmf"/><Relationship Id="rId4" Type="http://schemas.openxmlformats.org/officeDocument/2006/relationships/image" Target="../media/image133.wmf"/><Relationship Id="rId3" Type="http://schemas.openxmlformats.org/officeDocument/2006/relationships/image" Target="../media/image132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image" Target="../media/image22.wmf"/><Relationship Id="rId7" Type="http://schemas.openxmlformats.org/officeDocument/2006/relationships/image" Target="../media/image21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0" Type="http://schemas.openxmlformats.org/officeDocument/2006/relationships/image" Target="../media/image24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image" Target="../media/image32.wmf"/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5" Type="http://schemas.openxmlformats.org/officeDocument/2006/relationships/image" Target="../media/image39.wmf"/><Relationship Id="rId14" Type="http://schemas.openxmlformats.org/officeDocument/2006/relationships/image" Target="../media/image38.wmf"/><Relationship Id="rId13" Type="http://schemas.openxmlformats.org/officeDocument/2006/relationships/image" Target="../media/image37.wmf"/><Relationship Id="rId12" Type="http://schemas.openxmlformats.org/officeDocument/2006/relationships/image" Target="../media/image36.wmf"/><Relationship Id="rId11" Type="http://schemas.openxmlformats.org/officeDocument/2006/relationships/image" Target="../media/image35.wmf"/><Relationship Id="rId10" Type="http://schemas.openxmlformats.org/officeDocument/2006/relationships/image" Target="../media/image34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48.wmf"/><Relationship Id="rId8" Type="http://schemas.openxmlformats.org/officeDocument/2006/relationships/image" Target="../media/image47.wmf"/><Relationship Id="rId7" Type="http://schemas.openxmlformats.org/officeDocument/2006/relationships/image" Target="../media/image46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4" Type="http://schemas.openxmlformats.org/officeDocument/2006/relationships/image" Target="../media/image53.wmf"/><Relationship Id="rId13" Type="http://schemas.openxmlformats.org/officeDocument/2006/relationships/image" Target="../media/image52.wmf"/><Relationship Id="rId12" Type="http://schemas.openxmlformats.org/officeDocument/2006/relationships/image" Target="../media/image51.wmf"/><Relationship Id="rId11" Type="http://schemas.openxmlformats.org/officeDocument/2006/relationships/image" Target="../media/image50.wmf"/><Relationship Id="rId10" Type="http://schemas.openxmlformats.org/officeDocument/2006/relationships/image" Target="../media/image49.wmf"/><Relationship Id="rId1" Type="http://schemas.openxmlformats.org/officeDocument/2006/relationships/image" Target="../media/image40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62.wmf"/><Relationship Id="rId8" Type="http://schemas.openxmlformats.org/officeDocument/2006/relationships/image" Target="../media/image61.wmf"/><Relationship Id="rId7" Type="http://schemas.openxmlformats.org/officeDocument/2006/relationships/image" Target="../media/image60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64.wmf"/><Relationship Id="rId3" Type="http://schemas.openxmlformats.org/officeDocument/2006/relationships/image" Target="../media/image63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7" Type="http://schemas.openxmlformats.org/officeDocument/2006/relationships/image" Target="../media/image74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2.bin"/><Relationship Id="rId8" Type="http://schemas.openxmlformats.org/officeDocument/2006/relationships/image" Target="../media/image71.wmf"/><Relationship Id="rId7" Type="http://schemas.openxmlformats.org/officeDocument/2006/relationships/oleObject" Target="../embeddings/oleObject71.bin"/><Relationship Id="rId6" Type="http://schemas.openxmlformats.org/officeDocument/2006/relationships/image" Target="../media/image70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69.bin"/><Relationship Id="rId2" Type="http://schemas.openxmlformats.org/officeDocument/2006/relationships/image" Target="../media/image68.wmf"/><Relationship Id="rId18" Type="http://schemas.openxmlformats.org/officeDocument/2006/relationships/vmlDrawing" Target="../drawings/vmlDrawing9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75.wmf"/><Relationship Id="rId15" Type="http://schemas.openxmlformats.org/officeDocument/2006/relationships/oleObject" Target="../embeddings/oleObject75.bin"/><Relationship Id="rId14" Type="http://schemas.openxmlformats.org/officeDocument/2006/relationships/image" Target="../media/image74.wmf"/><Relationship Id="rId13" Type="http://schemas.openxmlformats.org/officeDocument/2006/relationships/oleObject" Target="../embeddings/oleObject74.bin"/><Relationship Id="rId12" Type="http://schemas.openxmlformats.org/officeDocument/2006/relationships/image" Target="../media/image73.wmf"/><Relationship Id="rId11" Type="http://schemas.openxmlformats.org/officeDocument/2006/relationships/oleObject" Target="../embeddings/oleObject73.bin"/><Relationship Id="rId10" Type="http://schemas.openxmlformats.org/officeDocument/2006/relationships/image" Target="../media/image72.wmf"/><Relationship Id="rId1" Type="http://schemas.openxmlformats.org/officeDocument/2006/relationships/oleObject" Target="../embeddings/oleObject6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0.bin"/><Relationship Id="rId8" Type="http://schemas.openxmlformats.org/officeDocument/2006/relationships/image" Target="../media/image79.wmf"/><Relationship Id="rId7" Type="http://schemas.openxmlformats.org/officeDocument/2006/relationships/oleObject" Target="../embeddings/oleObject79.bin"/><Relationship Id="rId6" Type="http://schemas.openxmlformats.org/officeDocument/2006/relationships/image" Target="../media/image78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77.wmf"/><Relationship Id="rId3" Type="http://schemas.openxmlformats.org/officeDocument/2006/relationships/oleObject" Target="../embeddings/oleObject77.bin"/><Relationship Id="rId2" Type="http://schemas.openxmlformats.org/officeDocument/2006/relationships/image" Target="../media/image76.wmf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81.wmf"/><Relationship Id="rId11" Type="http://schemas.openxmlformats.org/officeDocument/2006/relationships/oleObject" Target="../embeddings/oleObject81.bin"/><Relationship Id="rId10" Type="http://schemas.openxmlformats.org/officeDocument/2006/relationships/image" Target="../media/image80.wmf"/><Relationship Id="rId1" Type="http://schemas.openxmlformats.org/officeDocument/2006/relationships/oleObject" Target="../embeddings/oleObject76.bin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3.emf"/><Relationship Id="rId3" Type="http://schemas.openxmlformats.org/officeDocument/2006/relationships/oleObject" Target="../embeddings/oleObject83.bin"/><Relationship Id="rId2" Type="http://schemas.openxmlformats.org/officeDocument/2006/relationships/image" Target="../media/image82.wmf"/><Relationship Id="rId1" Type="http://schemas.openxmlformats.org/officeDocument/2006/relationships/oleObject" Target="../embeddings/oleObject82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8.bin"/><Relationship Id="rId8" Type="http://schemas.openxmlformats.org/officeDocument/2006/relationships/image" Target="../media/image87.wmf"/><Relationship Id="rId7" Type="http://schemas.openxmlformats.org/officeDocument/2006/relationships/oleObject" Target="../embeddings/oleObject87.bin"/><Relationship Id="rId6" Type="http://schemas.openxmlformats.org/officeDocument/2006/relationships/image" Target="../media/image86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85.wmf"/><Relationship Id="rId3" Type="http://schemas.openxmlformats.org/officeDocument/2006/relationships/oleObject" Target="../embeddings/oleObject85.bin"/><Relationship Id="rId2" Type="http://schemas.openxmlformats.org/officeDocument/2006/relationships/image" Target="../media/image84.wmf"/><Relationship Id="rId18" Type="http://schemas.openxmlformats.org/officeDocument/2006/relationships/vmlDrawing" Target="../drawings/vmlDrawing12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91.wmf"/><Relationship Id="rId15" Type="http://schemas.openxmlformats.org/officeDocument/2006/relationships/oleObject" Target="../embeddings/oleObject91.bin"/><Relationship Id="rId14" Type="http://schemas.openxmlformats.org/officeDocument/2006/relationships/image" Target="../media/image90.wmf"/><Relationship Id="rId13" Type="http://schemas.openxmlformats.org/officeDocument/2006/relationships/oleObject" Target="../embeddings/oleObject90.bin"/><Relationship Id="rId12" Type="http://schemas.openxmlformats.org/officeDocument/2006/relationships/image" Target="../media/image89.wmf"/><Relationship Id="rId11" Type="http://schemas.openxmlformats.org/officeDocument/2006/relationships/oleObject" Target="../embeddings/oleObject89.bin"/><Relationship Id="rId10" Type="http://schemas.openxmlformats.org/officeDocument/2006/relationships/image" Target="../media/image88.wmf"/><Relationship Id="rId1" Type="http://schemas.openxmlformats.org/officeDocument/2006/relationships/oleObject" Target="../embeddings/oleObject84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6.bin"/><Relationship Id="rId8" Type="http://schemas.openxmlformats.org/officeDocument/2006/relationships/image" Target="../media/image95.wmf"/><Relationship Id="rId7" Type="http://schemas.openxmlformats.org/officeDocument/2006/relationships/oleObject" Target="../embeddings/oleObject95.bin"/><Relationship Id="rId6" Type="http://schemas.openxmlformats.org/officeDocument/2006/relationships/image" Target="../media/image94.wmf"/><Relationship Id="rId5" Type="http://schemas.openxmlformats.org/officeDocument/2006/relationships/oleObject" Target="../embeddings/oleObject94.bin"/><Relationship Id="rId4" Type="http://schemas.openxmlformats.org/officeDocument/2006/relationships/image" Target="../media/image93.wmf"/><Relationship Id="rId3" Type="http://schemas.openxmlformats.org/officeDocument/2006/relationships/oleObject" Target="../embeddings/oleObject93.bin"/><Relationship Id="rId2" Type="http://schemas.openxmlformats.org/officeDocument/2006/relationships/image" Target="../media/image92.wmf"/><Relationship Id="rId12" Type="http://schemas.openxmlformats.org/officeDocument/2006/relationships/vmlDrawing" Target="../drawings/vmlDrawing1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96.wmf"/><Relationship Id="rId1" Type="http://schemas.openxmlformats.org/officeDocument/2006/relationships/oleObject" Target="../embeddings/oleObject92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1.bin"/><Relationship Id="rId8" Type="http://schemas.openxmlformats.org/officeDocument/2006/relationships/image" Target="../media/image98.wmf"/><Relationship Id="rId7" Type="http://schemas.openxmlformats.org/officeDocument/2006/relationships/oleObject" Target="../embeddings/oleObject100.bin"/><Relationship Id="rId6" Type="http://schemas.openxmlformats.org/officeDocument/2006/relationships/image" Target="../media/image97.wmf"/><Relationship Id="rId5" Type="http://schemas.openxmlformats.org/officeDocument/2006/relationships/oleObject" Target="../embeddings/oleObject99.bin"/><Relationship Id="rId4" Type="http://schemas.openxmlformats.org/officeDocument/2006/relationships/image" Target="../media/image93.wmf"/><Relationship Id="rId3" Type="http://schemas.openxmlformats.org/officeDocument/2006/relationships/oleObject" Target="../embeddings/oleObject98.bin"/><Relationship Id="rId2" Type="http://schemas.openxmlformats.org/officeDocument/2006/relationships/image" Target="../media/image92.wmf"/><Relationship Id="rId18" Type="http://schemas.openxmlformats.org/officeDocument/2006/relationships/vmlDrawing" Target="../drawings/vmlDrawing14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02.wmf"/><Relationship Id="rId15" Type="http://schemas.openxmlformats.org/officeDocument/2006/relationships/oleObject" Target="../embeddings/oleObject104.bin"/><Relationship Id="rId14" Type="http://schemas.openxmlformats.org/officeDocument/2006/relationships/image" Target="../media/image101.wmf"/><Relationship Id="rId13" Type="http://schemas.openxmlformats.org/officeDocument/2006/relationships/oleObject" Target="../embeddings/oleObject103.bin"/><Relationship Id="rId12" Type="http://schemas.openxmlformats.org/officeDocument/2006/relationships/image" Target="../media/image100.wmf"/><Relationship Id="rId11" Type="http://schemas.openxmlformats.org/officeDocument/2006/relationships/oleObject" Target="../embeddings/oleObject102.bin"/><Relationship Id="rId10" Type="http://schemas.openxmlformats.org/officeDocument/2006/relationships/image" Target="../media/image99.wmf"/><Relationship Id="rId1" Type="http://schemas.openxmlformats.org/officeDocument/2006/relationships/oleObject" Target="../embeddings/oleObject97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9.bin"/><Relationship Id="rId8" Type="http://schemas.openxmlformats.org/officeDocument/2006/relationships/image" Target="../media/image106.wmf"/><Relationship Id="rId7" Type="http://schemas.openxmlformats.org/officeDocument/2006/relationships/oleObject" Target="../embeddings/oleObject108.bin"/><Relationship Id="rId6" Type="http://schemas.openxmlformats.org/officeDocument/2006/relationships/image" Target="../media/image105.w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104.wmf"/><Relationship Id="rId3" Type="http://schemas.openxmlformats.org/officeDocument/2006/relationships/oleObject" Target="../embeddings/oleObject106.bin"/><Relationship Id="rId2" Type="http://schemas.openxmlformats.org/officeDocument/2006/relationships/image" Target="../media/image103.wmf"/><Relationship Id="rId18" Type="http://schemas.openxmlformats.org/officeDocument/2006/relationships/vmlDrawing" Target="../drawings/vmlDrawing15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10.wmf"/><Relationship Id="rId15" Type="http://schemas.openxmlformats.org/officeDocument/2006/relationships/oleObject" Target="../embeddings/oleObject112.bin"/><Relationship Id="rId14" Type="http://schemas.openxmlformats.org/officeDocument/2006/relationships/image" Target="../media/image109.wmf"/><Relationship Id="rId13" Type="http://schemas.openxmlformats.org/officeDocument/2006/relationships/oleObject" Target="../embeddings/oleObject111.bin"/><Relationship Id="rId12" Type="http://schemas.openxmlformats.org/officeDocument/2006/relationships/image" Target="../media/image108.wmf"/><Relationship Id="rId11" Type="http://schemas.openxmlformats.org/officeDocument/2006/relationships/oleObject" Target="../embeddings/oleObject110.bin"/><Relationship Id="rId10" Type="http://schemas.openxmlformats.org/officeDocument/2006/relationships/image" Target="../media/image107.wmf"/><Relationship Id="rId1" Type="http://schemas.openxmlformats.org/officeDocument/2006/relationships/oleObject" Target="../embeddings/oleObject105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3.wmf"/><Relationship Id="rId5" Type="http://schemas.openxmlformats.org/officeDocument/2006/relationships/oleObject" Target="../embeddings/oleObject115.bin"/><Relationship Id="rId4" Type="http://schemas.openxmlformats.org/officeDocument/2006/relationships/image" Target="../media/image112.wmf"/><Relationship Id="rId3" Type="http://schemas.openxmlformats.org/officeDocument/2006/relationships/oleObject" Target="../embeddings/oleObject114.bin"/><Relationship Id="rId2" Type="http://schemas.openxmlformats.org/officeDocument/2006/relationships/image" Target="../media/image111.wmf"/><Relationship Id="rId1" Type="http://schemas.openxmlformats.org/officeDocument/2006/relationships/oleObject" Target="../embeddings/oleObject113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0.bin"/><Relationship Id="rId8" Type="http://schemas.openxmlformats.org/officeDocument/2006/relationships/image" Target="../media/image117.wmf"/><Relationship Id="rId7" Type="http://schemas.openxmlformats.org/officeDocument/2006/relationships/oleObject" Target="../embeddings/oleObject119.bin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118.bin"/><Relationship Id="rId4" Type="http://schemas.openxmlformats.org/officeDocument/2006/relationships/image" Target="../media/image115.wmf"/><Relationship Id="rId3" Type="http://schemas.openxmlformats.org/officeDocument/2006/relationships/oleObject" Target="../embeddings/oleObject117.bin"/><Relationship Id="rId2" Type="http://schemas.openxmlformats.org/officeDocument/2006/relationships/image" Target="../media/image114.wmf"/><Relationship Id="rId12" Type="http://schemas.openxmlformats.org/officeDocument/2006/relationships/vmlDrawing" Target="../drawings/vmlDrawing17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18.wmf"/><Relationship Id="rId1" Type="http://schemas.openxmlformats.org/officeDocument/2006/relationships/oleObject" Target="../embeddings/oleObject116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5.bin"/><Relationship Id="rId8" Type="http://schemas.openxmlformats.org/officeDocument/2006/relationships/image" Target="../media/image122.wmf"/><Relationship Id="rId7" Type="http://schemas.openxmlformats.org/officeDocument/2006/relationships/oleObject" Target="../embeddings/oleObject124.bin"/><Relationship Id="rId6" Type="http://schemas.openxmlformats.org/officeDocument/2006/relationships/image" Target="../media/image121.wmf"/><Relationship Id="rId5" Type="http://schemas.openxmlformats.org/officeDocument/2006/relationships/oleObject" Target="../embeddings/oleObject123.bin"/><Relationship Id="rId4" Type="http://schemas.openxmlformats.org/officeDocument/2006/relationships/image" Target="../media/image120.wmf"/><Relationship Id="rId3" Type="http://schemas.openxmlformats.org/officeDocument/2006/relationships/oleObject" Target="../embeddings/oleObject122.bin"/><Relationship Id="rId2" Type="http://schemas.openxmlformats.org/officeDocument/2006/relationships/image" Target="../media/image119.wmf"/><Relationship Id="rId14" Type="http://schemas.openxmlformats.org/officeDocument/2006/relationships/vmlDrawing" Target="../drawings/vmlDrawing18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24.wmf"/><Relationship Id="rId11" Type="http://schemas.openxmlformats.org/officeDocument/2006/relationships/oleObject" Target="../embeddings/oleObject126.bin"/><Relationship Id="rId10" Type="http://schemas.openxmlformats.org/officeDocument/2006/relationships/image" Target="../media/image123.wmf"/><Relationship Id="rId1" Type="http://schemas.openxmlformats.org/officeDocument/2006/relationships/oleObject" Target="../embeddings/oleObject121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0" Type="http://schemas.openxmlformats.org/officeDocument/2006/relationships/vmlDrawing" Target="../drawings/vmlDrawing1.vml"/><Relationship Id="rId2" Type="http://schemas.openxmlformats.org/officeDocument/2006/relationships/image" Target="../media/image3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11.e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10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6.wmf"/><Relationship Id="rId3" Type="http://schemas.openxmlformats.org/officeDocument/2006/relationships/oleObject" Target="../embeddings/oleObject128.bin"/><Relationship Id="rId2" Type="http://schemas.openxmlformats.org/officeDocument/2006/relationships/image" Target="../media/image125.wmf"/><Relationship Id="rId1" Type="http://schemas.openxmlformats.org/officeDocument/2006/relationships/oleObject" Target="../embeddings/oleObject127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9.wmf"/><Relationship Id="rId5" Type="http://schemas.openxmlformats.org/officeDocument/2006/relationships/oleObject" Target="../embeddings/oleObject131.bin"/><Relationship Id="rId4" Type="http://schemas.openxmlformats.org/officeDocument/2006/relationships/image" Target="../media/image128.wmf"/><Relationship Id="rId3" Type="http://schemas.openxmlformats.org/officeDocument/2006/relationships/oleObject" Target="../embeddings/oleObject130.bin"/><Relationship Id="rId2" Type="http://schemas.openxmlformats.org/officeDocument/2006/relationships/image" Target="../media/image127.wmf"/><Relationship Id="rId1" Type="http://schemas.openxmlformats.org/officeDocument/2006/relationships/oleObject" Target="../embeddings/oleObject129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6.bin"/><Relationship Id="rId8" Type="http://schemas.openxmlformats.org/officeDocument/2006/relationships/image" Target="../media/image133.wmf"/><Relationship Id="rId7" Type="http://schemas.openxmlformats.org/officeDocument/2006/relationships/oleObject" Target="../embeddings/oleObject135.bin"/><Relationship Id="rId6" Type="http://schemas.openxmlformats.org/officeDocument/2006/relationships/image" Target="../media/image132.wmf"/><Relationship Id="rId5" Type="http://schemas.openxmlformats.org/officeDocument/2006/relationships/oleObject" Target="../embeddings/oleObject134.bin"/><Relationship Id="rId4" Type="http://schemas.openxmlformats.org/officeDocument/2006/relationships/image" Target="../media/image131.wmf"/><Relationship Id="rId3" Type="http://schemas.openxmlformats.org/officeDocument/2006/relationships/oleObject" Target="../embeddings/oleObject133.bin"/><Relationship Id="rId2" Type="http://schemas.openxmlformats.org/officeDocument/2006/relationships/image" Target="../media/image130.wmf"/><Relationship Id="rId12" Type="http://schemas.openxmlformats.org/officeDocument/2006/relationships/vmlDrawing" Target="../drawings/vmlDrawing21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34.wmf"/><Relationship Id="rId1" Type="http://schemas.openxmlformats.org/officeDocument/2006/relationships/oleObject" Target="../embeddings/oleObject13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4.bin"/><Relationship Id="rId22" Type="http://schemas.openxmlformats.org/officeDocument/2006/relationships/vmlDrawing" Target="../drawings/vmlDrawing3.v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24.wmf"/><Relationship Id="rId2" Type="http://schemas.openxmlformats.org/officeDocument/2006/relationships/image" Target="../media/image15.wmf"/><Relationship Id="rId19" Type="http://schemas.openxmlformats.org/officeDocument/2006/relationships/oleObject" Target="../embeddings/oleObject22.bin"/><Relationship Id="rId18" Type="http://schemas.openxmlformats.org/officeDocument/2006/relationships/image" Target="../media/image23.wmf"/><Relationship Id="rId17" Type="http://schemas.openxmlformats.org/officeDocument/2006/relationships/oleObject" Target="../embeddings/oleObject21.bin"/><Relationship Id="rId16" Type="http://schemas.openxmlformats.org/officeDocument/2006/relationships/image" Target="../media/image22.wmf"/><Relationship Id="rId15" Type="http://schemas.openxmlformats.org/officeDocument/2006/relationships/oleObject" Target="../embeddings/oleObject20.bin"/><Relationship Id="rId14" Type="http://schemas.openxmlformats.org/officeDocument/2006/relationships/image" Target="../media/image21.wmf"/><Relationship Id="rId13" Type="http://schemas.openxmlformats.org/officeDocument/2006/relationships/oleObject" Target="../embeddings/oleObject19.bin"/><Relationship Id="rId12" Type="http://schemas.openxmlformats.org/officeDocument/2006/relationships/image" Target="../media/image20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6.wmf"/><Relationship Id="rId32" Type="http://schemas.openxmlformats.org/officeDocument/2006/relationships/vmlDrawing" Target="../drawings/vmlDrawing4.vml"/><Relationship Id="rId31" Type="http://schemas.openxmlformats.org/officeDocument/2006/relationships/slideLayout" Target="../slideLayouts/slideLayout2.xml"/><Relationship Id="rId30" Type="http://schemas.openxmlformats.org/officeDocument/2006/relationships/image" Target="../media/image39.wmf"/><Relationship Id="rId3" Type="http://schemas.openxmlformats.org/officeDocument/2006/relationships/oleObject" Target="../embeddings/oleObject24.bin"/><Relationship Id="rId29" Type="http://schemas.openxmlformats.org/officeDocument/2006/relationships/oleObject" Target="../embeddings/oleObject37.bin"/><Relationship Id="rId28" Type="http://schemas.openxmlformats.org/officeDocument/2006/relationships/image" Target="../media/image38.wmf"/><Relationship Id="rId27" Type="http://schemas.openxmlformats.org/officeDocument/2006/relationships/oleObject" Target="../embeddings/oleObject36.bin"/><Relationship Id="rId26" Type="http://schemas.openxmlformats.org/officeDocument/2006/relationships/image" Target="../media/image37.wmf"/><Relationship Id="rId25" Type="http://schemas.openxmlformats.org/officeDocument/2006/relationships/oleObject" Target="../embeddings/oleObject35.bin"/><Relationship Id="rId24" Type="http://schemas.openxmlformats.org/officeDocument/2006/relationships/image" Target="../media/image36.wmf"/><Relationship Id="rId23" Type="http://schemas.openxmlformats.org/officeDocument/2006/relationships/oleObject" Target="../embeddings/oleObject34.bin"/><Relationship Id="rId22" Type="http://schemas.openxmlformats.org/officeDocument/2006/relationships/image" Target="../media/image35.wmf"/><Relationship Id="rId21" Type="http://schemas.openxmlformats.org/officeDocument/2006/relationships/oleObject" Target="../embeddings/oleObject33.bin"/><Relationship Id="rId20" Type="http://schemas.openxmlformats.org/officeDocument/2006/relationships/image" Target="../media/image34.wmf"/><Relationship Id="rId2" Type="http://schemas.openxmlformats.org/officeDocument/2006/relationships/image" Target="../media/image25.wmf"/><Relationship Id="rId19" Type="http://schemas.openxmlformats.org/officeDocument/2006/relationships/oleObject" Target="../embeddings/oleObject32.bin"/><Relationship Id="rId18" Type="http://schemas.openxmlformats.org/officeDocument/2006/relationships/image" Target="../media/image33.wmf"/><Relationship Id="rId17" Type="http://schemas.openxmlformats.org/officeDocument/2006/relationships/oleObject" Target="../embeddings/oleObject31.bin"/><Relationship Id="rId16" Type="http://schemas.openxmlformats.org/officeDocument/2006/relationships/image" Target="../media/image32.wmf"/><Relationship Id="rId15" Type="http://schemas.openxmlformats.org/officeDocument/2006/relationships/oleObject" Target="../embeddings/oleObject30.bin"/><Relationship Id="rId14" Type="http://schemas.openxmlformats.org/officeDocument/2006/relationships/image" Target="../media/image31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2.bin"/><Relationship Id="rId8" Type="http://schemas.openxmlformats.org/officeDocument/2006/relationships/image" Target="../media/image43.wmf"/><Relationship Id="rId7" Type="http://schemas.openxmlformats.org/officeDocument/2006/relationships/oleObject" Target="../embeddings/oleObject41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1.wmf"/><Relationship Id="rId30" Type="http://schemas.openxmlformats.org/officeDocument/2006/relationships/vmlDrawing" Target="../drawings/vmlDrawing5.vml"/><Relationship Id="rId3" Type="http://schemas.openxmlformats.org/officeDocument/2006/relationships/oleObject" Target="../embeddings/oleObject39.bin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53.wmf"/><Relationship Id="rId27" Type="http://schemas.openxmlformats.org/officeDocument/2006/relationships/oleObject" Target="../embeddings/oleObject51.bin"/><Relationship Id="rId26" Type="http://schemas.openxmlformats.org/officeDocument/2006/relationships/image" Target="../media/image52.wmf"/><Relationship Id="rId25" Type="http://schemas.openxmlformats.org/officeDocument/2006/relationships/oleObject" Target="../embeddings/oleObject50.bin"/><Relationship Id="rId24" Type="http://schemas.openxmlformats.org/officeDocument/2006/relationships/image" Target="../media/image51.wmf"/><Relationship Id="rId23" Type="http://schemas.openxmlformats.org/officeDocument/2006/relationships/oleObject" Target="../embeddings/oleObject49.bin"/><Relationship Id="rId22" Type="http://schemas.openxmlformats.org/officeDocument/2006/relationships/image" Target="../media/image50.wmf"/><Relationship Id="rId21" Type="http://schemas.openxmlformats.org/officeDocument/2006/relationships/oleObject" Target="../embeddings/oleObject48.bin"/><Relationship Id="rId20" Type="http://schemas.openxmlformats.org/officeDocument/2006/relationships/image" Target="../media/image49.wmf"/><Relationship Id="rId2" Type="http://schemas.openxmlformats.org/officeDocument/2006/relationships/image" Target="../media/image40.wmf"/><Relationship Id="rId19" Type="http://schemas.openxmlformats.org/officeDocument/2006/relationships/oleObject" Target="../embeddings/oleObject47.bin"/><Relationship Id="rId18" Type="http://schemas.openxmlformats.org/officeDocument/2006/relationships/image" Target="../media/image48.wmf"/><Relationship Id="rId17" Type="http://schemas.openxmlformats.org/officeDocument/2006/relationships/oleObject" Target="../embeddings/oleObject46.bin"/><Relationship Id="rId16" Type="http://schemas.openxmlformats.org/officeDocument/2006/relationships/image" Target="../media/image47.wmf"/><Relationship Id="rId15" Type="http://schemas.openxmlformats.org/officeDocument/2006/relationships/oleObject" Target="../embeddings/oleObject45.bin"/><Relationship Id="rId14" Type="http://schemas.openxmlformats.org/officeDocument/2006/relationships/image" Target="../media/image46.wmf"/><Relationship Id="rId13" Type="http://schemas.openxmlformats.org/officeDocument/2006/relationships/oleObject" Target="../embeddings/oleObject44.bin"/><Relationship Id="rId12" Type="http://schemas.openxmlformats.org/officeDocument/2006/relationships/image" Target="../media/image45.wmf"/><Relationship Id="rId11" Type="http://schemas.openxmlformats.org/officeDocument/2006/relationships/oleObject" Target="../embeddings/oleObject43.bin"/><Relationship Id="rId10" Type="http://schemas.openxmlformats.org/officeDocument/2006/relationships/image" Target="../media/image44.wmf"/><Relationship Id="rId1" Type="http://schemas.openxmlformats.org/officeDocument/2006/relationships/oleObject" Target="../embeddings/oleObject38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6.bin"/><Relationship Id="rId8" Type="http://schemas.openxmlformats.org/officeDocument/2006/relationships/image" Target="../media/image57.w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53.bin"/><Relationship Id="rId20" Type="http://schemas.openxmlformats.org/officeDocument/2006/relationships/vmlDrawing" Target="../drawings/vmlDrawing6.vml"/><Relationship Id="rId2" Type="http://schemas.openxmlformats.org/officeDocument/2006/relationships/image" Target="../media/image54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62.wmf"/><Relationship Id="rId17" Type="http://schemas.openxmlformats.org/officeDocument/2006/relationships/oleObject" Target="../embeddings/oleObject60.bin"/><Relationship Id="rId16" Type="http://schemas.openxmlformats.org/officeDocument/2006/relationships/image" Target="../media/image61.wmf"/><Relationship Id="rId15" Type="http://schemas.openxmlformats.org/officeDocument/2006/relationships/oleObject" Target="../embeddings/oleObject59.bin"/><Relationship Id="rId14" Type="http://schemas.openxmlformats.org/officeDocument/2006/relationships/image" Target="../media/image60.wmf"/><Relationship Id="rId13" Type="http://schemas.openxmlformats.org/officeDocument/2006/relationships/oleObject" Target="../embeddings/oleObject58.bin"/><Relationship Id="rId12" Type="http://schemas.openxmlformats.org/officeDocument/2006/relationships/image" Target="../media/image59.wmf"/><Relationship Id="rId11" Type="http://schemas.openxmlformats.org/officeDocument/2006/relationships/oleObject" Target="../embeddings/oleObject57.bin"/><Relationship Id="rId10" Type="http://schemas.openxmlformats.org/officeDocument/2006/relationships/image" Target="../media/image58.wmf"/><Relationship Id="rId1" Type="http://schemas.openxmlformats.org/officeDocument/2006/relationships/oleObject" Target="../embeddings/oleObject52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4.wmf"/><Relationship Id="rId7" Type="http://schemas.openxmlformats.org/officeDocument/2006/relationships/oleObject" Target="../embeddings/oleObject64.bin"/><Relationship Id="rId6" Type="http://schemas.openxmlformats.org/officeDocument/2006/relationships/image" Target="../media/image63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62.bin"/><Relationship Id="rId2" Type="http://schemas.openxmlformats.org/officeDocument/2006/relationships/image" Target="../media/image54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6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66.bin"/><Relationship Id="rId2" Type="http://schemas.openxmlformats.org/officeDocument/2006/relationships/image" Target="../media/image65.wmf"/><Relationship Id="rId1" Type="http://schemas.openxmlformats.org/officeDocument/2006/relationships/oleObject" Target="../embeddings/oleObject6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1302" y="1697866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16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二次根式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复习题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8189" y="696835"/>
            <a:ext cx="8674490" cy="1168400"/>
            <a:chOff x="1085341" y="1122397"/>
            <a:chExt cx="8674490" cy="1168400"/>
          </a:xfrm>
        </p:grpSpPr>
        <p:sp>
          <p:nvSpPr>
            <p:cNvPr id="3" name="文本框 10241"/>
            <p:cNvSpPr txBox="1"/>
            <p:nvPr/>
          </p:nvSpPr>
          <p:spPr>
            <a:xfrm>
              <a:off x="1085341" y="1424940"/>
              <a:ext cx="867449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en-US" altLang="zh-CN"/>
                <a:t>1. </a:t>
              </a:r>
              <a:r>
                <a:rPr lang="zh-CN" altLang="en-US"/>
                <a:t>已知                       求 </a:t>
              </a:r>
              <a:r>
                <a:rPr lang="en-US" altLang="zh-CN" i="1"/>
                <a:t>m</a:t>
              </a:r>
              <a:r>
                <a:rPr lang="en-US" altLang="zh-CN" baseline="30000"/>
                <a:t>2</a:t>
              </a:r>
              <a:r>
                <a:rPr lang="en-US" altLang="zh-CN"/>
                <a:t> + 2</a:t>
              </a:r>
              <a:r>
                <a:rPr lang="en-US" altLang="zh-CN" i="1"/>
                <a:t>m</a:t>
              </a:r>
              <a:r>
                <a:rPr lang="en-US" altLang="zh-CN"/>
                <a:t> – 1 </a:t>
              </a:r>
              <a:r>
                <a:rPr lang="zh-CN" altLang="en-US"/>
                <a:t>的值</a:t>
              </a:r>
              <a:r>
                <a:rPr lang="en-US" altLang="zh-CN"/>
                <a:t>.</a:t>
              </a:r>
              <a:r>
                <a:rPr lang="zh-CN" altLang="en-US"/>
                <a:t>           </a:t>
              </a:r>
              <a:endParaRPr lang="en-US" altLang="zh-CN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688198" y="1122397"/>
            <a:ext cx="24384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73" name="Equation" r:id="rId1" imgW="58521600" imgH="28041600" progId="Equation.DSMT4">
                    <p:embed/>
                  </p:oleObj>
                </mc:Choice>
                <mc:Fallback>
                  <p:oleObj name="Equation" r:id="rId1" imgW="58521600" imgH="280416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688198" y="1122397"/>
                          <a:ext cx="24384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775526" y="1966798"/>
            <a:ext cx="5092566" cy="1168400"/>
            <a:chOff x="2594915" y="2464286"/>
            <a:chExt cx="5092566" cy="1168400"/>
          </a:xfrm>
        </p:grpSpPr>
        <p:sp>
          <p:nvSpPr>
            <p:cNvPr id="7" name="Text Box 3"/>
            <p:cNvSpPr txBox="1"/>
            <p:nvPr/>
          </p:nvSpPr>
          <p:spPr>
            <a:xfrm>
              <a:off x="2594915" y="2785601"/>
              <a:ext cx="509256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解：当                     时，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220427" y="2464286"/>
            <a:ext cx="21209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74" name="Equation" r:id="rId3" imgW="50901600" imgH="28041600" progId="Equation.DSMT4">
                    <p:embed/>
                  </p:oleObj>
                </mc:Choice>
                <mc:Fallback>
                  <p:oleObj name="Equation" r:id="rId3" imgW="50901600" imgH="280416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20427" y="2464286"/>
                          <a:ext cx="21209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808595" y="3127370"/>
          <a:ext cx="26162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75" name="Equation" r:id="rId5" imgW="62788800" imgH="17068800" progId="Equation.DSMT4">
                  <p:embed/>
                </p:oleObj>
              </mc:Choice>
              <mc:Fallback>
                <p:oleObj name="Equation" r:id="rId5" imgW="62788800" imgH="170688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08595" y="3127370"/>
                        <a:ext cx="26162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502322" y="2026752"/>
          <a:ext cx="52197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76" name="Equation" r:id="rId7" imgW="125272800" imgH="28041600" progId="Equation.DSMT4">
                  <p:embed/>
                </p:oleObj>
              </mc:Choice>
              <mc:Fallback>
                <p:oleObj name="Equation" r:id="rId7" imgW="125272800" imgH="28041600" progId="Equation.DSMT4">
                  <p:embed/>
                  <p:pic>
                    <p:nvPicPr>
                      <p:cNvPr id="0" name="图片 421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2322" y="2026752"/>
                        <a:ext cx="52197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1668697" y="3008552"/>
            <a:ext cx="2925812" cy="818173"/>
            <a:chOff x="793278" y="4790001"/>
            <a:chExt cx="2925812" cy="818173"/>
          </a:xfrm>
        </p:grpSpPr>
        <p:sp>
          <p:nvSpPr>
            <p:cNvPr id="16" name="文本框 15"/>
            <p:cNvSpPr txBox="1"/>
            <p:nvPr/>
          </p:nvSpPr>
          <p:spPr>
            <a:xfrm>
              <a:off x="793278" y="4790001"/>
              <a:ext cx="789501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∴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471190" y="5003725"/>
            <a:ext cx="2247900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177" name="Equation" r:id="rId9" imgW="53949600" imgH="11582400" progId="Equation.DSMT4">
                    <p:embed/>
                  </p:oleObj>
                </mc:Choice>
                <mc:Fallback>
                  <p:oleObj name="Equation" r:id="rId9" imgW="53949600" imgH="115824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471190" y="5003725"/>
                          <a:ext cx="2247900" cy="482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4827994" y="3783967"/>
          <a:ext cx="2971800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78" name="Equation" r:id="rId11" imgW="71323200" imgH="35966400" progId="Equation.DSMT4">
                  <p:embed/>
                </p:oleObj>
              </mc:Choice>
              <mc:Fallback>
                <p:oleObj name="Equation" r:id="rId11" imgW="71323200" imgH="359664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27994" y="3783967"/>
                        <a:ext cx="2971800" cy="149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827994" y="5353103"/>
          <a:ext cx="25781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79" name="Equation" r:id="rId13" imgW="61874400" imgH="28041600" progId="Equation.DSMT4">
                  <p:embed/>
                </p:oleObj>
              </mc:Choice>
              <mc:Fallback>
                <p:oleObj name="Equation" r:id="rId13" imgW="61874400" imgH="280416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27994" y="5353103"/>
                        <a:ext cx="25781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572753" y="5312111"/>
          <a:ext cx="1651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0" name="Equation" r:id="rId15" imgW="39624000" imgH="28041600" progId="Equation.DSMT4">
                  <p:embed/>
                </p:oleObj>
              </mc:Choice>
              <mc:Fallback>
                <p:oleObj name="Equation" r:id="rId15" imgW="39624000" imgH="280416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72753" y="5312111"/>
                        <a:ext cx="16510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5714" y="758960"/>
            <a:ext cx="9924756" cy="1168400"/>
            <a:chOff x="350739" y="1213378"/>
            <a:chExt cx="9924756" cy="1168400"/>
          </a:xfrm>
        </p:grpSpPr>
        <p:sp>
          <p:nvSpPr>
            <p:cNvPr id="3" name="文本框 10241"/>
            <p:cNvSpPr txBox="1"/>
            <p:nvPr/>
          </p:nvSpPr>
          <p:spPr>
            <a:xfrm>
              <a:off x="350739" y="1424940"/>
              <a:ext cx="992475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en-US" altLang="zh-CN"/>
                <a:t>2. </a:t>
              </a:r>
              <a:r>
                <a:rPr lang="zh-CN" altLang="en-US"/>
                <a:t>已知                                              求   </a:t>
              </a:r>
              <a:r>
                <a:rPr lang="en-US" altLang="zh-CN" i="1"/>
                <a:t>         </a:t>
              </a:r>
              <a:r>
                <a:rPr lang="zh-CN" altLang="en-US"/>
                <a:t>的值</a:t>
              </a:r>
              <a:r>
                <a:rPr lang="en-US" altLang="zh-CN"/>
                <a:t>.</a:t>
              </a:r>
              <a:r>
                <a:rPr lang="zh-CN" altLang="en-US"/>
                <a:t>           </a:t>
              </a:r>
              <a:endParaRPr lang="en-US" altLang="zh-CN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810675" y="1430450"/>
            <a:ext cx="51562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170" name="Equation" r:id="rId1" imgW="123748800" imgH="14630400" progId="Equation.DSMT4">
                    <p:embed/>
                  </p:oleObj>
                </mc:Choice>
                <mc:Fallback>
                  <p:oleObj name="Equation" r:id="rId1" imgW="123748800" imgH="146304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10675" y="1430450"/>
                          <a:ext cx="51562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7639516" y="1213378"/>
            <a:ext cx="11684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171" name="Equation" r:id="rId3" imgW="28041600" imgH="28041600" progId="Equation.DSMT4">
                    <p:embed/>
                  </p:oleObj>
                </mc:Choice>
                <mc:Fallback>
                  <p:oleObj name="Equation" r:id="rId3" imgW="28041600" imgH="280416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639516" y="1213378"/>
                          <a:ext cx="11684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1186734" y="1680792"/>
            <a:ext cx="8668465" cy="1168400"/>
            <a:chOff x="2594914" y="2524566"/>
            <a:chExt cx="8668465" cy="1168400"/>
          </a:xfrm>
        </p:grpSpPr>
        <p:sp>
          <p:nvSpPr>
            <p:cNvPr id="7" name="Text Box 3"/>
            <p:cNvSpPr txBox="1"/>
            <p:nvPr/>
          </p:nvSpPr>
          <p:spPr>
            <a:xfrm>
              <a:off x="2594914" y="2785601"/>
              <a:ext cx="866846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解：∵                           代入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x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，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y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的值，得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185039" y="2524566"/>
            <a:ext cx="28575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172" name="Equation" r:id="rId5" imgW="68580000" imgH="28041600" progId="Equation.DSMT4">
                    <p:embed/>
                  </p:oleObj>
                </mc:Choice>
                <mc:Fallback>
                  <p:oleObj name="Equation" r:id="rId5" imgW="68580000" imgH="28041600" progId="Equation.DSMT4">
                    <p:embed/>
                    <p:pic>
                      <p:nvPicPr>
                        <p:cNvPr id="0" name="对象 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185039" y="2524566"/>
                          <a:ext cx="28575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997153" y="4229850"/>
          <a:ext cx="375920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73" name="Equation" r:id="rId7" imgW="90220800" imgH="36271200" progId="Equation.DSMT4">
                  <p:embed/>
                </p:oleObj>
              </mc:Choice>
              <mc:Fallback>
                <p:oleObj name="Equation" r:id="rId7" imgW="90220800" imgH="362712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97153" y="4229850"/>
                        <a:ext cx="3759200" cy="151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798901" y="2913131"/>
          <a:ext cx="27051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74" name="Equation" r:id="rId9" imgW="64922400" imgH="28041600" progId="Equation.DSMT4">
                  <p:embed/>
                </p:oleObj>
              </mc:Choice>
              <mc:Fallback>
                <p:oleObj name="Equation" r:id="rId9" imgW="64922400" imgH="280416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98901" y="2913131"/>
                        <a:ext cx="27051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4997153" y="5915374"/>
          <a:ext cx="1562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75" name="Equation" r:id="rId11" imgW="37490400" imgH="13411200" progId="Equation.DSMT4">
                  <p:embed/>
                </p:oleObj>
              </mc:Choice>
              <mc:Fallback>
                <p:oleObj name="Equation" r:id="rId11" imgW="37490400" imgH="134112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97153" y="5915374"/>
                        <a:ext cx="1562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1"/>
          <p:cNvSpPr txBox="1"/>
          <p:nvPr/>
        </p:nvSpPr>
        <p:spPr>
          <a:xfrm>
            <a:off x="1531644" y="1043093"/>
            <a:ext cx="6365943" cy="137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3. </a:t>
            </a:r>
            <a:r>
              <a:rPr lang="zh-CN" altLang="en-US"/>
              <a:t>在实数范围内分解因式：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 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4</a:t>
            </a:r>
            <a:r>
              <a:rPr lang="en-US" altLang="zh-CN"/>
              <a:t> – 25.</a:t>
            </a:r>
            <a:endParaRPr lang="en-US" altLang="zh-CN" dirty="0"/>
          </a:p>
        </p:txBody>
      </p:sp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383601" y="2782669"/>
            <a:ext cx="37969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en-US" altLang="zh-CN" sz="3600" b="1" i="1">
                <a:solidFill>
                  <a:srgbClr val="FF0000"/>
                </a:solidFill>
              </a:rPr>
              <a:t> 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3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956894" y="2693084"/>
          <a:ext cx="37973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5" name="Equation" r:id="rId1" imgW="91135200" imgH="19812000" progId="Equation.DSMT4">
                  <p:embed/>
                </p:oleObj>
              </mc:Choice>
              <mc:Fallback>
                <p:oleObj name="Equation" r:id="rId1" imgW="91135200" imgH="19812000" progId="Equation.DSMT4">
                  <p:embed/>
                  <p:pic>
                    <p:nvPicPr>
                      <p:cNvPr id="0" name="对象 3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56894" y="2693084"/>
                        <a:ext cx="37973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3"/>
          <p:cNvSpPr txBox="1"/>
          <p:nvPr/>
        </p:nvSpPr>
        <p:spPr>
          <a:xfrm>
            <a:off x="1383601" y="3691866"/>
            <a:ext cx="37969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en-US" altLang="zh-CN" sz="3600" b="1" i="1">
                <a:solidFill>
                  <a:srgbClr val="FF0000"/>
                </a:solidFill>
              </a:rPr>
              <a:t> x</a:t>
            </a:r>
            <a:r>
              <a:rPr lang="en-US" altLang="zh-CN" sz="3600" b="1" baseline="30000">
                <a:solidFill>
                  <a:srgbClr val="FF0000"/>
                </a:solidFill>
              </a:rPr>
              <a:t>4</a:t>
            </a:r>
            <a:r>
              <a:rPr lang="en-US" altLang="zh-CN" sz="3600" b="1">
                <a:solidFill>
                  <a:srgbClr val="FF0000"/>
                </a:solidFill>
              </a:rPr>
              <a:t> – 25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4221733" y="3665389"/>
            <a:ext cx="37969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= 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+ 5)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 5)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290334" y="4456998"/>
          <a:ext cx="53530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6" name="Equation" r:id="rId3" imgW="5046980" imgH="770890" progId="Equation.DSMT4">
                  <p:embed/>
                </p:oleObj>
              </mc:Choice>
              <mc:Fallback>
                <p:oleObj name="Equation" r:id="rId3" imgW="5046980" imgH="770890" progId="Equation.DSMT4">
                  <p:embed/>
                  <p:pic>
                    <p:nvPicPr>
                      <p:cNvPr id="0" name="图片 4510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90334" y="4456998"/>
                        <a:ext cx="5353050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25561" y="1050434"/>
            <a:ext cx="6685257" cy="650518"/>
            <a:chOff x="350739" y="1420753"/>
            <a:chExt cx="6685257" cy="650518"/>
          </a:xfrm>
        </p:grpSpPr>
        <p:sp>
          <p:nvSpPr>
            <p:cNvPr id="14" name="文本框 10241"/>
            <p:cNvSpPr txBox="1"/>
            <p:nvPr/>
          </p:nvSpPr>
          <p:spPr>
            <a:xfrm>
              <a:off x="350739" y="1424940"/>
              <a:ext cx="668525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en-US" altLang="zh-CN"/>
                <a:t>4. </a:t>
              </a:r>
              <a:r>
                <a:rPr lang="zh-CN" altLang="en-US"/>
                <a:t>比较           与   </a:t>
              </a:r>
              <a:r>
                <a:rPr lang="en-US" altLang="zh-CN" i="1"/>
                <a:t>         </a:t>
              </a:r>
              <a:r>
                <a:rPr lang="zh-CN" altLang="en-US"/>
                <a:t>的大小</a:t>
              </a:r>
              <a:r>
                <a:rPr lang="en-US" altLang="zh-CN"/>
                <a:t>.</a:t>
              </a:r>
              <a:r>
                <a:rPr lang="zh-CN" altLang="en-US"/>
                <a:t>           </a:t>
              </a:r>
              <a:endParaRPr lang="en-US" altLang="zh-CN" dirty="0"/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1928385" y="1433453"/>
            <a:ext cx="10922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41" name="Equation" r:id="rId1" imgW="26212800" imgH="13106400" progId="Equation.DSMT4">
                    <p:embed/>
                  </p:oleObj>
                </mc:Choice>
                <mc:Fallback>
                  <p:oleObj name="Equation" r:id="rId1" imgW="26212800" imgH="131064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28385" y="1433453"/>
                          <a:ext cx="10922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700205" y="1420753"/>
            <a:ext cx="10922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42" name="Equation" r:id="rId3" imgW="26212800" imgH="13411200" progId="Equation.DSMT4">
                    <p:embed/>
                  </p:oleObj>
                </mc:Choice>
                <mc:Fallback>
                  <p:oleObj name="Equation" r:id="rId3" imgW="26212800" imgH="13411200" progId="Equation.DSMT4">
                    <p:embed/>
                    <p:pic>
                      <p:nvPicPr>
                        <p:cNvPr id="0" name="对象 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700205" y="1420753"/>
                          <a:ext cx="10922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1781682" y="2041531"/>
            <a:ext cx="7787768" cy="646331"/>
            <a:chOff x="1643150" y="2785601"/>
            <a:chExt cx="7787768" cy="646331"/>
          </a:xfrm>
        </p:grpSpPr>
        <p:sp>
          <p:nvSpPr>
            <p:cNvPr id="20" name="Text Box 3"/>
            <p:cNvSpPr txBox="1"/>
            <p:nvPr/>
          </p:nvSpPr>
          <p:spPr>
            <a:xfrm>
              <a:off x="1643150" y="2785601"/>
              <a:ext cx="113936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n-ea"/>
                  <a:cs typeface="仿宋" panose="02010609060101010101" pitchFamily="49" charset="-122"/>
                </a:rPr>
                <a:t>解：</a:t>
              </a:r>
              <a:endParaRPr lang="en-US" altLang="zh-CN" sz="3600" b="1">
                <a:solidFill>
                  <a:srgbClr val="FF0000"/>
                </a:solidFill>
                <a:latin typeface="+mn-ea"/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2496718" y="2799976"/>
            <a:ext cx="6934200" cy="571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43" name="Equation" r:id="rId5" imgW="166420800" imgH="13716000" progId="Equation.DSMT4">
                    <p:embed/>
                  </p:oleObj>
                </mc:Choice>
                <mc:Fallback>
                  <p:oleObj name="Equation" r:id="rId5" imgW="166420800" imgH="13716000" progId="Equation.DSMT4">
                    <p:embed/>
                    <p:pic>
                      <p:nvPicPr>
                        <p:cNvPr id="0" name="对象 2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96718" y="2799976"/>
                          <a:ext cx="6934200" cy="571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2635250" y="3742448"/>
          <a:ext cx="1917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4" name="Equation" r:id="rId7" imgW="46024800" imgH="10363200" progId="Equation.DSMT4">
                  <p:embed/>
                </p:oleObj>
              </mc:Choice>
              <mc:Fallback>
                <p:oleObj name="Equation" r:id="rId7" imgW="46024800" imgH="103632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5250" y="3742448"/>
                        <a:ext cx="1917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4768850" y="3602748"/>
          <a:ext cx="2590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5" name="Equation" r:id="rId9" imgW="62179200" imgH="14020800" progId="Equation.DSMT4">
                  <p:embed/>
                </p:oleObj>
              </mc:Choice>
              <mc:Fallback>
                <p:oleObj name="Equation" r:id="rId9" imgW="62179200" imgH="14020800" progId="Equation.DSMT4">
                  <p:embed/>
                  <p:pic>
                    <p:nvPicPr>
                      <p:cNvPr id="0" name="对象 3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68850" y="3602748"/>
                        <a:ext cx="25908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635250" y="2865905"/>
          <a:ext cx="6921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6" name="Equation" r:id="rId11" imgW="166116000" imgH="13411200" progId="Equation.DSMT4">
                  <p:embed/>
                </p:oleObj>
              </mc:Choice>
              <mc:Fallback>
                <p:oleObj name="Equation" r:id="rId11" imgW="166116000" imgH="13411200" progId="Equation.DSMT4">
                  <p:embed/>
                  <p:pic>
                    <p:nvPicPr>
                      <p:cNvPr id="0" name="对象 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35250" y="2865905"/>
                        <a:ext cx="6921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2635250" y="4476397"/>
          <a:ext cx="3149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7" name="Equation" r:id="rId13" imgW="75590400" imgH="14020800" progId="Equation.DSMT4">
                  <p:embed/>
                </p:oleObj>
              </mc:Choice>
              <mc:Fallback>
                <p:oleObj name="Equation" r:id="rId13" imgW="75590400" imgH="140208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35250" y="4476397"/>
                        <a:ext cx="31496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2635250" y="5362746"/>
          <a:ext cx="309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8" name="Equation" r:id="rId15" imgW="74371200" imgH="13411200" progId="Equation.DSMT4">
                  <p:embed/>
                </p:oleObj>
              </mc:Choice>
              <mc:Fallback>
                <p:oleObj name="Equation" r:id="rId15" imgW="74371200" imgH="134112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35250" y="5362746"/>
                        <a:ext cx="3098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0241"/>
          <p:cNvSpPr txBox="1"/>
          <p:nvPr/>
        </p:nvSpPr>
        <p:spPr>
          <a:xfrm>
            <a:off x="1210321" y="819093"/>
            <a:ext cx="66852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5. </a:t>
            </a:r>
            <a:r>
              <a:rPr lang="zh-CN" altLang="en-US"/>
              <a:t>解下列方程（组）：</a:t>
            </a:r>
            <a:endParaRPr lang="en-US" altLang="zh-CN" dirty="0"/>
          </a:p>
        </p:txBody>
      </p:sp>
      <p:grpSp>
        <p:nvGrpSpPr>
          <p:cNvPr id="19" name="组合 18"/>
          <p:cNvGrpSpPr/>
          <p:nvPr/>
        </p:nvGrpSpPr>
        <p:grpSpPr>
          <a:xfrm>
            <a:off x="957899" y="1404472"/>
            <a:ext cx="4588173" cy="1244600"/>
            <a:chOff x="1085342" y="1166770"/>
            <a:chExt cx="4588173" cy="1244600"/>
          </a:xfrm>
        </p:grpSpPr>
        <p:sp>
          <p:nvSpPr>
            <p:cNvPr id="23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</a:t>
              </a:r>
              <a:endParaRPr lang="en-US" altLang="zh-CN" dirty="0"/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2130215" y="1166770"/>
            <a:ext cx="35433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96" name="Equation" r:id="rId1" imgW="85039200" imgH="29870400" progId="Equation.DSMT4">
                    <p:embed/>
                  </p:oleObj>
                </mc:Choice>
                <mc:Fallback>
                  <p:oleObj name="Equation" r:id="rId1" imgW="85039200" imgH="29870400" progId="Equation.DSMT4">
                    <p:embed/>
                    <p:pic>
                      <p:nvPicPr>
                        <p:cNvPr id="0" name="对象 2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30215" y="1166770"/>
                          <a:ext cx="35433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组合 26"/>
          <p:cNvGrpSpPr/>
          <p:nvPr/>
        </p:nvGrpSpPr>
        <p:grpSpPr>
          <a:xfrm>
            <a:off x="5546072" y="1326595"/>
            <a:ext cx="4316194" cy="1485900"/>
            <a:chOff x="1085342" y="1071635"/>
            <a:chExt cx="4316194" cy="1485900"/>
          </a:xfrm>
        </p:grpSpPr>
        <p:sp>
          <p:nvSpPr>
            <p:cNvPr id="28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2188436" y="1071635"/>
            <a:ext cx="3213100" cy="148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97" name="Equation" r:id="rId3" imgW="77114400" imgH="35661600" progId="Equation.DSMT4">
                    <p:embed/>
                  </p:oleObj>
                </mc:Choice>
                <mc:Fallback>
                  <p:oleObj name="Equation" r:id="rId3" imgW="77114400" imgH="35661600" progId="Equation.DSMT4">
                    <p:embed/>
                    <p:pic>
                      <p:nvPicPr>
                        <p:cNvPr id="0" name="对象 3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88436" y="1071635"/>
                          <a:ext cx="3213100" cy="1485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174812" y="2863548"/>
            <a:ext cx="10867697" cy="1409700"/>
            <a:chOff x="996844" y="2403916"/>
            <a:chExt cx="10867697" cy="1409700"/>
          </a:xfrm>
        </p:grpSpPr>
        <p:sp>
          <p:nvSpPr>
            <p:cNvPr id="33" name="Text Box 3"/>
            <p:cNvSpPr txBox="1"/>
            <p:nvPr/>
          </p:nvSpPr>
          <p:spPr>
            <a:xfrm>
              <a:off x="996844" y="2785601"/>
              <a:ext cx="714659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）移项，合并同类项，得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8143441" y="2403916"/>
            <a:ext cx="3721100" cy="1409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98" name="Equation" r:id="rId5" imgW="89306400" imgH="33832800" progId="Equation.DSMT4">
                    <p:embed/>
                  </p:oleObj>
                </mc:Choice>
                <mc:Fallback>
                  <p:oleObj name="Equation" r:id="rId5" imgW="89306400" imgH="33832800" progId="Equation.DSMT4">
                    <p:embed/>
                    <p:pic>
                      <p:nvPicPr>
                        <p:cNvPr id="0" name="对象 3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143441" y="2403916"/>
                          <a:ext cx="3721100" cy="1409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" name="组合 34"/>
          <p:cNvGrpSpPr/>
          <p:nvPr/>
        </p:nvGrpSpPr>
        <p:grpSpPr>
          <a:xfrm>
            <a:off x="5094342" y="4272428"/>
            <a:ext cx="5948167" cy="1181100"/>
            <a:chOff x="5916374" y="2518265"/>
            <a:chExt cx="5948167" cy="1181100"/>
          </a:xfrm>
        </p:grpSpPr>
        <p:sp>
          <p:nvSpPr>
            <p:cNvPr id="36" name="Text Box 3"/>
            <p:cNvSpPr txBox="1"/>
            <p:nvPr/>
          </p:nvSpPr>
          <p:spPr>
            <a:xfrm>
              <a:off x="5916374" y="2785601"/>
              <a:ext cx="222706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整理，得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9603941" y="2518265"/>
            <a:ext cx="2260600" cy="1181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99" name="Equation" r:id="rId7" imgW="54254400" imgH="28346400" progId="Equation.DSMT4">
                    <p:embed/>
                  </p:oleObj>
                </mc:Choice>
                <mc:Fallback>
                  <p:oleObj name="Equation" r:id="rId7" imgW="54254400" imgH="28346400" progId="Equation.DSMT4">
                    <p:embed/>
                    <p:pic>
                      <p:nvPicPr>
                        <p:cNvPr id="0" name="对象 3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603941" y="2518265"/>
                          <a:ext cx="2260600" cy="1181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8" name="组合 37"/>
          <p:cNvGrpSpPr/>
          <p:nvPr/>
        </p:nvGrpSpPr>
        <p:grpSpPr>
          <a:xfrm>
            <a:off x="3872754" y="5396878"/>
            <a:ext cx="7210096" cy="646331"/>
            <a:chOff x="4694786" y="2785601"/>
            <a:chExt cx="7210096" cy="646331"/>
          </a:xfrm>
        </p:grpSpPr>
        <p:sp>
          <p:nvSpPr>
            <p:cNvPr id="39" name="Text Box 3"/>
            <p:cNvSpPr txBox="1"/>
            <p:nvPr/>
          </p:nvSpPr>
          <p:spPr>
            <a:xfrm>
              <a:off x="4694786" y="2785601"/>
              <a:ext cx="344865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系数化为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，得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10558682" y="2829239"/>
            <a:ext cx="13462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200" name="Equation" r:id="rId9" imgW="32308800" imgH="13411200" progId="Equation.DSMT4">
                    <p:embed/>
                  </p:oleObj>
                </mc:Choice>
                <mc:Fallback>
                  <p:oleObj name="Equation" r:id="rId9" imgW="32308800" imgH="13411200" progId="Equation.DSMT4">
                    <p:embed/>
                    <p:pic>
                      <p:nvPicPr>
                        <p:cNvPr id="0" name="对象 3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0558682" y="2829239"/>
                          <a:ext cx="13462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0241"/>
          <p:cNvSpPr txBox="1"/>
          <p:nvPr/>
        </p:nvSpPr>
        <p:spPr>
          <a:xfrm>
            <a:off x="1210321" y="819093"/>
            <a:ext cx="66852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5. </a:t>
            </a:r>
            <a:r>
              <a:rPr lang="zh-CN" altLang="en-US"/>
              <a:t>解下列方程（组）：</a:t>
            </a:r>
            <a:endParaRPr lang="en-US" altLang="zh-CN" dirty="0"/>
          </a:p>
        </p:txBody>
      </p:sp>
      <p:grpSp>
        <p:nvGrpSpPr>
          <p:cNvPr id="19" name="组合 18"/>
          <p:cNvGrpSpPr/>
          <p:nvPr/>
        </p:nvGrpSpPr>
        <p:grpSpPr>
          <a:xfrm>
            <a:off x="957899" y="1458260"/>
            <a:ext cx="4588173" cy="1244600"/>
            <a:chOff x="1085342" y="1166770"/>
            <a:chExt cx="4588173" cy="1244600"/>
          </a:xfrm>
        </p:grpSpPr>
        <p:sp>
          <p:nvSpPr>
            <p:cNvPr id="23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</a:t>
              </a:r>
              <a:endParaRPr lang="en-US" altLang="zh-CN" dirty="0"/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2130215" y="1166770"/>
            <a:ext cx="35433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284" name="Equation" r:id="rId1" imgW="85039200" imgH="29870400" progId="Equation.DSMT4">
                    <p:embed/>
                  </p:oleObj>
                </mc:Choice>
                <mc:Fallback>
                  <p:oleObj name="Equation" r:id="rId1" imgW="85039200" imgH="29870400" progId="Equation.DSMT4">
                    <p:embed/>
                    <p:pic>
                      <p:nvPicPr>
                        <p:cNvPr id="0" name="对象 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30215" y="1166770"/>
                          <a:ext cx="35433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组合 26"/>
          <p:cNvGrpSpPr/>
          <p:nvPr/>
        </p:nvGrpSpPr>
        <p:grpSpPr>
          <a:xfrm>
            <a:off x="5546072" y="1380383"/>
            <a:ext cx="4316194" cy="1485900"/>
            <a:chOff x="1085342" y="1071635"/>
            <a:chExt cx="4316194" cy="1485900"/>
          </a:xfrm>
        </p:grpSpPr>
        <p:sp>
          <p:nvSpPr>
            <p:cNvPr id="28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2188436" y="1071635"/>
            <a:ext cx="3213100" cy="148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285" name="Equation" r:id="rId3" imgW="77114400" imgH="35661600" progId="Equation.DSMT4">
                    <p:embed/>
                  </p:oleObj>
                </mc:Choice>
                <mc:Fallback>
                  <p:oleObj name="Equation" r:id="rId3" imgW="77114400" imgH="35661600" progId="Equation.DSMT4">
                    <p:embed/>
                    <p:pic>
                      <p:nvPicPr>
                        <p:cNvPr id="0" name="对象 3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88436" y="1071635"/>
                          <a:ext cx="3213100" cy="1485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957899" y="2838450"/>
            <a:ext cx="7868280" cy="1244600"/>
            <a:chOff x="2032353" y="2459874"/>
            <a:chExt cx="7868280" cy="1244600"/>
          </a:xfrm>
        </p:grpSpPr>
        <p:sp>
          <p:nvSpPr>
            <p:cNvPr id="33" name="Text Box 3"/>
            <p:cNvSpPr txBox="1"/>
            <p:nvPr/>
          </p:nvSpPr>
          <p:spPr>
            <a:xfrm>
              <a:off x="2032353" y="2785601"/>
              <a:ext cx="281035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）由②得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7551880" y="2459874"/>
            <a:ext cx="17526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286" name="Equation" r:id="rId5" imgW="42062400" imgH="29870400" progId="Equation.DSMT4">
                    <p:embed/>
                  </p:oleObj>
                </mc:Choice>
                <mc:Fallback>
                  <p:oleObj name="Equation" r:id="rId5" imgW="42062400" imgH="29870400" progId="Equation.DSMT4">
                    <p:embed/>
                    <p:pic>
                      <p:nvPicPr>
                        <p:cNvPr id="0" name="对象 3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551880" y="2459874"/>
                          <a:ext cx="17526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Text Box 3"/>
            <p:cNvSpPr txBox="1"/>
            <p:nvPr/>
          </p:nvSpPr>
          <p:spPr>
            <a:xfrm>
              <a:off x="9304480" y="2829667"/>
              <a:ext cx="596153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zh-CN" altLang="en-US" sz="3600" b="1">
                  <a:solidFill>
                    <a:srgbClr val="0000FF"/>
                  </a:solidFill>
                  <a:latin typeface="+mj-lt"/>
                  <a:cs typeface="仿宋" panose="02010609060101010101" pitchFamily="49" charset="-122"/>
                </a:rPr>
                <a:t>③</a:t>
              </a:r>
              <a:endParaRPr lang="en-US" altLang="zh-CN" sz="3600" b="1">
                <a:solidFill>
                  <a:srgbClr val="0000FF"/>
                </a:solidFill>
                <a:latin typeface="+mj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4949" y="3860728"/>
            <a:ext cx="7293105" cy="1244600"/>
            <a:chOff x="3961836" y="2486050"/>
            <a:chExt cx="7293105" cy="1244600"/>
          </a:xfrm>
        </p:grpSpPr>
        <p:sp>
          <p:nvSpPr>
            <p:cNvPr id="36" name="Text Box 3"/>
            <p:cNvSpPr txBox="1"/>
            <p:nvPr/>
          </p:nvSpPr>
          <p:spPr>
            <a:xfrm>
              <a:off x="3961836" y="2785601"/>
              <a:ext cx="354330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将③代入①，得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7521141" y="2486050"/>
            <a:ext cx="37338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287" name="Equation" r:id="rId7" imgW="89611200" imgH="29870400" progId="Equation.DSMT4">
                    <p:embed/>
                  </p:oleObj>
                </mc:Choice>
                <mc:Fallback>
                  <p:oleObj name="Equation" r:id="rId7" imgW="89611200" imgH="29870400" progId="Equation.DSMT4">
                    <p:embed/>
                    <p:pic>
                      <p:nvPicPr>
                        <p:cNvPr id="0" name="对象 3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521141" y="2486050"/>
                          <a:ext cx="37338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8" name="组合 37"/>
          <p:cNvGrpSpPr/>
          <p:nvPr/>
        </p:nvGrpSpPr>
        <p:grpSpPr>
          <a:xfrm>
            <a:off x="319593" y="4942104"/>
            <a:ext cx="7589510" cy="646331"/>
            <a:chOff x="4056480" y="2785601"/>
            <a:chExt cx="7589510" cy="646331"/>
          </a:xfrm>
        </p:grpSpPr>
        <p:sp>
          <p:nvSpPr>
            <p:cNvPr id="39" name="Text Box 3"/>
            <p:cNvSpPr txBox="1"/>
            <p:nvPr/>
          </p:nvSpPr>
          <p:spPr>
            <a:xfrm>
              <a:off x="4056480" y="2785601"/>
              <a:ext cx="344865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解这个方程，得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10299790" y="2828902"/>
            <a:ext cx="13462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288" name="Equation" r:id="rId9" imgW="32308800" imgH="13411200" progId="Equation.DSMT4">
                    <p:embed/>
                  </p:oleObj>
                </mc:Choice>
                <mc:Fallback>
                  <p:oleObj name="Equation" r:id="rId9" imgW="32308800" imgH="13411200" progId="Equation.DSMT4">
                    <p:embed/>
                    <p:pic>
                      <p:nvPicPr>
                        <p:cNvPr id="0" name="对象 3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0299790" y="2828902"/>
                          <a:ext cx="13462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" name="Text Box 3"/>
          <p:cNvSpPr txBox="1"/>
          <p:nvPr/>
        </p:nvSpPr>
        <p:spPr>
          <a:xfrm>
            <a:off x="9862266" y="1383628"/>
            <a:ext cx="61917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①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9862266" y="2178564"/>
            <a:ext cx="61917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②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19593" y="5695702"/>
            <a:ext cx="7589510" cy="646331"/>
            <a:chOff x="4056480" y="2785601"/>
            <a:chExt cx="7589510" cy="646331"/>
          </a:xfrm>
        </p:grpSpPr>
        <p:sp>
          <p:nvSpPr>
            <p:cNvPr id="26" name="Text Box 3"/>
            <p:cNvSpPr txBox="1"/>
            <p:nvPr/>
          </p:nvSpPr>
          <p:spPr>
            <a:xfrm>
              <a:off x="4056480" y="2785601"/>
              <a:ext cx="538503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将               代入③，解得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10299790" y="2803219"/>
            <a:ext cx="13462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289" name="Equation" r:id="rId11" imgW="32308800" imgH="14630400" progId="Equation.DSMT4">
                    <p:embed/>
                  </p:oleObj>
                </mc:Choice>
                <mc:Fallback>
                  <p:oleObj name="Equation" r:id="rId11" imgW="32308800" imgH="14630400" progId="Equation.DSMT4">
                    <p:embed/>
                    <p:pic>
                      <p:nvPicPr>
                        <p:cNvPr id="0" name="对象 3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0299790" y="2803219"/>
                          <a:ext cx="13462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4933099" y="2785601"/>
            <a:ext cx="16256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290" name="Equation" r:id="rId13" imgW="39014400" imgH="13411200" progId="Equation.DSMT4">
                    <p:embed/>
                  </p:oleObj>
                </mc:Choice>
                <mc:Fallback>
                  <p:oleObj name="Equation" r:id="rId13" imgW="39014400" imgH="13411200" progId="Equation.DSMT4">
                    <p:embed/>
                    <p:pic>
                      <p:nvPicPr>
                        <p:cNvPr id="0" name="对象 28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933099" y="2785601"/>
                          <a:ext cx="16256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1" name="组合 40"/>
          <p:cNvGrpSpPr/>
          <p:nvPr/>
        </p:nvGrpSpPr>
        <p:grpSpPr>
          <a:xfrm>
            <a:off x="9104173" y="3578819"/>
            <a:ext cx="2862878" cy="2726570"/>
            <a:chOff x="12085695" y="221866"/>
            <a:chExt cx="2862878" cy="2726570"/>
          </a:xfrm>
        </p:grpSpPr>
        <p:sp>
          <p:nvSpPr>
            <p:cNvPr id="42" name="Text Box 3"/>
            <p:cNvSpPr txBox="1"/>
            <p:nvPr/>
          </p:nvSpPr>
          <p:spPr>
            <a:xfrm>
              <a:off x="12085695" y="221866"/>
              <a:ext cx="2862878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所以这个方程组的解为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3" name="对象 42"/>
            <p:cNvGraphicFramePr>
              <a:graphicFrameLocks noChangeAspect="1"/>
            </p:cNvGraphicFramePr>
            <p:nvPr/>
          </p:nvGraphicFramePr>
          <p:xfrm>
            <a:off x="12124221" y="1462536"/>
            <a:ext cx="1727200" cy="148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291" name="Equation" r:id="rId15" imgW="41452800" imgH="35661600" progId="Equation.DSMT4">
                    <p:embed/>
                  </p:oleObj>
                </mc:Choice>
                <mc:Fallback>
                  <p:oleObj name="Equation" r:id="rId15" imgW="41452800" imgH="35661600" progId="Equation.DSMT4">
                    <p:embed/>
                    <p:pic>
                      <p:nvPicPr>
                        <p:cNvPr id="0" name="对象 39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2124221" y="1462536"/>
                          <a:ext cx="1727200" cy="1485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56071" y="885920"/>
            <a:ext cx="7246125" cy="825500"/>
            <a:chOff x="-815933" y="1375916"/>
            <a:chExt cx="7246125" cy="825500"/>
          </a:xfrm>
        </p:grpSpPr>
        <p:sp>
          <p:nvSpPr>
            <p:cNvPr id="23" name="文本框 10241"/>
            <p:cNvSpPr txBox="1"/>
            <p:nvPr/>
          </p:nvSpPr>
          <p:spPr>
            <a:xfrm>
              <a:off x="-815933" y="1424940"/>
              <a:ext cx="35432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en-US" altLang="zh-CN"/>
                <a:t>6.</a:t>
              </a:r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计算：</a:t>
              </a:r>
              <a:endParaRPr lang="en-US" altLang="zh-CN" dirty="0"/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2099492" y="1375916"/>
            <a:ext cx="43307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72" name="Equation" r:id="rId1" imgW="103936800" imgH="19812000" progId="Equation.DSMT4">
                    <p:embed/>
                  </p:oleObj>
                </mc:Choice>
                <mc:Fallback>
                  <p:oleObj name="Equation" r:id="rId1" imgW="103936800" imgH="19812000" progId="Equation.DSMT4">
                    <p:embed/>
                    <p:pic>
                      <p:nvPicPr>
                        <p:cNvPr id="0" name="对象 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99492" y="1375916"/>
                          <a:ext cx="43307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组合 26"/>
          <p:cNvGrpSpPr/>
          <p:nvPr/>
        </p:nvGrpSpPr>
        <p:grpSpPr>
          <a:xfrm>
            <a:off x="1757674" y="1630299"/>
            <a:ext cx="8650349" cy="1499464"/>
            <a:chOff x="1085341" y="1125805"/>
            <a:chExt cx="8650349" cy="1499464"/>
          </a:xfrm>
        </p:grpSpPr>
        <p:sp>
          <p:nvSpPr>
            <p:cNvPr id="28" name="文本框 10241"/>
            <p:cNvSpPr txBox="1"/>
            <p:nvPr/>
          </p:nvSpPr>
          <p:spPr>
            <a:xfrm>
              <a:off x="1085341" y="1424940"/>
              <a:ext cx="865034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）利用（</a:t>
              </a:r>
              <a:r>
                <a:rPr lang="en-US" altLang="zh-CN"/>
                <a:t>1</a:t>
              </a:r>
              <a:r>
                <a:rPr lang="zh-CN" altLang="en-US"/>
                <a:t>）的结果，将式子</a:t>
              </a:r>
              <a:endParaRPr lang="en-US" altLang="zh-CN"/>
            </a:p>
            <a:p>
              <a:r>
                <a:rPr lang="zh-CN" altLang="en-US"/>
                <a:t>化简，使分母不含根号</a:t>
              </a:r>
              <a:r>
                <a:rPr lang="en-US" altLang="zh-CN"/>
                <a:t>.</a:t>
              </a:r>
              <a:endParaRPr lang="en-US" altLang="zh-CN" dirty="0"/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7658494" y="1125805"/>
            <a:ext cx="16764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73" name="Equation" r:id="rId3" imgW="40233600" imgH="29870400" progId="Equation.DSMT4">
                    <p:embed/>
                  </p:oleObj>
                </mc:Choice>
                <mc:Fallback>
                  <p:oleObj name="Equation" r:id="rId3" imgW="40233600" imgH="29870400" progId="Equation.DSMT4">
                    <p:embed/>
                    <p:pic>
                      <p:nvPicPr>
                        <p:cNvPr id="0" name="对象 3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658494" y="1125805"/>
                          <a:ext cx="16764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571851" y="3186798"/>
            <a:ext cx="6069035" cy="825500"/>
            <a:chOff x="2271118" y="2702819"/>
            <a:chExt cx="6069035" cy="825500"/>
          </a:xfrm>
        </p:grpSpPr>
        <p:sp>
          <p:nvSpPr>
            <p:cNvPr id="21" name="Text Box 3"/>
            <p:cNvSpPr txBox="1"/>
            <p:nvPr/>
          </p:nvSpPr>
          <p:spPr>
            <a:xfrm>
              <a:off x="2271118" y="2785601"/>
              <a:ext cx="245341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4288853" y="2702819"/>
            <a:ext cx="40513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74" name="Equation" r:id="rId5" imgW="97231200" imgH="19812000" progId="Equation.DSMT4">
                    <p:embed/>
                  </p:oleObj>
                </mc:Choice>
                <mc:Fallback>
                  <p:oleObj name="Equation" r:id="rId5" imgW="97231200" imgH="19812000" progId="Equation.DSMT4">
                    <p:embed/>
                    <p:pic>
                      <p:nvPicPr>
                        <p:cNvPr id="0" name="对象 2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88853" y="2702819"/>
                          <a:ext cx="40513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5" name="对象 44"/>
          <p:cNvGraphicFramePr>
            <a:graphicFrameLocks noChangeAspect="1"/>
          </p:cNvGraphicFramePr>
          <p:nvPr/>
        </p:nvGraphicFramePr>
        <p:xfrm>
          <a:off x="6810420" y="3092913"/>
          <a:ext cx="3111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5" name="Equation" r:id="rId7" imgW="74676000" imgH="21945600" progId="Equation.DSMT4">
                  <p:embed/>
                </p:oleObj>
              </mc:Choice>
              <mc:Fallback>
                <p:oleObj name="Equation" r:id="rId7" imgW="74676000" imgH="219456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10420" y="3092913"/>
                        <a:ext cx="31115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文本框 45"/>
          <p:cNvSpPr txBox="1"/>
          <p:nvPr/>
        </p:nvSpPr>
        <p:spPr>
          <a:xfrm>
            <a:off x="9908473" y="3226947"/>
            <a:ext cx="165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</a:t>
            </a:r>
            <a:r>
              <a:rPr lang="en-US" altLang="zh-CN" sz="3600" b="1" i="1">
                <a:solidFill>
                  <a:srgbClr val="FF0000"/>
                </a:solidFill>
              </a:rPr>
              <a:t>a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b.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23557" y="4427442"/>
            <a:ext cx="2810517" cy="1244600"/>
            <a:chOff x="2271118" y="2494054"/>
            <a:chExt cx="2810517" cy="1244600"/>
          </a:xfrm>
        </p:grpSpPr>
        <p:sp>
          <p:nvSpPr>
            <p:cNvPr id="48" name="Text Box 3"/>
            <p:cNvSpPr txBox="1"/>
            <p:nvPr/>
          </p:nvSpPr>
          <p:spPr>
            <a:xfrm>
              <a:off x="2271118" y="2785601"/>
              <a:ext cx="151452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9" name="对象 48"/>
            <p:cNvGraphicFramePr>
              <a:graphicFrameLocks noChangeAspect="1"/>
            </p:cNvGraphicFramePr>
            <p:nvPr/>
          </p:nvGraphicFramePr>
          <p:xfrm>
            <a:off x="3405235" y="2494054"/>
            <a:ext cx="16764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76" name="Equation" r:id="rId9" imgW="40233600" imgH="29870400" progId="Equation.DSMT4">
                    <p:embed/>
                  </p:oleObj>
                </mc:Choice>
                <mc:Fallback>
                  <p:oleObj name="Equation" r:id="rId9" imgW="40233600" imgH="29870400" progId="Equation.DSMT4">
                    <p:embed/>
                    <p:pic>
                      <p:nvPicPr>
                        <p:cNvPr id="0" name="对象 4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405235" y="2494054"/>
                          <a:ext cx="16764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3" name="对象 52"/>
          <p:cNvGraphicFramePr>
            <a:graphicFrameLocks noChangeAspect="1"/>
          </p:cNvGraphicFramePr>
          <p:nvPr/>
        </p:nvGraphicFramePr>
        <p:xfrm>
          <a:off x="3633014" y="4154392"/>
          <a:ext cx="4445000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7" name="Equation" r:id="rId11" imgW="106680000" imgH="42976800" progId="Equation.DSMT4">
                  <p:embed/>
                </p:oleObj>
              </mc:Choice>
              <mc:Fallback>
                <p:oleObj name="Equation" r:id="rId11" imgW="106680000" imgH="42976800" progId="Equation.DSMT4">
                  <p:embed/>
                  <p:pic>
                    <p:nvPicPr>
                      <p:cNvPr id="0" name="对象 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33014" y="4154392"/>
                        <a:ext cx="4445000" cy="179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对象 53"/>
          <p:cNvGraphicFramePr>
            <a:graphicFrameLocks noChangeAspect="1"/>
          </p:cNvGraphicFramePr>
          <p:nvPr/>
        </p:nvGraphicFramePr>
        <p:xfrm>
          <a:off x="8233266" y="4491405"/>
          <a:ext cx="2794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8" name="Equation" r:id="rId13" imgW="67056000" imgH="28041600" progId="Equation.DSMT4">
                  <p:embed/>
                </p:oleObj>
              </mc:Choice>
              <mc:Fallback>
                <p:oleObj name="Equation" r:id="rId13" imgW="67056000" imgH="28041600" progId="Equation.DSMT4">
                  <p:embed/>
                  <p:pic>
                    <p:nvPicPr>
                      <p:cNvPr id="0" name="对象 5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33266" y="4491405"/>
                        <a:ext cx="27940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/>
          <p:cNvGraphicFramePr>
            <a:graphicFrameLocks noChangeAspect="1"/>
          </p:cNvGraphicFramePr>
          <p:nvPr/>
        </p:nvGraphicFramePr>
        <p:xfrm>
          <a:off x="8254627" y="5872564"/>
          <a:ext cx="182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9" name="Equation" r:id="rId15" imgW="43891200" imgH="13411200" progId="Equation.DSMT4">
                  <p:embed/>
                </p:oleObj>
              </mc:Choice>
              <mc:Fallback>
                <p:oleObj name="Equation" r:id="rId15" imgW="43891200" imgH="13411200" progId="Equation.DSMT4">
                  <p:embed/>
                  <p:pic>
                    <p:nvPicPr>
                      <p:cNvPr id="0" name="对象 5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54627" y="5872564"/>
                        <a:ext cx="1828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T7】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814595" y="675827"/>
            <a:ext cx="1041608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7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如图，一张面积为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48 cm</a:t>
            </a:r>
            <a:r>
              <a:rPr lang="en-US" altLang="zh-CN" sz="3600" b="1" baseline="30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的正方形硬纸片，四个角都是面积为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 cm</a:t>
            </a:r>
            <a:r>
              <a:rPr lang="en-US" altLang="zh-CN" sz="3600" b="1" baseline="30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的小正方形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现将该正方形纸的四个角剪掉，制作一个无盖的长方体纸盒（沿图中虚线折叠），求这个长方体纸盒的体积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429798" y="2624274"/>
            <a:ext cx="2393578" cy="2393578"/>
            <a:chOff x="8553523" y="3294528"/>
            <a:chExt cx="2823883" cy="2823883"/>
          </a:xfrm>
        </p:grpSpPr>
        <p:sp>
          <p:nvSpPr>
            <p:cNvPr id="2" name="矩形 1"/>
            <p:cNvSpPr/>
            <p:nvPr/>
          </p:nvSpPr>
          <p:spPr>
            <a:xfrm>
              <a:off x="8553523" y="3294528"/>
              <a:ext cx="2823883" cy="282388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8553523" y="3294528"/>
              <a:ext cx="699247" cy="699247"/>
            </a:xfrm>
            <a:prstGeom prst="rect">
              <a:avLst/>
            </a:prstGeom>
            <a:solidFill>
              <a:srgbClr val="53D2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553523" y="5419164"/>
              <a:ext cx="699247" cy="699247"/>
            </a:xfrm>
            <a:prstGeom prst="rect">
              <a:avLst/>
            </a:prstGeom>
            <a:solidFill>
              <a:srgbClr val="53D2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678159" y="3294528"/>
              <a:ext cx="699247" cy="699247"/>
            </a:xfrm>
            <a:prstGeom prst="rect">
              <a:avLst/>
            </a:prstGeom>
            <a:solidFill>
              <a:srgbClr val="53D2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0678159" y="5419164"/>
              <a:ext cx="699247" cy="699247"/>
            </a:xfrm>
            <a:prstGeom prst="rect">
              <a:avLst/>
            </a:prstGeom>
            <a:solidFill>
              <a:srgbClr val="53D2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252770" y="3993775"/>
              <a:ext cx="1425389" cy="142538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68624" y="2760028"/>
            <a:ext cx="9122932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∵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S</a:t>
            </a:r>
            <a:r>
              <a:rPr lang="zh-CN" altLang="en-US" sz="3600" b="1" baseline="-25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大正方形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48 cm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 S</a:t>
            </a:r>
            <a:r>
              <a:rPr lang="zh-CN" altLang="en-US" sz="3600" b="1" baseline="-25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小正方形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 = 3 cm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</a:rPr>
              <a:t> ，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14594" y="3472513"/>
            <a:ext cx="7027855" cy="818173"/>
            <a:chOff x="793277" y="4790001"/>
            <a:chExt cx="7027855" cy="818173"/>
          </a:xfrm>
        </p:grpSpPr>
        <p:sp>
          <p:nvSpPr>
            <p:cNvPr id="35" name="文本框 34"/>
            <p:cNvSpPr txBox="1"/>
            <p:nvPr/>
          </p:nvSpPr>
          <p:spPr>
            <a:xfrm>
              <a:off x="793277" y="4790001"/>
              <a:ext cx="4618169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∴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大正方形的边长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4646132" y="4953739"/>
            <a:ext cx="3175000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21" name="Equation" r:id="rId1" imgW="76200000" imgH="15544800" progId="Equation.DSMT4">
                    <p:embed/>
                  </p:oleObj>
                </mc:Choice>
                <mc:Fallback>
                  <p:oleObj name="Equation" r:id="rId1" imgW="76200000" imgH="155448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646132" y="4953739"/>
                          <a:ext cx="3175000" cy="647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816808" y="4124159"/>
            <a:ext cx="5036847" cy="818173"/>
            <a:chOff x="793277" y="4790001"/>
            <a:chExt cx="5036847" cy="818173"/>
          </a:xfrm>
        </p:grpSpPr>
        <p:sp>
          <p:nvSpPr>
            <p:cNvPr id="38" name="文本框 37"/>
            <p:cNvSpPr txBox="1"/>
            <p:nvPr/>
          </p:nvSpPr>
          <p:spPr>
            <a:xfrm>
              <a:off x="793277" y="4790001"/>
              <a:ext cx="3687957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小正方形的边长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4141024" y="4953724"/>
            <a:ext cx="1689100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22" name="Equation" r:id="rId3" imgW="40538400" imgH="15544800" progId="Equation.DSMT4">
                    <p:embed/>
                  </p:oleObj>
                </mc:Choice>
                <mc:Fallback>
                  <p:oleObj name="Equation" r:id="rId3" imgW="40538400" imgH="15544800" progId="Equation.DSMT4">
                    <p:embed/>
                    <p:pic>
                      <p:nvPicPr>
                        <p:cNvPr id="0" name="对象 3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41024" y="4953724"/>
                          <a:ext cx="1689100" cy="647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814594" y="4783779"/>
            <a:ext cx="10416086" cy="1629495"/>
            <a:chOff x="793277" y="4790001"/>
            <a:chExt cx="10416086" cy="1629495"/>
          </a:xfrm>
        </p:grpSpPr>
        <p:sp>
          <p:nvSpPr>
            <p:cNvPr id="41" name="文本框 40"/>
            <p:cNvSpPr txBox="1"/>
            <p:nvPr/>
          </p:nvSpPr>
          <p:spPr>
            <a:xfrm>
              <a:off x="793277" y="4790001"/>
              <a:ext cx="4618169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∴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长方形纸盒的体积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947763" y="5505096"/>
            <a:ext cx="102616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23" name="Equation" r:id="rId5" imgW="246278400" imgH="21945600" progId="Equation.DSMT4">
                    <p:embed/>
                  </p:oleObj>
                </mc:Choice>
                <mc:Fallback>
                  <p:oleObj name="Equation" r:id="rId5" imgW="246278400" imgH="21945600" progId="Equation.DSMT4">
                    <p:embed/>
                    <p:pic>
                      <p:nvPicPr>
                        <p:cNvPr id="0" name="对象 3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47763" y="5505096"/>
                          <a:ext cx="102616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T8】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0241"/>
          <p:cNvSpPr txBox="1"/>
          <p:nvPr/>
        </p:nvSpPr>
        <p:spPr>
          <a:xfrm>
            <a:off x="1255551" y="932267"/>
            <a:ext cx="78500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8.</a:t>
            </a: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 用“</a:t>
            </a:r>
            <a:r>
              <a:rPr lang="en-US" altLang="zh-CN"/>
              <a:t>&gt;</a:t>
            </a:r>
            <a:r>
              <a:rPr lang="zh-CN" altLang="en-US"/>
              <a:t>”“</a:t>
            </a:r>
            <a:r>
              <a:rPr lang="en-US" altLang="zh-CN"/>
              <a:t>=</a:t>
            </a:r>
            <a:r>
              <a:rPr lang="zh-CN" altLang="en-US"/>
              <a:t>”或“</a:t>
            </a:r>
            <a:r>
              <a:rPr lang="en-US" altLang="zh-CN"/>
              <a:t>&lt;</a:t>
            </a:r>
            <a:r>
              <a:rPr lang="zh-CN" altLang="en-US"/>
              <a:t>”填空：</a:t>
            </a:r>
            <a:endParaRPr lang="en-US" altLang="zh-CN" dirty="0"/>
          </a:p>
        </p:txBody>
      </p:sp>
      <p:sp>
        <p:nvSpPr>
          <p:cNvPr id="28" name="文本框 10241"/>
          <p:cNvSpPr txBox="1"/>
          <p:nvPr/>
        </p:nvSpPr>
        <p:spPr>
          <a:xfrm>
            <a:off x="1255551" y="4103325"/>
            <a:ext cx="92019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）观察上面的式子，请用含 </a:t>
            </a:r>
            <a:r>
              <a:rPr lang="en-US" altLang="zh-CN" i="1"/>
              <a:t>a</a:t>
            </a:r>
            <a:r>
              <a:rPr lang="zh-CN" altLang="en-US"/>
              <a:t>，</a:t>
            </a:r>
            <a:r>
              <a:rPr lang="en-US" altLang="zh-CN" i="1"/>
              <a:t>b</a:t>
            </a:r>
            <a:r>
              <a:rPr lang="zh-CN" altLang="en-US"/>
              <a:t>（</a:t>
            </a:r>
            <a:r>
              <a:rPr lang="en-US" altLang="zh-CN" i="1"/>
              <a:t>a</a:t>
            </a:r>
            <a:r>
              <a:rPr lang="en-US" altLang="zh-CN"/>
              <a:t> &gt; 0</a:t>
            </a:r>
            <a:r>
              <a:rPr lang="zh-CN" altLang="en-US"/>
              <a:t>，</a:t>
            </a:r>
            <a:r>
              <a:rPr lang="en-US" altLang="zh-CN" i="1"/>
              <a:t>b</a:t>
            </a:r>
            <a:r>
              <a:rPr lang="en-US" altLang="zh-CN"/>
              <a:t> &gt; 0</a:t>
            </a:r>
            <a:r>
              <a:rPr lang="zh-CN" altLang="en-US"/>
              <a:t>）的一个式子，把你发现的结论写出来</a:t>
            </a:r>
            <a:r>
              <a:rPr lang="en-US" altLang="zh-CN"/>
              <a:t>.</a:t>
            </a:r>
            <a:endParaRPr lang="en-US" altLang="zh-CN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663233" y="1649591"/>
          <a:ext cx="3416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2" name="Equation" r:id="rId1" imgW="81991200" imgH="25603200" progId="Equation.DSMT4">
                  <p:embed/>
                </p:oleObj>
              </mc:Choice>
              <mc:Fallback>
                <p:oleObj name="Equation" r:id="rId1" imgW="81991200" imgH="25603200" progId="Equation.DSMT4">
                  <p:embed/>
                  <p:pic>
                    <p:nvPicPr>
                      <p:cNvPr id="0" name="图片 512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3233" y="1649591"/>
                        <a:ext cx="3416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5489575" y="1649320"/>
          <a:ext cx="3492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3" name="Equation" r:id="rId3" imgW="83820000" imgH="25603200" progId="Equation.DSMT4">
                  <p:embed/>
                </p:oleObj>
              </mc:Choice>
              <mc:Fallback>
                <p:oleObj name="Equation" r:id="rId3" imgW="83820000" imgH="256032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9575" y="1649320"/>
                        <a:ext cx="3492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1638300" y="2876458"/>
          <a:ext cx="3467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4" name="Equation" r:id="rId5" imgW="83210400" imgH="25603200" progId="Equation.DSMT4">
                  <p:embed/>
                </p:oleObj>
              </mc:Choice>
              <mc:Fallback>
                <p:oleObj name="Equation" r:id="rId5" imgW="83210400" imgH="256032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38300" y="2876458"/>
                        <a:ext cx="3467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5502275" y="2876458"/>
          <a:ext cx="3467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5" name="Equation" r:id="rId7" imgW="83210400" imgH="25603200" progId="Equation.DSMT4">
                  <p:embed/>
                </p:oleObj>
              </mc:Choice>
              <mc:Fallback>
                <p:oleObj name="Equation" r:id="rId7" imgW="83210400" imgH="256032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2275" y="2876458"/>
                        <a:ext cx="3467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2960697" y="1757394"/>
            <a:ext cx="74068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&lt;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25139" y="1752797"/>
            <a:ext cx="74068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&lt;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60697" y="2999518"/>
            <a:ext cx="74068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&lt;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25139" y="2994921"/>
            <a:ext cx="74068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826435" y="5303654"/>
          <a:ext cx="2260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6" name="Equation" r:id="rId9" imgW="54254400" imgH="25603200" progId="Equation.DSMT4">
                  <p:embed/>
                </p:oleObj>
              </mc:Choice>
              <mc:Fallback>
                <p:oleObj name="Equation" r:id="rId9" imgW="54254400" imgH="25603200" progId="Equation.DSMT4">
                  <p:embed/>
                  <p:pic>
                    <p:nvPicPr>
                      <p:cNvPr id="0" name="图片 512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26435" y="5303654"/>
                        <a:ext cx="22606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814595" y="795918"/>
            <a:ext cx="10416086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若正方形和圆的面积均为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&gt; 0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），正方形的周长为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，圆的周长为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，试用含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的式子分别表示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，并比较它们的大小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9963" y="2380690"/>
            <a:ext cx="9904929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设正方形的边长为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，圆的半径为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34887" y="3158924"/>
            <a:ext cx="4725593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则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 = 2π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times" panose="02020603050405020304" pitchFamily="18" charset="0"/>
              <a:ea typeface="+mn-ea"/>
              <a:cs typeface="times" panose="02020603050405020304" pitchFamily="18" charset="0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872416" y="3016746"/>
            <a:ext cx="5242361" cy="1206500"/>
            <a:chOff x="793277" y="4674076"/>
            <a:chExt cx="5242361" cy="1206500"/>
          </a:xfrm>
        </p:grpSpPr>
        <p:sp>
          <p:nvSpPr>
            <p:cNvPr id="27" name="文本框 26"/>
            <p:cNvSpPr txBox="1"/>
            <p:nvPr/>
          </p:nvSpPr>
          <p:spPr>
            <a:xfrm>
              <a:off x="793277" y="4790001"/>
              <a:ext cx="848485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∵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1412838" y="4674076"/>
            <a:ext cx="46228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15" name="Equation" r:id="rId1" imgW="110947200" imgH="28956000" progId="Equation.DSMT4">
                    <p:embed/>
                  </p:oleObj>
                </mc:Choice>
                <mc:Fallback>
                  <p:oleObj name="Equation" r:id="rId1" imgW="110947200" imgH="28956000" progId="Equation.DSMT4">
                    <p:embed/>
                    <p:pic>
                      <p:nvPicPr>
                        <p:cNvPr id="0" name="对象 3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12838" y="4674076"/>
                          <a:ext cx="46228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4" name="组合 43"/>
          <p:cNvGrpSpPr/>
          <p:nvPr/>
        </p:nvGrpSpPr>
        <p:grpSpPr>
          <a:xfrm>
            <a:off x="1434887" y="4104604"/>
            <a:ext cx="2738943" cy="818173"/>
            <a:chOff x="793277" y="4790001"/>
            <a:chExt cx="2738943" cy="818173"/>
          </a:xfrm>
        </p:grpSpPr>
        <p:sp>
          <p:nvSpPr>
            <p:cNvPr id="45" name="文本框 44"/>
            <p:cNvSpPr txBox="1"/>
            <p:nvPr/>
          </p:nvSpPr>
          <p:spPr>
            <a:xfrm>
              <a:off x="793277" y="4790001"/>
              <a:ext cx="848485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∴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46" name="对象 45"/>
            <p:cNvGraphicFramePr>
              <a:graphicFrameLocks noChangeAspect="1"/>
            </p:cNvGraphicFramePr>
            <p:nvPr/>
          </p:nvGraphicFramePr>
          <p:xfrm>
            <a:off x="1436720" y="4959110"/>
            <a:ext cx="20955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16" name="Equation" r:id="rId3" imgW="50292000" imgH="15240000" progId="Equation.DSMT4">
                    <p:embed/>
                  </p:oleObj>
                </mc:Choice>
                <mc:Fallback>
                  <p:oleObj name="Equation" r:id="rId3" imgW="50292000" imgH="15240000" progId="Equation.DSMT4">
                    <p:embed/>
                    <p:pic>
                      <p:nvPicPr>
                        <p:cNvPr id="0" name="对象 2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36720" y="4959110"/>
                          <a:ext cx="20955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9" name="对象 48"/>
          <p:cNvGraphicFramePr>
            <a:graphicFrameLocks noChangeAspect="1"/>
          </p:cNvGraphicFramePr>
          <p:nvPr/>
        </p:nvGraphicFramePr>
        <p:xfrm>
          <a:off x="4403898" y="3995227"/>
          <a:ext cx="43942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17" name="Equation" r:id="rId5" imgW="105460800" imgH="28346400" progId="Equation.DSMT4">
                  <p:embed/>
                </p:oleObj>
              </mc:Choice>
              <mc:Fallback>
                <p:oleObj name="Equation" r:id="rId5" imgW="105460800" imgH="283464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03898" y="3995227"/>
                        <a:ext cx="43942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0" name="组合 49"/>
          <p:cNvGrpSpPr/>
          <p:nvPr/>
        </p:nvGrpSpPr>
        <p:grpSpPr>
          <a:xfrm>
            <a:off x="1434887" y="5063856"/>
            <a:ext cx="3373943" cy="818173"/>
            <a:chOff x="793277" y="4790001"/>
            <a:chExt cx="3373943" cy="818173"/>
          </a:xfrm>
        </p:grpSpPr>
        <p:sp>
          <p:nvSpPr>
            <p:cNvPr id="51" name="文本框 50"/>
            <p:cNvSpPr txBox="1"/>
            <p:nvPr/>
          </p:nvSpPr>
          <p:spPr>
            <a:xfrm>
              <a:off x="793277" y="4790001"/>
              <a:ext cx="848485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∵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52" name="对象 51"/>
            <p:cNvGraphicFramePr>
              <a:graphicFrameLocks noChangeAspect="1"/>
            </p:cNvGraphicFramePr>
            <p:nvPr/>
          </p:nvGraphicFramePr>
          <p:xfrm>
            <a:off x="1436720" y="4971245"/>
            <a:ext cx="27305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18" name="Equation" r:id="rId7" imgW="65532000" imgH="14630400" progId="Equation.DSMT4">
                    <p:embed/>
                  </p:oleObj>
                </mc:Choice>
                <mc:Fallback>
                  <p:oleObj name="Equation" r:id="rId7" imgW="65532000" imgH="14630400" progId="Equation.DSMT4">
                    <p:embed/>
                    <p:pic>
                      <p:nvPicPr>
                        <p:cNvPr id="0" name="对象 4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436720" y="4971245"/>
                          <a:ext cx="27305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3" name="对象 52"/>
          <p:cNvGraphicFramePr>
            <a:graphicFrameLocks noChangeAspect="1"/>
          </p:cNvGraphicFramePr>
          <p:nvPr/>
        </p:nvGraphicFramePr>
        <p:xfrm>
          <a:off x="4861558" y="5253038"/>
          <a:ext cx="28702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19" name="Equation" r:id="rId9" imgW="68884800" imgH="14020800" progId="Equation.DSMT4">
                  <p:embed/>
                </p:oleObj>
              </mc:Choice>
              <mc:Fallback>
                <p:oleObj name="Equation" r:id="rId9" imgW="68884800" imgH="14020800" progId="Equation.DSMT4">
                  <p:embed/>
                  <p:pic>
                    <p:nvPicPr>
                      <p:cNvPr id="0" name="对象 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61558" y="5253038"/>
                        <a:ext cx="28702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文本框 53"/>
          <p:cNvSpPr txBox="1"/>
          <p:nvPr/>
        </p:nvSpPr>
        <p:spPr>
          <a:xfrm>
            <a:off x="7784486" y="5068960"/>
            <a:ext cx="2190206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且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π &lt; 4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434887" y="5837238"/>
            <a:ext cx="3602543" cy="818173"/>
            <a:chOff x="793277" y="4790001"/>
            <a:chExt cx="3602543" cy="818173"/>
          </a:xfrm>
        </p:grpSpPr>
        <p:sp>
          <p:nvSpPr>
            <p:cNvPr id="56" name="文本框 55"/>
            <p:cNvSpPr txBox="1"/>
            <p:nvPr/>
          </p:nvSpPr>
          <p:spPr>
            <a:xfrm>
              <a:off x="793277" y="4790001"/>
              <a:ext cx="848485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∴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57" name="对象 56"/>
            <p:cNvGraphicFramePr>
              <a:graphicFrameLocks noChangeAspect="1"/>
            </p:cNvGraphicFramePr>
            <p:nvPr/>
          </p:nvGraphicFramePr>
          <p:xfrm>
            <a:off x="1436720" y="4972563"/>
            <a:ext cx="295910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20" name="Equation" r:id="rId11" imgW="71018400" imgH="14630400" progId="Equation.DSMT4">
                    <p:embed/>
                  </p:oleObj>
                </mc:Choice>
                <mc:Fallback>
                  <p:oleObj name="Equation" r:id="rId11" imgW="71018400" imgH="14630400" progId="Equation.DSMT4">
                    <p:embed/>
                    <p:pic>
                      <p:nvPicPr>
                        <p:cNvPr id="0" name="对象 4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436720" y="4972563"/>
                          <a:ext cx="2959100" cy="60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8" name="文本框 57"/>
          <p:cNvSpPr txBox="1"/>
          <p:nvPr/>
        </p:nvSpPr>
        <p:spPr>
          <a:xfrm>
            <a:off x="5063203" y="5837237"/>
            <a:ext cx="2694919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∴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 &gt;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54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900122" y="901755"/>
            <a:ext cx="86001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实数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取什么值时，下列各式有意义？</a:t>
            </a:r>
            <a:endParaRPr lang="en-US" altLang="zh-CN" dirty="0"/>
          </a:p>
        </p:txBody>
      </p:sp>
      <p:grpSp>
        <p:nvGrpSpPr>
          <p:cNvPr id="3" name="组合 2"/>
          <p:cNvGrpSpPr/>
          <p:nvPr/>
        </p:nvGrpSpPr>
        <p:grpSpPr>
          <a:xfrm>
            <a:off x="1080508" y="1479630"/>
            <a:ext cx="5701158" cy="1143000"/>
            <a:chOff x="393660" y="2029136"/>
            <a:chExt cx="5701158" cy="1143000"/>
          </a:xfrm>
        </p:grpSpPr>
        <p:sp>
          <p:nvSpPr>
            <p:cNvPr id="13" name="文本框 10241"/>
            <p:cNvSpPr txBox="1"/>
            <p:nvPr/>
          </p:nvSpPr>
          <p:spPr>
            <a:xfrm>
              <a:off x="393660" y="2262316"/>
              <a:ext cx="48788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       ；（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1490953" y="2273611"/>
            <a:ext cx="1549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985" name="Equation" r:id="rId1" imgW="37185600" imgH="13411200" progId="Equation.DSMT4">
                    <p:embed/>
                  </p:oleObj>
                </mc:Choice>
                <mc:Fallback>
                  <p:oleObj name="Equation" r:id="rId1" imgW="37185600" imgH="134112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90953" y="2273611"/>
                          <a:ext cx="1549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对象 53"/>
            <p:cNvGraphicFramePr>
              <a:graphicFrameLocks noChangeAspect="1"/>
            </p:cNvGraphicFramePr>
            <p:nvPr/>
          </p:nvGraphicFramePr>
          <p:xfrm>
            <a:off x="4570818" y="2029136"/>
            <a:ext cx="15240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986" name="Equation" r:id="rId3" imgW="36576000" imgH="27432000" progId="Equation.DSMT4">
                    <p:embed/>
                  </p:oleObj>
                </mc:Choice>
                <mc:Fallback>
                  <p:oleObj name="Equation" r:id="rId3" imgW="36576000" imgH="27432000" progId="Equation.DSMT4">
                    <p:embed/>
                    <p:pic>
                      <p:nvPicPr>
                        <p:cNvPr id="0" name="对象 5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70818" y="2029136"/>
                          <a:ext cx="15240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82654" y="2609706"/>
            <a:ext cx="9257265" cy="646331"/>
            <a:chOff x="1643149" y="2785601"/>
            <a:chExt cx="9257265" cy="646331"/>
          </a:xfrm>
        </p:grpSpPr>
        <p:sp>
          <p:nvSpPr>
            <p:cNvPr id="19" name="Text Box 3"/>
            <p:cNvSpPr txBox="1"/>
            <p:nvPr/>
          </p:nvSpPr>
          <p:spPr>
            <a:xfrm>
              <a:off x="1643149" y="2785601"/>
              <a:ext cx="925726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）要使             有意义，则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</a:rPr>
                <a:t>–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4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0.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683133" y="2819762"/>
            <a:ext cx="1549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987" name="Equation" r:id="rId5" imgW="37185600" imgH="13411200" progId="Equation.DSMT4">
                    <p:embed/>
                  </p:oleObj>
                </mc:Choice>
                <mc:Fallback>
                  <p:oleObj name="Equation" r:id="rId5" imgW="37185600" imgH="134112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83133" y="2819762"/>
                          <a:ext cx="1549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组合 21"/>
          <p:cNvGrpSpPr/>
          <p:nvPr/>
        </p:nvGrpSpPr>
        <p:grpSpPr>
          <a:xfrm>
            <a:off x="4911287" y="3210602"/>
            <a:ext cx="6868338" cy="1079500"/>
            <a:chOff x="2750012" y="4038823"/>
            <a:chExt cx="6868338" cy="1079500"/>
          </a:xfrm>
        </p:grpSpPr>
        <p:sp>
          <p:nvSpPr>
            <p:cNvPr id="23" name="Text Box 3"/>
            <p:cNvSpPr txBox="1"/>
            <p:nvPr/>
          </p:nvSpPr>
          <p:spPr>
            <a:xfrm>
              <a:off x="2750012" y="4256051"/>
              <a:ext cx="686833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所以当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          有意义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6193738" y="4298496"/>
            <a:ext cx="15494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988" name="Equation" r:id="rId7" imgW="37185600" imgH="13411200" progId="Equation.DSMT4">
                    <p:embed/>
                  </p:oleObj>
                </mc:Choice>
                <mc:Fallback>
                  <p:oleObj name="Equation" r:id="rId7" imgW="37185600" imgH="134112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193738" y="4298496"/>
                          <a:ext cx="15494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5196058" y="4038823"/>
            <a:ext cx="3302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989" name="Equation" r:id="rId9" imgW="7924800" imgH="25908000" progId="Equation.DSMT4">
                    <p:embed/>
                  </p:oleObj>
                </mc:Choice>
                <mc:Fallback>
                  <p:oleObj name="Equation" r:id="rId9" imgW="7924800" imgH="25908000" progId="Equation.DSMT4">
                    <p:embed/>
                    <p:pic>
                      <p:nvPicPr>
                        <p:cNvPr id="0" name="对象 2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196058" y="4038823"/>
                          <a:ext cx="3302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282655" y="4133850"/>
            <a:ext cx="10536158" cy="1143000"/>
            <a:chOff x="1643150" y="2528355"/>
            <a:chExt cx="10536158" cy="1143000"/>
          </a:xfrm>
        </p:grpSpPr>
        <p:sp>
          <p:nvSpPr>
            <p:cNvPr id="26" name="Text Box 3"/>
            <p:cNvSpPr txBox="1"/>
            <p:nvPr/>
          </p:nvSpPr>
          <p:spPr>
            <a:xfrm>
              <a:off x="1643150" y="2785601"/>
              <a:ext cx="894843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）要使             有意义，则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 </a:t>
              </a:r>
              <a:r>
                <a:rPr lang="en-US" altLang="zh-CN" sz="3600" b="1">
                  <a:solidFill>
                    <a:srgbClr val="FF0000"/>
                  </a:solidFill>
                </a:rPr>
                <a:t>–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0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且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3794133" y="2528355"/>
            <a:ext cx="13843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990" name="Equation" r:id="rId11" imgW="33223200" imgH="27432000" progId="Equation.DSMT4">
                    <p:embed/>
                  </p:oleObj>
                </mc:Choice>
                <mc:Fallback>
                  <p:oleObj name="Equation" r:id="rId11" imgW="33223200" imgH="27432000" progId="Equation.DSMT4">
                    <p:embed/>
                    <p:pic>
                      <p:nvPicPr>
                        <p:cNvPr id="0" name="对象 1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794133" y="2528355"/>
                          <a:ext cx="13843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10109208" y="2782355"/>
            <a:ext cx="20701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991" name="Equation" r:id="rId13" imgW="49682400" imgH="13411200" progId="Equation.DSMT4">
                    <p:embed/>
                  </p:oleObj>
                </mc:Choice>
                <mc:Fallback>
                  <p:oleObj name="Equation" r:id="rId13" imgW="49682400" imgH="134112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0109208" y="2782355"/>
                          <a:ext cx="20701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Text Box 3"/>
          <p:cNvSpPr txBox="1"/>
          <p:nvPr/>
        </p:nvSpPr>
        <p:spPr>
          <a:xfrm>
            <a:off x="1379050" y="5568867"/>
            <a:ext cx="28409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sym typeface="Euclid Math Two" panose="02050601010101010101" pitchFamily="18" charset="2"/>
              </a:rPr>
              <a:t>&lt;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2.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31087" y="5257800"/>
            <a:ext cx="6868338" cy="1143000"/>
            <a:chOff x="2750012" y="3944984"/>
            <a:chExt cx="6868338" cy="1143000"/>
          </a:xfrm>
        </p:grpSpPr>
        <p:sp>
          <p:nvSpPr>
            <p:cNvPr id="30" name="Text Box 3"/>
            <p:cNvSpPr txBox="1"/>
            <p:nvPr/>
          </p:nvSpPr>
          <p:spPr>
            <a:xfrm>
              <a:off x="2750012" y="4256051"/>
              <a:ext cx="686833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所以当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sym typeface="Euclid Math Two" panose="02050601010101010101" pitchFamily="18" charset="2"/>
                </a:rPr>
                <a:t>&lt;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2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时，          有意义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6078791" y="3944984"/>
            <a:ext cx="138430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992" name="Equation" r:id="rId15" imgW="33223200" imgH="27432000" progId="Equation.DSMT4">
                    <p:embed/>
                  </p:oleObj>
                </mc:Choice>
                <mc:Fallback>
                  <p:oleObj name="Equation" r:id="rId15" imgW="33223200" imgH="27432000" progId="Equation.DSMT4">
                    <p:embed/>
                    <p:pic>
                      <p:nvPicPr>
                        <p:cNvPr id="0" name="对象 23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6078791" y="3944984"/>
                          <a:ext cx="1384300" cy="1143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流程图: 文档 3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59250" y="3210602"/>
            <a:ext cx="2840944" cy="1076325"/>
            <a:chOff x="2359250" y="3413802"/>
            <a:chExt cx="2840944" cy="1076325"/>
          </a:xfrm>
        </p:grpSpPr>
        <p:sp>
          <p:nvSpPr>
            <p:cNvPr id="21" name="Text Box 3"/>
            <p:cNvSpPr txBox="1"/>
            <p:nvPr/>
          </p:nvSpPr>
          <p:spPr>
            <a:xfrm>
              <a:off x="2359250" y="3631030"/>
              <a:ext cx="284094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解得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x </a:t>
              </a:r>
              <a:r>
                <a:rPr lang="en-US" altLang="zh-CN" sz="3600" b="1">
                  <a:solidFill>
                    <a:srgbClr val="FF0000"/>
                  </a:solidFill>
                  <a:latin typeface="+mn-ea"/>
                </a:rPr>
                <a:t>≥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   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369980" y="3413802"/>
            <a:ext cx="323850" cy="1076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993" name="Equation" r:id="rId17" imgW="313690" imgH="1021715" progId="Equation.DSMT4">
                    <p:embed/>
                  </p:oleObj>
                </mc:Choice>
                <mc:Fallback>
                  <p:oleObj name="Equation" r:id="rId17" imgW="313690" imgH="1021715" progId="Equation.DSMT4">
                    <p:embed/>
                    <p:pic>
                      <p:nvPicPr>
                        <p:cNvPr id="0" name="图片 21992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369980" y="3413802"/>
                          <a:ext cx="323850" cy="10763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" name="文本框 34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P16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747358" y="795918"/>
            <a:ext cx="10965029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若电流通过导线时会产生热量，电流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（单位：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）、导线电阻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（单位：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Ω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）、通电时间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（单位：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）与产生的热量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Q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（单位：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J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）满足关系式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Q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3600" b="1" baseline="30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Rt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已知导线的电阻为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 Ω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s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内导线产生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30 J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的热量，求此时电流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7358" y="3590364"/>
            <a:ext cx="990492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将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t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Q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 = 30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代入关系式中，得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30401" y="4206435"/>
            <a:ext cx="313884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30 = 6×1×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85918" y="4829543"/>
            <a:ext cx="155208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/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  <a:sym typeface="+mn-ea"/>
              </a:rPr>
              <a:t> 解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得</a:t>
            </a:r>
            <a:endParaRPr lang="en-US" altLang="zh-CN" sz="3600" b="1" dirty="0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449394" y="4825231"/>
          <a:ext cx="1308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9" name="Equation" r:id="rId1" imgW="31394400" imgH="13411200" progId="Equation.DSMT4">
                  <p:embed/>
                </p:oleObj>
              </mc:Choice>
              <mc:Fallback>
                <p:oleObj name="Equation" r:id="rId1" imgW="31394400" imgH="13411200" progId="Equation.DSMT4">
                  <p:embed/>
                  <p:pic>
                    <p:nvPicPr>
                      <p:cNvPr id="0" name="图片 532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49394" y="4825231"/>
                        <a:ext cx="1308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1683743" y="5475874"/>
            <a:ext cx="6839401" cy="818173"/>
            <a:chOff x="793277" y="4790001"/>
            <a:chExt cx="6839401" cy="818173"/>
          </a:xfrm>
        </p:grpSpPr>
        <p:sp>
          <p:nvSpPr>
            <p:cNvPr id="35" name="文本框 34"/>
            <p:cNvSpPr txBox="1"/>
            <p:nvPr/>
          </p:nvSpPr>
          <p:spPr>
            <a:xfrm>
              <a:off x="793277" y="4790001"/>
              <a:ext cx="6839401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所以此时电流 </a:t>
              </a:r>
              <a:r>
                <a:rPr lang="en-US" altLang="zh-CN" sz="36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的值为     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A.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5420396" y="4973475"/>
            <a:ext cx="5969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270" name="Equation" r:id="rId3" imgW="14325600" imgH="13411200" progId="Equation.DSMT4">
                    <p:embed/>
                  </p:oleObj>
                </mc:Choice>
                <mc:Fallback>
                  <p:oleObj name="Equation" r:id="rId3" imgW="14325600" imgH="134112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20396" y="4973475"/>
                          <a:ext cx="5969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85918" y="136349"/>
            <a:ext cx="4389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流程图: 文档 11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747358" y="795918"/>
            <a:ext cx="426839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spcBef>
                <a:spcPts val="8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观察下列等式：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868382" y="1455487"/>
          <a:ext cx="10744201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1" name="Equation" r:id="rId1" imgW="257860800" imgH="28956000" progId="Equation.DSMT4">
                  <p:embed/>
                </p:oleObj>
              </mc:Choice>
              <mc:Fallback>
                <p:oleObj name="Equation" r:id="rId1" imgW="257860800" imgH="289560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8382" y="1455487"/>
                        <a:ext cx="10744201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4"/>
          <p:cNvSpPr txBox="1"/>
          <p:nvPr/>
        </p:nvSpPr>
        <p:spPr>
          <a:xfrm>
            <a:off x="868382" y="2720589"/>
            <a:ext cx="80604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spcBef>
                <a:spcPts val="8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根据等式的规律，解决下列问题：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0241"/>
          <p:cNvSpPr txBox="1"/>
          <p:nvPr/>
        </p:nvSpPr>
        <p:spPr>
          <a:xfrm>
            <a:off x="288965" y="3909551"/>
            <a:ext cx="8638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 写出第 </a:t>
            </a:r>
            <a:r>
              <a:rPr lang="en-US" altLang="zh-CN"/>
              <a:t>4 </a:t>
            </a:r>
            <a:r>
              <a:rPr lang="zh-CN" altLang="en-US"/>
              <a:t>个等式：</a:t>
            </a:r>
            <a:r>
              <a:rPr lang="en-US" altLang="zh-CN"/>
              <a:t>____________</a:t>
            </a:r>
            <a:r>
              <a:rPr lang="zh-CN" altLang="en-US"/>
              <a:t>；</a:t>
            </a:r>
            <a:endParaRPr lang="en-US" altLang="zh-CN" dirty="0"/>
          </a:p>
        </p:txBody>
      </p:sp>
      <p:sp>
        <p:nvSpPr>
          <p:cNvPr id="16" name="文本框 10241"/>
          <p:cNvSpPr txBox="1"/>
          <p:nvPr/>
        </p:nvSpPr>
        <p:spPr>
          <a:xfrm>
            <a:off x="288965" y="5098513"/>
            <a:ext cx="117999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 写出你猜想的第 </a:t>
            </a:r>
            <a:r>
              <a:rPr lang="en-US" altLang="zh-CN" i="1"/>
              <a:t>n</a:t>
            </a:r>
            <a:r>
              <a:rPr lang="en-US" altLang="zh-CN"/>
              <a:t> </a:t>
            </a:r>
            <a:r>
              <a:rPr lang="zh-CN" altLang="en-US"/>
              <a:t>个等式：</a:t>
            </a:r>
            <a:r>
              <a:rPr lang="en-US" altLang="zh-CN"/>
              <a:t>____________________</a:t>
            </a:r>
            <a:r>
              <a:rPr lang="zh-CN" altLang="en-US"/>
              <a:t>（用含 </a:t>
            </a:r>
            <a:r>
              <a:rPr lang="en-US" altLang="zh-CN" i="1"/>
              <a:t>n</a:t>
            </a:r>
            <a:r>
              <a:rPr lang="en-US" altLang="zh-CN"/>
              <a:t> </a:t>
            </a:r>
            <a:r>
              <a:rPr lang="zh-CN" altLang="en-US"/>
              <a:t>的等式表示），并尝试证明</a:t>
            </a:r>
            <a:r>
              <a:rPr lang="en-US" altLang="zh-CN"/>
              <a:t>.</a:t>
            </a:r>
            <a:endParaRPr lang="en-US" altLang="zh-CN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395841" y="3361142"/>
          <a:ext cx="2413000" cy="1096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2" name="Equation" r:id="rId3" imgW="63703200" imgH="28956000" progId="Equation.DSMT4">
                  <p:embed/>
                </p:oleObj>
              </mc:Choice>
              <mc:Fallback>
                <p:oleObj name="Equation" r:id="rId3" imgW="63703200" imgH="28956000" progId="Equation.DSMT4">
                  <p:embed/>
                  <p:pic>
                    <p:nvPicPr>
                      <p:cNvPr id="0" name="图片 543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5841" y="3361142"/>
                        <a:ext cx="2413000" cy="10968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7140280" y="4563551"/>
          <a:ext cx="4687455" cy="1096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3" name="Equation" r:id="rId5" imgW="123748800" imgH="28956000" progId="Equation.DSMT4">
                  <p:embed/>
                </p:oleObj>
              </mc:Choice>
              <mc:Fallback>
                <p:oleObj name="Equation" r:id="rId5" imgW="123748800" imgH="289560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40280" y="4563551"/>
                        <a:ext cx="4687455" cy="10968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70044" y="497301"/>
            <a:ext cx="1600050" cy="693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证明：</a:t>
            </a:r>
            <a:endParaRPr lang="en-US" altLang="zh-CN" sz="3600" b="1">
              <a:solidFill>
                <a:srgbClr val="FF0000"/>
              </a:solidFill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41394" y="1439455"/>
          <a:ext cx="20574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28" name="Equation" r:id="rId1" imgW="49377600" imgH="28956000" progId="Equation.DSMT4">
                  <p:embed/>
                </p:oleObj>
              </mc:Choice>
              <mc:Fallback>
                <p:oleObj name="Equation" r:id="rId1" imgW="49377600" imgH="28956000" progId="Equation.DSMT4">
                  <p:embed/>
                  <p:pic>
                    <p:nvPicPr>
                      <p:cNvPr id="0" name="图片 237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41394" y="1439455"/>
                        <a:ext cx="20574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4084394" y="1467108"/>
          <a:ext cx="3035300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29" name="Equation" r:id="rId3" imgW="72847200" imgH="30784800" progId="Equation.DSMT4">
                  <p:embed/>
                </p:oleObj>
              </mc:Choice>
              <mc:Fallback>
                <p:oleObj name="Equation" r:id="rId3" imgW="72847200" imgH="307848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84394" y="1467108"/>
                        <a:ext cx="3035300" cy="1282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084394" y="2911459"/>
          <a:ext cx="28067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30" name="Equation" r:id="rId5" imgW="67360800" imgH="30175200" progId="Equation.DSMT4">
                  <p:embed/>
                </p:oleObj>
              </mc:Choice>
              <mc:Fallback>
                <p:oleObj name="Equation" r:id="rId5" imgW="67360800" imgH="301752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84394" y="2911459"/>
                        <a:ext cx="2806700" cy="1257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084394" y="4319962"/>
          <a:ext cx="22606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31" name="Equation" r:id="rId7" imgW="54254400" imgH="32918400" progId="Equation.DSMT4">
                  <p:embed/>
                </p:oleObj>
              </mc:Choice>
              <mc:Fallback>
                <p:oleObj name="Equation" r:id="rId7" imgW="54254400" imgH="329184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84394" y="4319962"/>
                        <a:ext cx="22606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6667350" y="4485062"/>
          <a:ext cx="30353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32" name="Equation" r:id="rId9" imgW="72847200" imgH="28956000" progId="Equation.DSMT4">
                  <p:embed/>
                </p:oleObj>
              </mc:Choice>
              <mc:Fallback>
                <p:oleObj name="Equation" r:id="rId9" imgW="72847200" imgH="289560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67350" y="4485062"/>
                        <a:ext cx="30353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1"/>
          <p:cNvSpPr txBox="1"/>
          <p:nvPr/>
        </p:nvSpPr>
        <p:spPr>
          <a:xfrm>
            <a:off x="745264" y="1343702"/>
            <a:ext cx="10486185" cy="331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/>
              <a:t>2. </a:t>
            </a:r>
            <a:r>
              <a:rPr lang="zh-CN" altLang="en-US"/>
              <a:t>填空：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）若                            有意义，则 </a:t>
            </a:r>
            <a:r>
              <a:rPr lang="en-US" altLang="zh-CN" i="1"/>
              <a:t>x</a:t>
            </a:r>
            <a:r>
              <a:rPr lang="en-US" altLang="zh-CN"/>
              <a:t> = _________</a:t>
            </a:r>
            <a:r>
              <a:rPr lang="zh-CN" altLang="en-US"/>
              <a:t>；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）计算：                </a:t>
            </a:r>
            <a:r>
              <a:rPr lang="en-US" altLang="zh-CN"/>
              <a:t> = _________</a:t>
            </a:r>
            <a:r>
              <a:rPr lang="zh-CN" altLang="en-US"/>
              <a:t>；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）满足                         的整数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是</a:t>
            </a:r>
            <a:r>
              <a:rPr lang="en-US" altLang="zh-CN"/>
              <a:t>_________.</a:t>
            </a:r>
            <a:endParaRPr lang="en-US" altLang="zh-CN" dirty="0"/>
          </a:p>
        </p:txBody>
      </p:sp>
      <p:sp>
        <p:nvSpPr>
          <p:cNvPr id="4" name="流程图: 文档 3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88930" y="2362616"/>
          <a:ext cx="3035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2" name="Equation" r:id="rId1" imgW="72847200" imgH="13411200" progId="Equation.DSMT4">
                  <p:embed/>
                </p:oleObj>
              </mc:Choice>
              <mc:Fallback>
                <p:oleObj name="Equation" r:id="rId1" imgW="72847200" imgH="13411200" progId="Equation.DSMT4">
                  <p:embed/>
                  <p:pic>
                    <p:nvPicPr>
                      <p:cNvPr id="0" name="图片 349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88930" y="2362616"/>
                        <a:ext cx="3035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9312494" y="2333588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2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3254601" y="3025309"/>
          <a:ext cx="18669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3" name="Equation" r:id="rId3" imgW="44805600" imgH="20421600" progId="Equation.DSMT4">
                  <p:embed/>
                </p:oleObj>
              </mc:Choice>
              <mc:Fallback>
                <p:oleObj name="Equation" r:id="rId3" imgW="44805600" imgH="204216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54601" y="3025309"/>
                        <a:ext cx="18669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3010557" y="3968503"/>
          <a:ext cx="2641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4" name="Equation" r:id="rId5" imgW="63398400" imgH="13411200" progId="Equation.DSMT4">
                  <p:embed/>
                </p:oleObj>
              </mc:Choice>
              <mc:Fallback>
                <p:oleObj name="Equation" r:id="rId5" imgW="63398400" imgH="134112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10557" y="3968503"/>
                        <a:ext cx="2641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5823485" y="3127593"/>
            <a:ext cx="1781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π – 3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06954" y="3924737"/>
            <a:ext cx="3224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 –2</a:t>
            </a:r>
            <a:r>
              <a:rPr lang="zh-CN" altLang="en-US" sz="3600" b="1">
                <a:solidFill>
                  <a:srgbClr val="FF0000"/>
                </a:solidFill>
              </a:rPr>
              <a:t>、</a:t>
            </a:r>
            <a:r>
              <a:rPr lang="en-US" altLang="zh-CN" sz="3600" b="1">
                <a:solidFill>
                  <a:srgbClr val="FF0000"/>
                </a:solidFill>
              </a:rPr>
              <a:t>–1</a:t>
            </a:r>
            <a:r>
              <a:rPr lang="zh-CN" altLang="en-US" sz="3600" b="1">
                <a:solidFill>
                  <a:srgbClr val="FF0000"/>
                </a:solidFill>
              </a:rPr>
              <a:t>、</a:t>
            </a:r>
            <a:r>
              <a:rPr lang="en-US" altLang="zh-CN" sz="3600" b="1">
                <a:solidFill>
                  <a:srgbClr val="FF0000"/>
                </a:solidFill>
              </a:rPr>
              <a:t>0</a:t>
            </a:r>
            <a:r>
              <a:rPr lang="zh-CN" altLang="en-US" sz="3600" b="1">
                <a:solidFill>
                  <a:srgbClr val="FF0000"/>
                </a:solidFill>
              </a:rPr>
              <a:t>、</a:t>
            </a:r>
            <a:r>
              <a:rPr lang="en-US" altLang="zh-CN" sz="3600" b="1">
                <a:solidFill>
                  <a:srgbClr val="FF0000"/>
                </a:solidFill>
              </a:rPr>
              <a:t>1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P16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P16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0241"/>
          <p:cNvSpPr txBox="1"/>
          <p:nvPr/>
        </p:nvSpPr>
        <p:spPr>
          <a:xfrm>
            <a:off x="1351532" y="900871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3. </a:t>
            </a:r>
            <a:r>
              <a:rPr lang="zh-CN" altLang="en-US"/>
              <a:t>计算：</a:t>
            </a:r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718854" y="1520825"/>
            <a:ext cx="5845257" cy="1206500"/>
            <a:chOff x="1085341" y="1191201"/>
            <a:chExt cx="5845257" cy="1206500"/>
          </a:xfrm>
        </p:grpSpPr>
        <p:sp>
          <p:nvSpPr>
            <p:cNvPr id="6" name="文本框 10241"/>
            <p:cNvSpPr txBox="1"/>
            <p:nvPr/>
          </p:nvSpPr>
          <p:spPr>
            <a:xfrm>
              <a:off x="1085341" y="1424940"/>
              <a:ext cx="55613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218898" y="1191201"/>
            <a:ext cx="47117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87" name="Equation" r:id="rId1" imgW="113080800" imgH="28956000" progId="Equation.DSMT4">
                    <p:embed/>
                  </p:oleObj>
                </mc:Choice>
                <mc:Fallback>
                  <p:oleObj name="Equation" r:id="rId1" imgW="113080800" imgH="289560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18898" y="1191201"/>
                          <a:ext cx="47117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6753156" y="1620838"/>
            <a:ext cx="4423197" cy="914400"/>
            <a:chOff x="1085341" y="1295538"/>
            <a:chExt cx="4423197" cy="914400"/>
          </a:xfrm>
        </p:grpSpPr>
        <p:sp>
          <p:nvSpPr>
            <p:cNvPr id="9" name="文本框 10241"/>
            <p:cNvSpPr txBox="1"/>
            <p:nvPr/>
          </p:nvSpPr>
          <p:spPr>
            <a:xfrm>
              <a:off x="1085341" y="1424940"/>
              <a:ext cx="18605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206538" y="1295538"/>
            <a:ext cx="33020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88" name="Equation" r:id="rId3" imgW="79248000" imgH="21945600" progId="Equation.DSMT4">
                    <p:embed/>
                  </p:oleObj>
                </mc:Choice>
                <mc:Fallback>
                  <p:oleObj name="Equation" r:id="rId3" imgW="79248000" imgH="21945600" progId="Equation.DSMT4">
                    <p:embed/>
                    <p:pic>
                      <p:nvPicPr>
                        <p:cNvPr id="0" name="对象 4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06538" y="1295538"/>
                          <a:ext cx="33020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476883" y="2828245"/>
            <a:ext cx="6237373" cy="1206500"/>
            <a:chOff x="2594915" y="2571619"/>
            <a:chExt cx="6237373" cy="1206500"/>
          </a:xfrm>
        </p:grpSpPr>
        <p:sp>
          <p:nvSpPr>
            <p:cNvPr id="12" name="Text Box 3"/>
            <p:cNvSpPr txBox="1"/>
            <p:nvPr/>
          </p:nvSpPr>
          <p:spPr>
            <a:xfrm>
              <a:off x="2594915" y="2785601"/>
              <a:ext cx="225952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: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311088" y="2571619"/>
            <a:ext cx="45212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89" name="Equation" r:id="rId5" imgW="108508800" imgH="28956000" progId="Equation.DSMT4">
                    <p:embed/>
                  </p:oleObj>
                </mc:Choice>
                <mc:Fallback>
                  <p:oleObj name="Equation" r:id="rId5" imgW="108508800" imgH="28956000" progId="Equation.DSMT4">
                    <p:embed/>
                    <p:pic>
                      <p:nvPicPr>
                        <p:cNvPr id="0" name="对象 1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311088" y="2571619"/>
                          <a:ext cx="45212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881899" y="3971053"/>
          <a:ext cx="3048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0" name="Equation" r:id="rId7" imgW="73152000" imgH="17678400" progId="Equation.DSMT4">
                  <p:embed/>
                </p:oleObj>
              </mc:Choice>
              <mc:Fallback>
                <p:oleObj name="Equation" r:id="rId7" imgW="73152000" imgH="176784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1899" y="3971053"/>
                        <a:ext cx="3048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881899" y="4772629"/>
          <a:ext cx="2501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1" name="Equation" r:id="rId9" imgW="60045600" imgH="14935200" progId="Equation.DSMT4">
                  <p:embed/>
                </p:oleObj>
              </mc:Choice>
              <mc:Fallback>
                <p:oleObj name="Equation" r:id="rId9" imgW="60045600" imgH="149352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81899" y="4772629"/>
                        <a:ext cx="2501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909016" y="5601224"/>
          <a:ext cx="876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2" name="Equation" r:id="rId11" imgW="21031200" imgH="9144000" progId="Equation.DSMT4">
                  <p:embed/>
                </p:oleObj>
              </mc:Choice>
              <mc:Fallback>
                <p:oleObj name="Equation" r:id="rId11" imgW="21031200" imgH="91440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09016" y="5601224"/>
                        <a:ext cx="876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657580" y="2908192"/>
            <a:ext cx="4386419" cy="914400"/>
            <a:chOff x="3069861" y="2648768"/>
            <a:chExt cx="4386419" cy="914400"/>
          </a:xfrm>
        </p:grpSpPr>
        <p:sp>
          <p:nvSpPr>
            <p:cNvPr id="18" name="Text Box 3"/>
            <p:cNvSpPr txBox="1"/>
            <p:nvPr/>
          </p:nvSpPr>
          <p:spPr>
            <a:xfrm>
              <a:off x="3069861" y="2785601"/>
              <a:ext cx="178457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4255880" y="2648768"/>
            <a:ext cx="3200400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93" name="Equation" r:id="rId13" imgW="76809600" imgH="21945600" progId="Equation.DSMT4">
                    <p:embed/>
                  </p:oleObj>
                </mc:Choice>
                <mc:Fallback>
                  <p:oleObj name="Equation" r:id="rId13" imgW="76809600" imgH="21945600" progId="Equation.DSMT4">
                    <p:embed/>
                    <p:pic>
                      <p:nvPicPr>
                        <p:cNvPr id="0" name="对象 23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255880" y="2648768"/>
                          <a:ext cx="3200400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651694" y="4034745"/>
          <a:ext cx="1993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4" name="Equation" r:id="rId15" imgW="47853600" imgH="14935200" progId="Equation.DSMT4">
                  <p:embed/>
                </p:oleObj>
              </mc:Choice>
              <mc:Fallback>
                <p:oleObj name="Equation" r:id="rId15" imgW="47853600" imgH="149352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51694" y="4034745"/>
                        <a:ext cx="1993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7651694" y="5007998"/>
          <a:ext cx="1460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5" name="Equation" r:id="rId17" imgW="35052000" imgH="9144000" progId="Equation.DSMT4">
                  <p:embed/>
                </p:oleObj>
              </mc:Choice>
              <mc:Fallback>
                <p:oleObj name="Equation" r:id="rId17" imgW="35052000" imgH="91440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51694" y="5007998"/>
                        <a:ext cx="1460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7651694" y="5740521"/>
          <a:ext cx="622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6" name="Equation" r:id="rId19" imgW="14935200" imgH="9144000" progId="Equation.DSMT4">
                  <p:embed/>
                </p:oleObj>
              </mc:Choice>
              <mc:Fallback>
                <p:oleObj name="Equation" r:id="rId19" imgW="14935200" imgH="91440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51694" y="5740521"/>
                        <a:ext cx="622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P16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1598" y="5122863"/>
            <a:ext cx="2097183" cy="1206500"/>
            <a:chOff x="1085341" y="1229903"/>
            <a:chExt cx="2097183" cy="1206500"/>
          </a:xfrm>
        </p:grpSpPr>
        <p:sp>
          <p:nvSpPr>
            <p:cNvPr id="24" name="文本框 10241"/>
            <p:cNvSpPr txBox="1"/>
            <p:nvPr/>
          </p:nvSpPr>
          <p:spPr>
            <a:xfrm>
              <a:off x="1085341" y="1424940"/>
              <a:ext cx="121457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2141124" y="1229903"/>
            <a:ext cx="10414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364" name="Equation" r:id="rId1" imgW="24993600" imgH="28956000" progId="Equation.DSMT4">
                    <p:embed/>
                  </p:oleObj>
                </mc:Choice>
                <mc:Fallback>
                  <p:oleObj name="Equation" r:id="rId1" imgW="24993600" imgH="28956000" progId="Equation.DSMT4">
                    <p:embed/>
                    <p:pic>
                      <p:nvPicPr>
                        <p:cNvPr id="0" name="对象 3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41124" y="1229903"/>
                          <a:ext cx="10414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161598" y="1510750"/>
            <a:ext cx="2489201" cy="646331"/>
            <a:chOff x="1085341" y="1424940"/>
            <a:chExt cx="2489201" cy="646331"/>
          </a:xfrm>
        </p:grpSpPr>
        <p:sp>
          <p:nvSpPr>
            <p:cNvPr id="27" name="文本框 10241"/>
            <p:cNvSpPr txBox="1"/>
            <p:nvPr/>
          </p:nvSpPr>
          <p:spPr>
            <a:xfrm>
              <a:off x="1085341" y="1424940"/>
              <a:ext cx="248920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     ；</a:t>
              </a:r>
              <a:endParaRPr lang="en-US" altLang="zh-CN" dirty="0"/>
            </a:p>
          </p:txBody>
        </p: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2143941" y="1460415"/>
            <a:ext cx="8255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365" name="Equation" r:id="rId3" imgW="19812000" imgH="13411200" progId="Equation.DSMT4">
                    <p:embed/>
                  </p:oleObj>
                </mc:Choice>
                <mc:Fallback>
                  <p:oleObj name="Equation" r:id="rId3" imgW="19812000" imgH="13411200" progId="Equation.DSMT4">
                    <p:embed/>
                    <p:pic>
                      <p:nvPicPr>
                        <p:cNvPr id="0" name="对象 3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43941" y="1460415"/>
                          <a:ext cx="8255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组合 28"/>
          <p:cNvGrpSpPr/>
          <p:nvPr/>
        </p:nvGrpSpPr>
        <p:grpSpPr>
          <a:xfrm>
            <a:off x="161598" y="2684774"/>
            <a:ext cx="3354483" cy="646331"/>
            <a:chOff x="1085341" y="1424940"/>
            <a:chExt cx="3354483" cy="646331"/>
          </a:xfrm>
        </p:grpSpPr>
        <p:sp>
          <p:nvSpPr>
            <p:cNvPr id="30" name="文本框 10241"/>
            <p:cNvSpPr txBox="1"/>
            <p:nvPr/>
          </p:nvSpPr>
          <p:spPr>
            <a:xfrm>
              <a:off x="1085341" y="1424940"/>
              <a:ext cx="33544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             ；</a:t>
              </a:r>
              <a:endParaRPr lang="en-US" altLang="zh-CN" dirty="0"/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2141124" y="1473841"/>
            <a:ext cx="1612900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366" name="Equation" r:id="rId5" imgW="38709600" imgH="13411200" progId="Equation.DSMT4">
                    <p:embed/>
                  </p:oleObj>
                </mc:Choice>
                <mc:Fallback>
                  <p:oleObj name="Equation" r:id="rId5" imgW="38709600" imgH="13411200" progId="Equation.DSMT4">
                    <p:embed/>
                    <p:pic>
                      <p:nvPicPr>
                        <p:cNvPr id="0" name="对象 4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141124" y="1473841"/>
                          <a:ext cx="1612900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161598" y="4070114"/>
            <a:ext cx="3711801" cy="646331"/>
            <a:chOff x="1085341" y="1424940"/>
            <a:chExt cx="3711801" cy="646331"/>
          </a:xfrm>
        </p:grpSpPr>
        <p:sp>
          <p:nvSpPr>
            <p:cNvPr id="33" name="文本框 10241"/>
            <p:cNvSpPr txBox="1"/>
            <p:nvPr/>
          </p:nvSpPr>
          <p:spPr>
            <a:xfrm>
              <a:off x="1085341" y="1424940"/>
              <a:ext cx="371180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                 ；</a:t>
              </a:r>
              <a:endParaRPr lang="en-US" altLang="zh-CN" dirty="0"/>
            </a:p>
          </p:txBody>
        </p:sp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2141124" y="1441051"/>
            <a:ext cx="2044700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367" name="Equation" r:id="rId7" imgW="49072800" imgH="14935200" progId="Equation.DSMT4">
                    <p:embed/>
                  </p:oleObj>
                </mc:Choice>
                <mc:Fallback>
                  <p:oleObj name="Equation" r:id="rId7" imgW="49072800" imgH="14935200" progId="Equation.DSMT4">
                    <p:embed/>
                    <p:pic>
                      <p:nvPicPr>
                        <p:cNvPr id="0" name="对象 4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141124" y="1441051"/>
                          <a:ext cx="2044700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" name="文本框 37"/>
          <p:cNvSpPr txBox="1"/>
          <p:nvPr/>
        </p:nvSpPr>
        <p:spPr>
          <a:xfrm>
            <a:off x="10864829" y="4080841"/>
            <a:ext cx="104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8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2440923" y="1554515"/>
          <a:ext cx="1562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68" name="Equation" r:id="rId9" imgW="37490400" imgH="13411200" progId="Equation.DSMT4">
                  <p:embed/>
                </p:oleObj>
              </mc:Choice>
              <mc:Fallback>
                <p:oleObj name="Equation" r:id="rId9" imgW="37490400" imgH="13411200" progId="Equation.DSMT4">
                  <p:embed/>
                  <p:pic>
                    <p:nvPicPr>
                      <p:cNvPr id="0" name="对象 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40923" y="1554515"/>
                        <a:ext cx="1562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/>
          <p:cNvGraphicFramePr>
            <a:graphicFrameLocks noChangeAspect="1"/>
          </p:cNvGraphicFramePr>
          <p:nvPr/>
        </p:nvGraphicFramePr>
        <p:xfrm>
          <a:off x="3206793" y="2733675"/>
          <a:ext cx="2768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69" name="Equation" r:id="rId11" imgW="66446400" imgH="13411200" progId="Equation.DSMT4">
                  <p:embed/>
                </p:oleObj>
              </mc:Choice>
              <mc:Fallback>
                <p:oleObj name="Equation" r:id="rId11" imgW="66446400" imgH="134112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06793" y="2733675"/>
                        <a:ext cx="2768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3571223" y="4016375"/>
          <a:ext cx="41275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0" name="Equation" r:id="rId13" imgW="99060000" imgH="18288000" progId="Equation.DSMT4">
                  <p:embed/>
                </p:oleObj>
              </mc:Choice>
              <mc:Fallback>
                <p:oleObj name="Equation" r:id="rId13" imgW="99060000" imgH="18288000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71223" y="4016375"/>
                        <a:ext cx="4127500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4120499" y="1554515"/>
          <a:ext cx="1905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1" name="Equation" r:id="rId15" imgW="45720000" imgH="13411200" progId="Equation.DSMT4">
                  <p:embed/>
                </p:oleObj>
              </mc:Choice>
              <mc:Fallback>
                <p:oleObj name="Equation" r:id="rId15" imgW="45720000" imgH="13411200" progId="Equation.DSMT4">
                  <p:embed/>
                  <p:pic>
                    <p:nvPicPr>
                      <p:cNvPr id="0" name="对象 3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20499" y="1554515"/>
                        <a:ext cx="1905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6158169" y="1554515"/>
          <a:ext cx="1206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2" name="Equation" r:id="rId17" imgW="28956000" imgH="13411200" progId="Equation.DSMT4">
                  <p:embed/>
                </p:oleObj>
              </mc:Choice>
              <mc:Fallback>
                <p:oleObj name="Equation" r:id="rId17" imgW="28956000" imgH="134112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158169" y="1554515"/>
                        <a:ext cx="1206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>
            <a:graphicFrameLocks noChangeAspect="1"/>
          </p:cNvGraphicFramePr>
          <p:nvPr/>
        </p:nvGraphicFramePr>
        <p:xfrm>
          <a:off x="6056570" y="2719161"/>
          <a:ext cx="1193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3" name="Equation" r:id="rId19" imgW="28651200" imgH="13411200" progId="Equation.DSMT4">
                  <p:embed/>
                </p:oleObj>
              </mc:Choice>
              <mc:Fallback>
                <p:oleObj name="Equation" r:id="rId19" imgW="28651200" imgH="13411200" progId="Equation.DSMT4">
                  <p:embed/>
                  <p:pic>
                    <p:nvPicPr>
                      <p:cNvPr id="0" name="对象 4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56570" y="2719161"/>
                        <a:ext cx="1193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46"/>
          <p:cNvGraphicFramePr>
            <a:graphicFrameLocks noChangeAspect="1"/>
          </p:cNvGraphicFramePr>
          <p:nvPr/>
        </p:nvGraphicFramePr>
        <p:xfrm>
          <a:off x="7783176" y="4070114"/>
          <a:ext cx="1803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4" name="Equation" r:id="rId21" imgW="43281600" imgH="13411200" progId="Equation.DSMT4">
                  <p:embed/>
                </p:oleObj>
              </mc:Choice>
              <mc:Fallback>
                <p:oleObj name="Equation" r:id="rId21" imgW="43281600" imgH="13411200" progId="Equation.DSMT4">
                  <p:embed/>
                  <p:pic>
                    <p:nvPicPr>
                      <p:cNvPr id="0" name="对象 4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83176" y="4070114"/>
                        <a:ext cx="18034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文本框 10241"/>
          <p:cNvSpPr txBox="1"/>
          <p:nvPr/>
        </p:nvSpPr>
        <p:spPr>
          <a:xfrm>
            <a:off x="908772" y="782538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4. </a:t>
            </a:r>
            <a:r>
              <a:rPr lang="zh-CN" altLang="en-US"/>
              <a:t>计算：</a:t>
            </a:r>
            <a:endParaRPr lang="en-US" altLang="zh-CN" dirty="0"/>
          </a:p>
        </p:txBody>
      </p:sp>
      <p:graphicFrame>
        <p:nvGraphicFramePr>
          <p:cNvPr id="50" name="对象 49"/>
          <p:cNvGraphicFramePr>
            <a:graphicFrameLocks noChangeAspect="1"/>
          </p:cNvGraphicFramePr>
          <p:nvPr/>
        </p:nvGraphicFramePr>
        <p:xfrm>
          <a:off x="9671029" y="4051050"/>
          <a:ext cx="1193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5" name="Equation" r:id="rId23" imgW="28651200" imgH="13411200" progId="Equation.DSMT4">
                  <p:embed/>
                </p:oleObj>
              </mc:Choice>
              <mc:Fallback>
                <p:oleObj name="Equation" r:id="rId23" imgW="28651200" imgH="13411200" progId="Equation.DSMT4">
                  <p:embed/>
                  <p:pic>
                    <p:nvPicPr>
                      <p:cNvPr id="0" name="对象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671029" y="4051050"/>
                        <a:ext cx="1193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2443547" y="5122863"/>
          <a:ext cx="12446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6" name="Equation" r:id="rId25" imgW="29870400" imgH="28956000" progId="Equation.DSMT4">
                  <p:embed/>
                </p:oleObj>
              </mc:Choice>
              <mc:Fallback>
                <p:oleObj name="Equation" r:id="rId25" imgW="29870400" imgH="28956000" progId="Equation.DSMT4">
                  <p:embed/>
                  <p:pic>
                    <p:nvPicPr>
                      <p:cNvPr id="0" name="对象 4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443547" y="5122863"/>
                        <a:ext cx="12446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3842657" y="5122863"/>
          <a:ext cx="18415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7" name="Equation" r:id="rId27" imgW="44196000" imgH="28956000" progId="Equation.DSMT4">
                  <p:embed/>
                </p:oleObj>
              </mc:Choice>
              <mc:Fallback>
                <p:oleObj name="Equation" r:id="rId27" imgW="44196000" imgH="28956000" progId="Equation.DSMT4">
                  <p:embed/>
                  <p:pic>
                    <p:nvPicPr>
                      <p:cNvPr id="0" name="对象 4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842657" y="5122863"/>
                        <a:ext cx="18415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5911427" y="5186363"/>
          <a:ext cx="1320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8" name="Equation" r:id="rId29" imgW="31699200" imgH="25908000" progId="Equation.DSMT4">
                  <p:embed/>
                </p:oleObj>
              </mc:Choice>
              <mc:Fallback>
                <p:oleObj name="Equation" r:id="rId29" imgW="31699200" imgH="25908000" progId="Equation.DSMT4">
                  <p:embed/>
                  <p:pic>
                    <p:nvPicPr>
                      <p:cNvPr id="0" name="对象 5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911427" y="5186363"/>
                        <a:ext cx="13208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2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P16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51905" y="5429514"/>
            <a:ext cx="4668026" cy="825500"/>
            <a:chOff x="1085341" y="1420403"/>
            <a:chExt cx="4668026" cy="825500"/>
          </a:xfrm>
        </p:grpSpPr>
        <p:sp>
          <p:nvSpPr>
            <p:cNvPr id="24" name="文本框 10241"/>
            <p:cNvSpPr txBox="1"/>
            <p:nvPr/>
          </p:nvSpPr>
          <p:spPr>
            <a:xfrm>
              <a:off x="1085341" y="1424940"/>
              <a:ext cx="121457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4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2184666" y="1420403"/>
            <a:ext cx="3568701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242" name="Equation" r:id="rId1" imgW="85648800" imgH="19812000" progId="Equation.DSMT4">
                    <p:embed/>
                  </p:oleObj>
                </mc:Choice>
                <mc:Fallback>
                  <p:oleObj name="Equation" r:id="rId1" imgW="85648800" imgH="19812000" progId="Equation.DSMT4">
                    <p:embed/>
                    <p:pic>
                      <p:nvPicPr>
                        <p:cNvPr id="0" name="对象 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84666" y="1420403"/>
                          <a:ext cx="3568701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651906" y="1578456"/>
            <a:ext cx="3563124" cy="825500"/>
            <a:chOff x="1085342" y="1376495"/>
            <a:chExt cx="3563124" cy="825500"/>
          </a:xfrm>
        </p:grpSpPr>
        <p:sp>
          <p:nvSpPr>
            <p:cNvPr id="27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</a:t>
              </a:r>
              <a:endParaRPr lang="en-US" altLang="zh-CN" dirty="0"/>
            </a:p>
          </p:txBody>
        </p: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2184666" y="1376495"/>
            <a:ext cx="24638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243" name="Equation" r:id="rId3" imgW="59131200" imgH="19812000" progId="Equation.DSMT4">
                    <p:embed/>
                  </p:oleObj>
                </mc:Choice>
                <mc:Fallback>
                  <p:oleObj name="Equation" r:id="rId3" imgW="59131200" imgH="19812000" progId="Equation.DSMT4">
                    <p:embed/>
                    <p:pic>
                      <p:nvPicPr>
                        <p:cNvPr id="0" name="对象 2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84666" y="1376495"/>
                          <a:ext cx="24638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组合 28"/>
          <p:cNvGrpSpPr/>
          <p:nvPr/>
        </p:nvGrpSpPr>
        <p:grpSpPr>
          <a:xfrm>
            <a:off x="651906" y="2525976"/>
            <a:ext cx="3169424" cy="1206500"/>
            <a:chOff x="1085342" y="1149991"/>
            <a:chExt cx="3169424" cy="1206500"/>
          </a:xfrm>
        </p:grpSpPr>
        <p:sp>
          <p:nvSpPr>
            <p:cNvPr id="30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2184666" y="1149991"/>
            <a:ext cx="2070100" cy="1206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244" name="Equation" r:id="rId5" imgW="49682400" imgH="28956000" progId="Equation.DSMT4">
                    <p:embed/>
                  </p:oleObj>
                </mc:Choice>
                <mc:Fallback>
                  <p:oleObj name="Equation" r:id="rId5" imgW="49682400" imgH="28956000" progId="Equation.DSMT4">
                    <p:embed/>
                    <p:pic>
                      <p:nvPicPr>
                        <p:cNvPr id="0" name="对象 3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184666" y="1149991"/>
                          <a:ext cx="2070100" cy="1206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651906" y="3891226"/>
            <a:ext cx="3410724" cy="1244600"/>
            <a:chOff x="1085342" y="1129901"/>
            <a:chExt cx="3410724" cy="1244600"/>
          </a:xfrm>
        </p:grpSpPr>
        <p:sp>
          <p:nvSpPr>
            <p:cNvPr id="33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3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2184666" y="1129901"/>
            <a:ext cx="23114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245" name="Equation" r:id="rId7" imgW="55473600" imgH="29870400" progId="Equation.DSMT4">
                    <p:embed/>
                  </p:oleObj>
                </mc:Choice>
                <mc:Fallback>
                  <p:oleObj name="Equation" r:id="rId7" imgW="55473600" imgH="29870400" progId="Equation.DSMT4">
                    <p:embed/>
                    <p:pic>
                      <p:nvPicPr>
                        <p:cNvPr id="0" name="对象 3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184666" y="1129901"/>
                          <a:ext cx="23114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文本框 10241"/>
          <p:cNvSpPr txBox="1"/>
          <p:nvPr/>
        </p:nvSpPr>
        <p:spPr>
          <a:xfrm>
            <a:off x="908772" y="782538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5. </a:t>
            </a:r>
            <a:r>
              <a:rPr lang="zh-CN" altLang="en-US"/>
              <a:t>计算：</a:t>
            </a:r>
            <a:endParaRPr lang="en-US" altLang="zh-CN" dirty="0"/>
          </a:p>
        </p:txBody>
      </p:sp>
      <p:sp>
        <p:nvSpPr>
          <p:cNvPr id="51" name="文本框 50"/>
          <p:cNvSpPr txBox="1"/>
          <p:nvPr/>
        </p:nvSpPr>
        <p:spPr>
          <a:xfrm>
            <a:off x="8041840" y="1656692"/>
            <a:ext cx="104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4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52" name="对象 51"/>
          <p:cNvGraphicFramePr>
            <a:graphicFrameLocks noChangeAspect="1"/>
          </p:cNvGraphicFramePr>
          <p:nvPr/>
        </p:nvGraphicFramePr>
        <p:xfrm>
          <a:off x="4394200" y="1646238"/>
          <a:ext cx="1841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46" name="Equation" r:id="rId9" imgW="44196000" imgH="13411200" progId="Equation.DSMT4">
                  <p:embed/>
                </p:oleObj>
              </mc:Choice>
              <mc:Fallback>
                <p:oleObj name="Equation" r:id="rId9" imgW="44196000" imgH="13411200" progId="Equation.DSMT4">
                  <p:embed/>
                  <p:pic>
                    <p:nvPicPr>
                      <p:cNvPr id="0" name="对象 4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94200" y="1646238"/>
                        <a:ext cx="1841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对象 52"/>
          <p:cNvGraphicFramePr>
            <a:graphicFrameLocks noChangeAspect="1"/>
          </p:cNvGraphicFramePr>
          <p:nvPr/>
        </p:nvGraphicFramePr>
        <p:xfrm>
          <a:off x="6414870" y="1627188"/>
          <a:ext cx="1447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47" name="Equation" r:id="rId11" imgW="34747200" imgH="13411200" progId="Equation.DSMT4">
                  <p:embed/>
                </p:oleObj>
              </mc:Choice>
              <mc:Fallback>
                <p:oleObj name="Equation" r:id="rId11" imgW="34747200" imgH="13411200" progId="Equation.DSMT4">
                  <p:embed/>
                  <p:pic>
                    <p:nvPicPr>
                      <p:cNvPr id="0" name="对象 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14870" y="1627188"/>
                        <a:ext cx="1447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对象 53"/>
          <p:cNvGraphicFramePr>
            <a:graphicFrameLocks noChangeAspect="1"/>
          </p:cNvGraphicFramePr>
          <p:nvPr/>
        </p:nvGraphicFramePr>
        <p:xfrm>
          <a:off x="3911004" y="2525713"/>
          <a:ext cx="20193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48" name="Equation" r:id="rId13" imgW="48463200" imgH="28956000" progId="Equation.DSMT4">
                  <p:embed/>
                </p:oleObj>
              </mc:Choice>
              <mc:Fallback>
                <p:oleObj name="Equation" r:id="rId13" imgW="48463200" imgH="28956000" progId="Equation.DSMT4">
                  <p:embed/>
                  <p:pic>
                    <p:nvPicPr>
                      <p:cNvPr id="0" name="对象 3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11004" y="2525713"/>
                        <a:ext cx="20193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/>
          <p:cNvGraphicFramePr>
            <a:graphicFrameLocks noChangeAspect="1"/>
          </p:cNvGraphicFramePr>
          <p:nvPr/>
        </p:nvGraphicFramePr>
        <p:xfrm>
          <a:off x="5894170" y="2525713"/>
          <a:ext cx="19685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49" name="Equation" r:id="rId15" imgW="47244000" imgH="28956000" progId="Equation.DSMT4">
                  <p:embed/>
                </p:oleObj>
              </mc:Choice>
              <mc:Fallback>
                <p:oleObj name="Equation" r:id="rId15" imgW="47244000" imgH="289560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94170" y="2525713"/>
                        <a:ext cx="19685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对象 55"/>
          <p:cNvGraphicFramePr>
            <a:graphicFrameLocks noChangeAspect="1"/>
          </p:cNvGraphicFramePr>
          <p:nvPr/>
        </p:nvGraphicFramePr>
        <p:xfrm>
          <a:off x="7862670" y="2849563"/>
          <a:ext cx="965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0" name="Equation" r:id="rId17" imgW="23164800" imgH="13411200" progId="Equation.DSMT4">
                  <p:embed/>
                </p:oleObj>
              </mc:Choice>
              <mc:Fallback>
                <p:oleObj name="Equation" r:id="rId17" imgW="23164800" imgH="13411200" progId="Equation.DSMT4">
                  <p:embed/>
                  <p:pic>
                    <p:nvPicPr>
                      <p:cNvPr id="0" name="对象 3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62670" y="2849563"/>
                        <a:ext cx="965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文本框 56"/>
          <p:cNvSpPr txBox="1"/>
          <p:nvPr/>
        </p:nvSpPr>
        <p:spPr>
          <a:xfrm>
            <a:off x="8868710" y="2849790"/>
            <a:ext cx="104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3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58" name="对象 57"/>
          <p:cNvGraphicFramePr>
            <a:graphicFrameLocks noChangeAspect="1"/>
          </p:cNvGraphicFramePr>
          <p:nvPr/>
        </p:nvGraphicFramePr>
        <p:xfrm>
          <a:off x="4158888" y="3835400"/>
          <a:ext cx="26797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1" name="Equation" r:id="rId19" imgW="64312800" imgH="29870400" progId="Equation.DSMT4">
                  <p:embed/>
                </p:oleObj>
              </mc:Choice>
              <mc:Fallback>
                <p:oleObj name="Equation" r:id="rId19" imgW="64312800" imgH="29870400" progId="Equation.DSMT4">
                  <p:embed/>
                  <p:pic>
                    <p:nvPicPr>
                      <p:cNvPr id="0" name="对象 5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58888" y="3835400"/>
                        <a:ext cx="2679700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对象 58"/>
          <p:cNvGraphicFramePr>
            <a:graphicFrameLocks noChangeAspect="1"/>
          </p:cNvGraphicFramePr>
          <p:nvPr/>
        </p:nvGraphicFramePr>
        <p:xfrm>
          <a:off x="6824010" y="3854450"/>
          <a:ext cx="25654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2" name="Equation" r:id="rId21" imgW="61569600" imgH="28956000" progId="Equation.DSMT4">
                  <p:embed/>
                </p:oleObj>
              </mc:Choice>
              <mc:Fallback>
                <p:oleObj name="Equation" r:id="rId21" imgW="61569600" imgH="28956000" progId="Equation.DSMT4">
                  <p:embed/>
                  <p:pic>
                    <p:nvPicPr>
                      <p:cNvPr id="0" name="对象 5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24010" y="3854450"/>
                        <a:ext cx="25654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对象 59"/>
          <p:cNvGraphicFramePr>
            <a:graphicFrameLocks noChangeAspect="1"/>
          </p:cNvGraphicFramePr>
          <p:nvPr/>
        </p:nvGraphicFramePr>
        <p:xfrm>
          <a:off x="9571594" y="4186265"/>
          <a:ext cx="1968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3" name="Equation" r:id="rId23" imgW="47244000" imgH="13411200" progId="Equation.DSMT4">
                  <p:embed/>
                </p:oleObj>
              </mc:Choice>
              <mc:Fallback>
                <p:oleObj name="Equation" r:id="rId23" imgW="47244000" imgH="13411200" progId="Equation.DSMT4">
                  <p:embed/>
                  <p:pic>
                    <p:nvPicPr>
                      <p:cNvPr id="0" name="对象 5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571594" y="4186265"/>
                        <a:ext cx="1968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文本框 60"/>
          <p:cNvSpPr txBox="1"/>
          <p:nvPr/>
        </p:nvSpPr>
        <p:spPr>
          <a:xfrm>
            <a:off x="9503710" y="4774964"/>
            <a:ext cx="165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2 + 3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1022367" y="4777206"/>
            <a:ext cx="83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5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63" name="对象 62"/>
          <p:cNvGraphicFramePr>
            <a:graphicFrameLocks noChangeAspect="1"/>
          </p:cNvGraphicFramePr>
          <p:nvPr/>
        </p:nvGraphicFramePr>
        <p:xfrm>
          <a:off x="5422538" y="5529263"/>
          <a:ext cx="283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4" name="Equation" r:id="rId25" imgW="67970400" imgH="14630400" progId="Equation.DSMT4">
                  <p:embed/>
                </p:oleObj>
              </mc:Choice>
              <mc:Fallback>
                <p:oleObj name="Equation" r:id="rId25" imgW="67970400" imgH="14630400" progId="Equation.DSMT4">
                  <p:embed/>
                  <p:pic>
                    <p:nvPicPr>
                      <p:cNvPr id="0" name="对象 5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22538" y="5529263"/>
                        <a:ext cx="28321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对象 63"/>
          <p:cNvGraphicFramePr>
            <a:graphicFrameLocks noChangeAspect="1"/>
          </p:cNvGraphicFramePr>
          <p:nvPr/>
        </p:nvGraphicFramePr>
        <p:xfrm>
          <a:off x="8357245" y="5537464"/>
          <a:ext cx="1574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5" name="Equation" r:id="rId27" imgW="37795200" imgH="14630400" progId="Equation.DSMT4">
                  <p:embed/>
                </p:oleObj>
              </mc:Choice>
              <mc:Fallback>
                <p:oleObj name="Equation" r:id="rId27" imgW="37795200" imgH="14630400" progId="Equation.DSMT4">
                  <p:embed/>
                  <p:pic>
                    <p:nvPicPr>
                      <p:cNvPr id="0" name="对象 6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357245" y="5537464"/>
                        <a:ext cx="15748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文本框 64"/>
          <p:cNvSpPr txBox="1"/>
          <p:nvPr/>
        </p:nvSpPr>
        <p:spPr>
          <a:xfrm>
            <a:off x="9910110" y="5566492"/>
            <a:ext cx="104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-4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25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100899" y="659569"/>
            <a:ext cx="3707654" cy="1498600"/>
            <a:chOff x="1085342" y="1039464"/>
            <a:chExt cx="3707654" cy="1498600"/>
          </a:xfrm>
        </p:grpSpPr>
        <p:sp>
          <p:nvSpPr>
            <p:cNvPr id="27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</a:t>
              </a:r>
              <a:endParaRPr lang="en-US" altLang="zh-CN" dirty="0"/>
            </a:p>
          </p:txBody>
        </p: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2176796" y="1039464"/>
            <a:ext cx="2616200" cy="149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154" name="Equation" r:id="rId1" imgW="62788800" imgH="35966400" progId="Equation.DSMT4">
                    <p:embed/>
                  </p:oleObj>
                </mc:Choice>
                <mc:Fallback>
                  <p:oleObj name="Equation" r:id="rId1" imgW="62788800" imgH="35966400" progId="Equation.DSMT4">
                    <p:embed/>
                    <p:pic>
                      <p:nvPicPr>
                        <p:cNvPr id="0" name="对象 2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76796" y="1039464"/>
                          <a:ext cx="2616200" cy="149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组合 28"/>
          <p:cNvGrpSpPr/>
          <p:nvPr/>
        </p:nvGrpSpPr>
        <p:grpSpPr>
          <a:xfrm>
            <a:off x="5808553" y="1048674"/>
            <a:ext cx="5231654" cy="825500"/>
            <a:chOff x="1085342" y="1411311"/>
            <a:chExt cx="5231654" cy="825500"/>
          </a:xfrm>
        </p:grpSpPr>
        <p:sp>
          <p:nvSpPr>
            <p:cNvPr id="30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2176796" y="1411311"/>
            <a:ext cx="41402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155" name="Equation" r:id="rId3" imgW="99364800" imgH="19812000" progId="Equation.DSMT4">
                    <p:embed/>
                  </p:oleObj>
                </mc:Choice>
                <mc:Fallback>
                  <p:oleObj name="Equation" r:id="rId3" imgW="99364800" imgH="19812000" progId="Equation.DSMT4">
                    <p:embed/>
                    <p:pic>
                      <p:nvPicPr>
                        <p:cNvPr id="0" name="对象 3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76796" y="1411311"/>
                          <a:ext cx="41402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文本框 10241"/>
          <p:cNvSpPr txBox="1"/>
          <p:nvPr/>
        </p:nvSpPr>
        <p:spPr>
          <a:xfrm>
            <a:off x="665751" y="1035294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6. </a:t>
            </a:r>
            <a:r>
              <a:rPr lang="zh-CN" altLang="en-US"/>
              <a:t>计算：</a:t>
            </a:r>
            <a:endParaRPr lang="en-US" altLang="zh-CN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79958" y="2285445"/>
            <a:ext cx="4465638" cy="1498600"/>
            <a:chOff x="1244037" y="2336056"/>
            <a:chExt cx="4465638" cy="1498600"/>
          </a:xfrm>
        </p:grpSpPr>
        <p:sp>
          <p:nvSpPr>
            <p:cNvPr id="36" name="Text Box 3"/>
            <p:cNvSpPr txBox="1"/>
            <p:nvPr/>
          </p:nvSpPr>
          <p:spPr>
            <a:xfrm>
              <a:off x="1244037" y="2785601"/>
              <a:ext cx="253528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解：（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3410975" y="2336056"/>
            <a:ext cx="2298700" cy="149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156" name="Equation" r:id="rId5" imgW="55168800" imgH="35966400" progId="Equation.DSMT4">
                    <p:embed/>
                  </p:oleObj>
                </mc:Choice>
                <mc:Fallback>
                  <p:oleObj name="Equation" r:id="rId5" imgW="55168800" imgH="359664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410975" y="2336056"/>
                          <a:ext cx="2298700" cy="149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2003996" y="3702728"/>
          <a:ext cx="2667000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57" name="Equation" r:id="rId7" imgW="64008000" imgH="35966400" progId="Equation.DSMT4">
                  <p:embed/>
                </p:oleObj>
              </mc:Choice>
              <mc:Fallback>
                <p:oleObj name="Equation" r:id="rId7" imgW="64008000" imgH="359664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03996" y="3702728"/>
                        <a:ext cx="2667000" cy="149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2003996" y="5164995"/>
          <a:ext cx="1562100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58" name="Equation" r:id="rId9" imgW="39928800" imgH="35966400" progId="Equation.DSMT4">
                  <p:embed/>
                </p:oleObj>
              </mc:Choice>
              <mc:Fallback>
                <p:oleObj name="Equation" r:id="rId9" imgW="39928800" imgH="359664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03996" y="5164995"/>
                        <a:ext cx="1562100" cy="149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3566096" y="5417181"/>
          <a:ext cx="65563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59" name="Equation" r:id="rId11" imgW="16764000" imgH="25603200" progId="Equation.DSMT4">
                  <p:embed/>
                </p:oleObj>
              </mc:Choice>
              <mc:Fallback>
                <p:oleObj name="Equation" r:id="rId11" imgW="16764000" imgH="25603200" progId="Equation.DSMT4">
                  <p:embed/>
                  <p:pic>
                    <p:nvPicPr>
                      <p:cNvPr id="0" name="对象 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66096" y="5417181"/>
                        <a:ext cx="655637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4822825" y="3592841"/>
          <a:ext cx="32639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60" name="Equation" r:id="rId13" imgW="78333600" imgH="28956000" progId="Equation.DSMT4">
                  <p:embed/>
                </p:oleObj>
              </mc:Choice>
              <mc:Fallback>
                <p:oleObj name="Equation" r:id="rId13" imgW="78333600" imgH="289560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22825" y="3592841"/>
                        <a:ext cx="32639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/>
          <p:cNvGraphicFramePr>
            <a:graphicFrameLocks noChangeAspect="1"/>
          </p:cNvGraphicFramePr>
          <p:nvPr/>
        </p:nvGraphicFramePr>
        <p:xfrm>
          <a:off x="8271607" y="3702728"/>
          <a:ext cx="698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61" name="Equation" r:id="rId15" imgW="16764000" imgH="25603200" progId="Equation.DSMT4">
                  <p:embed/>
                </p:oleObj>
              </mc:Choice>
              <mc:Fallback>
                <p:oleObj name="Equation" r:id="rId15" imgW="16764000" imgH="256032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71607" y="3702728"/>
                        <a:ext cx="698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>
            <a:graphicFrameLocks noChangeAspect="1"/>
          </p:cNvGraphicFramePr>
          <p:nvPr/>
        </p:nvGraphicFramePr>
        <p:xfrm>
          <a:off x="4822825" y="2339423"/>
          <a:ext cx="5524500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62" name="Equation" r:id="rId17" imgW="141122400" imgH="35966400" progId="Equation.DSMT4">
                  <p:embed/>
                </p:oleObj>
              </mc:Choice>
              <mc:Fallback>
                <p:oleObj name="Equation" r:id="rId17" imgW="141122400" imgH="359664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22825" y="2339423"/>
                        <a:ext cx="5524500" cy="149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流程图: 文档 2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100899" y="659569"/>
            <a:ext cx="3707654" cy="1498600"/>
            <a:chOff x="1085342" y="1039464"/>
            <a:chExt cx="3707654" cy="1498600"/>
          </a:xfrm>
        </p:grpSpPr>
        <p:sp>
          <p:nvSpPr>
            <p:cNvPr id="27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1</a:t>
              </a:r>
              <a:r>
                <a:rPr lang="zh-CN" altLang="en-US"/>
                <a:t>） </a:t>
              </a:r>
              <a:endParaRPr lang="en-US" altLang="zh-CN" dirty="0"/>
            </a:p>
          </p:txBody>
        </p: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2176796" y="1039464"/>
            <a:ext cx="2616200" cy="149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33" name="Equation" r:id="rId1" imgW="62788800" imgH="35966400" progId="Equation.DSMT4">
                    <p:embed/>
                  </p:oleObj>
                </mc:Choice>
                <mc:Fallback>
                  <p:oleObj name="Equation" r:id="rId1" imgW="62788800" imgH="35966400" progId="Equation.DSMT4">
                    <p:embed/>
                    <p:pic>
                      <p:nvPicPr>
                        <p:cNvPr id="0" name="对象 2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76796" y="1039464"/>
                          <a:ext cx="2616200" cy="149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组合 28"/>
          <p:cNvGrpSpPr/>
          <p:nvPr/>
        </p:nvGrpSpPr>
        <p:grpSpPr>
          <a:xfrm>
            <a:off x="5808553" y="1048674"/>
            <a:ext cx="5231654" cy="825500"/>
            <a:chOff x="1085342" y="1411311"/>
            <a:chExt cx="5231654" cy="825500"/>
          </a:xfrm>
        </p:grpSpPr>
        <p:sp>
          <p:nvSpPr>
            <p:cNvPr id="30" name="文本框 10241"/>
            <p:cNvSpPr txBox="1"/>
            <p:nvPr/>
          </p:nvSpPr>
          <p:spPr>
            <a:xfrm>
              <a:off x="1085342" y="1424940"/>
              <a:ext cx="1370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/>
                <a:t>（</a:t>
              </a:r>
              <a:r>
                <a:rPr lang="en-US" altLang="zh-CN"/>
                <a:t>2</a:t>
              </a:r>
              <a:r>
                <a:rPr lang="zh-CN" altLang="en-US"/>
                <a:t>）</a:t>
              </a:r>
              <a:endParaRPr lang="en-US" altLang="zh-CN" dirty="0"/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2176796" y="1411311"/>
            <a:ext cx="41402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34" name="Equation" r:id="rId3" imgW="99364800" imgH="19812000" progId="Equation.DSMT4">
                    <p:embed/>
                  </p:oleObj>
                </mc:Choice>
                <mc:Fallback>
                  <p:oleObj name="Equation" r:id="rId3" imgW="99364800" imgH="19812000" progId="Equation.DSMT4">
                    <p:embed/>
                    <p:pic>
                      <p:nvPicPr>
                        <p:cNvPr id="0" name="对象 3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76796" y="1411311"/>
                          <a:ext cx="41402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文本框 10241"/>
          <p:cNvSpPr txBox="1"/>
          <p:nvPr/>
        </p:nvSpPr>
        <p:spPr>
          <a:xfrm>
            <a:off x="665751" y="1035294"/>
            <a:ext cx="2320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6. </a:t>
            </a:r>
            <a:r>
              <a:rPr lang="zh-CN" altLang="en-US"/>
              <a:t>计算：</a:t>
            </a:r>
            <a:endParaRPr lang="en-US" altLang="zh-CN" dirty="0"/>
          </a:p>
        </p:txBody>
      </p:sp>
      <p:grpSp>
        <p:nvGrpSpPr>
          <p:cNvPr id="20" name="组合 19"/>
          <p:cNvGrpSpPr/>
          <p:nvPr/>
        </p:nvGrpSpPr>
        <p:grpSpPr>
          <a:xfrm>
            <a:off x="2454441" y="2543645"/>
            <a:ext cx="5183697" cy="825500"/>
            <a:chOff x="2271119" y="2762344"/>
            <a:chExt cx="5183697" cy="825500"/>
          </a:xfrm>
        </p:grpSpPr>
        <p:sp>
          <p:nvSpPr>
            <p:cNvPr id="21" name="Text Box 3"/>
            <p:cNvSpPr txBox="1"/>
            <p:nvPr/>
          </p:nvSpPr>
          <p:spPr>
            <a:xfrm>
              <a:off x="2271119" y="2785601"/>
              <a:ext cx="146253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3454316" y="2762344"/>
            <a:ext cx="4000500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35" name="Equation" r:id="rId5" imgW="96012000" imgH="19812000" progId="Equation.DSMT4">
                    <p:embed/>
                  </p:oleObj>
                </mc:Choice>
                <mc:Fallback>
                  <p:oleObj name="Equation" r:id="rId5" imgW="96012000" imgH="19812000" progId="Equation.DSMT4">
                    <p:embed/>
                    <p:pic>
                      <p:nvPicPr>
                        <p:cNvPr id="0" name="对象 2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454316" y="2762344"/>
                          <a:ext cx="4000500" cy="825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306752" y="3407245"/>
          <a:ext cx="30861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6" name="Equation" r:id="rId7" imgW="74066400" imgH="21945600" progId="Equation.DSMT4">
                  <p:embed/>
                </p:oleObj>
              </mc:Choice>
              <mc:Fallback>
                <p:oleObj name="Equation" r:id="rId7" imgW="74066400" imgH="219456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06752" y="3407245"/>
                        <a:ext cx="30861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3250082" y="4359745"/>
            <a:ext cx="165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5 – 2 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44880" y="5052559"/>
            <a:ext cx="83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= 3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61940" y="932267"/>
            <a:ext cx="11468120" cy="36989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>
              <a:lnSpc>
                <a:spcPct val="11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7</a:t>
            </a:r>
            <a:r>
              <a:rPr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海啸是由海底地震、火山爆发、海底滑坡等引发的破坏性海浪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在广阔的海面上，海啸的行进速度可按公式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1219200">
              <a:lnSpc>
                <a:spcPct val="110000"/>
              </a:lnSpc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计算，其中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v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（单位：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m/s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）表示海啸的行进速度，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（单位：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）表示海水的深度，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g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表示重力加速度（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g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取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9.8 m/s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若在海水深度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400 m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处发生海啸，求海啸的行进速度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5918" y="136349"/>
            <a:ext cx="441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P17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复习题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组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T7】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流程图: 文档 4"/>
          <p:cNvSpPr/>
          <p:nvPr/>
        </p:nvSpPr>
        <p:spPr>
          <a:xfrm>
            <a:off x="1531644" y="0"/>
            <a:ext cx="1454274" cy="795918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40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zh-CN" altLang="en-US" sz="40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94169" y="2134047"/>
          <a:ext cx="16002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2" name="Equation" r:id="rId1" imgW="38404800" imgH="15544800" progId="Equation.DSMT4">
                  <p:embed/>
                </p:oleObj>
              </mc:Choice>
              <mc:Fallback>
                <p:oleObj name="Equation" r:id="rId1" imgW="38404800" imgH="15544800" progId="Equation.DSMT4">
                  <p:embed/>
                  <p:pic>
                    <p:nvPicPr>
                      <p:cNvPr id="0" name="图片 410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4169" y="2134047"/>
                        <a:ext cx="16002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666335" y="4366718"/>
            <a:ext cx="7478656" cy="8181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解：由题意得，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= 400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= 9.8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53307" y="5062827"/>
            <a:ext cx="6274878" cy="818173"/>
            <a:chOff x="793278" y="4790001"/>
            <a:chExt cx="6274878" cy="818173"/>
          </a:xfrm>
        </p:grpSpPr>
        <p:sp>
          <p:nvSpPr>
            <p:cNvPr id="9" name="文本框 8"/>
            <p:cNvSpPr txBox="1"/>
            <p:nvPr/>
          </p:nvSpPr>
          <p:spPr>
            <a:xfrm>
              <a:off x="793278" y="4790001"/>
              <a:ext cx="789501" cy="818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∴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467456" y="4929931"/>
            <a:ext cx="5600700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33" name="Equation" r:id="rId3" imgW="134416800" imgH="15544800" progId="Equation.DSMT4">
                    <p:embed/>
                  </p:oleObj>
                </mc:Choice>
                <mc:Fallback>
                  <p:oleObj name="Equation" r:id="rId3" imgW="134416800" imgH="155448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67456" y="4929931"/>
                          <a:ext cx="5600700" cy="647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2653307" y="5833008"/>
            <a:ext cx="6885385" cy="693523"/>
            <a:chOff x="1170044" y="4874668"/>
            <a:chExt cx="6885385" cy="693523"/>
          </a:xfrm>
        </p:grpSpPr>
        <p:sp>
          <p:nvSpPr>
            <p:cNvPr id="13" name="文本框 12"/>
            <p:cNvSpPr txBox="1"/>
            <p:nvPr/>
          </p:nvSpPr>
          <p:spPr>
            <a:xfrm>
              <a:off x="1170044" y="4874668"/>
              <a:ext cx="6885385" cy="693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ym typeface="+mn-ea"/>
                </a:rPr>
                <a:t>即海啸的行进速度为      </a:t>
              </a:r>
              <a:r>
                <a:rPr lang="en-US" altLang="zh-CN">
                  <a:sym typeface="+mn-ea"/>
                </a:rPr>
                <a:t>     m/s.</a:t>
              </a:r>
              <a:endParaRPr lang="en-US" altLang="zh-CN" dirty="0">
                <a:sym typeface="+mn-ea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449122" y="4919351"/>
            <a:ext cx="104140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34" name="Equation" r:id="rId5" imgW="24993600" imgH="13106400" progId="Equation.DSMT4">
                    <p:embed/>
                  </p:oleObj>
                </mc:Choice>
                <mc:Fallback>
                  <p:oleObj name="Equation" r:id="rId5" imgW="24993600" imgH="131064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449122" y="4919351"/>
                          <a:ext cx="1041400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2246</Words>
  <Application>WPS 演示</Application>
  <PresentationFormat>宽屏</PresentationFormat>
  <Paragraphs>311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136</vt:i4>
      </vt:variant>
      <vt:variant>
        <vt:lpstr>幻灯片标题</vt:lpstr>
      </vt:variant>
      <vt:variant>
        <vt:i4>22</vt:i4>
      </vt:variant>
    </vt:vector>
  </HeadingPairs>
  <TitlesOfParts>
    <vt:vector size="177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黑体</vt:lpstr>
      <vt:lpstr>Calibri</vt:lpstr>
      <vt:lpstr>仿宋</vt:lpstr>
      <vt:lpstr>Euclid Math Two</vt:lpstr>
      <vt:lpstr>Segoe Print</vt:lpstr>
      <vt:lpstr>Times New Roman</vt:lpstr>
      <vt:lpstr>Arial Unicode MS</vt:lpstr>
      <vt:lpstr>等线</vt:lpstr>
      <vt:lpstr>Times New Roman</vt:lpstr>
      <vt:lpstr>times</vt:lpstr>
      <vt:lpstr>Traditional Arabic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372</cp:revision>
  <dcterms:created xsi:type="dcterms:W3CDTF">2025-11-05T05:12:00Z</dcterms:created>
  <dcterms:modified xsi:type="dcterms:W3CDTF">2026-02-04T08:31:17Z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0F4441F8A3844CD983860EB6D480DE63_12</vt:lpwstr>
  </property>
  <property fmtid="{D5CDD505-2E9C-101B-9397-08002B2CF9AE}" pid="3" name="KSOProductBuildVer">
    <vt:lpwstr>2052-12.1.0.24657</vt:lpwstr>
  </property>
</Properties>
</file>