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3"/>
    <p:sldId id="353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5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85015" autoAdjust="0"/>
  </p:normalViewPr>
  <p:slideViewPr>
    <p:cSldViewPr snapToGrid="0">
      <p:cViewPr varScale="1">
        <p:scale>
          <a:sx n="113" d="100"/>
          <a:sy n="113" d="100"/>
        </p:scale>
        <p:origin x="2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1.wmf"/><Relationship Id="rId8" Type="http://schemas.openxmlformats.org/officeDocument/2006/relationships/image" Target="../media/image10.wmf"/><Relationship Id="rId7" Type="http://schemas.openxmlformats.org/officeDocument/2006/relationships/image" Target="../media/image9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0" Type="http://schemas.openxmlformats.org/officeDocument/2006/relationships/image" Target="../media/image12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w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21.wmf"/><Relationship Id="rId8" Type="http://schemas.openxmlformats.org/officeDocument/2006/relationships/image" Target="../media/image20.wmf"/><Relationship Id="rId7" Type="http://schemas.openxmlformats.org/officeDocument/2006/relationships/image" Target="../media/image19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4" Type="http://schemas.openxmlformats.org/officeDocument/2006/relationships/image" Target="../media/image26.wmf"/><Relationship Id="rId13" Type="http://schemas.openxmlformats.org/officeDocument/2006/relationships/image" Target="../media/image25.wmf"/><Relationship Id="rId12" Type="http://schemas.openxmlformats.org/officeDocument/2006/relationships/image" Target="../media/image24.wmf"/><Relationship Id="rId11" Type="http://schemas.openxmlformats.org/officeDocument/2006/relationships/image" Target="../media/image23.wmf"/><Relationship Id="rId10" Type="http://schemas.openxmlformats.org/officeDocument/2006/relationships/image" Target="../media/image22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35.wmf"/><Relationship Id="rId8" Type="http://schemas.openxmlformats.org/officeDocument/2006/relationships/image" Target="../media/image34.wmf"/><Relationship Id="rId7" Type="http://schemas.openxmlformats.org/officeDocument/2006/relationships/image" Target="../media/image33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3" Type="http://schemas.openxmlformats.org/officeDocument/2006/relationships/image" Target="../media/image39.wmf"/><Relationship Id="rId12" Type="http://schemas.openxmlformats.org/officeDocument/2006/relationships/image" Target="../media/image38.wmf"/><Relationship Id="rId11" Type="http://schemas.openxmlformats.org/officeDocument/2006/relationships/image" Target="../media/image37.wmf"/><Relationship Id="rId10" Type="http://schemas.openxmlformats.org/officeDocument/2006/relationships/image" Target="../media/image36.wmf"/><Relationship Id="rId1" Type="http://schemas.openxmlformats.org/officeDocument/2006/relationships/image" Target="../media/image27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48.wmf"/><Relationship Id="rId8" Type="http://schemas.openxmlformats.org/officeDocument/2006/relationships/image" Target="../media/image47.wmf"/><Relationship Id="rId7" Type="http://schemas.openxmlformats.org/officeDocument/2006/relationships/image" Target="../media/image46.wmf"/><Relationship Id="rId6" Type="http://schemas.openxmlformats.org/officeDocument/2006/relationships/image" Target="../media/image45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1" Type="http://schemas.openxmlformats.org/officeDocument/2006/relationships/image" Target="../media/image50.wmf"/><Relationship Id="rId10" Type="http://schemas.openxmlformats.org/officeDocument/2006/relationships/image" Target="../media/image49.wmf"/><Relationship Id="rId1" Type="http://schemas.openxmlformats.org/officeDocument/2006/relationships/image" Target="../media/image40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59.wmf"/><Relationship Id="rId8" Type="http://schemas.openxmlformats.org/officeDocument/2006/relationships/image" Target="../media/image58.wmf"/><Relationship Id="rId7" Type="http://schemas.openxmlformats.org/officeDocument/2006/relationships/image" Target="../media/image57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64.wmf"/><Relationship Id="rId3" Type="http://schemas.openxmlformats.org/officeDocument/2006/relationships/image" Target="../media/image62.emf"/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68.wmf"/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8.vml.rels><?xml version="1.0" encoding="UTF-8" standalone="yes"?>
<Relationships xmlns="http://schemas.openxmlformats.org/package/2006/relationships"><Relationship Id="rId9" Type="http://schemas.openxmlformats.org/officeDocument/2006/relationships/image" Target="../media/image76.wmf"/><Relationship Id="rId8" Type="http://schemas.openxmlformats.org/officeDocument/2006/relationships/image" Target="../media/image75.wmf"/><Relationship Id="rId7" Type="http://schemas.openxmlformats.org/officeDocument/2006/relationships/image" Target="../media/image74.wmf"/><Relationship Id="rId6" Type="http://schemas.openxmlformats.org/officeDocument/2006/relationships/image" Target="../media/image73.wmf"/><Relationship Id="rId5" Type="http://schemas.openxmlformats.org/officeDocument/2006/relationships/image" Target="../media/image72.wmf"/><Relationship Id="rId4" Type="http://schemas.openxmlformats.org/officeDocument/2006/relationships/image" Target="../media/image71.wmf"/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1" Type="http://schemas.openxmlformats.org/officeDocument/2006/relationships/image" Target="../media/image78.wmf"/><Relationship Id="rId10" Type="http://schemas.openxmlformats.org/officeDocument/2006/relationships/image" Target="../media/image77.wmf"/><Relationship Id="rId1" Type="http://schemas.openxmlformats.org/officeDocument/2006/relationships/image" Target="../media/image65.wmf"/></Relationships>
</file>

<file path=ppt/drawings/_rels/vmlDrawing9.vml.rels><?xml version="1.0" encoding="UTF-8" standalone="yes"?>
<Relationships xmlns="http://schemas.openxmlformats.org/package/2006/relationships"><Relationship Id="rId9" Type="http://schemas.openxmlformats.org/officeDocument/2006/relationships/image" Target="../media/image86.wmf"/><Relationship Id="rId8" Type="http://schemas.openxmlformats.org/officeDocument/2006/relationships/image" Target="../media/image85.wmf"/><Relationship Id="rId7" Type="http://schemas.openxmlformats.org/officeDocument/2006/relationships/image" Target="../media/image84.wmf"/><Relationship Id="rId6" Type="http://schemas.openxmlformats.org/officeDocument/2006/relationships/image" Target="../media/image83.wmf"/><Relationship Id="rId5" Type="http://schemas.openxmlformats.org/officeDocument/2006/relationships/image" Target="../media/image82.wmf"/><Relationship Id="rId4" Type="http://schemas.openxmlformats.org/officeDocument/2006/relationships/image" Target="../media/image81.wmf"/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4" Type="http://schemas.openxmlformats.org/officeDocument/2006/relationships/image" Target="../media/image91.wmf"/><Relationship Id="rId13" Type="http://schemas.openxmlformats.org/officeDocument/2006/relationships/image" Target="../media/image90.wmf"/><Relationship Id="rId12" Type="http://schemas.openxmlformats.org/officeDocument/2006/relationships/image" Target="../media/image89.wmf"/><Relationship Id="rId11" Type="http://schemas.openxmlformats.org/officeDocument/2006/relationships/image" Target="../media/image88.wmf"/><Relationship Id="rId10" Type="http://schemas.openxmlformats.org/officeDocument/2006/relationships/image" Target="../media/image87.wmf"/><Relationship Id="rId1" Type="http://schemas.openxmlformats.org/officeDocument/2006/relationships/image" Target="../media/image6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1.bin"/><Relationship Id="rId8" Type="http://schemas.openxmlformats.org/officeDocument/2006/relationships/image" Target="../media/image81.wmf"/><Relationship Id="rId7" Type="http://schemas.openxmlformats.org/officeDocument/2006/relationships/oleObject" Target="../embeddings/oleObject80.bin"/><Relationship Id="rId6" Type="http://schemas.openxmlformats.org/officeDocument/2006/relationships/image" Target="../media/image80.wmf"/><Relationship Id="rId5" Type="http://schemas.openxmlformats.org/officeDocument/2006/relationships/oleObject" Target="../embeddings/oleObject79.bin"/><Relationship Id="rId4" Type="http://schemas.openxmlformats.org/officeDocument/2006/relationships/image" Target="../media/image79.wmf"/><Relationship Id="rId30" Type="http://schemas.openxmlformats.org/officeDocument/2006/relationships/vmlDrawing" Target="../drawings/vmlDrawing9.vml"/><Relationship Id="rId3" Type="http://schemas.openxmlformats.org/officeDocument/2006/relationships/oleObject" Target="../embeddings/oleObject78.bin"/><Relationship Id="rId29" Type="http://schemas.openxmlformats.org/officeDocument/2006/relationships/slideLayout" Target="../slideLayouts/slideLayout2.xml"/><Relationship Id="rId28" Type="http://schemas.openxmlformats.org/officeDocument/2006/relationships/image" Target="../media/image91.wmf"/><Relationship Id="rId27" Type="http://schemas.openxmlformats.org/officeDocument/2006/relationships/oleObject" Target="../embeddings/oleObject90.bin"/><Relationship Id="rId26" Type="http://schemas.openxmlformats.org/officeDocument/2006/relationships/image" Target="../media/image90.wmf"/><Relationship Id="rId25" Type="http://schemas.openxmlformats.org/officeDocument/2006/relationships/oleObject" Target="../embeddings/oleObject89.bin"/><Relationship Id="rId24" Type="http://schemas.openxmlformats.org/officeDocument/2006/relationships/image" Target="../media/image89.wmf"/><Relationship Id="rId23" Type="http://schemas.openxmlformats.org/officeDocument/2006/relationships/oleObject" Target="../embeddings/oleObject88.bin"/><Relationship Id="rId22" Type="http://schemas.openxmlformats.org/officeDocument/2006/relationships/image" Target="../media/image88.wmf"/><Relationship Id="rId21" Type="http://schemas.openxmlformats.org/officeDocument/2006/relationships/oleObject" Target="../embeddings/oleObject87.bin"/><Relationship Id="rId20" Type="http://schemas.openxmlformats.org/officeDocument/2006/relationships/image" Target="../media/image87.wmf"/><Relationship Id="rId2" Type="http://schemas.openxmlformats.org/officeDocument/2006/relationships/image" Target="../media/image67.wmf"/><Relationship Id="rId19" Type="http://schemas.openxmlformats.org/officeDocument/2006/relationships/oleObject" Target="../embeddings/oleObject86.bin"/><Relationship Id="rId18" Type="http://schemas.openxmlformats.org/officeDocument/2006/relationships/image" Target="../media/image86.wmf"/><Relationship Id="rId17" Type="http://schemas.openxmlformats.org/officeDocument/2006/relationships/oleObject" Target="../embeddings/oleObject85.bin"/><Relationship Id="rId16" Type="http://schemas.openxmlformats.org/officeDocument/2006/relationships/image" Target="../media/image85.wmf"/><Relationship Id="rId15" Type="http://schemas.openxmlformats.org/officeDocument/2006/relationships/oleObject" Target="../embeddings/oleObject84.bin"/><Relationship Id="rId14" Type="http://schemas.openxmlformats.org/officeDocument/2006/relationships/image" Target="../media/image84.wmf"/><Relationship Id="rId13" Type="http://schemas.openxmlformats.org/officeDocument/2006/relationships/oleObject" Target="../embeddings/oleObject83.bin"/><Relationship Id="rId12" Type="http://schemas.openxmlformats.org/officeDocument/2006/relationships/image" Target="../media/image83.wmf"/><Relationship Id="rId11" Type="http://schemas.openxmlformats.org/officeDocument/2006/relationships/oleObject" Target="../embeddings/oleObject82.bin"/><Relationship Id="rId10" Type="http://schemas.openxmlformats.org/officeDocument/2006/relationships/image" Target="../media/image82.wmf"/><Relationship Id="rId1" Type="http://schemas.openxmlformats.org/officeDocument/2006/relationships/oleObject" Target="../embeddings/oleObject77.bin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2.wmf"/><Relationship Id="rId1" Type="http://schemas.openxmlformats.org/officeDocument/2006/relationships/oleObject" Target="../embeddings/oleObject91.bin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2" Type="http://schemas.openxmlformats.org/officeDocument/2006/relationships/vmlDrawing" Target="../drawings/vmlDrawing1.vml"/><Relationship Id="rId21" Type="http://schemas.openxmlformats.org/officeDocument/2006/relationships/slideLayout" Target="../slideLayouts/slideLayout2.xml"/><Relationship Id="rId20" Type="http://schemas.openxmlformats.org/officeDocument/2006/relationships/image" Target="../media/image12.wmf"/><Relationship Id="rId2" Type="http://schemas.openxmlformats.org/officeDocument/2006/relationships/image" Target="../media/image3.wmf"/><Relationship Id="rId19" Type="http://schemas.openxmlformats.org/officeDocument/2006/relationships/oleObject" Target="../embeddings/oleObject10.bin"/><Relationship Id="rId18" Type="http://schemas.openxmlformats.org/officeDocument/2006/relationships/image" Target="../media/image11.wmf"/><Relationship Id="rId17" Type="http://schemas.openxmlformats.org/officeDocument/2006/relationships/oleObject" Target="../embeddings/oleObject9.bin"/><Relationship Id="rId16" Type="http://schemas.openxmlformats.org/officeDocument/2006/relationships/image" Target="../media/image10.wmf"/><Relationship Id="rId15" Type="http://schemas.openxmlformats.org/officeDocument/2006/relationships/oleObject" Target="../embeddings/oleObject8.bin"/><Relationship Id="rId14" Type="http://schemas.openxmlformats.org/officeDocument/2006/relationships/image" Target="../media/image9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8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.bin"/><Relationship Id="rId8" Type="http://schemas.openxmlformats.org/officeDocument/2006/relationships/image" Target="../media/image16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4.wmf"/><Relationship Id="rId30" Type="http://schemas.openxmlformats.org/officeDocument/2006/relationships/vmlDrawing" Target="../drawings/vmlDrawing2.vml"/><Relationship Id="rId3" Type="http://schemas.openxmlformats.org/officeDocument/2006/relationships/oleObject" Target="../embeddings/oleObject12.bin"/><Relationship Id="rId29" Type="http://schemas.openxmlformats.org/officeDocument/2006/relationships/slideLayout" Target="../slideLayouts/slideLayout2.xml"/><Relationship Id="rId28" Type="http://schemas.openxmlformats.org/officeDocument/2006/relationships/image" Target="../media/image26.wmf"/><Relationship Id="rId27" Type="http://schemas.openxmlformats.org/officeDocument/2006/relationships/oleObject" Target="../embeddings/oleObject24.bin"/><Relationship Id="rId26" Type="http://schemas.openxmlformats.org/officeDocument/2006/relationships/image" Target="../media/image25.wmf"/><Relationship Id="rId25" Type="http://schemas.openxmlformats.org/officeDocument/2006/relationships/oleObject" Target="../embeddings/oleObject23.bin"/><Relationship Id="rId24" Type="http://schemas.openxmlformats.org/officeDocument/2006/relationships/image" Target="../media/image24.wmf"/><Relationship Id="rId23" Type="http://schemas.openxmlformats.org/officeDocument/2006/relationships/oleObject" Target="../embeddings/oleObject22.bin"/><Relationship Id="rId22" Type="http://schemas.openxmlformats.org/officeDocument/2006/relationships/image" Target="../media/image23.wmf"/><Relationship Id="rId21" Type="http://schemas.openxmlformats.org/officeDocument/2006/relationships/oleObject" Target="../embeddings/oleObject21.bin"/><Relationship Id="rId20" Type="http://schemas.openxmlformats.org/officeDocument/2006/relationships/image" Target="../media/image22.wmf"/><Relationship Id="rId2" Type="http://schemas.openxmlformats.org/officeDocument/2006/relationships/image" Target="../media/image13.wmf"/><Relationship Id="rId19" Type="http://schemas.openxmlformats.org/officeDocument/2006/relationships/oleObject" Target="../embeddings/oleObject20.bin"/><Relationship Id="rId18" Type="http://schemas.openxmlformats.org/officeDocument/2006/relationships/image" Target="../media/image21.wmf"/><Relationship Id="rId17" Type="http://schemas.openxmlformats.org/officeDocument/2006/relationships/oleObject" Target="../embeddings/oleObject19.bin"/><Relationship Id="rId16" Type="http://schemas.openxmlformats.org/officeDocument/2006/relationships/image" Target="../media/image20.wmf"/><Relationship Id="rId15" Type="http://schemas.openxmlformats.org/officeDocument/2006/relationships/oleObject" Target="../embeddings/oleObject18.bin"/><Relationship Id="rId14" Type="http://schemas.openxmlformats.org/officeDocument/2006/relationships/image" Target="../media/image19.wmf"/><Relationship Id="rId13" Type="http://schemas.openxmlformats.org/officeDocument/2006/relationships/oleObject" Target="../embeddings/oleObject17.bin"/><Relationship Id="rId12" Type="http://schemas.openxmlformats.org/officeDocument/2006/relationships/image" Target="../media/image18.wmf"/><Relationship Id="rId11" Type="http://schemas.openxmlformats.org/officeDocument/2006/relationships/oleObject" Target="../embeddings/oleObject16.bin"/><Relationship Id="rId10" Type="http://schemas.openxmlformats.org/officeDocument/2006/relationships/image" Target="../media/image17.wmf"/><Relationship Id="rId1" Type="http://schemas.openxmlformats.org/officeDocument/2006/relationships/oleObject" Target="../embeddings/oleObject11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9.bin"/><Relationship Id="rId8" Type="http://schemas.openxmlformats.org/officeDocument/2006/relationships/image" Target="../media/image30.wmf"/><Relationship Id="rId7" Type="http://schemas.openxmlformats.org/officeDocument/2006/relationships/oleObject" Target="../embeddings/oleObject28.bin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26.bin"/><Relationship Id="rId28" Type="http://schemas.openxmlformats.org/officeDocument/2006/relationships/vmlDrawing" Target="../drawings/vmlDrawing3.vml"/><Relationship Id="rId27" Type="http://schemas.openxmlformats.org/officeDocument/2006/relationships/slideLayout" Target="../slideLayouts/slideLayout2.xml"/><Relationship Id="rId26" Type="http://schemas.openxmlformats.org/officeDocument/2006/relationships/image" Target="../media/image39.wmf"/><Relationship Id="rId25" Type="http://schemas.openxmlformats.org/officeDocument/2006/relationships/oleObject" Target="../embeddings/oleObject37.bin"/><Relationship Id="rId24" Type="http://schemas.openxmlformats.org/officeDocument/2006/relationships/image" Target="../media/image38.wmf"/><Relationship Id="rId23" Type="http://schemas.openxmlformats.org/officeDocument/2006/relationships/oleObject" Target="../embeddings/oleObject36.bin"/><Relationship Id="rId22" Type="http://schemas.openxmlformats.org/officeDocument/2006/relationships/image" Target="../media/image37.wmf"/><Relationship Id="rId21" Type="http://schemas.openxmlformats.org/officeDocument/2006/relationships/oleObject" Target="../embeddings/oleObject35.bin"/><Relationship Id="rId20" Type="http://schemas.openxmlformats.org/officeDocument/2006/relationships/image" Target="../media/image36.wmf"/><Relationship Id="rId2" Type="http://schemas.openxmlformats.org/officeDocument/2006/relationships/image" Target="../media/image27.wmf"/><Relationship Id="rId19" Type="http://schemas.openxmlformats.org/officeDocument/2006/relationships/oleObject" Target="../embeddings/oleObject34.bin"/><Relationship Id="rId18" Type="http://schemas.openxmlformats.org/officeDocument/2006/relationships/image" Target="../media/image35.wmf"/><Relationship Id="rId17" Type="http://schemas.openxmlformats.org/officeDocument/2006/relationships/oleObject" Target="../embeddings/oleObject33.bin"/><Relationship Id="rId16" Type="http://schemas.openxmlformats.org/officeDocument/2006/relationships/image" Target="../media/image34.wmf"/><Relationship Id="rId15" Type="http://schemas.openxmlformats.org/officeDocument/2006/relationships/oleObject" Target="../embeddings/oleObject32.bin"/><Relationship Id="rId14" Type="http://schemas.openxmlformats.org/officeDocument/2006/relationships/image" Target="../media/image33.wmf"/><Relationship Id="rId13" Type="http://schemas.openxmlformats.org/officeDocument/2006/relationships/oleObject" Target="../embeddings/oleObject31.bin"/><Relationship Id="rId12" Type="http://schemas.openxmlformats.org/officeDocument/2006/relationships/image" Target="../media/image32.wmf"/><Relationship Id="rId11" Type="http://schemas.openxmlformats.org/officeDocument/2006/relationships/oleObject" Target="../embeddings/oleObject30.bin"/><Relationship Id="rId10" Type="http://schemas.openxmlformats.org/officeDocument/2006/relationships/image" Target="../media/image31.wmf"/><Relationship Id="rId1" Type="http://schemas.openxmlformats.org/officeDocument/2006/relationships/oleObject" Target="../embeddings/oleObject25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2.bin"/><Relationship Id="rId8" Type="http://schemas.openxmlformats.org/officeDocument/2006/relationships/image" Target="../media/image43.wmf"/><Relationship Id="rId7" Type="http://schemas.openxmlformats.org/officeDocument/2006/relationships/oleObject" Target="../embeddings/oleObject41.bin"/><Relationship Id="rId6" Type="http://schemas.openxmlformats.org/officeDocument/2006/relationships/image" Target="../media/image42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41.wmf"/><Relationship Id="rId3" Type="http://schemas.openxmlformats.org/officeDocument/2006/relationships/oleObject" Target="../embeddings/oleObject39.bin"/><Relationship Id="rId24" Type="http://schemas.openxmlformats.org/officeDocument/2006/relationships/vmlDrawing" Target="../drawings/vmlDrawing4.vml"/><Relationship Id="rId23" Type="http://schemas.openxmlformats.org/officeDocument/2006/relationships/slideLayout" Target="../slideLayouts/slideLayout2.xml"/><Relationship Id="rId22" Type="http://schemas.openxmlformats.org/officeDocument/2006/relationships/image" Target="../media/image50.wmf"/><Relationship Id="rId21" Type="http://schemas.openxmlformats.org/officeDocument/2006/relationships/oleObject" Target="../embeddings/oleObject48.bin"/><Relationship Id="rId20" Type="http://schemas.openxmlformats.org/officeDocument/2006/relationships/image" Target="../media/image49.wmf"/><Relationship Id="rId2" Type="http://schemas.openxmlformats.org/officeDocument/2006/relationships/image" Target="../media/image40.wmf"/><Relationship Id="rId19" Type="http://schemas.openxmlformats.org/officeDocument/2006/relationships/oleObject" Target="../embeddings/oleObject47.bin"/><Relationship Id="rId18" Type="http://schemas.openxmlformats.org/officeDocument/2006/relationships/image" Target="../media/image48.wmf"/><Relationship Id="rId17" Type="http://schemas.openxmlformats.org/officeDocument/2006/relationships/oleObject" Target="../embeddings/oleObject46.bin"/><Relationship Id="rId16" Type="http://schemas.openxmlformats.org/officeDocument/2006/relationships/image" Target="../media/image47.wmf"/><Relationship Id="rId15" Type="http://schemas.openxmlformats.org/officeDocument/2006/relationships/oleObject" Target="../embeddings/oleObject45.bin"/><Relationship Id="rId14" Type="http://schemas.openxmlformats.org/officeDocument/2006/relationships/image" Target="../media/image46.wmf"/><Relationship Id="rId13" Type="http://schemas.openxmlformats.org/officeDocument/2006/relationships/oleObject" Target="../embeddings/oleObject44.bin"/><Relationship Id="rId12" Type="http://schemas.openxmlformats.org/officeDocument/2006/relationships/image" Target="../media/image45.wmf"/><Relationship Id="rId11" Type="http://schemas.openxmlformats.org/officeDocument/2006/relationships/oleObject" Target="../embeddings/oleObject43.bin"/><Relationship Id="rId10" Type="http://schemas.openxmlformats.org/officeDocument/2006/relationships/image" Target="../media/image44.wmf"/><Relationship Id="rId1" Type="http://schemas.openxmlformats.org/officeDocument/2006/relationships/oleObject" Target="../embeddings/oleObject38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3.bin"/><Relationship Id="rId8" Type="http://schemas.openxmlformats.org/officeDocument/2006/relationships/image" Target="../media/image54.wmf"/><Relationship Id="rId7" Type="http://schemas.openxmlformats.org/officeDocument/2006/relationships/oleObject" Target="../embeddings/oleObject52.bin"/><Relationship Id="rId6" Type="http://schemas.openxmlformats.org/officeDocument/2006/relationships/image" Target="../media/image53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52.wmf"/><Relationship Id="rId3" Type="http://schemas.openxmlformats.org/officeDocument/2006/relationships/oleObject" Target="../embeddings/oleObject50.bin"/><Relationship Id="rId20" Type="http://schemas.openxmlformats.org/officeDocument/2006/relationships/vmlDrawing" Target="../drawings/vmlDrawing5.vml"/><Relationship Id="rId2" Type="http://schemas.openxmlformats.org/officeDocument/2006/relationships/image" Target="../media/image51.wmf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59.wmf"/><Relationship Id="rId17" Type="http://schemas.openxmlformats.org/officeDocument/2006/relationships/oleObject" Target="../embeddings/oleObject57.bin"/><Relationship Id="rId16" Type="http://schemas.openxmlformats.org/officeDocument/2006/relationships/image" Target="../media/image58.wmf"/><Relationship Id="rId15" Type="http://schemas.openxmlformats.org/officeDocument/2006/relationships/oleObject" Target="../embeddings/oleObject56.bin"/><Relationship Id="rId14" Type="http://schemas.openxmlformats.org/officeDocument/2006/relationships/image" Target="../media/image57.wmf"/><Relationship Id="rId13" Type="http://schemas.openxmlformats.org/officeDocument/2006/relationships/oleObject" Target="../embeddings/oleObject55.bin"/><Relationship Id="rId12" Type="http://schemas.openxmlformats.org/officeDocument/2006/relationships/image" Target="../media/image56.wmf"/><Relationship Id="rId11" Type="http://schemas.openxmlformats.org/officeDocument/2006/relationships/oleObject" Target="../embeddings/oleObject54.bin"/><Relationship Id="rId10" Type="http://schemas.openxmlformats.org/officeDocument/2006/relationships/image" Target="../media/image55.wmf"/><Relationship Id="rId1" Type="http://schemas.openxmlformats.org/officeDocument/2006/relationships/oleObject" Target="../embeddings/oleObject49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4.wmf"/><Relationship Id="rId8" Type="http://schemas.openxmlformats.org/officeDocument/2006/relationships/oleObject" Target="../embeddings/oleObject61.bin"/><Relationship Id="rId7" Type="http://schemas.openxmlformats.org/officeDocument/2006/relationships/image" Target="../media/image63.png"/><Relationship Id="rId6" Type="http://schemas.openxmlformats.org/officeDocument/2006/relationships/image" Target="../media/image62.e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61.wmf"/><Relationship Id="rId3" Type="http://schemas.openxmlformats.org/officeDocument/2006/relationships/oleObject" Target="../embeddings/oleObject59.bin"/><Relationship Id="rId2" Type="http://schemas.openxmlformats.org/officeDocument/2006/relationships/image" Target="../media/image60.wmf"/><Relationship Id="rId11" Type="http://schemas.openxmlformats.org/officeDocument/2006/relationships/vmlDrawing" Target="../drawings/vmlDrawing6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58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8.wmf"/><Relationship Id="rId7" Type="http://schemas.openxmlformats.org/officeDocument/2006/relationships/oleObject" Target="../embeddings/oleObject65.bin"/><Relationship Id="rId6" Type="http://schemas.openxmlformats.org/officeDocument/2006/relationships/image" Target="../media/image67.wmf"/><Relationship Id="rId5" Type="http://schemas.openxmlformats.org/officeDocument/2006/relationships/oleObject" Target="../embeddings/oleObject64.bin"/><Relationship Id="rId4" Type="http://schemas.openxmlformats.org/officeDocument/2006/relationships/image" Target="../media/image66.wmf"/><Relationship Id="rId3" Type="http://schemas.openxmlformats.org/officeDocument/2006/relationships/oleObject" Target="../embeddings/oleObject63.bin"/><Relationship Id="rId2" Type="http://schemas.openxmlformats.org/officeDocument/2006/relationships/image" Target="../media/image65.wmf"/><Relationship Id="rId10" Type="http://schemas.openxmlformats.org/officeDocument/2006/relationships/vmlDrawing" Target="../drawings/vmlDrawing7.vml"/><Relationship Id="rId1" Type="http://schemas.openxmlformats.org/officeDocument/2006/relationships/oleObject" Target="../embeddings/oleObject62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0.bin"/><Relationship Id="rId8" Type="http://schemas.openxmlformats.org/officeDocument/2006/relationships/image" Target="../media/image71.wmf"/><Relationship Id="rId7" Type="http://schemas.openxmlformats.org/officeDocument/2006/relationships/oleObject" Target="../embeddings/oleObject69.bin"/><Relationship Id="rId6" Type="http://schemas.openxmlformats.org/officeDocument/2006/relationships/image" Target="../media/image70.wmf"/><Relationship Id="rId5" Type="http://schemas.openxmlformats.org/officeDocument/2006/relationships/oleObject" Target="../embeddings/oleObject68.bin"/><Relationship Id="rId4" Type="http://schemas.openxmlformats.org/officeDocument/2006/relationships/image" Target="../media/image69.wmf"/><Relationship Id="rId3" Type="http://schemas.openxmlformats.org/officeDocument/2006/relationships/oleObject" Target="../embeddings/oleObject67.bin"/><Relationship Id="rId24" Type="http://schemas.openxmlformats.org/officeDocument/2006/relationships/vmlDrawing" Target="../drawings/vmlDrawing8.vml"/><Relationship Id="rId23" Type="http://schemas.openxmlformats.org/officeDocument/2006/relationships/slideLayout" Target="../slideLayouts/slideLayout2.xml"/><Relationship Id="rId22" Type="http://schemas.openxmlformats.org/officeDocument/2006/relationships/image" Target="../media/image78.wmf"/><Relationship Id="rId21" Type="http://schemas.openxmlformats.org/officeDocument/2006/relationships/oleObject" Target="../embeddings/oleObject76.bin"/><Relationship Id="rId20" Type="http://schemas.openxmlformats.org/officeDocument/2006/relationships/image" Target="../media/image77.wmf"/><Relationship Id="rId2" Type="http://schemas.openxmlformats.org/officeDocument/2006/relationships/image" Target="../media/image65.wmf"/><Relationship Id="rId19" Type="http://schemas.openxmlformats.org/officeDocument/2006/relationships/oleObject" Target="../embeddings/oleObject75.bin"/><Relationship Id="rId18" Type="http://schemas.openxmlformats.org/officeDocument/2006/relationships/image" Target="../media/image76.wmf"/><Relationship Id="rId17" Type="http://schemas.openxmlformats.org/officeDocument/2006/relationships/oleObject" Target="../embeddings/oleObject74.bin"/><Relationship Id="rId16" Type="http://schemas.openxmlformats.org/officeDocument/2006/relationships/image" Target="../media/image75.wmf"/><Relationship Id="rId15" Type="http://schemas.openxmlformats.org/officeDocument/2006/relationships/oleObject" Target="../embeddings/oleObject73.bin"/><Relationship Id="rId14" Type="http://schemas.openxmlformats.org/officeDocument/2006/relationships/image" Target="../media/image74.wmf"/><Relationship Id="rId13" Type="http://schemas.openxmlformats.org/officeDocument/2006/relationships/oleObject" Target="../embeddings/oleObject72.bin"/><Relationship Id="rId12" Type="http://schemas.openxmlformats.org/officeDocument/2006/relationships/image" Target="../media/image73.wmf"/><Relationship Id="rId11" Type="http://schemas.openxmlformats.org/officeDocument/2006/relationships/oleObject" Target="../embeddings/oleObject71.bin"/><Relationship Id="rId10" Type="http://schemas.openxmlformats.org/officeDocument/2006/relationships/image" Target="../media/image72.wmf"/><Relationship Id="rId1" Type="http://schemas.openxmlformats.org/officeDocument/2006/relationships/oleObject" Target="../embeddings/oleObject6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51302" y="1697866"/>
            <a:ext cx="7889396" cy="243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16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 二次根式</a:t>
            </a:r>
            <a:endParaRPr lang="en-US" altLang="zh-CN" sz="5400" b="1" dirty="0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习题</a:t>
            </a:r>
            <a:r>
              <a:rPr lang="en-US" altLang="zh-CN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16.2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464767" y="246413"/>
            <a:ext cx="6678467" cy="825500"/>
            <a:chOff x="1085341" y="1339618"/>
            <a:chExt cx="6678467" cy="825500"/>
          </a:xfrm>
        </p:grpSpPr>
        <p:sp>
          <p:nvSpPr>
            <p:cNvPr id="44" name="文本框 10241"/>
            <p:cNvSpPr txBox="1"/>
            <p:nvPr/>
          </p:nvSpPr>
          <p:spPr>
            <a:xfrm>
              <a:off x="1085341" y="1424940"/>
              <a:ext cx="186057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4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45" name="对象 44"/>
            <p:cNvGraphicFramePr>
              <a:graphicFrameLocks noChangeAspect="1"/>
            </p:cNvGraphicFramePr>
            <p:nvPr/>
          </p:nvGraphicFramePr>
          <p:xfrm>
            <a:off x="2379008" y="1339618"/>
            <a:ext cx="53848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64" name="Equation" r:id="rId1" imgW="129235200" imgH="19812000" progId="Equation.DSMT4">
                    <p:embed/>
                  </p:oleObj>
                </mc:Choice>
                <mc:Fallback>
                  <p:oleObj name="Equation" r:id="rId1" imgW="129235200" imgH="19812000" progId="Equation.DSMT4">
                    <p:embed/>
                    <p:pic>
                      <p:nvPicPr>
                        <p:cNvPr id="0" name="对象 4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379008" y="1339618"/>
                          <a:ext cx="53848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" name="组合 12"/>
          <p:cNvGrpSpPr/>
          <p:nvPr/>
        </p:nvGrpSpPr>
        <p:grpSpPr>
          <a:xfrm>
            <a:off x="817951" y="176083"/>
            <a:ext cx="4359083" cy="914400"/>
            <a:chOff x="1085341" y="1324101"/>
            <a:chExt cx="4359083" cy="914400"/>
          </a:xfrm>
        </p:grpSpPr>
        <p:sp>
          <p:nvSpPr>
            <p:cNvPr id="14" name="文本框 10241"/>
            <p:cNvSpPr txBox="1"/>
            <p:nvPr/>
          </p:nvSpPr>
          <p:spPr>
            <a:xfrm>
              <a:off x="1085341" y="1424940"/>
              <a:ext cx="435908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3</a:t>
              </a:r>
              <a:r>
                <a:rPr lang="zh-CN" altLang="en-US"/>
                <a:t>）                     ；</a:t>
              </a:r>
              <a:endParaRPr lang="en-US" altLang="zh-CN" dirty="0"/>
            </a:p>
          </p:txBody>
        </p:sp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2245425" y="1324101"/>
            <a:ext cx="23749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65" name="Equation" r:id="rId3" imgW="56997600" imgH="21945600" progId="Equation.DSMT4">
                    <p:embed/>
                  </p:oleObj>
                </mc:Choice>
                <mc:Fallback>
                  <p:oleObj name="Equation" r:id="rId3" imgW="56997600" imgH="21945600" progId="Equation.DSMT4">
                    <p:embed/>
                    <p:pic>
                      <p:nvPicPr>
                        <p:cNvPr id="0" name="对象 1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245425" y="1324101"/>
                          <a:ext cx="23749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0" y="1191322"/>
            <a:ext cx="3477290" cy="914400"/>
            <a:chOff x="2270453" y="2628467"/>
            <a:chExt cx="3477290" cy="914400"/>
          </a:xfrm>
        </p:grpSpPr>
        <p:sp>
          <p:nvSpPr>
            <p:cNvPr id="17" name="Text Box 3"/>
            <p:cNvSpPr txBox="1"/>
            <p:nvPr/>
          </p:nvSpPr>
          <p:spPr>
            <a:xfrm>
              <a:off x="2270453" y="2785601"/>
              <a:ext cx="150887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3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3372843" y="2628467"/>
            <a:ext cx="23749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66" name="Equation" r:id="rId5" imgW="56997600" imgH="21945600" progId="Equation.DSMT4">
                    <p:embed/>
                  </p:oleObj>
                </mc:Choice>
                <mc:Fallback>
                  <p:oleObj name="Equation" r:id="rId5" imgW="56997600" imgH="21945600" progId="Equation.DSMT4">
                    <p:embed/>
                    <p:pic>
                      <p:nvPicPr>
                        <p:cNvPr id="0" name="对象 1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372843" y="2628467"/>
                          <a:ext cx="23749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759352" y="2187961"/>
          <a:ext cx="24003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7" name="Equation" r:id="rId7" imgW="57607200" imgH="21945600" progId="Equation.DSMT4">
                  <p:embed/>
                </p:oleObj>
              </mc:Choice>
              <mc:Fallback>
                <p:oleObj name="Equation" r:id="rId7" imgW="57607200" imgH="21945600" progId="Equation.DSMT4">
                  <p:embed/>
                  <p:pic>
                    <p:nvPicPr>
                      <p:cNvPr id="0" name="对象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9352" y="2187961"/>
                        <a:ext cx="24003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752475" y="4319588"/>
          <a:ext cx="2921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8" name="Equation" r:id="rId9" imgW="70104000" imgH="13411200" progId="Equation.DSMT4">
                  <p:embed/>
                </p:oleObj>
              </mc:Choice>
              <mc:Fallback>
                <p:oleObj name="Equation" r:id="rId9" imgW="70104000" imgH="13411200" progId="Equation.DSMT4">
                  <p:embed/>
                  <p:pic>
                    <p:nvPicPr>
                      <p:cNvPr id="0" name="对象 1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2475" y="4319588"/>
                        <a:ext cx="29210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752475" y="5054600"/>
          <a:ext cx="2273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9" name="Equation" r:id="rId11" imgW="54559200" imgH="13411200" progId="Equation.DSMT4">
                  <p:embed/>
                </p:oleObj>
              </mc:Choice>
              <mc:Fallback>
                <p:oleObj name="Equation" r:id="rId11" imgW="54559200" imgH="13411200" progId="Equation.DSMT4">
                  <p:embed/>
                  <p:pic>
                    <p:nvPicPr>
                      <p:cNvPr id="0" name="对象 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2475" y="5054600"/>
                        <a:ext cx="22733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746248" y="3230525"/>
          <a:ext cx="4725404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0" name="Equation" r:id="rId13" imgW="120700800" imgH="21945600" progId="Equation.DSMT4">
                  <p:embed/>
                </p:oleObj>
              </mc:Choice>
              <mc:Fallback>
                <p:oleObj name="Equation" r:id="rId13" imgW="120700800" imgH="21945600" progId="Equation.DSMT4">
                  <p:embed/>
                  <p:pic>
                    <p:nvPicPr>
                      <p:cNvPr id="0" name="对象 1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46248" y="3230525"/>
                        <a:ext cx="4725404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5096931" y="1117326"/>
            <a:ext cx="6317246" cy="825500"/>
            <a:chOff x="2270453" y="2672456"/>
            <a:chExt cx="6317246" cy="825500"/>
          </a:xfrm>
        </p:grpSpPr>
        <p:sp>
          <p:nvSpPr>
            <p:cNvPr id="24" name="Text Box 3"/>
            <p:cNvSpPr txBox="1"/>
            <p:nvPr/>
          </p:nvSpPr>
          <p:spPr>
            <a:xfrm>
              <a:off x="2270453" y="2785601"/>
              <a:ext cx="150887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4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3342599" y="2672456"/>
            <a:ext cx="52451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71" name="Equation" r:id="rId15" imgW="125882400" imgH="19812000" progId="Equation.DSMT4">
                    <p:embed/>
                  </p:oleObj>
                </mc:Choice>
                <mc:Fallback>
                  <p:oleObj name="Equation" r:id="rId15" imgW="125882400" imgH="19812000" progId="Equation.DSMT4">
                    <p:embed/>
                    <p:pic>
                      <p:nvPicPr>
                        <p:cNvPr id="0" name="对象 17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3342599" y="2672456"/>
                          <a:ext cx="52451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5843179" y="1920461"/>
          <a:ext cx="6021087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2" name="Equation" r:id="rId17" imgW="154838400" imgH="21640800" progId="Equation.DSMT4">
                  <p:embed/>
                </p:oleObj>
              </mc:Choice>
              <mc:Fallback>
                <p:oleObj name="Equation" r:id="rId17" imgW="154838400" imgH="21640800" progId="Equation.DSMT4">
                  <p:embed/>
                  <p:pic>
                    <p:nvPicPr>
                      <p:cNvPr id="0" name="对象 1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843179" y="1920461"/>
                        <a:ext cx="6021087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5843179" y="3691831"/>
          <a:ext cx="6029275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3" name="Equation" r:id="rId19" imgW="161544000" imgH="25908000" progId="Equation.DSMT4">
                  <p:embed/>
                </p:oleObj>
              </mc:Choice>
              <mc:Fallback>
                <p:oleObj name="Equation" r:id="rId19" imgW="161544000" imgH="25908000" progId="Equation.DSMT4">
                  <p:embed/>
                  <p:pic>
                    <p:nvPicPr>
                      <p:cNvPr id="0" name="对象 1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843179" y="3691831"/>
                        <a:ext cx="6029275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5843179" y="4748966"/>
          <a:ext cx="35179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4" name="Equation" r:id="rId21" imgW="84429600" imgH="19812000" progId="Equation.DSMT4">
                  <p:embed/>
                </p:oleObj>
              </mc:Choice>
              <mc:Fallback>
                <p:oleObj name="Equation" r:id="rId21" imgW="84429600" imgH="19812000" progId="Equation.DSMT4">
                  <p:embed/>
                  <p:pic>
                    <p:nvPicPr>
                      <p:cNvPr id="0" name="对象 2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843179" y="4748966"/>
                        <a:ext cx="3517900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5843179" y="2799796"/>
          <a:ext cx="33147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5" name="Equation" r:id="rId23" imgW="79552800" imgH="21945600" progId="Equation.DSMT4">
                  <p:embed/>
                </p:oleObj>
              </mc:Choice>
              <mc:Fallback>
                <p:oleObj name="Equation" r:id="rId23" imgW="79552800" imgH="21945600" progId="Equation.DSMT4">
                  <p:embed/>
                  <p:pic>
                    <p:nvPicPr>
                      <p:cNvPr id="0" name="对象 2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843179" y="2799796"/>
                        <a:ext cx="33147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5843179" y="5552101"/>
          <a:ext cx="2463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6" name="Equation" r:id="rId25" imgW="59131200" imgH="13411200" progId="Equation.DSMT4">
                  <p:embed/>
                </p:oleObj>
              </mc:Choice>
              <mc:Fallback>
                <p:oleObj name="Equation" r:id="rId25" imgW="59131200" imgH="13411200" progId="Equation.DSMT4">
                  <p:embed/>
                  <p:pic>
                    <p:nvPicPr>
                      <p:cNvPr id="0" name="对象 2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843179" y="5552101"/>
                        <a:ext cx="24638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5843179" y="6088533"/>
          <a:ext cx="1841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7" name="Equation" r:id="rId27" imgW="44196000" imgH="13411200" progId="Equation.DSMT4">
                  <p:embed/>
                </p:oleObj>
              </mc:Choice>
              <mc:Fallback>
                <p:oleObj name="Equation" r:id="rId27" imgW="44196000" imgH="13411200" progId="Equation.DSMT4">
                  <p:embed/>
                  <p:pic>
                    <p:nvPicPr>
                      <p:cNvPr id="0" name="对象 2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843179" y="6088533"/>
                        <a:ext cx="18415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14594" y="908972"/>
            <a:ext cx="11037993" cy="1363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>
              <a:lnSpc>
                <a:spcPct val="120000"/>
              </a:lnSpc>
              <a:spcBef>
                <a:spcPts val="8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8</a:t>
            </a:r>
            <a:r>
              <a:rPr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一个正方形的边长为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cm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，它的面积与长为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60 cm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、宽为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12 cm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的长方形的面积相等，求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的值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58491" y="2534368"/>
            <a:ext cx="7193930" cy="8181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解：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3600" b="1" baseline="-25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长方形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 60×12 = 720 (cm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 dirty="0">
              <a:solidFill>
                <a:srgbClr val="FF0000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772128" y="3429000"/>
            <a:ext cx="3996665" cy="818173"/>
            <a:chOff x="793278" y="4790001"/>
            <a:chExt cx="3996665" cy="818173"/>
          </a:xfrm>
        </p:grpSpPr>
        <p:sp>
          <p:nvSpPr>
            <p:cNvPr id="8" name="文本框 7"/>
            <p:cNvSpPr txBox="1"/>
            <p:nvPr/>
          </p:nvSpPr>
          <p:spPr>
            <a:xfrm>
              <a:off x="793278" y="4790001"/>
              <a:ext cx="789501" cy="818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lvl="0" algn="l">
                <a:lnSpc>
                  <a:spcPct val="150000"/>
                </a:lnSpc>
                <a:buClrTx/>
                <a:buSzTx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∴</a:t>
              </a:r>
              <a:endPara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462543" y="4972915"/>
            <a:ext cx="33274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87" name="Equation" r:id="rId1" imgW="79857600" imgH="13411200" progId="Equation.DSMT4">
                    <p:embed/>
                  </p:oleObj>
                </mc:Choice>
                <mc:Fallback>
                  <p:oleObj name="Equation" r:id="rId1" imgW="79857600" imgH="13411200" progId="Equation.DSMT4">
                    <p:embed/>
                    <p:pic>
                      <p:nvPicPr>
                        <p:cNvPr id="0" name="对象 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462543" y="4972915"/>
                          <a:ext cx="33274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文本框 10"/>
          <p:cNvSpPr txBox="1"/>
          <p:nvPr/>
        </p:nvSpPr>
        <p:spPr>
          <a:xfrm>
            <a:off x="1260571" y="462415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P14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16.2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T8】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1"/>
          <p:cNvSpPr txBox="1"/>
          <p:nvPr/>
        </p:nvSpPr>
        <p:spPr>
          <a:xfrm>
            <a:off x="1185152" y="302215"/>
            <a:ext cx="23201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1. </a:t>
            </a:r>
            <a:r>
              <a:rPr lang="zh-CN" altLang="en-US"/>
              <a:t>计算：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2847941" y="454203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P13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16.2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112034" y="3954987"/>
            <a:ext cx="3227483" cy="670557"/>
            <a:chOff x="1085341" y="1400714"/>
            <a:chExt cx="3227483" cy="670557"/>
          </a:xfrm>
        </p:grpSpPr>
        <p:sp>
          <p:nvSpPr>
            <p:cNvPr id="35" name="文本框 10241"/>
            <p:cNvSpPr txBox="1"/>
            <p:nvPr/>
          </p:nvSpPr>
          <p:spPr>
            <a:xfrm>
              <a:off x="1085341" y="1424940"/>
              <a:ext cx="121457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4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36" name="对象 35"/>
            <p:cNvGraphicFramePr>
              <a:graphicFrameLocks noChangeAspect="1"/>
            </p:cNvGraphicFramePr>
            <p:nvPr/>
          </p:nvGraphicFramePr>
          <p:xfrm>
            <a:off x="2141124" y="1400714"/>
            <a:ext cx="2171700" cy="62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893" name="Equation" r:id="rId1" imgW="52120800" imgH="14935200" progId="Equation.DSMT4">
                    <p:embed/>
                  </p:oleObj>
                </mc:Choice>
                <mc:Fallback>
                  <p:oleObj name="Equation" r:id="rId1" imgW="52120800" imgH="14935200" progId="Equation.DSMT4">
                    <p:embed/>
                    <p:pic>
                      <p:nvPicPr>
                        <p:cNvPr id="0" name="对象 3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41124" y="1400714"/>
                          <a:ext cx="2171700" cy="622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7" name="组合 36"/>
          <p:cNvGrpSpPr/>
          <p:nvPr/>
        </p:nvGrpSpPr>
        <p:grpSpPr>
          <a:xfrm>
            <a:off x="1112034" y="1144222"/>
            <a:ext cx="3607487" cy="646331"/>
            <a:chOff x="1085341" y="1424940"/>
            <a:chExt cx="3607487" cy="646331"/>
          </a:xfrm>
        </p:grpSpPr>
        <p:sp>
          <p:nvSpPr>
            <p:cNvPr id="38" name="文本框 10241"/>
            <p:cNvSpPr txBox="1"/>
            <p:nvPr/>
          </p:nvSpPr>
          <p:spPr>
            <a:xfrm>
              <a:off x="1085341" y="1424940"/>
              <a:ext cx="360748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         ；</a:t>
              </a:r>
              <a:endParaRPr lang="en-US" altLang="zh-CN" dirty="0"/>
            </a:p>
          </p:txBody>
        </p:sp>
        <p:graphicFrame>
          <p:nvGraphicFramePr>
            <p:cNvPr id="39" name="对象 38"/>
            <p:cNvGraphicFramePr>
              <a:graphicFrameLocks noChangeAspect="1"/>
            </p:cNvGraphicFramePr>
            <p:nvPr/>
          </p:nvGraphicFramePr>
          <p:xfrm>
            <a:off x="2141124" y="1459824"/>
            <a:ext cx="18288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894" name="Equation" r:id="rId3" imgW="43891200" imgH="13411200" progId="Equation.DSMT4">
                    <p:embed/>
                  </p:oleObj>
                </mc:Choice>
                <mc:Fallback>
                  <p:oleObj name="Equation" r:id="rId3" imgW="43891200" imgH="13411200" progId="Equation.DSMT4">
                    <p:embed/>
                    <p:pic>
                      <p:nvPicPr>
                        <p:cNvPr id="0" name="对象 3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141124" y="1459824"/>
                          <a:ext cx="18288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0" name="组合 39"/>
          <p:cNvGrpSpPr/>
          <p:nvPr/>
        </p:nvGrpSpPr>
        <p:grpSpPr>
          <a:xfrm>
            <a:off x="1112034" y="2032341"/>
            <a:ext cx="3607487" cy="646331"/>
            <a:chOff x="1085341" y="1424940"/>
            <a:chExt cx="3607487" cy="646331"/>
          </a:xfrm>
        </p:grpSpPr>
        <p:sp>
          <p:nvSpPr>
            <p:cNvPr id="41" name="文本框 10241"/>
            <p:cNvSpPr txBox="1"/>
            <p:nvPr/>
          </p:nvSpPr>
          <p:spPr>
            <a:xfrm>
              <a:off x="1085341" y="1424940"/>
              <a:ext cx="360748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2</a:t>
              </a:r>
              <a:r>
                <a:rPr lang="zh-CN" altLang="en-US"/>
                <a:t>）              ；</a:t>
              </a:r>
              <a:endParaRPr lang="en-US" altLang="zh-CN" dirty="0"/>
            </a:p>
          </p:txBody>
        </p:sp>
        <p:graphicFrame>
          <p:nvGraphicFramePr>
            <p:cNvPr id="42" name="对象 41"/>
            <p:cNvGraphicFramePr>
              <a:graphicFrameLocks noChangeAspect="1"/>
            </p:cNvGraphicFramePr>
            <p:nvPr/>
          </p:nvGraphicFramePr>
          <p:xfrm>
            <a:off x="2141124" y="1479822"/>
            <a:ext cx="1638300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895" name="Equation" r:id="rId5" imgW="39319200" imgH="13106400" progId="Equation.DSMT4">
                    <p:embed/>
                  </p:oleObj>
                </mc:Choice>
                <mc:Fallback>
                  <p:oleObj name="Equation" r:id="rId5" imgW="39319200" imgH="13106400" progId="Equation.DSMT4">
                    <p:embed/>
                    <p:pic>
                      <p:nvPicPr>
                        <p:cNvPr id="0" name="对象 40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141124" y="1479822"/>
                          <a:ext cx="1638300" cy="546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3" name="组合 42"/>
          <p:cNvGrpSpPr/>
          <p:nvPr/>
        </p:nvGrpSpPr>
        <p:grpSpPr>
          <a:xfrm>
            <a:off x="1112034" y="2890180"/>
            <a:ext cx="5201014" cy="850900"/>
            <a:chOff x="1085341" y="1327002"/>
            <a:chExt cx="5201014" cy="850900"/>
          </a:xfrm>
        </p:grpSpPr>
        <p:sp>
          <p:nvSpPr>
            <p:cNvPr id="44" name="文本框 10241"/>
            <p:cNvSpPr txBox="1"/>
            <p:nvPr/>
          </p:nvSpPr>
          <p:spPr>
            <a:xfrm>
              <a:off x="1085341" y="1424940"/>
              <a:ext cx="520101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3</a:t>
              </a:r>
              <a:r>
                <a:rPr lang="zh-CN" altLang="en-US"/>
                <a:t>）                ；</a:t>
              </a:r>
              <a:endParaRPr lang="en-US" altLang="zh-CN" dirty="0"/>
            </a:p>
          </p:txBody>
        </p:sp>
        <p:graphicFrame>
          <p:nvGraphicFramePr>
            <p:cNvPr id="45" name="对象 44"/>
            <p:cNvGraphicFramePr>
              <a:graphicFrameLocks noChangeAspect="1"/>
            </p:cNvGraphicFramePr>
            <p:nvPr/>
          </p:nvGraphicFramePr>
          <p:xfrm>
            <a:off x="2141124" y="1327002"/>
            <a:ext cx="2032000" cy="850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896" name="Equation" r:id="rId7" imgW="48768000" imgH="20421600" progId="Equation.DSMT4">
                    <p:embed/>
                  </p:oleObj>
                </mc:Choice>
                <mc:Fallback>
                  <p:oleObj name="Equation" r:id="rId7" imgW="48768000" imgH="20421600" progId="Equation.DSMT4">
                    <p:embed/>
                    <p:pic>
                      <p:nvPicPr>
                        <p:cNvPr id="0" name="对象 4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141124" y="1327002"/>
                          <a:ext cx="2032000" cy="850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文本框 3"/>
          <p:cNvSpPr txBox="1"/>
          <p:nvPr/>
        </p:nvSpPr>
        <p:spPr>
          <a:xfrm>
            <a:off x="8700448" y="1229420"/>
            <a:ext cx="1517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= 99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830661" y="2032341"/>
            <a:ext cx="1517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= 18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030561" y="3086011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= 9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312270" y="5857689"/>
            <a:ext cx="1517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= 35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graphicFrame>
        <p:nvGraphicFramePr>
          <p:cNvPr id="57" name="对象 56"/>
          <p:cNvGraphicFramePr>
            <a:graphicFrameLocks noChangeAspect="1"/>
          </p:cNvGraphicFramePr>
          <p:nvPr/>
        </p:nvGraphicFramePr>
        <p:xfrm>
          <a:off x="4455761" y="1211635"/>
          <a:ext cx="2540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97" name="Equation" r:id="rId9" imgW="60960000" imgH="13411200" progId="Equation.DSMT4">
                  <p:embed/>
                </p:oleObj>
              </mc:Choice>
              <mc:Fallback>
                <p:oleObj name="Equation" r:id="rId9" imgW="60960000" imgH="13411200" progId="Equation.DSMT4">
                  <p:embed/>
                  <p:pic>
                    <p:nvPicPr>
                      <p:cNvPr id="0" name="对象 4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55761" y="1211635"/>
                        <a:ext cx="25400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文本框 58"/>
          <p:cNvSpPr txBox="1"/>
          <p:nvPr/>
        </p:nvSpPr>
        <p:spPr>
          <a:xfrm>
            <a:off x="7038042" y="1229420"/>
            <a:ext cx="1818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= 9×11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graphicFrame>
        <p:nvGraphicFramePr>
          <p:cNvPr id="60" name="对象 59"/>
          <p:cNvGraphicFramePr>
            <a:graphicFrameLocks noChangeAspect="1"/>
          </p:cNvGraphicFramePr>
          <p:nvPr/>
        </p:nvGraphicFramePr>
        <p:xfrm>
          <a:off x="4455761" y="2032341"/>
          <a:ext cx="23622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98" name="Equation" r:id="rId11" imgW="56692800" imgH="13106400" progId="Equation.DSMT4">
                  <p:embed/>
                </p:oleObj>
              </mc:Choice>
              <mc:Fallback>
                <p:oleObj name="Equation" r:id="rId11" imgW="56692800" imgH="13106400" progId="Equation.DSMT4">
                  <p:embed/>
                  <p:pic>
                    <p:nvPicPr>
                      <p:cNvPr id="0" name="对象 5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455761" y="2032341"/>
                        <a:ext cx="23622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对象 60"/>
          <p:cNvGraphicFramePr>
            <a:graphicFrameLocks noChangeAspect="1"/>
          </p:cNvGraphicFramePr>
          <p:nvPr/>
        </p:nvGraphicFramePr>
        <p:xfrm>
          <a:off x="4455761" y="3086011"/>
          <a:ext cx="1562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99" name="Equation" r:id="rId13" imgW="37490400" imgH="13411200" progId="Equation.DSMT4">
                  <p:embed/>
                </p:oleObj>
              </mc:Choice>
              <mc:Fallback>
                <p:oleObj name="Equation" r:id="rId13" imgW="37490400" imgH="13411200" progId="Equation.DSMT4">
                  <p:embed/>
                  <p:pic>
                    <p:nvPicPr>
                      <p:cNvPr id="0" name="对象 5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455761" y="3086011"/>
                        <a:ext cx="15621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对象 61"/>
          <p:cNvGraphicFramePr>
            <a:graphicFrameLocks noChangeAspect="1"/>
          </p:cNvGraphicFramePr>
          <p:nvPr/>
        </p:nvGraphicFramePr>
        <p:xfrm>
          <a:off x="4455761" y="4056842"/>
          <a:ext cx="45085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0" name="Equation" r:id="rId15" imgW="108204000" imgH="18288000" progId="Equation.DSMT4">
                  <p:embed/>
                </p:oleObj>
              </mc:Choice>
              <mc:Fallback>
                <p:oleObj name="Equation" r:id="rId15" imgW="108204000" imgH="18288000" progId="Equation.DSMT4">
                  <p:embed/>
                  <p:pic>
                    <p:nvPicPr>
                      <p:cNvPr id="0" name="对象 6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455761" y="4056842"/>
                        <a:ext cx="4508500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对象 62"/>
          <p:cNvGraphicFramePr>
            <a:graphicFrameLocks noChangeAspect="1"/>
          </p:cNvGraphicFramePr>
          <p:nvPr/>
        </p:nvGraphicFramePr>
        <p:xfrm>
          <a:off x="4455761" y="5080748"/>
          <a:ext cx="2019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1" name="Equation" r:id="rId17" imgW="48463200" imgH="13411200" progId="Equation.DSMT4">
                  <p:embed/>
                </p:oleObj>
              </mc:Choice>
              <mc:Fallback>
                <p:oleObj name="Equation" r:id="rId17" imgW="48463200" imgH="13411200" progId="Equation.DSMT4">
                  <p:embed/>
                  <p:pic>
                    <p:nvPicPr>
                      <p:cNvPr id="0" name="对象 6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455761" y="5080748"/>
                        <a:ext cx="20193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对象 63"/>
          <p:cNvGraphicFramePr>
            <a:graphicFrameLocks noChangeAspect="1"/>
          </p:cNvGraphicFramePr>
          <p:nvPr/>
        </p:nvGraphicFramePr>
        <p:xfrm>
          <a:off x="4455761" y="5901454"/>
          <a:ext cx="2374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2" name="Equation" r:id="rId19" imgW="56997600" imgH="13411200" progId="Equation.DSMT4">
                  <p:embed/>
                </p:oleObj>
              </mc:Choice>
              <mc:Fallback>
                <p:oleObj name="Equation" r:id="rId19" imgW="56997600" imgH="13411200" progId="Equation.DSMT4">
                  <p:embed/>
                  <p:pic>
                    <p:nvPicPr>
                      <p:cNvPr id="0" name="对象 5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455761" y="5901454"/>
                        <a:ext cx="2374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文本框 64"/>
          <p:cNvSpPr txBox="1"/>
          <p:nvPr/>
        </p:nvSpPr>
        <p:spPr>
          <a:xfrm>
            <a:off x="6830661" y="5857689"/>
            <a:ext cx="1818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= 7×5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1"/>
          <p:cNvSpPr txBox="1"/>
          <p:nvPr/>
        </p:nvSpPr>
        <p:spPr>
          <a:xfrm>
            <a:off x="1111742" y="515796"/>
            <a:ext cx="23201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2. </a:t>
            </a:r>
            <a:r>
              <a:rPr lang="zh-CN" altLang="en-US"/>
              <a:t>计算：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2774531" y="667784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P14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16.2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65113" y="5154139"/>
            <a:ext cx="3354483" cy="1143000"/>
            <a:chOff x="1085341" y="1261179"/>
            <a:chExt cx="3354483" cy="1143000"/>
          </a:xfrm>
        </p:grpSpPr>
        <p:sp>
          <p:nvSpPr>
            <p:cNvPr id="35" name="文本框 10241"/>
            <p:cNvSpPr txBox="1"/>
            <p:nvPr/>
          </p:nvSpPr>
          <p:spPr>
            <a:xfrm>
              <a:off x="1085341" y="1424940"/>
              <a:ext cx="121457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4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36" name="对象 35"/>
            <p:cNvGraphicFramePr>
              <a:graphicFrameLocks noChangeAspect="1"/>
            </p:cNvGraphicFramePr>
            <p:nvPr/>
          </p:nvGraphicFramePr>
          <p:xfrm>
            <a:off x="2141124" y="1261179"/>
            <a:ext cx="2298700" cy="1143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114" name="Equation" r:id="rId1" imgW="55168800" imgH="27432000" progId="Equation.DSMT4">
                    <p:embed/>
                  </p:oleObj>
                </mc:Choice>
                <mc:Fallback>
                  <p:oleObj name="Equation" r:id="rId1" imgW="55168800" imgH="27432000" progId="Equation.DSMT4">
                    <p:embed/>
                    <p:pic>
                      <p:nvPicPr>
                        <p:cNvPr id="0" name="对象 3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41124" y="1261179"/>
                          <a:ext cx="2298700" cy="1143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7" name="组合 36"/>
          <p:cNvGrpSpPr/>
          <p:nvPr/>
        </p:nvGrpSpPr>
        <p:grpSpPr>
          <a:xfrm>
            <a:off x="265113" y="1510750"/>
            <a:ext cx="3607487" cy="646331"/>
            <a:chOff x="1085341" y="1424940"/>
            <a:chExt cx="3607487" cy="646331"/>
          </a:xfrm>
        </p:grpSpPr>
        <p:sp>
          <p:nvSpPr>
            <p:cNvPr id="38" name="文本框 10241"/>
            <p:cNvSpPr txBox="1"/>
            <p:nvPr/>
          </p:nvSpPr>
          <p:spPr>
            <a:xfrm>
              <a:off x="1085341" y="1424940"/>
              <a:ext cx="360748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           ；</a:t>
              </a:r>
              <a:endParaRPr lang="en-US" altLang="zh-CN" dirty="0"/>
            </a:p>
          </p:txBody>
        </p:sp>
        <p:graphicFrame>
          <p:nvGraphicFramePr>
            <p:cNvPr id="39" name="对象 38"/>
            <p:cNvGraphicFramePr>
              <a:graphicFrameLocks noChangeAspect="1"/>
            </p:cNvGraphicFramePr>
            <p:nvPr/>
          </p:nvGraphicFramePr>
          <p:xfrm>
            <a:off x="2141124" y="1459802"/>
            <a:ext cx="21082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115" name="Equation" r:id="rId3" imgW="50596800" imgH="13411200" progId="Equation.DSMT4">
                    <p:embed/>
                  </p:oleObj>
                </mc:Choice>
                <mc:Fallback>
                  <p:oleObj name="Equation" r:id="rId3" imgW="50596800" imgH="13411200" progId="Equation.DSMT4">
                    <p:embed/>
                    <p:pic>
                      <p:nvPicPr>
                        <p:cNvPr id="0" name="对象 3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141124" y="1459802"/>
                          <a:ext cx="21082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0" name="组合 39"/>
          <p:cNvGrpSpPr/>
          <p:nvPr/>
        </p:nvGrpSpPr>
        <p:grpSpPr>
          <a:xfrm>
            <a:off x="265113" y="2409387"/>
            <a:ext cx="3607487" cy="1206500"/>
            <a:chOff x="1085341" y="1149553"/>
            <a:chExt cx="3607487" cy="1206500"/>
          </a:xfrm>
        </p:grpSpPr>
        <p:sp>
          <p:nvSpPr>
            <p:cNvPr id="41" name="文本框 10241"/>
            <p:cNvSpPr txBox="1"/>
            <p:nvPr/>
          </p:nvSpPr>
          <p:spPr>
            <a:xfrm>
              <a:off x="1085341" y="1424940"/>
              <a:ext cx="360748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2</a:t>
              </a:r>
              <a:r>
                <a:rPr lang="zh-CN" altLang="en-US"/>
                <a:t>）               ；</a:t>
              </a:r>
              <a:endParaRPr lang="en-US" altLang="zh-CN" dirty="0"/>
            </a:p>
          </p:txBody>
        </p:sp>
        <p:graphicFrame>
          <p:nvGraphicFramePr>
            <p:cNvPr id="42" name="对象 41"/>
            <p:cNvGraphicFramePr>
              <a:graphicFrameLocks noChangeAspect="1"/>
            </p:cNvGraphicFramePr>
            <p:nvPr/>
          </p:nvGraphicFramePr>
          <p:xfrm>
            <a:off x="2141124" y="1149553"/>
            <a:ext cx="1828800" cy="1206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116" name="Equation" r:id="rId5" imgW="43891200" imgH="28956000" progId="Equation.DSMT4">
                    <p:embed/>
                  </p:oleObj>
                </mc:Choice>
                <mc:Fallback>
                  <p:oleObj name="Equation" r:id="rId5" imgW="43891200" imgH="28956000" progId="Equation.DSMT4">
                    <p:embed/>
                    <p:pic>
                      <p:nvPicPr>
                        <p:cNvPr id="0" name="对象 4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141124" y="1149553"/>
                          <a:ext cx="1828800" cy="1206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3" name="组合 42"/>
          <p:cNvGrpSpPr/>
          <p:nvPr/>
        </p:nvGrpSpPr>
        <p:grpSpPr>
          <a:xfrm>
            <a:off x="265113" y="3857853"/>
            <a:ext cx="5201014" cy="1079500"/>
            <a:chOff x="1085341" y="1212679"/>
            <a:chExt cx="5201014" cy="1079500"/>
          </a:xfrm>
        </p:grpSpPr>
        <p:sp>
          <p:nvSpPr>
            <p:cNvPr id="44" name="文本框 10241"/>
            <p:cNvSpPr txBox="1"/>
            <p:nvPr/>
          </p:nvSpPr>
          <p:spPr>
            <a:xfrm>
              <a:off x="1085341" y="1424940"/>
              <a:ext cx="520101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3</a:t>
              </a:r>
              <a:r>
                <a:rPr lang="zh-CN" altLang="en-US"/>
                <a:t>）                     ；</a:t>
              </a:r>
              <a:endParaRPr lang="en-US" altLang="zh-CN" dirty="0"/>
            </a:p>
          </p:txBody>
        </p:sp>
        <p:graphicFrame>
          <p:nvGraphicFramePr>
            <p:cNvPr id="45" name="对象 44"/>
            <p:cNvGraphicFramePr>
              <a:graphicFrameLocks noChangeAspect="1"/>
            </p:cNvGraphicFramePr>
            <p:nvPr/>
          </p:nvGraphicFramePr>
          <p:xfrm>
            <a:off x="2141124" y="1212679"/>
            <a:ext cx="25146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117" name="Equation" r:id="rId7" imgW="60350400" imgH="25908000" progId="Equation.DSMT4">
                    <p:embed/>
                  </p:oleObj>
                </mc:Choice>
                <mc:Fallback>
                  <p:oleObj name="Equation" r:id="rId7" imgW="60350400" imgH="25908000" progId="Equation.DSMT4">
                    <p:embed/>
                    <p:pic>
                      <p:nvPicPr>
                        <p:cNvPr id="0" name="对象 4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141124" y="1212679"/>
                          <a:ext cx="25146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9968831" y="2291059"/>
          <a:ext cx="9652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18" name="Equation" r:id="rId9" imgW="23164800" imgH="13411200" progId="Equation.DSMT4">
                  <p:embed/>
                </p:oleObj>
              </mc:Choice>
              <mc:Fallback>
                <p:oleObj name="Equation" r:id="rId9" imgW="23164800" imgH="13411200" progId="Equation.DSMT4">
                  <p:embed/>
                  <p:pic>
                    <p:nvPicPr>
                      <p:cNvPr id="0" name="对象 4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968831" y="2291059"/>
                        <a:ext cx="9652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文本框 23"/>
          <p:cNvSpPr txBox="1"/>
          <p:nvPr/>
        </p:nvSpPr>
        <p:spPr>
          <a:xfrm>
            <a:off x="6564432" y="2780872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= 2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87938" y="4074438"/>
            <a:ext cx="1320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= 3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426508" y="5429770"/>
            <a:ext cx="1647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= – 28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3720966" y="1540415"/>
          <a:ext cx="24892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19" name="Equation" r:id="rId11" imgW="59740800" imgH="13411200" progId="Equation.DSMT4">
                  <p:embed/>
                </p:oleObj>
              </mc:Choice>
              <mc:Fallback>
                <p:oleObj name="Equation" r:id="rId11" imgW="59740800" imgH="13411200" progId="Equation.DSMT4">
                  <p:embed/>
                  <p:pic>
                    <p:nvPicPr>
                      <p:cNvPr id="0" name="对象 5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20966" y="1540415"/>
                        <a:ext cx="24892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3590284" y="2409387"/>
          <a:ext cx="18415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20" name="Equation" r:id="rId13" imgW="44196000" imgH="28956000" progId="Equation.DSMT4">
                  <p:embed/>
                </p:oleObj>
              </mc:Choice>
              <mc:Fallback>
                <p:oleObj name="Equation" r:id="rId13" imgW="44196000" imgH="28956000" progId="Equation.DSMT4">
                  <p:embed/>
                  <p:pic>
                    <p:nvPicPr>
                      <p:cNvPr id="0" name="对象 5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590284" y="2409387"/>
                        <a:ext cx="18415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4210050" y="3775075"/>
          <a:ext cx="22860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21" name="Equation" r:id="rId15" imgW="54864000" imgH="29870400" progId="Equation.DSMT4">
                  <p:embed/>
                </p:oleObj>
              </mc:Choice>
              <mc:Fallback>
                <p:oleObj name="Equation" r:id="rId15" imgW="54864000" imgH="29870400" progId="Equation.DSMT4">
                  <p:embed/>
                  <p:pic>
                    <p:nvPicPr>
                      <p:cNvPr id="0" name="对象 6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210050" y="3775075"/>
                        <a:ext cx="2286000" cy="1244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3821857" y="5446239"/>
          <a:ext cx="2413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22" name="Equation" r:id="rId17" imgW="57912000" imgH="13411200" progId="Equation.DSMT4">
                  <p:embed/>
                </p:oleObj>
              </mc:Choice>
              <mc:Fallback>
                <p:oleObj name="Equation" r:id="rId17" imgW="57912000" imgH="13411200" progId="Equation.DSMT4">
                  <p:embed/>
                  <p:pic>
                    <p:nvPicPr>
                      <p:cNvPr id="0" name="对象 6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21857" y="5446239"/>
                        <a:ext cx="24130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6303121" y="1230787"/>
          <a:ext cx="18415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23" name="Equation" r:id="rId19" imgW="44196000" imgH="28956000" progId="Equation.DSMT4">
                  <p:embed/>
                </p:oleObj>
              </mc:Choice>
              <mc:Fallback>
                <p:oleObj name="Equation" r:id="rId19" imgW="44196000" imgH="28956000" progId="Equation.DSMT4">
                  <p:embed/>
                  <p:pic>
                    <p:nvPicPr>
                      <p:cNvPr id="0" name="对象 2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303121" y="1230787"/>
                        <a:ext cx="18415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8237576" y="1211737"/>
          <a:ext cx="16383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24" name="Equation" r:id="rId21" imgW="39319200" imgH="28956000" progId="Equation.DSMT4">
                  <p:embed/>
                </p:oleObj>
              </mc:Choice>
              <mc:Fallback>
                <p:oleObj name="Equation" r:id="rId21" imgW="39319200" imgH="28956000" progId="Equation.DSMT4">
                  <p:embed/>
                  <p:pic>
                    <p:nvPicPr>
                      <p:cNvPr id="0" name="对象 3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237576" y="1211737"/>
                        <a:ext cx="16383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对象 45"/>
          <p:cNvGraphicFramePr>
            <a:graphicFrameLocks noChangeAspect="1"/>
          </p:cNvGraphicFramePr>
          <p:nvPr/>
        </p:nvGraphicFramePr>
        <p:xfrm>
          <a:off x="9968831" y="1205387"/>
          <a:ext cx="16383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25" name="Equation" r:id="rId23" imgW="39319200" imgH="28346400" progId="Equation.DSMT4">
                  <p:embed/>
                </p:oleObj>
              </mc:Choice>
              <mc:Fallback>
                <p:oleObj name="Equation" r:id="rId23" imgW="39319200" imgH="28346400" progId="Equation.DSMT4">
                  <p:embed/>
                  <p:pic>
                    <p:nvPicPr>
                      <p:cNvPr id="0" name="对象 3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968831" y="1205387"/>
                        <a:ext cx="16383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对象 46"/>
          <p:cNvGraphicFramePr>
            <a:graphicFrameLocks noChangeAspect="1"/>
          </p:cNvGraphicFramePr>
          <p:nvPr/>
        </p:nvGraphicFramePr>
        <p:xfrm>
          <a:off x="5524739" y="2739587"/>
          <a:ext cx="9652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26" name="Equation" r:id="rId25" imgW="23164800" imgH="13106400" progId="Equation.DSMT4">
                  <p:embed/>
                </p:oleObj>
              </mc:Choice>
              <mc:Fallback>
                <p:oleObj name="Equation" r:id="rId25" imgW="23164800" imgH="13106400" progId="Equation.DSMT4">
                  <p:embed/>
                  <p:pic>
                    <p:nvPicPr>
                      <p:cNvPr id="0" name="对象 2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524739" y="2739587"/>
                        <a:ext cx="9652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对象 48"/>
          <p:cNvGraphicFramePr>
            <a:graphicFrameLocks noChangeAspect="1"/>
          </p:cNvGraphicFramePr>
          <p:nvPr/>
        </p:nvGraphicFramePr>
        <p:xfrm>
          <a:off x="6312960" y="5446239"/>
          <a:ext cx="2070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27" name="Equation" r:id="rId27" imgW="49682400" imgH="13411200" progId="Equation.DSMT4">
                  <p:embed/>
                </p:oleObj>
              </mc:Choice>
              <mc:Fallback>
                <p:oleObj name="Equation" r:id="rId27" imgW="49682400" imgH="13411200" progId="Equation.DSMT4">
                  <p:embed/>
                  <p:pic>
                    <p:nvPicPr>
                      <p:cNvPr id="0" name="对象 3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312960" y="5446239"/>
                        <a:ext cx="20701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1"/>
          <p:cNvSpPr txBox="1"/>
          <p:nvPr/>
        </p:nvSpPr>
        <p:spPr>
          <a:xfrm>
            <a:off x="1263796" y="55472"/>
            <a:ext cx="23201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3. </a:t>
            </a:r>
            <a:r>
              <a:rPr lang="zh-CN" altLang="en-US"/>
              <a:t>计算：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2926585" y="207460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P14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16.2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263796" y="690635"/>
            <a:ext cx="5561354" cy="646331"/>
            <a:chOff x="1085341" y="1424940"/>
            <a:chExt cx="5561354" cy="646331"/>
          </a:xfrm>
        </p:grpSpPr>
        <p:sp>
          <p:nvSpPr>
            <p:cNvPr id="38" name="文本框 10241"/>
            <p:cNvSpPr txBox="1"/>
            <p:nvPr/>
          </p:nvSpPr>
          <p:spPr>
            <a:xfrm>
              <a:off x="1085341" y="1424940"/>
              <a:ext cx="556135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                         ；</a:t>
              </a:r>
              <a:endParaRPr lang="en-US" altLang="zh-CN" dirty="0"/>
            </a:p>
          </p:txBody>
        </p:sp>
        <p:graphicFrame>
          <p:nvGraphicFramePr>
            <p:cNvPr id="39" name="对象 38"/>
            <p:cNvGraphicFramePr>
              <a:graphicFrameLocks noChangeAspect="1"/>
            </p:cNvGraphicFramePr>
            <p:nvPr/>
          </p:nvGraphicFramePr>
          <p:xfrm>
            <a:off x="2283138" y="1459802"/>
            <a:ext cx="35179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078" name="Equation" r:id="rId1" imgW="84429600" imgH="13411200" progId="Equation.DSMT4">
                    <p:embed/>
                  </p:oleObj>
                </mc:Choice>
                <mc:Fallback>
                  <p:oleObj name="Equation" r:id="rId1" imgW="84429600" imgH="13411200" progId="Equation.DSMT4">
                    <p:embed/>
                    <p:pic>
                      <p:nvPicPr>
                        <p:cNvPr id="0" name="对象 3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283138" y="1459802"/>
                          <a:ext cx="35179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0" name="组合 39"/>
          <p:cNvGrpSpPr/>
          <p:nvPr/>
        </p:nvGrpSpPr>
        <p:grpSpPr>
          <a:xfrm>
            <a:off x="6095104" y="410550"/>
            <a:ext cx="4665662" cy="1206500"/>
            <a:chOff x="1085341" y="1149553"/>
            <a:chExt cx="4665662" cy="1206500"/>
          </a:xfrm>
        </p:grpSpPr>
        <p:sp>
          <p:nvSpPr>
            <p:cNvPr id="41" name="文本框 10241"/>
            <p:cNvSpPr txBox="1"/>
            <p:nvPr/>
          </p:nvSpPr>
          <p:spPr>
            <a:xfrm>
              <a:off x="1085341" y="1424940"/>
              <a:ext cx="46656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2</a:t>
              </a:r>
              <a:r>
                <a:rPr lang="zh-CN" altLang="en-US"/>
                <a:t>）                        ；</a:t>
              </a:r>
              <a:endParaRPr lang="en-US" altLang="zh-CN" dirty="0"/>
            </a:p>
          </p:txBody>
        </p:sp>
        <p:graphicFrame>
          <p:nvGraphicFramePr>
            <p:cNvPr id="42" name="对象 41"/>
            <p:cNvGraphicFramePr>
              <a:graphicFrameLocks noChangeAspect="1"/>
            </p:cNvGraphicFramePr>
            <p:nvPr/>
          </p:nvGraphicFramePr>
          <p:xfrm>
            <a:off x="2283138" y="1149553"/>
            <a:ext cx="2743200" cy="1206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079" name="Equation" r:id="rId3" imgW="65836800" imgH="28956000" progId="Equation.DSMT4">
                    <p:embed/>
                  </p:oleObj>
                </mc:Choice>
                <mc:Fallback>
                  <p:oleObj name="Equation" r:id="rId3" imgW="65836800" imgH="28956000" progId="Equation.DSMT4">
                    <p:embed/>
                    <p:pic>
                      <p:nvPicPr>
                        <p:cNvPr id="0" name="对象 4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283138" y="1149553"/>
                          <a:ext cx="2743200" cy="1206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3" name="组合 42"/>
          <p:cNvGrpSpPr/>
          <p:nvPr/>
        </p:nvGrpSpPr>
        <p:grpSpPr>
          <a:xfrm>
            <a:off x="1263796" y="1321099"/>
            <a:ext cx="6773097" cy="1409700"/>
            <a:chOff x="1085341" y="1047579"/>
            <a:chExt cx="6773097" cy="1409700"/>
          </a:xfrm>
        </p:grpSpPr>
        <p:sp>
          <p:nvSpPr>
            <p:cNvPr id="44" name="文本框 10241"/>
            <p:cNvSpPr txBox="1"/>
            <p:nvPr/>
          </p:nvSpPr>
          <p:spPr>
            <a:xfrm>
              <a:off x="1085341" y="1424940"/>
              <a:ext cx="186057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3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45" name="对象 44"/>
            <p:cNvGraphicFramePr>
              <a:graphicFrameLocks noChangeAspect="1"/>
            </p:cNvGraphicFramePr>
            <p:nvPr/>
          </p:nvGraphicFramePr>
          <p:xfrm>
            <a:off x="2283138" y="1047579"/>
            <a:ext cx="5575300" cy="1409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080" name="Equation" r:id="rId5" imgW="133807200" imgH="33832800" progId="Equation.DSMT4">
                    <p:embed/>
                  </p:oleObj>
                </mc:Choice>
                <mc:Fallback>
                  <p:oleObj name="Equation" r:id="rId5" imgW="133807200" imgH="33832800" progId="Equation.DSMT4">
                    <p:embed/>
                    <p:pic>
                      <p:nvPicPr>
                        <p:cNvPr id="0" name="对象 4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283138" y="1047579"/>
                          <a:ext cx="5575300" cy="1409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" name="组合 12"/>
          <p:cNvGrpSpPr/>
          <p:nvPr/>
        </p:nvGrpSpPr>
        <p:grpSpPr>
          <a:xfrm>
            <a:off x="288196" y="2634649"/>
            <a:ext cx="5291247" cy="646331"/>
            <a:chOff x="2594915" y="2785601"/>
            <a:chExt cx="5291247" cy="646331"/>
          </a:xfrm>
        </p:grpSpPr>
        <p:sp>
          <p:nvSpPr>
            <p:cNvPr id="14" name="Text Box 3"/>
            <p:cNvSpPr txBox="1"/>
            <p:nvPr/>
          </p:nvSpPr>
          <p:spPr>
            <a:xfrm>
              <a:off x="2594915" y="2785601"/>
              <a:ext cx="225952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: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4368262" y="2819991"/>
            <a:ext cx="35179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081" name="Equation" r:id="rId7" imgW="84429600" imgH="13411200" progId="Equation.DSMT4">
                    <p:embed/>
                  </p:oleObj>
                </mc:Choice>
                <mc:Fallback>
                  <p:oleObj name="Equation" r:id="rId7" imgW="84429600" imgH="13411200" progId="Equation.DSMT4">
                    <p:embed/>
                    <p:pic>
                      <p:nvPicPr>
                        <p:cNvPr id="0" name="对象 1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368262" y="2819991"/>
                          <a:ext cx="35179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5611020" y="2667225"/>
          <a:ext cx="48768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82" name="Equation" r:id="rId9" imgW="117043200" imgH="13106400" progId="Equation.DSMT4">
                  <p:embed/>
                </p:oleObj>
              </mc:Choice>
              <mc:Fallback>
                <p:oleObj name="Equation" r:id="rId9" imgW="117043200" imgH="131064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11020" y="2667225"/>
                        <a:ext cx="48768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10593617" y="2654525"/>
          <a:ext cx="12065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83" name="Equation" r:id="rId11" imgW="28956000" imgH="13106400" progId="Equation.DSMT4">
                  <p:embed/>
                </p:oleObj>
              </mc:Choice>
              <mc:Fallback>
                <p:oleObj name="Equation" r:id="rId11" imgW="28956000" imgH="13106400" progId="Equation.DSMT4">
                  <p:embed/>
                  <p:pic>
                    <p:nvPicPr>
                      <p:cNvPr id="0" name="对象 2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593617" y="2654525"/>
                        <a:ext cx="12065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294924" y="3354557"/>
            <a:ext cx="3449762" cy="1206500"/>
            <a:chOff x="2594915" y="2495594"/>
            <a:chExt cx="3449762" cy="1206500"/>
          </a:xfrm>
        </p:grpSpPr>
        <p:sp>
          <p:nvSpPr>
            <p:cNvPr id="19" name="Text Box 3"/>
            <p:cNvSpPr txBox="1"/>
            <p:nvPr/>
          </p:nvSpPr>
          <p:spPr>
            <a:xfrm>
              <a:off x="2594915" y="2785601"/>
              <a:ext cx="1410833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3601304" y="2495594"/>
            <a:ext cx="2443373" cy="1206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084" name="Equation" r:id="rId13" imgW="65836800" imgH="28956000" progId="Equation.DSMT4">
                    <p:embed/>
                  </p:oleObj>
                </mc:Choice>
                <mc:Fallback>
                  <p:oleObj name="Equation" r:id="rId13" imgW="65836800" imgH="28956000" progId="Equation.DSMT4">
                    <p:embed/>
                    <p:pic>
                      <p:nvPicPr>
                        <p:cNvPr id="0" name="对象 14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601304" y="2495594"/>
                          <a:ext cx="2443373" cy="1206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3791465" y="3355450"/>
          <a:ext cx="3822492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85" name="Equation" r:id="rId15" imgW="103632000" imgH="28956000" progId="Equation.DSMT4">
                  <p:embed/>
                </p:oleObj>
              </mc:Choice>
              <mc:Fallback>
                <p:oleObj name="Equation" r:id="rId15" imgW="103632000" imgH="28956000" progId="Equation.DSMT4">
                  <p:embed/>
                  <p:pic>
                    <p:nvPicPr>
                      <p:cNvPr id="0" name="对象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791465" y="3355450"/>
                        <a:ext cx="3822492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7660736" y="3355450"/>
          <a:ext cx="27432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86" name="Equation" r:id="rId17" imgW="74371200" imgH="28346400" progId="Equation.DSMT4">
                  <p:embed/>
                </p:oleObj>
              </mc:Choice>
              <mc:Fallback>
                <p:oleObj name="Equation" r:id="rId17" imgW="74371200" imgH="28346400" progId="Equation.DSMT4">
                  <p:embed/>
                  <p:pic>
                    <p:nvPicPr>
                      <p:cNvPr id="0" name="对象 2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660736" y="3355450"/>
                        <a:ext cx="27432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10450715" y="3354557"/>
          <a:ext cx="10414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87" name="Equation" r:id="rId19" imgW="24993600" imgH="28346400" progId="Equation.DSMT4">
                  <p:embed/>
                </p:oleObj>
              </mc:Choice>
              <mc:Fallback>
                <p:oleObj name="Equation" r:id="rId19" imgW="24993600" imgH="28346400" progId="Equation.DSMT4">
                  <p:embed/>
                  <p:pic>
                    <p:nvPicPr>
                      <p:cNvPr id="0" name="对象 2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450715" y="3354557"/>
                        <a:ext cx="10414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-125990" y="4491666"/>
            <a:ext cx="6486684" cy="1409700"/>
            <a:chOff x="2685115" y="2518817"/>
            <a:chExt cx="6486684" cy="1409700"/>
          </a:xfrm>
        </p:grpSpPr>
        <p:sp>
          <p:nvSpPr>
            <p:cNvPr id="26" name="Text Box 3"/>
            <p:cNvSpPr txBox="1"/>
            <p:nvPr/>
          </p:nvSpPr>
          <p:spPr>
            <a:xfrm>
              <a:off x="2685115" y="2785601"/>
              <a:ext cx="1410833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3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3736199" y="2518817"/>
            <a:ext cx="5435600" cy="1409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088" name="Equation" r:id="rId21" imgW="130454400" imgH="33832800" progId="Equation.DSMT4">
                    <p:embed/>
                  </p:oleObj>
                </mc:Choice>
                <mc:Fallback>
                  <p:oleObj name="Equation" r:id="rId21" imgW="130454400" imgH="33832800" progId="Equation.DSMT4">
                    <p:embed/>
                    <p:pic>
                      <p:nvPicPr>
                        <p:cNvPr id="0" name="对象 14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3736199" y="2518817"/>
                          <a:ext cx="5435600" cy="1409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6361307" y="4573588"/>
          <a:ext cx="49784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89" name="Equation" r:id="rId23" imgW="119481600" imgH="28346400" progId="Equation.DSMT4">
                  <p:embed/>
                </p:oleObj>
              </mc:Choice>
              <mc:Fallback>
                <p:oleObj name="Equation" r:id="rId23" imgW="119481600" imgH="28346400" progId="Equation.DSMT4">
                  <p:embed/>
                  <p:pic>
                    <p:nvPicPr>
                      <p:cNvPr id="0" name="对象 1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361307" y="4573588"/>
                        <a:ext cx="49784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6424386" y="5625055"/>
          <a:ext cx="25146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90" name="Equation" r:id="rId25" imgW="60350400" imgH="28346400" progId="Equation.DSMT4">
                  <p:embed/>
                </p:oleObj>
              </mc:Choice>
              <mc:Fallback>
                <p:oleObj name="Equation" r:id="rId25" imgW="60350400" imgH="28346400" progId="Equation.DSMT4">
                  <p:embed/>
                  <p:pic>
                    <p:nvPicPr>
                      <p:cNvPr id="0" name="对象 2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424386" y="5625055"/>
                        <a:ext cx="25146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1"/>
          <p:cNvSpPr txBox="1"/>
          <p:nvPr/>
        </p:nvSpPr>
        <p:spPr>
          <a:xfrm>
            <a:off x="1351532" y="143425"/>
            <a:ext cx="23201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4. </a:t>
            </a:r>
            <a:r>
              <a:rPr lang="zh-CN" altLang="en-US"/>
              <a:t>计算：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3014321" y="237357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P14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16.2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T4】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18854" y="953222"/>
            <a:ext cx="5561354" cy="825500"/>
            <a:chOff x="1085341" y="1381044"/>
            <a:chExt cx="5561354" cy="825500"/>
          </a:xfrm>
        </p:grpSpPr>
        <p:sp>
          <p:nvSpPr>
            <p:cNvPr id="38" name="文本框 10241"/>
            <p:cNvSpPr txBox="1"/>
            <p:nvPr/>
          </p:nvSpPr>
          <p:spPr>
            <a:xfrm>
              <a:off x="1085341" y="1424940"/>
              <a:ext cx="556135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                     ；</a:t>
              </a:r>
              <a:endParaRPr lang="en-US" altLang="zh-CN" dirty="0"/>
            </a:p>
          </p:txBody>
        </p:sp>
        <p:graphicFrame>
          <p:nvGraphicFramePr>
            <p:cNvPr id="39" name="对象 38"/>
            <p:cNvGraphicFramePr>
              <a:graphicFrameLocks noChangeAspect="1"/>
            </p:cNvGraphicFramePr>
            <p:nvPr/>
          </p:nvGraphicFramePr>
          <p:xfrm>
            <a:off x="2269490" y="1381044"/>
            <a:ext cx="30480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036" name="Equation" r:id="rId1" imgW="73152000" imgH="19812000" progId="Equation.DSMT4">
                    <p:embed/>
                  </p:oleObj>
                </mc:Choice>
                <mc:Fallback>
                  <p:oleObj name="Equation" r:id="rId1" imgW="73152000" imgH="19812000" progId="Equation.DSMT4">
                    <p:embed/>
                    <p:pic>
                      <p:nvPicPr>
                        <p:cNvPr id="0" name="对象 3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269490" y="1381044"/>
                          <a:ext cx="30480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3" name="组合 42"/>
          <p:cNvGrpSpPr/>
          <p:nvPr/>
        </p:nvGrpSpPr>
        <p:grpSpPr>
          <a:xfrm>
            <a:off x="4988902" y="615433"/>
            <a:ext cx="5235449" cy="1409700"/>
            <a:chOff x="1085341" y="1047579"/>
            <a:chExt cx="5235449" cy="1409700"/>
          </a:xfrm>
        </p:grpSpPr>
        <p:sp>
          <p:nvSpPr>
            <p:cNvPr id="44" name="文本框 10241"/>
            <p:cNvSpPr txBox="1"/>
            <p:nvPr/>
          </p:nvSpPr>
          <p:spPr>
            <a:xfrm>
              <a:off x="1085341" y="1424940"/>
              <a:ext cx="186057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2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45" name="对象 44"/>
            <p:cNvGraphicFramePr>
              <a:graphicFrameLocks noChangeAspect="1"/>
            </p:cNvGraphicFramePr>
            <p:nvPr/>
          </p:nvGraphicFramePr>
          <p:xfrm>
            <a:off x="2269490" y="1047579"/>
            <a:ext cx="4051300" cy="1409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037" name="Equation" r:id="rId3" imgW="97231200" imgH="33832800" progId="Equation.DSMT4">
                    <p:embed/>
                  </p:oleObj>
                </mc:Choice>
                <mc:Fallback>
                  <p:oleObj name="Equation" r:id="rId3" imgW="97231200" imgH="33832800" progId="Equation.DSMT4">
                    <p:embed/>
                    <p:pic>
                      <p:nvPicPr>
                        <p:cNvPr id="0" name="对象 4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269490" y="1047579"/>
                          <a:ext cx="4051300" cy="1409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组合 9"/>
          <p:cNvGrpSpPr/>
          <p:nvPr/>
        </p:nvGrpSpPr>
        <p:grpSpPr>
          <a:xfrm>
            <a:off x="99511" y="2101846"/>
            <a:ext cx="4758763" cy="825500"/>
            <a:chOff x="2594915" y="2762323"/>
            <a:chExt cx="4758763" cy="825500"/>
          </a:xfrm>
        </p:grpSpPr>
        <p:sp>
          <p:nvSpPr>
            <p:cNvPr id="11" name="Text Box 3"/>
            <p:cNvSpPr txBox="1"/>
            <p:nvPr/>
          </p:nvSpPr>
          <p:spPr>
            <a:xfrm>
              <a:off x="2594915" y="2785601"/>
              <a:ext cx="225952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: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4305678" y="2762323"/>
            <a:ext cx="30480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038" name="Equation" r:id="rId5" imgW="73152000" imgH="19812000" progId="Equation.DSMT4">
                    <p:embed/>
                  </p:oleObj>
                </mc:Choice>
                <mc:Fallback>
                  <p:oleObj name="Equation" r:id="rId5" imgW="73152000" imgH="19812000" progId="Equation.DSMT4">
                    <p:embed/>
                    <p:pic>
                      <p:nvPicPr>
                        <p:cNvPr id="0" name="对象 1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305678" y="2762323"/>
                          <a:ext cx="30480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368881" y="3228926"/>
          <a:ext cx="40640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39" name="Equation" r:id="rId7" imgW="97536000" imgH="19812000" progId="Equation.DSMT4">
                  <p:embed/>
                </p:oleObj>
              </mc:Choice>
              <mc:Fallback>
                <p:oleObj name="Equation" r:id="rId7" imgW="97536000" imgH="19812000" progId="Equation.DSMT4">
                  <p:embed/>
                  <p:pic>
                    <p:nvPicPr>
                      <p:cNvPr id="0" name="对象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68881" y="3228926"/>
                        <a:ext cx="4064000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1368881" y="4134633"/>
          <a:ext cx="4546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40" name="Equation" r:id="rId9" imgW="109118400" imgH="13411200" progId="Equation.DSMT4">
                  <p:embed/>
                </p:oleObj>
              </mc:Choice>
              <mc:Fallback>
                <p:oleObj name="Equation" r:id="rId9" imgW="109118400" imgH="13411200" progId="Equation.DSMT4">
                  <p:embed/>
                  <p:pic>
                    <p:nvPicPr>
                      <p:cNvPr id="0" name="对象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68881" y="4134633"/>
                        <a:ext cx="45466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1368881" y="4774157"/>
          <a:ext cx="2057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41" name="Equation" r:id="rId11" imgW="49377600" imgH="13411200" progId="Equation.DSMT4">
                  <p:embed/>
                </p:oleObj>
              </mc:Choice>
              <mc:Fallback>
                <p:oleObj name="Equation" r:id="rId11" imgW="49377600" imgH="13411200" progId="Equation.DSMT4">
                  <p:embed/>
                  <p:pic>
                    <p:nvPicPr>
                      <p:cNvPr id="0" name="对象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368881" y="4774157"/>
                        <a:ext cx="20574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5567137" y="1813154"/>
            <a:ext cx="5135719" cy="1409700"/>
            <a:chOff x="3069861" y="2470833"/>
            <a:chExt cx="5135719" cy="1409700"/>
          </a:xfrm>
        </p:grpSpPr>
        <p:sp>
          <p:nvSpPr>
            <p:cNvPr id="23" name="Text Box 3"/>
            <p:cNvSpPr txBox="1"/>
            <p:nvPr/>
          </p:nvSpPr>
          <p:spPr>
            <a:xfrm>
              <a:off x="3069861" y="2785601"/>
              <a:ext cx="178457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4255880" y="2470833"/>
            <a:ext cx="3949700" cy="1409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042" name="Equation" r:id="rId13" imgW="94792800" imgH="33832800" progId="Equation.DSMT4">
                    <p:embed/>
                  </p:oleObj>
                </mc:Choice>
                <mc:Fallback>
                  <p:oleObj name="Equation" r:id="rId13" imgW="94792800" imgH="33832800" progId="Equation.DSMT4">
                    <p:embed/>
                    <p:pic>
                      <p:nvPicPr>
                        <p:cNvPr id="0" name="对象 11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4255880" y="2470833"/>
                          <a:ext cx="3949700" cy="1409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6216594" y="3205003"/>
          <a:ext cx="45466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43" name="Equation" r:id="rId15" imgW="109118400" imgH="29870400" progId="Equation.DSMT4">
                  <p:embed/>
                </p:oleObj>
              </mc:Choice>
              <mc:Fallback>
                <p:oleObj name="Equation" r:id="rId15" imgW="109118400" imgH="29870400" progId="Equation.DSMT4">
                  <p:embed/>
                  <p:pic>
                    <p:nvPicPr>
                      <p:cNvPr id="0" name="对象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216594" y="3205003"/>
                        <a:ext cx="4546600" cy="1244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6216594" y="4412931"/>
          <a:ext cx="30226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44" name="Equation" r:id="rId17" imgW="72542400" imgH="29870400" progId="Equation.DSMT4">
                  <p:embed/>
                </p:oleObj>
              </mc:Choice>
              <mc:Fallback>
                <p:oleObj name="Equation" r:id="rId17" imgW="72542400" imgH="29870400" progId="Equation.DSMT4">
                  <p:embed/>
                  <p:pic>
                    <p:nvPicPr>
                      <p:cNvPr id="0" name="对象 2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216594" y="4412931"/>
                        <a:ext cx="3022600" cy="1244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6193393" y="5621245"/>
          <a:ext cx="23241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45" name="Equation" r:id="rId19" imgW="55778400" imgH="28956000" progId="Equation.DSMT4">
                  <p:embed/>
                </p:oleObj>
              </mc:Choice>
              <mc:Fallback>
                <p:oleObj name="Equation" r:id="rId19" imgW="55778400" imgH="28956000" progId="Equation.DSMT4">
                  <p:embed/>
                  <p:pic>
                    <p:nvPicPr>
                      <p:cNvPr id="0" name="对象 2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193393" y="5621245"/>
                        <a:ext cx="23241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8590531" y="5619431"/>
          <a:ext cx="17780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46" name="Equation" r:id="rId21" imgW="42672000" imgH="28346400" progId="Equation.DSMT4">
                  <p:embed/>
                </p:oleObj>
              </mc:Choice>
              <mc:Fallback>
                <p:oleObj name="Equation" r:id="rId21" imgW="42672000" imgH="28346400" progId="Equation.DSMT4">
                  <p:embed/>
                  <p:pic>
                    <p:nvPicPr>
                      <p:cNvPr id="0" name="对象 3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590531" y="5619431"/>
                        <a:ext cx="17780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980804" y="1718311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P14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16.2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T5】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59796" y="720568"/>
            <a:ext cx="10895391" cy="1143000"/>
            <a:chOff x="1085340" y="1222480"/>
            <a:chExt cx="10895391" cy="1143000"/>
          </a:xfrm>
        </p:grpSpPr>
        <p:sp>
          <p:nvSpPr>
            <p:cNvPr id="38" name="文本框 10241"/>
            <p:cNvSpPr txBox="1"/>
            <p:nvPr/>
          </p:nvSpPr>
          <p:spPr>
            <a:xfrm>
              <a:off x="1085340" y="1424940"/>
              <a:ext cx="1089539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en-US" altLang="zh-CN"/>
                <a:t>5. </a:t>
              </a:r>
              <a:r>
                <a:rPr lang="zh-CN" altLang="en-US"/>
                <a:t>已知                                           求                 的近似值</a:t>
              </a:r>
              <a:r>
                <a:rPr lang="en-US" altLang="zh-CN"/>
                <a:t>.</a:t>
              </a:r>
              <a:r>
                <a:rPr lang="zh-CN" altLang="en-US"/>
                <a:t>           </a:t>
              </a:r>
              <a:endParaRPr lang="en-US" altLang="zh-CN" dirty="0"/>
            </a:p>
          </p:txBody>
        </p:sp>
        <p:graphicFrame>
          <p:nvGraphicFramePr>
            <p:cNvPr id="39" name="对象 38"/>
            <p:cNvGraphicFramePr>
              <a:graphicFrameLocks noChangeAspect="1"/>
            </p:cNvGraphicFramePr>
            <p:nvPr/>
          </p:nvGraphicFramePr>
          <p:xfrm>
            <a:off x="2639694" y="1489180"/>
            <a:ext cx="4711700" cy="609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14" name="Equation" r:id="rId1" imgW="113080800" imgH="14630400" progId="Equation.DSMT4">
                    <p:embed/>
                  </p:oleObj>
                </mc:Choice>
                <mc:Fallback>
                  <p:oleObj name="Equation" r:id="rId1" imgW="113080800" imgH="14630400" progId="Equation.DSMT4">
                    <p:embed/>
                    <p:pic>
                      <p:nvPicPr>
                        <p:cNvPr id="0" name="对象 3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639694" y="1489180"/>
                          <a:ext cx="4711700" cy="609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8015799" y="1222480"/>
            <a:ext cx="1752600" cy="1143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15" name="Equation" r:id="rId3" imgW="42062400" imgH="27432000" progId="Equation.DSMT4">
                    <p:embed/>
                  </p:oleObj>
                </mc:Choice>
                <mc:Fallback>
                  <p:oleObj name="Equation" r:id="rId3" imgW="42062400" imgH="27432000" progId="Equation.DSMT4">
                    <p:embed/>
                    <p:pic>
                      <p:nvPicPr>
                        <p:cNvPr id="0" name="对象 3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8015799" y="1222480"/>
                          <a:ext cx="1752600" cy="1143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762630" y="2231797"/>
            <a:ext cx="2616024" cy="1143000"/>
            <a:chOff x="2594915" y="2603637"/>
            <a:chExt cx="2616024" cy="1143000"/>
          </a:xfrm>
        </p:grpSpPr>
        <p:sp>
          <p:nvSpPr>
            <p:cNvPr id="8" name="Text Box 3"/>
            <p:cNvSpPr txBox="1"/>
            <p:nvPr/>
          </p:nvSpPr>
          <p:spPr>
            <a:xfrm>
              <a:off x="2594915" y="2785601"/>
              <a:ext cx="113874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: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458339" y="2603637"/>
            <a:ext cx="1752600" cy="1143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16" name="Equation" r:id="rId5" imgW="42062400" imgH="27432000" progId="Equation.DSMT4">
                    <p:embed/>
                  </p:oleObj>
                </mc:Choice>
                <mc:Fallback>
                  <p:oleObj name="Equation" r:id="rId5" imgW="42062400" imgH="27432000" progId="Equation.DSMT4">
                    <p:embed/>
                    <p:pic>
                      <p:nvPicPr>
                        <p:cNvPr id="0" name="对象 1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458339" y="2603637"/>
                          <a:ext cx="1752600" cy="1143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118735" y="3532666"/>
          <a:ext cx="40259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17" name="Equation" r:id="rId7" imgW="96621600" imgH="29870400" progId="Equation.DSMT4">
                  <p:embed/>
                </p:oleObj>
              </mc:Choice>
              <mc:Fallback>
                <p:oleObj name="Equation" r:id="rId7" imgW="96621600" imgH="29870400" progId="Equation.DSMT4">
                  <p:embed/>
                  <p:pic>
                    <p:nvPicPr>
                      <p:cNvPr id="0" name="对象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18735" y="3532666"/>
                        <a:ext cx="4025900" cy="1244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118735" y="4963884"/>
          <a:ext cx="21209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18" name="Equation" r:id="rId9" imgW="50901600" imgH="28346400" progId="Equation.DSMT4">
                  <p:embed/>
                </p:oleObj>
              </mc:Choice>
              <mc:Fallback>
                <p:oleObj name="Equation" r:id="rId9" imgW="50901600" imgH="2834640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18735" y="4963884"/>
                        <a:ext cx="21209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5038261" y="2140906"/>
            <a:ext cx="5960731" cy="2281919"/>
            <a:chOff x="2340403" y="2486162"/>
            <a:chExt cx="5960731" cy="2281919"/>
          </a:xfrm>
        </p:grpSpPr>
        <p:sp>
          <p:nvSpPr>
            <p:cNvPr id="15" name="Text Box 3"/>
            <p:cNvSpPr txBox="1"/>
            <p:nvPr/>
          </p:nvSpPr>
          <p:spPr>
            <a:xfrm>
              <a:off x="2340403" y="2785601"/>
              <a:ext cx="113874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所以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3493323" y="2486162"/>
            <a:ext cx="3949700" cy="1244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19" name="Equation" r:id="rId11" imgW="94792800" imgH="29870400" progId="Equation.DSMT4">
                    <p:embed/>
                  </p:oleObj>
                </mc:Choice>
                <mc:Fallback>
                  <p:oleObj name="Equation" r:id="rId11" imgW="94792800" imgH="29870400" progId="Equation.DSMT4">
                    <p:embed/>
                    <p:pic>
                      <p:nvPicPr>
                        <p:cNvPr id="0" name="对象 8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493323" y="2486162"/>
                          <a:ext cx="3949700" cy="1244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342034" y="3688581"/>
            <a:ext cx="29591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20" name="Equation" r:id="rId13" imgW="71018400" imgH="25908000" progId="Equation.DSMT4">
                    <p:embed/>
                  </p:oleObj>
                </mc:Choice>
                <mc:Fallback>
                  <p:oleObj name="Equation" r:id="rId13" imgW="71018400" imgH="25908000" progId="Equation.DSMT4">
                    <p:embed/>
                    <p:pic>
                      <p:nvPicPr>
                        <p:cNvPr id="0" name="对象 15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5342034" y="3688581"/>
                          <a:ext cx="29591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8039892" y="4594827"/>
          <a:ext cx="2870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21" name="Equation" r:id="rId15" imgW="68884800" imgH="9144000" progId="Equation.DSMT4">
                  <p:embed/>
                </p:oleObj>
              </mc:Choice>
              <mc:Fallback>
                <p:oleObj name="Equation" r:id="rId15" imgW="68884800" imgH="9144000" progId="Equation.DSMT4">
                  <p:embed/>
                  <p:pic>
                    <p:nvPicPr>
                      <p:cNvPr id="0" name="对象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039892" y="4594827"/>
                        <a:ext cx="28702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8039892" y="5363934"/>
          <a:ext cx="1397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22" name="Equation" r:id="rId17" imgW="33528000" imgH="9144000" progId="Equation.DSMT4">
                  <p:embed/>
                </p:oleObj>
              </mc:Choice>
              <mc:Fallback>
                <p:oleObj name="Equation" r:id="rId17" imgW="33528000" imgH="9144000" progId="Equation.DSMT4">
                  <p:embed/>
                  <p:pic>
                    <p:nvPicPr>
                      <p:cNvPr id="0" name="对象 1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039892" y="5363934"/>
                        <a:ext cx="13970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1"/>
          <p:cNvSpPr txBox="1"/>
          <p:nvPr/>
        </p:nvSpPr>
        <p:spPr>
          <a:xfrm>
            <a:off x="1201407" y="314927"/>
            <a:ext cx="9348313" cy="14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/>
              <a:t>6. </a:t>
            </a:r>
            <a:r>
              <a:rPr lang="zh-CN" altLang="en-US"/>
              <a:t>下列各方程后面括号内给出的数，哪些是相应方程的解？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4321960" y="1231482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P14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16.2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T6】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55081" y="2017097"/>
            <a:ext cx="8561624" cy="825500"/>
            <a:chOff x="1085341" y="1395120"/>
            <a:chExt cx="8561624" cy="825500"/>
          </a:xfrm>
        </p:grpSpPr>
        <p:sp>
          <p:nvSpPr>
            <p:cNvPr id="38" name="文本框 10241"/>
            <p:cNvSpPr txBox="1"/>
            <p:nvPr/>
          </p:nvSpPr>
          <p:spPr>
            <a:xfrm>
              <a:off x="1085341" y="1424940"/>
              <a:ext cx="856162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                                                  ；</a:t>
              </a:r>
              <a:endParaRPr lang="en-US" altLang="zh-CN" dirty="0"/>
            </a:p>
          </p:txBody>
        </p:sp>
        <p:graphicFrame>
          <p:nvGraphicFramePr>
            <p:cNvPr id="39" name="对象 38"/>
            <p:cNvGraphicFramePr>
              <a:graphicFrameLocks noChangeAspect="1"/>
            </p:cNvGraphicFramePr>
            <p:nvPr/>
          </p:nvGraphicFramePr>
          <p:xfrm>
            <a:off x="2269490" y="1395120"/>
            <a:ext cx="63627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66" name="Equation" r:id="rId1" imgW="152704800" imgH="19812000" progId="Equation.DSMT4">
                    <p:embed/>
                  </p:oleObj>
                </mc:Choice>
                <mc:Fallback>
                  <p:oleObj name="Equation" r:id="rId1" imgW="152704800" imgH="19812000" progId="Equation.DSMT4">
                    <p:embed/>
                    <p:pic>
                      <p:nvPicPr>
                        <p:cNvPr id="0" name="对象 3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269490" y="1395120"/>
                          <a:ext cx="63627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3" name="组合 42"/>
          <p:cNvGrpSpPr/>
          <p:nvPr/>
        </p:nvGrpSpPr>
        <p:grpSpPr>
          <a:xfrm>
            <a:off x="555081" y="3641256"/>
            <a:ext cx="10925050" cy="825500"/>
            <a:chOff x="1085341" y="1393665"/>
            <a:chExt cx="10925050" cy="825500"/>
          </a:xfrm>
        </p:grpSpPr>
        <p:sp>
          <p:nvSpPr>
            <p:cNvPr id="44" name="文本框 10241"/>
            <p:cNvSpPr txBox="1"/>
            <p:nvPr/>
          </p:nvSpPr>
          <p:spPr>
            <a:xfrm>
              <a:off x="1085341" y="1424940"/>
              <a:ext cx="186057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2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45" name="对象 44"/>
            <p:cNvGraphicFramePr>
              <a:graphicFrameLocks noChangeAspect="1"/>
            </p:cNvGraphicFramePr>
            <p:nvPr/>
          </p:nvGraphicFramePr>
          <p:xfrm>
            <a:off x="2269490" y="1393665"/>
            <a:ext cx="9740901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67" name="Equation" r:id="rId3" imgW="233781600" imgH="19812000" progId="Equation.DSMT4">
                    <p:embed/>
                  </p:oleObj>
                </mc:Choice>
                <mc:Fallback>
                  <p:oleObj name="Equation" r:id="rId3" imgW="233781600" imgH="19812000" progId="Equation.DSMT4">
                    <p:embed/>
                    <p:pic>
                      <p:nvPicPr>
                        <p:cNvPr id="0" name="对象 4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269490" y="1393665"/>
                          <a:ext cx="9740901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181678" y="2693248"/>
          <a:ext cx="11811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68" name="Equation" r:id="rId5" imgW="1120775" imgH="457200" progId="Equation.DSMT4">
                  <p:embed/>
                </p:oleObj>
              </mc:Choice>
              <mc:Fallback>
                <p:oleObj name="Equation" r:id="rId5" imgW="1120775" imgH="457200" progId="Equation.DSMT4">
                  <p:embed/>
                  <p:pic>
                    <p:nvPicPr>
                      <p:cNvPr id="0" name="图片 3796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81678" y="2693248"/>
                        <a:ext cx="1181100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227" y="2505397"/>
            <a:ext cx="659096" cy="65909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011" y="2505397"/>
            <a:ext cx="659096" cy="659096"/>
          </a:xfrm>
          <a:prstGeom prst="rect">
            <a:avLst/>
          </a:prstGeom>
        </p:spPr>
      </p:pic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2021122" y="4397375"/>
          <a:ext cx="22225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69" name="Equation" r:id="rId8" imgW="53340000" imgH="17068800" progId="Equation.DSMT4">
                  <p:embed/>
                </p:oleObj>
              </mc:Choice>
              <mc:Fallback>
                <p:oleObj name="Equation" r:id="rId8" imgW="53340000" imgH="170688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21122" y="4397375"/>
                        <a:ext cx="222250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图片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417" y="4136583"/>
            <a:ext cx="659096" cy="65909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5692" y="4093879"/>
            <a:ext cx="659096" cy="6590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1"/>
          <p:cNvSpPr txBox="1"/>
          <p:nvPr/>
        </p:nvSpPr>
        <p:spPr>
          <a:xfrm>
            <a:off x="1659581" y="425045"/>
            <a:ext cx="23201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7. </a:t>
            </a:r>
            <a:r>
              <a:rPr lang="zh-CN" altLang="en-US"/>
              <a:t>计算：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3322370" y="577033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P14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16.2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T7】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659580" y="1450195"/>
            <a:ext cx="6979453" cy="825500"/>
            <a:chOff x="1085340" y="1407877"/>
            <a:chExt cx="6979453" cy="825500"/>
          </a:xfrm>
        </p:grpSpPr>
        <p:sp>
          <p:nvSpPr>
            <p:cNvPr id="38" name="文本框 10241"/>
            <p:cNvSpPr txBox="1"/>
            <p:nvPr/>
          </p:nvSpPr>
          <p:spPr>
            <a:xfrm>
              <a:off x="1085340" y="1424940"/>
              <a:ext cx="697945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                                      ；</a:t>
              </a:r>
              <a:endParaRPr lang="en-US" altLang="zh-CN" dirty="0"/>
            </a:p>
          </p:txBody>
        </p:sp>
        <p:graphicFrame>
          <p:nvGraphicFramePr>
            <p:cNvPr id="39" name="对象 38"/>
            <p:cNvGraphicFramePr>
              <a:graphicFrameLocks noChangeAspect="1"/>
            </p:cNvGraphicFramePr>
            <p:nvPr/>
          </p:nvGraphicFramePr>
          <p:xfrm>
            <a:off x="2255842" y="1407877"/>
            <a:ext cx="49657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988" name="Equation" r:id="rId1" imgW="119176800" imgH="19812000" progId="Equation.DSMT4">
                    <p:embed/>
                  </p:oleObj>
                </mc:Choice>
                <mc:Fallback>
                  <p:oleObj name="Equation" r:id="rId1" imgW="119176800" imgH="19812000" progId="Equation.DSMT4">
                    <p:embed/>
                    <p:pic>
                      <p:nvPicPr>
                        <p:cNvPr id="0" name="对象 3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255842" y="1407877"/>
                          <a:ext cx="49657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0" name="组合 39"/>
          <p:cNvGrpSpPr/>
          <p:nvPr/>
        </p:nvGrpSpPr>
        <p:grpSpPr>
          <a:xfrm>
            <a:off x="1659580" y="2654490"/>
            <a:ext cx="7252408" cy="825500"/>
            <a:chOff x="1085341" y="1367893"/>
            <a:chExt cx="7252408" cy="825500"/>
          </a:xfrm>
        </p:grpSpPr>
        <p:sp>
          <p:nvSpPr>
            <p:cNvPr id="41" name="文本框 10241"/>
            <p:cNvSpPr txBox="1"/>
            <p:nvPr/>
          </p:nvSpPr>
          <p:spPr>
            <a:xfrm>
              <a:off x="1085341" y="1424940"/>
              <a:ext cx="725240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2</a:t>
              </a:r>
              <a:r>
                <a:rPr lang="zh-CN" altLang="en-US"/>
                <a:t>）                                            ；</a:t>
              </a:r>
              <a:endParaRPr lang="en-US" altLang="zh-CN" dirty="0"/>
            </a:p>
          </p:txBody>
        </p:sp>
        <p:graphicFrame>
          <p:nvGraphicFramePr>
            <p:cNvPr id="42" name="对象 41"/>
            <p:cNvGraphicFramePr>
              <a:graphicFrameLocks noChangeAspect="1"/>
            </p:cNvGraphicFramePr>
            <p:nvPr/>
          </p:nvGraphicFramePr>
          <p:xfrm>
            <a:off x="2245425" y="1367893"/>
            <a:ext cx="49530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989" name="Equation" r:id="rId3" imgW="118872000" imgH="19812000" progId="Equation.DSMT4">
                    <p:embed/>
                  </p:oleObj>
                </mc:Choice>
                <mc:Fallback>
                  <p:oleObj name="Equation" r:id="rId3" imgW="118872000" imgH="19812000" progId="Equation.DSMT4">
                    <p:embed/>
                    <p:pic>
                      <p:nvPicPr>
                        <p:cNvPr id="0" name="对象 4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245425" y="1367893"/>
                          <a:ext cx="49530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3" name="组合 42"/>
          <p:cNvGrpSpPr/>
          <p:nvPr/>
        </p:nvGrpSpPr>
        <p:grpSpPr>
          <a:xfrm>
            <a:off x="1659581" y="5165348"/>
            <a:ext cx="6555301" cy="825500"/>
            <a:chOff x="1085341" y="1339618"/>
            <a:chExt cx="6555301" cy="825500"/>
          </a:xfrm>
        </p:grpSpPr>
        <p:sp>
          <p:nvSpPr>
            <p:cNvPr id="44" name="文本框 10241"/>
            <p:cNvSpPr txBox="1"/>
            <p:nvPr/>
          </p:nvSpPr>
          <p:spPr>
            <a:xfrm>
              <a:off x="1085341" y="1424940"/>
              <a:ext cx="186057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4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45" name="对象 44"/>
            <p:cNvGraphicFramePr>
              <a:graphicFrameLocks noChangeAspect="1"/>
            </p:cNvGraphicFramePr>
            <p:nvPr/>
          </p:nvGraphicFramePr>
          <p:xfrm>
            <a:off x="2255842" y="1339618"/>
            <a:ext cx="53848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990" name="Equation" r:id="rId5" imgW="129235200" imgH="19812000" progId="Equation.DSMT4">
                    <p:embed/>
                  </p:oleObj>
                </mc:Choice>
                <mc:Fallback>
                  <p:oleObj name="Equation" r:id="rId5" imgW="129235200" imgH="19812000" progId="Equation.DSMT4">
                    <p:embed/>
                    <p:pic>
                      <p:nvPicPr>
                        <p:cNvPr id="0" name="对象 4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255842" y="1339618"/>
                          <a:ext cx="53848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" name="组合 12"/>
          <p:cNvGrpSpPr/>
          <p:nvPr/>
        </p:nvGrpSpPr>
        <p:grpSpPr>
          <a:xfrm>
            <a:off x="1659580" y="3862269"/>
            <a:ext cx="4359083" cy="914400"/>
            <a:chOff x="1085341" y="1324101"/>
            <a:chExt cx="4359083" cy="914400"/>
          </a:xfrm>
        </p:grpSpPr>
        <p:sp>
          <p:nvSpPr>
            <p:cNvPr id="14" name="文本框 10241"/>
            <p:cNvSpPr txBox="1"/>
            <p:nvPr/>
          </p:nvSpPr>
          <p:spPr>
            <a:xfrm>
              <a:off x="1085341" y="1424940"/>
              <a:ext cx="435908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3</a:t>
              </a:r>
              <a:r>
                <a:rPr lang="zh-CN" altLang="en-US"/>
                <a:t>）                     ；</a:t>
              </a:r>
              <a:endParaRPr lang="en-US" altLang="zh-CN" dirty="0"/>
            </a:p>
          </p:txBody>
        </p:sp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2245425" y="1324101"/>
            <a:ext cx="23749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991" name="Equation" r:id="rId7" imgW="56997600" imgH="21945600" progId="Equation.DSMT4">
                    <p:embed/>
                  </p:oleObj>
                </mc:Choice>
                <mc:Fallback>
                  <p:oleObj name="Equation" r:id="rId7" imgW="56997600" imgH="21945600" progId="Equation.DSMT4">
                    <p:embed/>
                    <p:pic>
                      <p:nvPicPr>
                        <p:cNvPr id="0" name="对象 4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245425" y="1324101"/>
                          <a:ext cx="23749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267694" y="631284"/>
            <a:ext cx="6979453" cy="825500"/>
            <a:chOff x="1085340" y="1407877"/>
            <a:chExt cx="6979453" cy="825500"/>
          </a:xfrm>
        </p:grpSpPr>
        <p:sp>
          <p:nvSpPr>
            <p:cNvPr id="38" name="文本框 10241"/>
            <p:cNvSpPr txBox="1"/>
            <p:nvPr/>
          </p:nvSpPr>
          <p:spPr>
            <a:xfrm>
              <a:off x="1085340" y="1424940"/>
              <a:ext cx="697945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                                      ；</a:t>
              </a:r>
              <a:endParaRPr lang="en-US" altLang="zh-CN" dirty="0"/>
            </a:p>
          </p:txBody>
        </p:sp>
        <p:graphicFrame>
          <p:nvGraphicFramePr>
            <p:cNvPr id="39" name="对象 38"/>
            <p:cNvGraphicFramePr>
              <a:graphicFrameLocks noChangeAspect="1"/>
            </p:cNvGraphicFramePr>
            <p:nvPr/>
          </p:nvGraphicFramePr>
          <p:xfrm>
            <a:off x="2255842" y="1407877"/>
            <a:ext cx="49657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78" name="Equation" r:id="rId1" imgW="119176800" imgH="19812000" progId="Equation.DSMT4">
                    <p:embed/>
                  </p:oleObj>
                </mc:Choice>
                <mc:Fallback>
                  <p:oleObj name="Equation" r:id="rId1" imgW="119176800" imgH="19812000" progId="Equation.DSMT4">
                    <p:embed/>
                    <p:pic>
                      <p:nvPicPr>
                        <p:cNvPr id="0" name="对象 3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255842" y="1407877"/>
                          <a:ext cx="49657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0" name="组合 39"/>
          <p:cNvGrpSpPr/>
          <p:nvPr/>
        </p:nvGrpSpPr>
        <p:grpSpPr>
          <a:xfrm>
            <a:off x="1267694" y="3078460"/>
            <a:ext cx="7252408" cy="825500"/>
            <a:chOff x="1085341" y="1367893"/>
            <a:chExt cx="7252408" cy="825500"/>
          </a:xfrm>
        </p:grpSpPr>
        <p:sp>
          <p:nvSpPr>
            <p:cNvPr id="41" name="文本框 10241"/>
            <p:cNvSpPr txBox="1"/>
            <p:nvPr/>
          </p:nvSpPr>
          <p:spPr>
            <a:xfrm>
              <a:off x="1085341" y="1424940"/>
              <a:ext cx="725240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2</a:t>
              </a:r>
              <a:r>
                <a:rPr lang="zh-CN" altLang="en-US"/>
                <a:t>）                                            ；</a:t>
              </a:r>
              <a:endParaRPr lang="en-US" altLang="zh-CN" dirty="0"/>
            </a:p>
          </p:txBody>
        </p:sp>
        <p:graphicFrame>
          <p:nvGraphicFramePr>
            <p:cNvPr id="42" name="对象 41"/>
            <p:cNvGraphicFramePr>
              <a:graphicFrameLocks noChangeAspect="1"/>
            </p:cNvGraphicFramePr>
            <p:nvPr/>
          </p:nvGraphicFramePr>
          <p:xfrm>
            <a:off x="2245425" y="1367893"/>
            <a:ext cx="49530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79" name="Equation" r:id="rId3" imgW="118872000" imgH="19812000" progId="Equation.DSMT4">
                    <p:embed/>
                  </p:oleObj>
                </mc:Choice>
                <mc:Fallback>
                  <p:oleObj name="Equation" r:id="rId3" imgW="118872000" imgH="19812000" progId="Equation.DSMT4">
                    <p:embed/>
                    <p:pic>
                      <p:nvPicPr>
                        <p:cNvPr id="0" name="对象 4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245425" y="1367893"/>
                          <a:ext cx="49530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383784" y="1584793"/>
            <a:ext cx="6674468" cy="825500"/>
            <a:chOff x="1711005" y="2761683"/>
            <a:chExt cx="6674468" cy="825500"/>
          </a:xfrm>
        </p:grpSpPr>
        <p:sp>
          <p:nvSpPr>
            <p:cNvPr id="17" name="Text Box 3"/>
            <p:cNvSpPr txBox="1"/>
            <p:nvPr/>
          </p:nvSpPr>
          <p:spPr>
            <a:xfrm>
              <a:off x="1711005" y="2785601"/>
              <a:ext cx="195117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: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3419773" y="2761683"/>
            <a:ext cx="49657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80" name="Equation" r:id="rId5" imgW="119176800" imgH="19812000" progId="Equation.DSMT4">
                    <p:embed/>
                  </p:oleObj>
                </mc:Choice>
                <mc:Fallback>
                  <p:oleObj name="Equation" r:id="rId5" imgW="119176800" imgH="19812000" progId="Equation.DSMT4">
                    <p:embed/>
                    <p:pic>
                      <p:nvPicPr>
                        <p:cNvPr id="0" name="对象 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419773" y="2761683"/>
                          <a:ext cx="49657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7102496" y="1499309"/>
          <a:ext cx="35687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1" name="Equation" r:id="rId7" imgW="85648800" imgH="21945600" progId="Equation.DSMT4">
                  <p:embed/>
                </p:oleObj>
              </mc:Choice>
              <mc:Fallback>
                <p:oleObj name="Equation" r:id="rId7" imgW="85648800" imgH="2194560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02496" y="1499309"/>
                        <a:ext cx="35687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7102496" y="2619614"/>
          <a:ext cx="1701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2" name="Equation" r:id="rId9" imgW="40843200" imgH="9144000" progId="Equation.DSMT4">
                  <p:embed/>
                </p:oleObj>
              </mc:Choice>
              <mc:Fallback>
                <p:oleObj name="Equation" r:id="rId9" imgW="40843200" imgH="9144000" progId="Equation.DSMT4">
                  <p:embed/>
                  <p:pic>
                    <p:nvPicPr>
                      <p:cNvPr id="0" name="对象 1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102496" y="2619614"/>
                        <a:ext cx="17018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8886846" y="2618340"/>
          <a:ext cx="1092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3" name="Equation" r:id="rId11" imgW="26212800" imgH="9144000" progId="Equation.DSMT4">
                  <p:embed/>
                </p:oleObj>
              </mc:Choice>
              <mc:Fallback>
                <p:oleObj name="Equation" r:id="rId11" imgW="26212800" imgH="9144000" progId="Equation.DSMT4">
                  <p:embed/>
                  <p:pic>
                    <p:nvPicPr>
                      <p:cNvPr id="0" name="对象 1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886846" y="2618340"/>
                        <a:ext cx="10922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943898" y="4093817"/>
            <a:ext cx="6107777" cy="825500"/>
            <a:chOff x="2271119" y="2762201"/>
            <a:chExt cx="6107777" cy="825500"/>
          </a:xfrm>
        </p:grpSpPr>
        <p:sp>
          <p:nvSpPr>
            <p:cNvPr id="23" name="Text Box 3"/>
            <p:cNvSpPr txBox="1"/>
            <p:nvPr/>
          </p:nvSpPr>
          <p:spPr>
            <a:xfrm>
              <a:off x="2271119" y="2785601"/>
              <a:ext cx="146253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3425896" y="2762201"/>
            <a:ext cx="49530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84" name="Equation" r:id="rId13" imgW="118872000" imgH="19812000" progId="Equation.DSMT4">
                    <p:embed/>
                  </p:oleObj>
                </mc:Choice>
                <mc:Fallback>
                  <p:oleObj name="Equation" r:id="rId13" imgW="118872000" imgH="19812000" progId="Equation.DSMT4">
                    <p:embed/>
                    <p:pic>
                      <p:nvPicPr>
                        <p:cNvPr id="0" name="对象 17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425896" y="2762201"/>
                          <a:ext cx="49530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7064375" y="4919317"/>
          <a:ext cx="35560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5" name="Equation" r:id="rId15" imgW="85344000" imgH="21945600" progId="Equation.DSMT4">
                  <p:embed/>
                </p:oleObj>
              </mc:Choice>
              <mc:Fallback>
                <p:oleObj name="Equation" r:id="rId15" imgW="85344000" imgH="21945600" progId="Equation.DSMT4">
                  <p:embed/>
                  <p:pic>
                    <p:nvPicPr>
                      <p:cNvPr id="0" name="对象 1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064375" y="4919317"/>
                        <a:ext cx="35560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7046913" y="6044855"/>
          <a:ext cx="1739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6" name="Equation" r:id="rId17" imgW="41757600" imgH="9144000" progId="Equation.DSMT4">
                  <p:embed/>
                </p:oleObj>
              </mc:Choice>
              <mc:Fallback>
                <p:oleObj name="Equation" r:id="rId17" imgW="41757600" imgH="9144000" progId="Equation.DSMT4">
                  <p:embed/>
                  <p:pic>
                    <p:nvPicPr>
                      <p:cNvPr id="0" name="对象 1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046913" y="6044855"/>
                        <a:ext cx="17399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8874127" y="6053019"/>
          <a:ext cx="622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7" name="Equation" r:id="rId19" imgW="14935200" imgH="9144000" progId="Equation.DSMT4">
                  <p:embed/>
                </p:oleObj>
              </mc:Choice>
              <mc:Fallback>
                <p:oleObj name="Equation" r:id="rId19" imgW="14935200" imgH="9144000" progId="Equation.DSMT4">
                  <p:embed/>
                  <p:pic>
                    <p:nvPicPr>
                      <p:cNvPr id="0" name="对象 2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874127" y="6053019"/>
                        <a:ext cx="6223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1725613" y="5026210"/>
          <a:ext cx="53213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8" name="Equation" r:id="rId21" imgW="127711200" imgH="19812000" progId="Equation.DSMT4">
                  <p:embed/>
                </p:oleObj>
              </mc:Choice>
              <mc:Fallback>
                <p:oleObj name="Equation" r:id="rId21" imgW="127711200" imgH="19812000" progId="Equation.DSMT4">
                  <p:embed/>
                  <p:pic>
                    <p:nvPicPr>
                      <p:cNvPr id="0" name="对象 2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725613" y="5026210"/>
                        <a:ext cx="5321300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993</Words>
  <Application>WPS 演示</Application>
  <PresentationFormat>宽屏</PresentationFormat>
  <Paragraphs>127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91</vt:i4>
      </vt:variant>
      <vt:variant>
        <vt:lpstr>幻灯片标题</vt:lpstr>
      </vt:variant>
      <vt:variant>
        <vt:i4>11</vt:i4>
      </vt:variant>
    </vt:vector>
  </HeadingPairs>
  <TitlesOfParts>
    <vt:vector size="116" baseType="lpstr">
      <vt:lpstr>Arial</vt:lpstr>
      <vt:lpstr>宋体</vt:lpstr>
      <vt:lpstr>Wingdings</vt:lpstr>
      <vt:lpstr>微软雅黑</vt:lpstr>
      <vt:lpstr>Aa楷体</vt:lpstr>
      <vt:lpstr>楷体_GB2312</vt:lpstr>
      <vt:lpstr>楷体</vt:lpstr>
      <vt:lpstr>黑体</vt:lpstr>
      <vt:lpstr>Calibri</vt:lpstr>
      <vt:lpstr>仿宋</vt:lpstr>
      <vt:lpstr>Times New Roman</vt:lpstr>
      <vt:lpstr>Arial Unicode MS</vt:lpstr>
      <vt:lpstr>等线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310</cp:revision>
  <dcterms:created xsi:type="dcterms:W3CDTF">2025-11-05T05:12:00Z</dcterms:created>
  <dcterms:modified xsi:type="dcterms:W3CDTF">2026-02-04T08:30:31Z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0318C37ECD354812AB330AF89F2E7CE3_12</vt:lpwstr>
  </property>
  <property fmtid="{D5CDD505-2E9C-101B-9397-08002B2CF9AE}" pid="3" name="KSOProductBuildVer">
    <vt:lpwstr>2052-12.1.0.24657</vt:lpwstr>
  </property>
</Properties>
</file>