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68" r:id="rId4"/>
    <p:sldId id="319" r:id="rId6"/>
    <p:sldId id="320" r:id="rId7"/>
    <p:sldId id="382" r:id="rId8"/>
    <p:sldId id="344" r:id="rId9"/>
    <p:sldId id="380" r:id="rId10"/>
    <p:sldId id="381" r:id="rId11"/>
    <p:sldId id="371" r:id="rId12"/>
    <p:sldId id="384" r:id="rId13"/>
    <p:sldId id="383" r:id="rId14"/>
    <p:sldId id="386" r:id="rId15"/>
    <p:sldId id="387" r:id="rId16"/>
    <p:sldId id="388" r:id="rId17"/>
    <p:sldId id="335" r:id="rId18"/>
    <p:sldId id="367" r:id="rId19"/>
    <p:sldId id="389" r:id="rId20"/>
    <p:sldId id="338" r:id="rId21"/>
    <p:sldId id="33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531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3" autoAdjust="0"/>
    <p:restoredTop sz="94660"/>
  </p:normalViewPr>
  <p:slideViewPr>
    <p:cSldViewPr snapToGrid="0">
      <p:cViewPr varScale="1">
        <p:scale>
          <a:sx n="59" d="100"/>
          <a:sy n="59" d="100"/>
        </p:scale>
        <p:origin x="84" y="12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5.wmf"/><Relationship Id="rId3" Type="http://schemas.openxmlformats.org/officeDocument/2006/relationships/image" Target="../media/image54.wmf"/><Relationship Id="rId2" Type="http://schemas.openxmlformats.org/officeDocument/2006/relationships/image" Target="../media/image57.wmf"/><Relationship Id="rId1" Type="http://schemas.openxmlformats.org/officeDocument/2006/relationships/image" Target="../media/image5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70.wmf"/><Relationship Id="rId7" Type="http://schemas.openxmlformats.org/officeDocument/2006/relationships/image" Target="../media/image69.wmf"/><Relationship Id="rId6" Type="http://schemas.openxmlformats.org/officeDocument/2006/relationships/image" Target="../media/image68.wmf"/><Relationship Id="rId5" Type="http://schemas.openxmlformats.org/officeDocument/2006/relationships/image" Target="../media/image67.wmf"/><Relationship Id="rId4" Type="http://schemas.openxmlformats.org/officeDocument/2006/relationships/image" Target="../media/image66.wmf"/><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78.wmf"/><Relationship Id="rId7" Type="http://schemas.openxmlformats.org/officeDocument/2006/relationships/image" Target="../media/image77.wmf"/><Relationship Id="rId6" Type="http://schemas.openxmlformats.org/officeDocument/2006/relationships/image" Target="../media/image76.wmf"/><Relationship Id="rId5" Type="http://schemas.openxmlformats.org/officeDocument/2006/relationships/image" Target="../media/image75.wmf"/><Relationship Id="rId4" Type="http://schemas.openxmlformats.org/officeDocument/2006/relationships/image" Target="../media/image74.wmf"/><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12.wmf"/><Relationship Id="rId8" Type="http://schemas.openxmlformats.org/officeDocument/2006/relationships/image" Target="../media/image11.wmf"/><Relationship Id="rId7" Type="http://schemas.openxmlformats.org/officeDocument/2006/relationships/image" Target="../media/image10.wmf"/><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0" Type="http://schemas.openxmlformats.org/officeDocument/2006/relationships/image" Target="../media/image13.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22.wmf"/><Relationship Id="rId8" Type="http://schemas.openxmlformats.org/officeDocument/2006/relationships/image" Target="../media/image21.wmf"/><Relationship Id="rId7" Type="http://schemas.openxmlformats.org/officeDocument/2006/relationships/image" Target="../media/image20.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0" Type="http://schemas.openxmlformats.org/officeDocument/2006/relationships/image" Target="../media/image23.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43.wmf"/><Relationship Id="rId8" Type="http://schemas.openxmlformats.org/officeDocument/2006/relationships/image" Target="../media/image42.wmf"/><Relationship Id="rId7" Type="http://schemas.openxmlformats.org/officeDocument/2006/relationships/image" Target="../media/image41.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 Id="rId3" Type="http://schemas.openxmlformats.org/officeDocument/2006/relationships/image" Target="../media/image37.wmf"/><Relationship Id="rId2" Type="http://schemas.openxmlformats.org/officeDocument/2006/relationships/image" Target="../media/image36.wmf"/><Relationship Id="rId11" Type="http://schemas.openxmlformats.org/officeDocument/2006/relationships/image" Target="../media/image45.wmf"/><Relationship Id="rId10" Type="http://schemas.openxmlformats.org/officeDocument/2006/relationships/image" Target="../media/image44.wmf"/><Relationship Id="rId1" Type="http://schemas.openxmlformats.org/officeDocument/2006/relationships/image" Target="../media/image3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emf"/></Relationships>
</file>

<file path=ppt/drawings/_rels/vmlDrawing9.vml.rels><?xml version="1.0" encoding="UTF-8" standalone="yes"?>
<Relationships xmlns="http://schemas.openxmlformats.org/package/2006/relationships"><Relationship Id="rId7" Type="http://schemas.openxmlformats.org/officeDocument/2006/relationships/image" Target="../media/image55.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856D56-FB0D-4926-8F17-139F6E30AD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84EAC2-5B78-4F14-BC17-3DFAED9445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等腰三角形 6"/>
          <p:cNvSpPr/>
          <p:nvPr userDrawn="1"/>
        </p:nvSpPr>
        <p:spPr>
          <a:xfrm rot="10800000">
            <a:off x="9365673" y="0"/>
            <a:ext cx="1079724" cy="1006120"/>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9680476" y="4290466"/>
            <a:ext cx="2755364" cy="2567534"/>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0800000">
            <a:off x="-169817" y="-2"/>
            <a:ext cx="2760617" cy="257242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0800000">
            <a:off x="-674915" y="-29028"/>
            <a:ext cx="2018940" cy="188131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0909183" y="4977916"/>
            <a:ext cx="2048774" cy="1909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a:off x="1783930" y="-352697"/>
            <a:ext cx="1547123" cy="1441657"/>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a:off x="9753832" y="4397068"/>
            <a:ext cx="748469" cy="69744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a:off x="10550403" y="6018276"/>
            <a:ext cx="760970" cy="70909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10800000">
            <a:off x="1071898" y="101847"/>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10800000">
            <a:off x="1858695" y="1577568"/>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0800000">
            <a:off x="10193719" y="431758"/>
            <a:ext cx="634768" cy="59149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0800000">
            <a:off x="8954215" y="5760400"/>
            <a:ext cx="1542375" cy="1437232"/>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userDrawn="1"/>
        </p:nvCxnSpPr>
        <p:spPr>
          <a:xfrm>
            <a:off x="5285065" y="15599"/>
            <a:ext cx="462593" cy="860810"/>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796482" y="-49558"/>
            <a:ext cx="427655" cy="79579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3095898" y="-61095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210217" y="1441655"/>
            <a:ext cx="646054" cy="1202200"/>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377029" y="4042998"/>
            <a:ext cx="642900" cy="1196331"/>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126371" y="2594146"/>
            <a:ext cx="370003" cy="68851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2092408" y="4290466"/>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a:off x="8580861" y="630735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433992" y="6190978"/>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a:off x="750810" y="3649515"/>
            <a:ext cx="388492" cy="722920"/>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a:off x="-285428" y="1716983"/>
            <a:ext cx="459407" cy="854881"/>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等腰三角形 2"/>
          <p:cNvSpPr/>
          <p:nvPr userDrawn="1"/>
        </p:nvSpPr>
        <p:spPr>
          <a:xfrm rot="10800000">
            <a:off x="4354" y="-2"/>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rot="10800000">
            <a:off x="604034"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userDrawn="1"/>
        </p:nvSpPr>
        <p:spPr>
          <a:xfrm rot="10800000">
            <a:off x="237364"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userDrawn="1"/>
        </p:nvSpPr>
        <p:spPr>
          <a:xfrm>
            <a:off x="10975553" y="5733805"/>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a:off x="10737303" y="6118927"/>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11179591" y="5916304"/>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2.xml"/><Relationship Id="rId6" Type="http://schemas.openxmlformats.org/officeDocument/2006/relationships/image" Target="../media/image34.wmf"/><Relationship Id="rId5" Type="http://schemas.openxmlformats.org/officeDocument/2006/relationships/oleObject" Target="../embeddings/oleObject33.bin"/><Relationship Id="rId4" Type="http://schemas.openxmlformats.org/officeDocument/2006/relationships/image" Target="../media/image33.wmf"/><Relationship Id="rId3" Type="http://schemas.openxmlformats.org/officeDocument/2006/relationships/oleObject" Target="../embeddings/oleObject32.bin"/><Relationship Id="rId2" Type="http://schemas.openxmlformats.org/officeDocument/2006/relationships/image" Target="../media/image32.wmf"/><Relationship Id="rId1" Type="http://schemas.openxmlformats.org/officeDocument/2006/relationships/oleObject" Target="../embeddings/oleObject31.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38.bin"/><Relationship Id="rId8" Type="http://schemas.openxmlformats.org/officeDocument/2006/relationships/image" Target="../media/image38.wmf"/><Relationship Id="rId7" Type="http://schemas.openxmlformats.org/officeDocument/2006/relationships/oleObject" Target="../embeddings/oleObject37.bin"/><Relationship Id="rId6" Type="http://schemas.openxmlformats.org/officeDocument/2006/relationships/image" Target="../media/image37.wmf"/><Relationship Id="rId5" Type="http://schemas.openxmlformats.org/officeDocument/2006/relationships/oleObject" Target="../embeddings/oleObject36.bin"/><Relationship Id="rId4" Type="http://schemas.openxmlformats.org/officeDocument/2006/relationships/image" Target="../media/image36.wmf"/><Relationship Id="rId3" Type="http://schemas.openxmlformats.org/officeDocument/2006/relationships/oleObject" Target="../embeddings/oleObject35.bin"/><Relationship Id="rId24" Type="http://schemas.openxmlformats.org/officeDocument/2006/relationships/vmlDrawing" Target="../drawings/vmlDrawing7.vml"/><Relationship Id="rId23" Type="http://schemas.openxmlformats.org/officeDocument/2006/relationships/slideLayout" Target="../slideLayouts/slideLayout2.xml"/><Relationship Id="rId22" Type="http://schemas.openxmlformats.org/officeDocument/2006/relationships/image" Target="../media/image45.wmf"/><Relationship Id="rId21" Type="http://schemas.openxmlformats.org/officeDocument/2006/relationships/oleObject" Target="../embeddings/oleObject44.bin"/><Relationship Id="rId20" Type="http://schemas.openxmlformats.org/officeDocument/2006/relationships/image" Target="../media/image44.wmf"/><Relationship Id="rId2" Type="http://schemas.openxmlformats.org/officeDocument/2006/relationships/image" Target="../media/image35.wmf"/><Relationship Id="rId19" Type="http://schemas.openxmlformats.org/officeDocument/2006/relationships/oleObject" Target="../embeddings/oleObject43.bin"/><Relationship Id="rId18" Type="http://schemas.openxmlformats.org/officeDocument/2006/relationships/image" Target="../media/image43.wmf"/><Relationship Id="rId17" Type="http://schemas.openxmlformats.org/officeDocument/2006/relationships/oleObject" Target="../embeddings/oleObject42.bin"/><Relationship Id="rId16" Type="http://schemas.openxmlformats.org/officeDocument/2006/relationships/image" Target="../media/image42.wmf"/><Relationship Id="rId15" Type="http://schemas.openxmlformats.org/officeDocument/2006/relationships/oleObject" Target="../embeddings/oleObject41.bin"/><Relationship Id="rId14" Type="http://schemas.openxmlformats.org/officeDocument/2006/relationships/image" Target="../media/image41.wmf"/><Relationship Id="rId13" Type="http://schemas.openxmlformats.org/officeDocument/2006/relationships/oleObject" Target="../embeddings/oleObject40.bin"/><Relationship Id="rId12" Type="http://schemas.openxmlformats.org/officeDocument/2006/relationships/image" Target="../media/image40.wmf"/><Relationship Id="rId11" Type="http://schemas.openxmlformats.org/officeDocument/2006/relationships/oleObject" Target="../embeddings/oleObject39.bin"/><Relationship Id="rId10" Type="http://schemas.openxmlformats.org/officeDocument/2006/relationships/image" Target="../media/image39.wmf"/><Relationship Id="rId1" Type="http://schemas.openxmlformats.org/officeDocument/2006/relationships/oleObject" Target="../embeddings/oleObject34.bin"/></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2.xml"/><Relationship Id="rId5" Type="http://schemas.openxmlformats.org/officeDocument/2006/relationships/image" Target="../media/image48.wmf"/><Relationship Id="rId4" Type="http://schemas.openxmlformats.org/officeDocument/2006/relationships/oleObject" Target="../embeddings/oleObject46.bin"/><Relationship Id="rId3" Type="http://schemas.openxmlformats.org/officeDocument/2006/relationships/image" Target="../media/image47.emf"/><Relationship Id="rId2" Type="http://schemas.openxmlformats.org/officeDocument/2006/relationships/oleObject" Target="../embeddings/oleObject45.bin"/><Relationship Id="rId1" Type="http://schemas.openxmlformats.org/officeDocument/2006/relationships/image" Target="../media/image46.png"/></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51.bin"/><Relationship Id="rId8" Type="http://schemas.openxmlformats.org/officeDocument/2006/relationships/image" Target="../media/image52.wmf"/><Relationship Id="rId7" Type="http://schemas.openxmlformats.org/officeDocument/2006/relationships/oleObject" Target="../embeddings/oleObject50.bin"/><Relationship Id="rId6" Type="http://schemas.openxmlformats.org/officeDocument/2006/relationships/image" Target="../media/image51.wmf"/><Relationship Id="rId5" Type="http://schemas.openxmlformats.org/officeDocument/2006/relationships/oleObject" Target="../embeddings/oleObject49.bin"/><Relationship Id="rId4" Type="http://schemas.openxmlformats.org/officeDocument/2006/relationships/image" Target="../media/image50.wmf"/><Relationship Id="rId3" Type="http://schemas.openxmlformats.org/officeDocument/2006/relationships/oleObject" Target="../embeddings/oleObject48.bin"/><Relationship Id="rId2" Type="http://schemas.openxmlformats.org/officeDocument/2006/relationships/image" Target="../media/image49.wmf"/><Relationship Id="rId16" Type="http://schemas.openxmlformats.org/officeDocument/2006/relationships/vmlDrawing" Target="../drawings/vmlDrawing9.vml"/><Relationship Id="rId15" Type="http://schemas.openxmlformats.org/officeDocument/2006/relationships/slideLayout" Target="../slideLayouts/slideLayout2.xml"/><Relationship Id="rId14" Type="http://schemas.openxmlformats.org/officeDocument/2006/relationships/image" Target="../media/image55.wmf"/><Relationship Id="rId13" Type="http://schemas.openxmlformats.org/officeDocument/2006/relationships/oleObject" Target="../embeddings/oleObject53.bin"/><Relationship Id="rId12" Type="http://schemas.openxmlformats.org/officeDocument/2006/relationships/image" Target="../media/image54.wmf"/><Relationship Id="rId11" Type="http://schemas.openxmlformats.org/officeDocument/2006/relationships/oleObject" Target="../embeddings/oleObject52.bin"/><Relationship Id="rId10" Type="http://schemas.openxmlformats.org/officeDocument/2006/relationships/image" Target="../media/image53.wmf"/><Relationship Id="rId1" Type="http://schemas.openxmlformats.org/officeDocument/2006/relationships/oleObject" Target="../embeddings/oleObject47.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58.bin"/><Relationship Id="rId8" Type="http://schemas.openxmlformats.org/officeDocument/2006/relationships/image" Target="../media/image55.wmf"/><Relationship Id="rId7" Type="http://schemas.openxmlformats.org/officeDocument/2006/relationships/oleObject" Target="../embeddings/oleObject57.bin"/><Relationship Id="rId6" Type="http://schemas.openxmlformats.org/officeDocument/2006/relationships/image" Target="../media/image54.wmf"/><Relationship Id="rId5" Type="http://schemas.openxmlformats.org/officeDocument/2006/relationships/oleObject" Target="../embeddings/oleObject56.bin"/><Relationship Id="rId4" Type="http://schemas.openxmlformats.org/officeDocument/2006/relationships/image" Target="../media/image57.wmf"/><Relationship Id="rId3" Type="http://schemas.openxmlformats.org/officeDocument/2006/relationships/oleObject" Target="../embeddings/oleObject55.bin"/><Relationship Id="rId2" Type="http://schemas.openxmlformats.org/officeDocument/2006/relationships/image" Target="../media/image56.wmf"/><Relationship Id="rId14" Type="http://schemas.openxmlformats.org/officeDocument/2006/relationships/vmlDrawing" Target="../drawings/vmlDrawing10.vml"/><Relationship Id="rId13" Type="http://schemas.openxmlformats.org/officeDocument/2006/relationships/slideLayout" Target="../slideLayouts/slideLayout2.xml"/><Relationship Id="rId12" Type="http://schemas.openxmlformats.org/officeDocument/2006/relationships/image" Target="../media/image59.wmf"/><Relationship Id="rId11" Type="http://schemas.openxmlformats.org/officeDocument/2006/relationships/oleObject" Target="../embeddings/oleObject59.bin"/><Relationship Id="rId10" Type="http://schemas.openxmlformats.org/officeDocument/2006/relationships/image" Target="../media/image58.wmf"/><Relationship Id="rId1" Type="http://schemas.openxmlformats.org/officeDocument/2006/relationships/oleObject" Target="../embeddings/oleObject54.bin"/></Relationships>
</file>

<file path=ppt/slides/_rels/slide15.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2.xml"/><Relationship Id="rId6" Type="http://schemas.openxmlformats.org/officeDocument/2006/relationships/image" Target="../media/image62.wmf"/><Relationship Id="rId5" Type="http://schemas.openxmlformats.org/officeDocument/2006/relationships/oleObject" Target="../embeddings/oleObject62.bin"/><Relationship Id="rId4" Type="http://schemas.openxmlformats.org/officeDocument/2006/relationships/image" Target="../media/image61.wmf"/><Relationship Id="rId3" Type="http://schemas.openxmlformats.org/officeDocument/2006/relationships/oleObject" Target="../embeddings/oleObject61.bin"/><Relationship Id="rId2" Type="http://schemas.openxmlformats.org/officeDocument/2006/relationships/image" Target="../media/image60.wmf"/><Relationship Id="rId1" Type="http://schemas.openxmlformats.org/officeDocument/2006/relationships/oleObject" Target="../embeddings/oleObject60.bin"/></Relationships>
</file>

<file path=ppt/slides/_rels/slide16.xml.rels><?xml version="1.0" encoding="UTF-8" standalone="yes"?>
<Relationships xmlns="http://schemas.openxmlformats.org/package/2006/relationships"><Relationship Id="rId9" Type="http://schemas.openxmlformats.org/officeDocument/2006/relationships/oleObject" Target="../embeddings/oleObject67.bin"/><Relationship Id="rId8" Type="http://schemas.openxmlformats.org/officeDocument/2006/relationships/image" Target="../media/image66.wmf"/><Relationship Id="rId7" Type="http://schemas.openxmlformats.org/officeDocument/2006/relationships/oleObject" Target="../embeddings/oleObject66.bin"/><Relationship Id="rId6" Type="http://schemas.openxmlformats.org/officeDocument/2006/relationships/image" Target="../media/image65.wmf"/><Relationship Id="rId5" Type="http://schemas.openxmlformats.org/officeDocument/2006/relationships/oleObject" Target="../embeddings/oleObject65.bin"/><Relationship Id="rId4" Type="http://schemas.openxmlformats.org/officeDocument/2006/relationships/image" Target="../media/image64.wmf"/><Relationship Id="rId3" Type="http://schemas.openxmlformats.org/officeDocument/2006/relationships/oleObject" Target="../embeddings/oleObject64.bin"/><Relationship Id="rId2" Type="http://schemas.openxmlformats.org/officeDocument/2006/relationships/image" Target="../media/image63.wmf"/><Relationship Id="rId18" Type="http://schemas.openxmlformats.org/officeDocument/2006/relationships/vmlDrawing" Target="../drawings/vmlDrawing12.vml"/><Relationship Id="rId17" Type="http://schemas.openxmlformats.org/officeDocument/2006/relationships/slideLayout" Target="../slideLayouts/slideLayout2.xml"/><Relationship Id="rId16" Type="http://schemas.openxmlformats.org/officeDocument/2006/relationships/image" Target="../media/image70.wmf"/><Relationship Id="rId15" Type="http://schemas.openxmlformats.org/officeDocument/2006/relationships/oleObject" Target="../embeddings/oleObject70.bin"/><Relationship Id="rId14" Type="http://schemas.openxmlformats.org/officeDocument/2006/relationships/image" Target="../media/image69.wmf"/><Relationship Id="rId13" Type="http://schemas.openxmlformats.org/officeDocument/2006/relationships/oleObject" Target="../embeddings/oleObject69.bin"/><Relationship Id="rId12" Type="http://schemas.openxmlformats.org/officeDocument/2006/relationships/image" Target="../media/image68.wmf"/><Relationship Id="rId11" Type="http://schemas.openxmlformats.org/officeDocument/2006/relationships/oleObject" Target="../embeddings/oleObject68.bin"/><Relationship Id="rId10" Type="http://schemas.openxmlformats.org/officeDocument/2006/relationships/image" Target="../media/image67.wmf"/><Relationship Id="rId1" Type="http://schemas.openxmlformats.org/officeDocument/2006/relationships/oleObject" Target="../embeddings/oleObject63.bin"/></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75.bin"/><Relationship Id="rId8" Type="http://schemas.openxmlformats.org/officeDocument/2006/relationships/image" Target="../media/image74.wmf"/><Relationship Id="rId7" Type="http://schemas.openxmlformats.org/officeDocument/2006/relationships/oleObject" Target="../embeddings/oleObject74.bin"/><Relationship Id="rId6" Type="http://schemas.openxmlformats.org/officeDocument/2006/relationships/image" Target="../media/image73.wmf"/><Relationship Id="rId5" Type="http://schemas.openxmlformats.org/officeDocument/2006/relationships/oleObject" Target="../embeddings/oleObject73.bin"/><Relationship Id="rId4" Type="http://schemas.openxmlformats.org/officeDocument/2006/relationships/image" Target="../media/image72.wmf"/><Relationship Id="rId3" Type="http://schemas.openxmlformats.org/officeDocument/2006/relationships/oleObject" Target="../embeddings/oleObject72.bin"/><Relationship Id="rId2" Type="http://schemas.openxmlformats.org/officeDocument/2006/relationships/image" Target="../media/image71.wmf"/><Relationship Id="rId18" Type="http://schemas.openxmlformats.org/officeDocument/2006/relationships/vmlDrawing" Target="../drawings/vmlDrawing13.vml"/><Relationship Id="rId17" Type="http://schemas.openxmlformats.org/officeDocument/2006/relationships/slideLayout" Target="../slideLayouts/slideLayout2.xml"/><Relationship Id="rId16" Type="http://schemas.openxmlformats.org/officeDocument/2006/relationships/image" Target="../media/image78.wmf"/><Relationship Id="rId15" Type="http://schemas.openxmlformats.org/officeDocument/2006/relationships/oleObject" Target="../embeddings/oleObject78.bin"/><Relationship Id="rId14" Type="http://schemas.openxmlformats.org/officeDocument/2006/relationships/image" Target="../media/image77.wmf"/><Relationship Id="rId13" Type="http://schemas.openxmlformats.org/officeDocument/2006/relationships/oleObject" Target="../embeddings/oleObject77.bin"/><Relationship Id="rId12" Type="http://schemas.openxmlformats.org/officeDocument/2006/relationships/image" Target="../media/image76.wmf"/><Relationship Id="rId11" Type="http://schemas.openxmlformats.org/officeDocument/2006/relationships/oleObject" Target="../embeddings/oleObject76.bin"/><Relationship Id="rId10" Type="http://schemas.openxmlformats.org/officeDocument/2006/relationships/image" Target="../media/image75.wmf"/><Relationship Id="rId1" Type="http://schemas.openxmlformats.org/officeDocument/2006/relationships/oleObject" Target="../embeddings/oleObject7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media/image4.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image" Target="../media/image9.wmf"/><Relationship Id="rId7" Type="http://schemas.openxmlformats.org/officeDocument/2006/relationships/oleObject" Target="../embeddings/oleObject6.bin"/><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7.wmf"/><Relationship Id="rId3" Type="http://schemas.openxmlformats.org/officeDocument/2006/relationships/oleObject" Target="../embeddings/oleObject4.bin"/><Relationship Id="rId22" Type="http://schemas.openxmlformats.org/officeDocument/2006/relationships/vmlDrawing" Target="../drawings/vmlDrawing2.vml"/><Relationship Id="rId21" Type="http://schemas.openxmlformats.org/officeDocument/2006/relationships/slideLayout" Target="../slideLayouts/slideLayout2.xml"/><Relationship Id="rId20" Type="http://schemas.openxmlformats.org/officeDocument/2006/relationships/image" Target="../media/image13.wmf"/><Relationship Id="rId2" Type="http://schemas.openxmlformats.org/officeDocument/2006/relationships/image" Target="../media/image6.wmf"/><Relationship Id="rId19" Type="http://schemas.openxmlformats.org/officeDocument/2006/relationships/oleObject" Target="../embeddings/oleObject12.bin"/><Relationship Id="rId18" Type="http://schemas.openxmlformats.org/officeDocument/2006/relationships/image" Target="../media/image12.wmf"/><Relationship Id="rId17" Type="http://schemas.openxmlformats.org/officeDocument/2006/relationships/oleObject" Target="../embeddings/oleObject11.bin"/><Relationship Id="rId16" Type="http://schemas.openxmlformats.org/officeDocument/2006/relationships/image" Target="../media/image11.wmf"/><Relationship Id="rId15" Type="http://schemas.openxmlformats.org/officeDocument/2006/relationships/oleObject" Target="../embeddings/oleObject10.bin"/><Relationship Id="rId14" Type="http://schemas.openxmlformats.org/officeDocument/2006/relationships/image" Target="../media/image10.wmf"/><Relationship Id="rId13" Type="http://schemas.openxmlformats.org/officeDocument/2006/relationships/oleObject" Target="../embeddings/oleObject9.bin"/><Relationship Id="rId12" Type="http://schemas.openxmlformats.org/officeDocument/2006/relationships/image" Target="../media/image5.wmf"/><Relationship Id="rId11" Type="http://schemas.openxmlformats.org/officeDocument/2006/relationships/oleObject" Target="../embeddings/oleObject8.bin"/><Relationship Id="rId10" Type="http://schemas.openxmlformats.org/officeDocument/2006/relationships/image" Target="../media/image4.wmf"/><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7.bin"/><Relationship Id="rId8" Type="http://schemas.openxmlformats.org/officeDocument/2006/relationships/image" Target="../media/image17.wmf"/><Relationship Id="rId7" Type="http://schemas.openxmlformats.org/officeDocument/2006/relationships/oleObject" Target="../embeddings/oleObject16.bin"/><Relationship Id="rId6" Type="http://schemas.openxmlformats.org/officeDocument/2006/relationships/image" Target="../media/image16.wmf"/><Relationship Id="rId5" Type="http://schemas.openxmlformats.org/officeDocument/2006/relationships/oleObject" Target="../embeddings/oleObject15.bin"/><Relationship Id="rId4" Type="http://schemas.openxmlformats.org/officeDocument/2006/relationships/image" Target="../media/image15.wmf"/><Relationship Id="rId3" Type="http://schemas.openxmlformats.org/officeDocument/2006/relationships/oleObject" Target="../embeddings/oleObject14.bin"/><Relationship Id="rId22" Type="http://schemas.openxmlformats.org/officeDocument/2006/relationships/vmlDrawing" Target="../drawings/vmlDrawing3.vml"/><Relationship Id="rId21" Type="http://schemas.openxmlformats.org/officeDocument/2006/relationships/slideLayout" Target="../slideLayouts/slideLayout2.xml"/><Relationship Id="rId20" Type="http://schemas.openxmlformats.org/officeDocument/2006/relationships/image" Target="../media/image23.wmf"/><Relationship Id="rId2" Type="http://schemas.openxmlformats.org/officeDocument/2006/relationships/image" Target="../media/image14.wmf"/><Relationship Id="rId19" Type="http://schemas.openxmlformats.org/officeDocument/2006/relationships/oleObject" Target="../embeddings/oleObject22.bin"/><Relationship Id="rId18" Type="http://schemas.openxmlformats.org/officeDocument/2006/relationships/image" Target="../media/image22.wmf"/><Relationship Id="rId17" Type="http://schemas.openxmlformats.org/officeDocument/2006/relationships/oleObject" Target="../embeddings/oleObject21.bin"/><Relationship Id="rId16" Type="http://schemas.openxmlformats.org/officeDocument/2006/relationships/image" Target="../media/image21.wmf"/><Relationship Id="rId15" Type="http://schemas.openxmlformats.org/officeDocument/2006/relationships/oleObject" Target="../embeddings/oleObject20.bin"/><Relationship Id="rId14" Type="http://schemas.openxmlformats.org/officeDocument/2006/relationships/image" Target="../media/image20.wmf"/><Relationship Id="rId13" Type="http://schemas.openxmlformats.org/officeDocument/2006/relationships/oleObject" Target="../embeddings/oleObject19.bin"/><Relationship Id="rId12" Type="http://schemas.openxmlformats.org/officeDocument/2006/relationships/image" Target="../media/image19.wmf"/><Relationship Id="rId11" Type="http://schemas.openxmlformats.org/officeDocument/2006/relationships/oleObject" Target="../embeddings/oleObject18.bin"/><Relationship Id="rId10" Type="http://schemas.openxmlformats.org/officeDocument/2006/relationships/image" Target="../media/image18.wmf"/><Relationship Id="rId1" Type="http://schemas.openxmlformats.org/officeDocument/2006/relationships/oleObject" Target="../embeddings/oleObject13.bin"/></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24.wmf"/><Relationship Id="rId1" Type="http://schemas.openxmlformats.org/officeDocument/2006/relationships/oleObject" Target="../embeddings/oleObject23.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28.bin"/><Relationship Id="rId8" Type="http://schemas.openxmlformats.org/officeDocument/2006/relationships/image" Target="../media/image27.wmf"/><Relationship Id="rId7" Type="http://schemas.openxmlformats.org/officeDocument/2006/relationships/oleObject" Target="../embeddings/oleObject27.bin"/><Relationship Id="rId6" Type="http://schemas.openxmlformats.org/officeDocument/2006/relationships/image" Target="../media/image26.wmf"/><Relationship Id="rId5" Type="http://schemas.openxmlformats.org/officeDocument/2006/relationships/oleObject" Target="../embeddings/oleObject26.bin"/><Relationship Id="rId4" Type="http://schemas.openxmlformats.org/officeDocument/2006/relationships/image" Target="../media/image25.wmf"/><Relationship Id="rId3" Type="http://schemas.openxmlformats.org/officeDocument/2006/relationships/oleObject" Target="../embeddings/oleObject25.bin"/><Relationship Id="rId2" Type="http://schemas.openxmlformats.org/officeDocument/2006/relationships/image" Target="../media/image24.wmf"/><Relationship Id="rId17" Type="http://schemas.openxmlformats.org/officeDocument/2006/relationships/vmlDrawing" Target="../drawings/vmlDrawing5.vml"/><Relationship Id="rId16" Type="http://schemas.openxmlformats.org/officeDocument/2006/relationships/slideLayout" Target="../slideLayouts/slideLayout2.xml"/><Relationship Id="rId15" Type="http://schemas.openxmlformats.org/officeDocument/2006/relationships/image" Target="../media/image31.png"/><Relationship Id="rId14" Type="http://schemas.openxmlformats.org/officeDocument/2006/relationships/image" Target="../media/image30.wmf"/><Relationship Id="rId13" Type="http://schemas.openxmlformats.org/officeDocument/2006/relationships/oleObject" Target="../embeddings/oleObject30.bin"/><Relationship Id="rId12" Type="http://schemas.openxmlformats.org/officeDocument/2006/relationships/image" Target="../media/image29.wmf"/><Relationship Id="rId11" Type="http://schemas.openxmlformats.org/officeDocument/2006/relationships/oleObject" Target="../embeddings/oleObject29.bin"/><Relationship Id="rId10" Type="http://schemas.openxmlformats.org/officeDocument/2006/relationships/image" Target="../media/image28.wmf"/><Relationship Id="rId1" Type="http://schemas.openxmlformats.org/officeDocument/2006/relationships/oleObject" Target="../embeddings/oleObject24.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3"/>
          <p:cNvSpPr txBox="1">
            <a:spLocks noChangeArrowheads="1"/>
          </p:cNvSpPr>
          <p:nvPr/>
        </p:nvSpPr>
        <p:spPr bwMode="auto">
          <a:xfrm>
            <a:off x="4494213" y="5589470"/>
            <a:ext cx="3203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latin typeface="楷体" panose="02010609060101010101" pitchFamily="49" charset="-122"/>
                <a:ea typeface="楷体" panose="02010609060101010101" pitchFamily="49" charset="-122"/>
              </a:rPr>
              <a:t>沪科版</a:t>
            </a:r>
            <a:r>
              <a:rPr lang="en-US" altLang="zh-CN" sz="2000" b="1" dirty="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八年级下册</a:t>
            </a:r>
            <a:endParaRPr lang="zh-CN" altLang="en-US" sz="2000" b="1" dirty="0">
              <a:latin typeface="楷体" panose="02010609060101010101" pitchFamily="49" charset="-122"/>
              <a:ea typeface="楷体" panose="02010609060101010101" pitchFamily="49" charset="-122"/>
            </a:endParaRPr>
          </a:p>
        </p:txBody>
      </p:sp>
      <p:sp>
        <p:nvSpPr>
          <p:cNvPr id="6" name="文本框 5"/>
          <p:cNvSpPr txBox="1"/>
          <p:nvPr/>
        </p:nvSpPr>
        <p:spPr>
          <a:xfrm>
            <a:off x="1322915" y="1321348"/>
            <a:ext cx="9546170" cy="3684983"/>
          </a:xfrm>
          <a:prstGeom prst="rect">
            <a:avLst/>
          </a:prstGeom>
          <a:noFill/>
        </p:spPr>
        <p:txBody>
          <a:bodyPr wrap="square" rtlCol="0">
            <a:spAutoFit/>
          </a:bodyPr>
          <a:lstStyle/>
          <a:p>
            <a:pPr algn="ctr">
              <a:lnSpc>
                <a:spcPct val="150000"/>
              </a:lnSpc>
            </a:pPr>
            <a:r>
              <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16.2 </a:t>
            </a: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二次根式的运算</a:t>
            </a:r>
            <a:endPar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endParaRPr>
          </a:p>
          <a:p>
            <a:pPr algn="ctr">
              <a:lnSpc>
                <a:spcPct val="150000"/>
              </a:lnSpc>
            </a:pPr>
            <a:r>
              <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2. </a:t>
            </a: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二次根式的加减</a:t>
            </a:r>
            <a:endParaRPr lang="en-US" altLang="zh-CN" sz="5400" b="1" dirty="0">
              <a:solidFill>
                <a:srgbClr val="BA8F2D"/>
              </a:solidFill>
              <a:latin typeface="微软雅黑" panose="020B0503020204020204" pitchFamily="34" charset="-122"/>
              <a:ea typeface="微软雅黑" panose="020B0503020204020204" pitchFamily="34" charset="-122"/>
              <a:cs typeface="Aa楷体" panose="02000500000000000000" pitchFamily="2" charset="-122"/>
            </a:endParaRPr>
          </a:p>
          <a:p>
            <a:pPr algn="ctr">
              <a:lnSpc>
                <a:spcPct val="150000"/>
              </a:lnSpc>
            </a:pPr>
            <a:r>
              <a:rPr lang="zh-CN" altLang="en-US" sz="5400" b="1">
                <a:latin typeface="微软雅黑" panose="020B0503020204020204" pitchFamily="34" charset="-122"/>
                <a:ea typeface="微软雅黑" panose="020B0503020204020204" pitchFamily="34" charset="-122"/>
                <a:cs typeface="Aa楷体" panose="02000500000000000000" pitchFamily="2" charset="-122"/>
              </a:rPr>
              <a:t>二次根式的混合运算</a:t>
            </a:r>
            <a:endParaRPr lang="zh-CN" altLang="en-US" sz="5400" b="1" dirty="0">
              <a:latin typeface="微软雅黑" panose="020B0503020204020204" pitchFamily="34" charset="-122"/>
              <a:ea typeface="微软雅黑" panose="020B0503020204020204" pitchFamily="34" charset="-122"/>
              <a:cs typeface="Aa楷体" panose="020005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80018" y="1246718"/>
            <a:ext cx="10712451" cy="646331"/>
          </a:xfrm>
          <a:prstGeom prst="rect">
            <a:avLst/>
          </a:prstGeom>
          <a:noFill/>
          <a:ln w="9525">
            <a:noFill/>
          </a:ln>
        </p:spPr>
        <p:txBody>
          <a:bodyPr>
            <a:spAutoFit/>
          </a:bodyPr>
          <a:lstStyle/>
          <a:p>
            <a:r>
              <a:rPr lang="zh-CN" altLang="en-US" sz="3600" b="1" dirty="0">
                <a:solidFill>
                  <a:srgbClr val="7030A0"/>
                </a:solidFill>
                <a:latin typeface="+mj-lt"/>
              </a:rPr>
              <a:t>二次根式混合运算中几种常见形式以及</a:t>
            </a:r>
            <a:r>
              <a:rPr lang="zh-CN" altLang="en-US" sz="3600" b="1">
                <a:solidFill>
                  <a:srgbClr val="7030A0"/>
                </a:solidFill>
                <a:latin typeface="+mj-lt"/>
              </a:rPr>
              <a:t>运算方法：</a:t>
            </a:r>
            <a:endParaRPr lang="zh-CN" altLang="en-US" sz="3600" b="1" dirty="0">
              <a:solidFill>
                <a:srgbClr val="7030A0"/>
              </a:solidFill>
              <a:latin typeface="+mj-lt"/>
            </a:endParaRPr>
          </a:p>
        </p:txBody>
      </p:sp>
      <p:grpSp>
        <p:nvGrpSpPr>
          <p:cNvPr id="12" name="组合 11"/>
          <p:cNvGrpSpPr/>
          <p:nvPr/>
        </p:nvGrpSpPr>
        <p:grpSpPr>
          <a:xfrm>
            <a:off x="980018" y="2264735"/>
            <a:ext cx="6242049" cy="825500"/>
            <a:chOff x="980018" y="2264735"/>
            <a:chExt cx="6242049" cy="825500"/>
          </a:xfrm>
        </p:grpSpPr>
        <p:sp>
          <p:nvSpPr>
            <p:cNvPr id="6" name="矩形 5"/>
            <p:cNvSpPr/>
            <p:nvPr/>
          </p:nvSpPr>
          <p:spPr>
            <a:xfrm>
              <a:off x="980018" y="2313518"/>
              <a:ext cx="1345240" cy="646331"/>
            </a:xfrm>
            <a:prstGeom prst="rect">
              <a:avLst/>
            </a:prstGeom>
            <a:noFill/>
            <a:ln w="9525">
              <a:noFill/>
            </a:ln>
          </p:spPr>
          <p:txBody>
            <a:bodyPr wrap="none">
              <a:spAutoFit/>
            </a:bodyPr>
            <a:lstStyle/>
            <a:p>
              <a:r>
                <a:rPr lang="zh-CN" altLang="en-US" sz="3600" b="1" dirty="0">
                  <a:latin typeface="+mj-lt"/>
                </a:rPr>
                <a:t>（</a:t>
              </a:r>
              <a:r>
                <a:rPr lang="en-US" altLang="zh-CN" sz="3600" b="1" dirty="0">
                  <a:latin typeface="+mj-lt"/>
                </a:rPr>
                <a:t>1</a:t>
              </a:r>
              <a:r>
                <a:rPr lang="zh-CN" altLang="en-US" sz="3600" b="1" dirty="0">
                  <a:latin typeface="+mj-lt"/>
                </a:rPr>
                <a:t>）</a:t>
              </a:r>
              <a:endParaRPr lang="zh-CN" altLang="en-US" sz="3600" dirty="0">
                <a:latin typeface="+mj-lt"/>
              </a:endParaRPr>
            </a:p>
          </p:txBody>
        </p:sp>
        <p:graphicFrame>
          <p:nvGraphicFramePr>
            <p:cNvPr id="9" name="对象 8"/>
            <p:cNvGraphicFramePr>
              <a:graphicFrameLocks noChangeAspect="1"/>
            </p:cNvGraphicFramePr>
            <p:nvPr/>
          </p:nvGraphicFramePr>
          <p:xfrm>
            <a:off x="2103967" y="2264735"/>
            <a:ext cx="5118100" cy="825500"/>
          </p:xfrm>
          <a:graphic>
            <a:graphicData uri="http://schemas.openxmlformats.org/presentationml/2006/ole">
              <mc:AlternateContent xmlns:mc="http://schemas.openxmlformats.org/markup-compatibility/2006">
                <mc:Choice xmlns:v="urn:schemas-microsoft-com:vml" Requires="v">
                  <p:oleObj spid="_x0000_s54324" name="Equation" r:id="rId1" imgW="122834400" imgH="19812000" progId="Equation.DSMT4">
                    <p:embed/>
                  </p:oleObj>
                </mc:Choice>
                <mc:Fallback>
                  <p:oleObj name="Equation" r:id="rId1" imgW="122834400" imgH="19812000" progId="Equation.DSMT4">
                    <p:embed/>
                    <p:pic>
                      <p:nvPicPr>
                        <p:cNvPr id="0" name="图片 54323"/>
                        <p:cNvPicPr/>
                        <p:nvPr/>
                      </p:nvPicPr>
                      <p:blipFill>
                        <a:blip r:embed="rId2"/>
                        <a:stretch>
                          <a:fillRect/>
                        </a:stretch>
                      </p:blipFill>
                      <p:spPr>
                        <a:xfrm>
                          <a:off x="2103967" y="2264735"/>
                          <a:ext cx="5118100" cy="825500"/>
                        </a:xfrm>
                        <a:prstGeom prst="rect">
                          <a:avLst/>
                        </a:prstGeom>
                      </p:spPr>
                    </p:pic>
                  </p:oleObj>
                </mc:Fallback>
              </mc:AlternateContent>
            </a:graphicData>
          </a:graphic>
        </p:graphicFrame>
      </p:grpSp>
      <p:grpSp>
        <p:nvGrpSpPr>
          <p:cNvPr id="13" name="组合 12"/>
          <p:cNvGrpSpPr/>
          <p:nvPr/>
        </p:nvGrpSpPr>
        <p:grpSpPr>
          <a:xfrm>
            <a:off x="980018" y="3331404"/>
            <a:ext cx="10217149" cy="825500"/>
            <a:chOff x="980018" y="3331404"/>
            <a:chExt cx="10217149" cy="825500"/>
          </a:xfrm>
        </p:grpSpPr>
        <p:sp>
          <p:nvSpPr>
            <p:cNvPr id="7" name="矩形 6"/>
            <p:cNvSpPr/>
            <p:nvPr/>
          </p:nvSpPr>
          <p:spPr>
            <a:xfrm>
              <a:off x="980018" y="3380318"/>
              <a:ext cx="1345240" cy="646331"/>
            </a:xfrm>
            <a:prstGeom prst="rect">
              <a:avLst/>
            </a:prstGeom>
            <a:noFill/>
            <a:ln w="9525">
              <a:noFill/>
            </a:ln>
          </p:spPr>
          <p:txBody>
            <a:bodyPr wrap="none">
              <a:spAutoFit/>
            </a:bodyPr>
            <a:lstStyle/>
            <a:p>
              <a:r>
                <a:rPr lang="zh-CN" altLang="en-US" sz="3600" b="1" dirty="0">
                  <a:latin typeface="+mj-lt"/>
                </a:rPr>
                <a:t>（</a:t>
              </a:r>
              <a:r>
                <a:rPr lang="en-US" altLang="zh-CN" sz="3600" b="1" dirty="0">
                  <a:latin typeface="+mj-lt"/>
                </a:rPr>
                <a:t>2</a:t>
              </a:r>
              <a:r>
                <a:rPr lang="zh-CN" altLang="en-US" sz="3600" b="1" dirty="0">
                  <a:latin typeface="+mj-lt"/>
                </a:rPr>
                <a:t>）</a:t>
              </a:r>
              <a:endParaRPr lang="zh-CN" altLang="en-US" sz="3600" dirty="0">
                <a:latin typeface="+mj-lt"/>
              </a:endParaRPr>
            </a:p>
          </p:txBody>
        </p:sp>
        <p:graphicFrame>
          <p:nvGraphicFramePr>
            <p:cNvPr id="10" name="对象 9"/>
            <p:cNvGraphicFramePr>
              <a:graphicFrameLocks noChangeAspect="1"/>
            </p:cNvGraphicFramePr>
            <p:nvPr/>
          </p:nvGraphicFramePr>
          <p:xfrm>
            <a:off x="2103967" y="3331404"/>
            <a:ext cx="9093200" cy="825500"/>
          </p:xfrm>
          <a:graphic>
            <a:graphicData uri="http://schemas.openxmlformats.org/presentationml/2006/ole">
              <mc:AlternateContent xmlns:mc="http://schemas.openxmlformats.org/markup-compatibility/2006">
                <mc:Choice xmlns:v="urn:schemas-microsoft-com:vml" Requires="v">
                  <p:oleObj spid="_x0000_s54325" name="Equation" r:id="rId3" imgW="218236800" imgH="19812000" progId="Equation.DSMT4">
                    <p:embed/>
                  </p:oleObj>
                </mc:Choice>
                <mc:Fallback>
                  <p:oleObj name="Equation" r:id="rId3" imgW="218236800" imgH="19812000" progId="Equation.DSMT4">
                    <p:embed/>
                    <p:pic>
                      <p:nvPicPr>
                        <p:cNvPr id="0" name="对象 8"/>
                        <p:cNvPicPr/>
                        <p:nvPr/>
                      </p:nvPicPr>
                      <p:blipFill>
                        <a:blip r:embed="rId4"/>
                        <a:stretch>
                          <a:fillRect/>
                        </a:stretch>
                      </p:blipFill>
                      <p:spPr>
                        <a:xfrm>
                          <a:off x="2103967" y="3331404"/>
                          <a:ext cx="9093200" cy="825500"/>
                        </a:xfrm>
                        <a:prstGeom prst="rect">
                          <a:avLst/>
                        </a:prstGeom>
                      </p:spPr>
                    </p:pic>
                  </p:oleObj>
                </mc:Fallback>
              </mc:AlternateContent>
            </a:graphicData>
          </a:graphic>
        </p:graphicFrame>
      </p:grpSp>
      <p:grpSp>
        <p:nvGrpSpPr>
          <p:cNvPr id="14" name="组合 13"/>
          <p:cNvGrpSpPr/>
          <p:nvPr/>
        </p:nvGrpSpPr>
        <p:grpSpPr>
          <a:xfrm>
            <a:off x="980018" y="4350659"/>
            <a:ext cx="10115549" cy="1244600"/>
            <a:chOff x="980018" y="4350659"/>
            <a:chExt cx="10115549" cy="1244600"/>
          </a:xfrm>
        </p:grpSpPr>
        <p:sp>
          <p:nvSpPr>
            <p:cNvPr id="8" name="矩形 7"/>
            <p:cNvSpPr/>
            <p:nvPr/>
          </p:nvSpPr>
          <p:spPr>
            <a:xfrm>
              <a:off x="980018" y="4682067"/>
              <a:ext cx="1345240" cy="646331"/>
            </a:xfrm>
            <a:prstGeom prst="rect">
              <a:avLst/>
            </a:prstGeom>
            <a:noFill/>
            <a:ln w="9525">
              <a:noFill/>
            </a:ln>
          </p:spPr>
          <p:txBody>
            <a:bodyPr wrap="none">
              <a:spAutoFit/>
            </a:bodyPr>
            <a:lstStyle/>
            <a:p>
              <a:r>
                <a:rPr lang="zh-CN" altLang="en-US" sz="3600" b="1" dirty="0">
                  <a:latin typeface="+mj-lt"/>
                </a:rPr>
                <a:t>（</a:t>
              </a:r>
              <a:r>
                <a:rPr lang="en-US" altLang="zh-CN" sz="3600" b="1" dirty="0">
                  <a:latin typeface="+mj-lt"/>
                </a:rPr>
                <a:t>3</a:t>
              </a:r>
              <a:r>
                <a:rPr lang="zh-CN" altLang="en-US" sz="3600" b="1" dirty="0">
                  <a:latin typeface="+mj-lt"/>
                </a:rPr>
                <a:t>）</a:t>
              </a:r>
              <a:endParaRPr lang="zh-CN" altLang="en-US" sz="3600" dirty="0">
                <a:latin typeface="+mj-lt"/>
              </a:endParaRPr>
            </a:p>
          </p:txBody>
        </p:sp>
        <p:graphicFrame>
          <p:nvGraphicFramePr>
            <p:cNvPr id="11" name="对象 10"/>
            <p:cNvGraphicFramePr>
              <a:graphicFrameLocks noChangeAspect="1"/>
            </p:cNvGraphicFramePr>
            <p:nvPr/>
          </p:nvGraphicFramePr>
          <p:xfrm>
            <a:off x="2103967" y="4350659"/>
            <a:ext cx="8991600" cy="1244600"/>
          </p:xfrm>
          <a:graphic>
            <a:graphicData uri="http://schemas.openxmlformats.org/presentationml/2006/ole">
              <mc:AlternateContent xmlns:mc="http://schemas.openxmlformats.org/markup-compatibility/2006">
                <mc:Choice xmlns:v="urn:schemas-microsoft-com:vml" Requires="v">
                  <p:oleObj spid="_x0000_s54326" name="Equation" r:id="rId5" imgW="215798400" imgH="29870400" progId="Equation.DSMT4">
                    <p:embed/>
                  </p:oleObj>
                </mc:Choice>
                <mc:Fallback>
                  <p:oleObj name="Equation" r:id="rId5" imgW="215798400" imgH="29870400" progId="Equation.DSMT4">
                    <p:embed/>
                    <p:pic>
                      <p:nvPicPr>
                        <p:cNvPr id="0" name="对象 9"/>
                        <p:cNvPicPr/>
                        <p:nvPr/>
                      </p:nvPicPr>
                      <p:blipFill>
                        <a:blip r:embed="rId6"/>
                        <a:stretch>
                          <a:fillRect/>
                        </a:stretch>
                      </p:blipFill>
                      <p:spPr>
                        <a:xfrm>
                          <a:off x="2103967" y="4350659"/>
                          <a:ext cx="8991600" cy="12446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983109" y="1704150"/>
            <a:ext cx="6205413" cy="825500"/>
            <a:chOff x="2468520" y="2738900"/>
            <a:chExt cx="6205413" cy="825500"/>
          </a:xfrm>
        </p:grpSpPr>
        <p:sp>
          <p:nvSpPr>
            <p:cNvPr id="6"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1</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14" name="对象 13"/>
            <p:cNvGraphicFramePr>
              <a:graphicFrameLocks noChangeAspect="1"/>
            </p:cNvGraphicFramePr>
            <p:nvPr/>
          </p:nvGraphicFramePr>
          <p:xfrm>
            <a:off x="3568533" y="2738900"/>
            <a:ext cx="5105400" cy="825500"/>
          </p:xfrm>
          <a:graphic>
            <a:graphicData uri="http://schemas.openxmlformats.org/presentationml/2006/ole">
              <mc:AlternateContent xmlns:mc="http://schemas.openxmlformats.org/markup-compatibility/2006">
                <mc:Choice xmlns:v="urn:schemas-microsoft-com:vml" Requires="v">
                  <p:oleObj spid="_x0000_s53512" name="Equation" r:id="rId1" imgW="122529600" imgH="19812000" progId="Equation.DSMT4">
                    <p:embed/>
                  </p:oleObj>
                </mc:Choice>
                <mc:Fallback>
                  <p:oleObj name="Equation" r:id="rId1" imgW="122529600" imgH="19812000" progId="Equation.DSMT4">
                    <p:embed/>
                    <p:pic>
                      <p:nvPicPr>
                        <p:cNvPr id="0" name="对象 13"/>
                        <p:cNvPicPr/>
                        <p:nvPr/>
                      </p:nvPicPr>
                      <p:blipFill>
                        <a:blip r:embed="rId2"/>
                        <a:stretch>
                          <a:fillRect/>
                        </a:stretch>
                      </p:blipFill>
                      <p:spPr>
                        <a:xfrm>
                          <a:off x="3568533" y="2738900"/>
                          <a:ext cx="5105400" cy="825500"/>
                        </a:xfrm>
                        <a:prstGeom prst="rect">
                          <a:avLst/>
                        </a:prstGeom>
                      </p:spPr>
                    </p:pic>
                  </p:oleObj>
                </mc:Fallback>
              </mc:AlternateContent>
            </a:graphicData>
          </a:graphic>
        </p:graphicFrame>
      </p:grpSp>
      <p:graphicFrame>
        <p:nvGraphicFramePr>
          <p:cNvPr id="27" name="对象 26"/>
          <p:cNvGraphicFramePr>
            <a:graphicFrameLocks noChangeAspect="1"/>
          </p:cNvGraphicFramePr>
          <p:nvPr/>
        </p:nvGraphicFramePr>
        <p:xfrm>
          <a:off x="1706025" y="2484843"/>
          <a:ext cx="4191000" cy="1244600"/>
        </p:xfrm>
        <a:graphic>
          <a:graphicData uri="http://schemas.openxmlformats.org/presentationml/2006/ole">
            <mc:AlternateContent xmlns:mc="http://schemas.openxmlformats.org/markup-compatibility/2006">
              <mc:Choice xmlns:v="urn:schemas-microsoft-com:vml" Requires="v">
                <p:oleObj spid="_x0000_s53513" name="Equation" r:id="rId3" imgW="100584000" imgH="29870400" progId="Equation.DSMT4">
                  <p:embed/>
                </p:oleObj>
              </mc:Choice>
              <mc:Fallback>
                <p:oleObj name="Equation" r:id="rId3" imgW="100584000" imgH="29870400" progId="Equation.DSMT4">
                  <p:embed/>
                  <p:pic>
                    <p:nvPicPr>
                      <p:cNvPr id="0" name="对象 26"/>
                      <p:cNvPicPr/>
                      <p:nvPr/>
                    </p:nvPicPr>
                    <p:blipFill>
                      <a:blip r:embed="rId4"/>
                      <a:stretch>
                        <a:fillRect/>
                      </a:stretch>
                    </p:blipFill>
                    <p:spPr>
                      <a:xfrm>
                        <a:off x="1706025" y="2484843"/>
                        <a:ext cx="4191000" cy="12446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5984685" y="2484843"/>
          <a:ext cx="1270000" cy="1244600"/>
        </p:xfrm>
        <a:graphic>
          <a:graphicData uri="http://schemas.openxmlformats.org/presentationml/2006/ole">
            <mc:AlternateContent xmlns:mc="http://schemas.openxmlformats.org/markup-compatibility/2006">
              <mc:Choice xmlns:v="urn:schemas-microsoft-com:vml" Requires="v">
                <p:oleObj spid="_x0000_s53514" name="Equation" r:id="rId5" imgW="30480000" imgH="29870400" progId="Equation.DSMT4">
                  <p:embed/>
                </p:oleObj>
              </mc:Choice>
              <mc:Fallback>
                <p:oleObj name="Equation" r:id="rId5" imgW="30480000" imgH="29870400" progId="Equation.DSMT4">
                  <p:embed/>
                  <p:pic>
                    <p:nvPicPr>
                      <p:cNvPr id="0" name="对象 35"/>
                      <p:cNvPicPr/>
                      <p:nvPr/>
                    </p:nvPicPr>
                    <p:blipFill>
                      <a:blip r:embed="rId6"/>
                      <a:stretch>
                        <a:fillRect/>
                      </a:stretch>
                    </p:blipFill>
                    <p:spPr>
                      <a:xfrm>
                        <a:off x="5984685" y="2484843"/>
                        <a:ext cx="1270000" cy="12446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7395353" y="2922993"/>
          <a:ext cx="622300" cy="368300"/>
        </p:xfrm>
        <a:graphic>
          <a:graphicData uri="http://schemas.openxmlformats.org/presentationml/2006/ole">
            <mc:AlternateContent xmlns:mc="http://schemas.openxmlformats.org/markup-compatibility/2006">
              <mc:Choice xmlns:v="urn:schemas-microsoft-com:vml" Requires="v">
                <p:oleObj spid="_x0000_s53515" name="Equation" r:id="rId7" imgW="14935200" imgH="8839200" progId="Equation.DSMT4">
                  <p:embed/>
                </p:oleObj>
              </mc:Choice>
              <mc:Fallback>
                <p:oleObj name="Equation" r:id="rId7" imgW="14935200" imgH="8839200" progId="Equation.DSMT4">
                  <p:embed/>
                  <p:pic>
                    <p:nvPicPr>
                      <p:cNvPr id="0" name="对象 42"/>
                      <p:cNvPicPr/>
                      <p:nvPr/>
                    </p:nvPicPr>
                    <p:blipFill>
                      <a:blip r:embed="rId8"/>
                      <a:stretch>
                        <a:fillRect/>
                      </a:stretch>
                    </p:blipFill>
                    <p:spPr>
                      <a:xfrm>
                        <a:off x="7395353" y="2922993"/>
                        <a:ext cx="622300" cy="368300"/>
                      </a:xfrm>
                      <a:prstGeom prst="rect">
                        <a:avLst/>
                      </a:prstGeom>
                    </p:spPr>
                  </p:pic>
                </p:oleObj>
              </mc:Fallback>
            </mc:AlternateContent>
          </a:graphicData>
        </a:graphic>
      </p:graphicFrame>
      <p:sp>
        <p:nvSpPr>
          <p:cNvPr id="34" name="Text Box 6"/>
          <p:cNvSpPr txBox="1"/>
          <p:nvPr/>
        </p:nvSpPr>
        <p:spPr>
          <a:xfrm>
            <a:off x="2763759" y="293788"/>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39" name="组合 38"/>
          <p:cNvGrpSpPr/>
          <p:nvPr/>
        </p:nvGrpSpPr>
        <p:grpSpPr>
          <a:xfrm>
            <a:off x="-110314" y="1001504"/>
            <a:ext cx="6745504" cy="825500"/>
            <a:chOff x="1085341" y="1387512"/>
            <a:chExt cx="6745504" cy="825500"/>
          </a:xfrm>
        </p:grpSpPr>
        <p:sp>
          <p:nvSpPr>
            <p:cNvPr id="40" name="文本框 10241"/>
            <p:cNvSpPr txBox="1"/>
            <p:nvPr/>
          </p:nvSpPr>
          <p:spPr>
            <a:xfrm>
              <a:off x="1085341" y="1424940"/>
              <a:ext cx="6745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41" name="对象 40"/>
            <p:cNvGraphicFramePr>
              <a:graphicFrameLocks noChangeAspect="1"/>
            </p:cNvGraphicFramePr>
            <p:nvPr/>
          </p:nvGraphicFramePr>
          <p:xfrm>
            <a:off x="2197967" y="1387512"/>
            <a:ext cx="5105400" cy="825500"/>
          </p:xfrm>
          <a:graphic>
            <a:graphicData uri="http://schemas.openxmlformats.org/presentationml/2006/ole">
              <mc:AlternateContent xmlns:mc="http://schemas.openxmlformats.org/markup-compatibility/2006">
                <mc:Choice xmlns:v="urn:schemas-microsoft-com:vml" Requires="v">
                  <p:oleObj spid="_x0000_s53516" name="Equation" r:id="rId9" imgW="122529600" imgH="19812000" progId="Equation.DSMT4">
                    <p:embed/>
                  </p:oleObj>
                </mc:Choice>
                <mc:Fallback>
                  <p:oleObj name="Equation" r:id="rId9" imgW="122529600" imgH="19812000" progId="Equation.DSMT4">
                    <p:embed/>
                    <p:pic>
                      <p:nvPicPr>
                        <p:cNvPr id="0" name="对象 40"/>
                        <p:cNvPicPr/>
                        <p:nvPr/>
                      </p:nvPicPr>
                      <p:blipFill>
                        <a:blip r:embed="rId10"/>
                        <a:stretch>
                          <a:fillRect/>
                        </a:stretch>
                      </p:blipFill>
                      <p:spPr>
                        <a:xfrm>
                          <a:off x="2197967" y="1387512"/>
                          <a:ext cx="5105400" cy="825500"/>
                        </a:xfrm>
                        <a:prstGeom prst="rect">
                          <a:avLst/>
                        </a:prstGeom>
                      </p:spPr>
                    </p:pic>
                  </p:oleObj>
                </mc:Fallback>
              </mc:AlternateContent>
            </a:graphicData>
          </a:graphic>
        </p:graphicFrame>
      </p:grpSp>
      <p:grpSp>
        <p:nvGrpSpPr>
          <p:cNvPr id="42" name="组合 41"/>
          <p:cNvGrpSpPr/>
          <p:nvPr/>
        </p:nvGrpSpPr>
        <p:grpSpPr>
          <a:xfrm>
            <a:off x="6203378" y="971205"/>
            <a:ext cx="5710282" cy="825500"/>
            <a:chOff x="658569" y="1367334"/>
            <a:chExt cx="5710282" cy="825500"/>
          </a:xfrm>
        </p:grpSpPr>
        <p:sp>
          <p:nvSpPr>
            <p:cNvPr id="44" name="文本框 10241"/>
            <p:cNvSpPr txBox="1"/>
            <p:nvPr/>
          </p:nvSpPr>
          <p:spPr>
            <a:xfrm>
              <a:off x="658569"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45" name="对象 44"/>
            <p:cNvGraphicFramePr>
              <a:graphicFrameLocks noChangeAspect="1"/>
            </p:cNvGraphicFramePr>
            <p:nvPr/>
          </p:nvGraphicFramePr>
          <p:xfrm>
            <a:off x="1758751" y="1367334"/>
            <a:ext cx="4610100" cy="825500"/>
          </p:xfrm>
          <a:graphic>
            <a:graphicData uri="http://schemas.openxmlformats.org/presentationml/2006/ole">
              <mc:AlternateContent xmlns:mc="http://schemas.openxmlformats.org/markup-compatibility/2006">
                <mc:Choice xmlns:v="urn:schemas-microsoft-com:vml" Requires="v">
                  <p:oleObj spid="_x0000_s53517" name="Equation" r:id="rId11" imgW="110642400" imgH="19812000" progId="Equation.DSMT4">
                    <p:embed/>
                  </p:oleObj>
                </mc:Choice>
                <mc:Fallback>
                  <p:oleObj name="Equation" r:id="rId11" imgW="110642400" imgH="19812000" progId="Equation.DSMT4">
                    <p:embed/>
                    <p:pic>
                      <p:nvPicPr>
                        <p:cNvPr id="0" name="对象 44"/>
                        <p:cNvPicPr/>
                        <p:nvPr/>
                      </p:nvPicPr>
                      <p:blipFill>
                        <a:blip r:embed="rId12"/>
                        <a:stretch>
                          <a:fillRect/>
                        </a:stretch>
                      </p:blipFill>
                      <p:spPr>
                        <a:xfrm>
                          <a:off x="1758751" y="1367334"/>
                          <a:ext cx="4610100" cy="825500"/>
                        </a:xfrm>
                        <a:prstGeom prst="rect">
                          <a:avLst/>
                        </a:prstGeom>
                      </p:spPr>
                    </p:pic>
                  </p:oleObj>
                </mc:Fallback>
              </mc:AlternateContent>
            </a:graphicData>
          </a:graphic>
        </p:graphicFrame>
      </p:grpSp>
      <p:sp>
        <p:nvSpPr>
          <p:cNvPr id="46" name="Text Box 3"/>
          <p:cNvSpPr txBox="1"/>
          <p:nvPr/>
        </p:nvSpPr>
        <p:spPr>
          <a:xfrm>
            <a:off x="425048" y="1724347"/>
            <a:ext cx="1254613" cy="646331"/>
          </a:xfrm>
          <a:prstGeom prst="rect">
            <a:avLst/>
          </a:prstGeom>
          <a:noFill/>
          <a:ln w="9525">
            <a:noFill/>
          </a:ln>
        </p:spPr>
        <p:txBody>
          <a:bodyPr wrap="square">
            <a:spAutoFit/>
          </a:bodyPr>
          <a:lstStyle/>
          <a:p>
            <a:pPr eaLnBrk="0" hangingPunct="0"/>
            <a:r>
              <a:rPr lang="zh-CN" altLang="en-US" sz="3600" b="1">
                <a:solidFill>
                  <a:srgbClr val="FF0000"/>
                </a:solidFill>
                <a:latin typeface="+mn-ea"/>
                <a:cs typeface="仿宋" panose="02010609060101010101" pitchFamily="49" charset="-122"/>
              </a:rPr>
              <a:t>解：</a:t>
            </a:r>
            <a:endParaRPr lang="en-US" altLang="zh-CN" sz="3600" b="1">
              <a:solidFill>
                <a:srgbClr val="FF0000"/>
              </a:solidFill>
              <a:latin typeface="+mn-ea"/>
            </a:endParaRPr>
          </a:p>
        </p:txBody>
      </p:sp>
      <p:grpSp>
        <p:nvGrpSpPr>
          <p:cNvPr id="47" name="组合 46"/>
          <p:cNvGrpSpPr/>
          <p:nvPr/>
        </p:nvGrpSpPr>
        <p:grpSpPr>
          <a:xfrm>
            <a:off x="0" y="3702486"/>
            <a:ext cx="5649536" cy="825500"/>
            <a:chOff x="2468520" y="2738672"/>
            <a:chExt cx="5649536" cy="825500"/>
          </a:xfrm>
        </p:grpSpPr>
        <p:sp>
          <p:nvSpPr>
            <p:cNvPr id="48"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2</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49" name="对象 48"/>
            <p:cNvGraphicFramePr>
              <a:graphicFrameLocks noChangeAspect="1"/>
            </p:cNvGraphicFramePr>
            <p:nvPr/>
          </p:nvGraphicFramePr>
          <p:xfrm>
            <a:off x="3609556" y="2738672"/>
            <a:ext cx="4508500" cy="825500"/>
          </p:xfrm>
          <a:graphic>
            <a:graphicData uri="http://schemas.openxmlformats.org/presentationml/2006/ole">
              <mc:AlternateContent xmlns:mc="http://schemas.openxmlformats.org/markup-compatibility/2006">
                <mc:Choice xmlns:v="urn:schemas-microsoft-com:vml" Requires="v">
                  <p:oleObj spid="_x0000_s53518" name="Equation" r:id="rId13" imgW="108204000" imgH="19812000" progId="Equation.DSMT4">
                    <p:embed/>
                  </p:oleObj>
                </mc:Choice>
                <mc:Fallback>
                  <p:oleObj name="Equation" r:id="rId13" imgW="108204000" imgH="19812000" progId="Equation.DSMT4">
                    <p:embed/>
                    <p:pic>
                      <p:nvPicPr>
                        <p:cNvPr id="0" name="对象 48"/>
                        <p:cNvPicPr/>
                        <p:nvPr/>
                      </p:nvPicPr>
                      <p:blipFill>
                        <a:blip r:embed="rId14"/>
                        <a:stretch>
                          <a:fillRect/>
                        </a:stretch>
                      </p:blipFill>
                      <p:spPr>
                        <a:xfrm>
                          <a:off x="3609556" y="2738672"/>
                          <a:ext cx="4508500" cy="825500"/>
                        </a:xfrm>
                        <a:prstGeom prst="rect">
                          <a:avLst/>
                        </a:prstGeom>
                      </p:spPr>
                    </p:pic>
                  </p:oleObj>
                </mc:Fallback>
              </mc:AlternateContent>
            </a:graphicData>
          </a:graphic>
        </p:graphicFrame>
      </p:grpSp>
      <p:graphicFrame>
        <p:nvGraphicFramePr>
          <p:cNvPr id="50" name="对象 49"/>
          <p:cNvGraphicFramePr>
            <a:graphicFrameLocks noChangeAspect="1"/>
          </p:cNvGraphicFramePr>
          <p:nvPr/>
        </p:nvGraphicFramePr>
        <p:xfrm>
          <a:off x="810973" y="4388149"/>
          <a:ext cx="4838700" cy="1244600"/>
        </p:xfrm>
        <a:graphic>
          <a:graphicData uri="http://schemas.openxmlformats.org/presentationml/2006/ole">
            <mc:AlternateContent xmlns:mc="http://schemas.openxmlformats.org/markup-compatibility/2006">
              <mc:Choice xmlns:v="urn:schemas-microsoft-com:vml" Requires="v">
                <p:oleObj spid="_x0000_s53519" name="Equation" r:id="rId15" imgW="116128800" imgH="29870400" progId="Equation.DSMT4">
                  <p:embed/>
                </p:oleObj>
              </mc:Choice>
              <mc:Fallback>
                <p:oleObj name="Equation" r:id="rId15" imgW="116128800" imgH="29870400" progId="Equation.DSMT4">
                  <p:embed/>
                  <p:pic>
                    <p:nvPicPr>
                      <p:cNvPr id="0" name="对象 49"/>
                      <p:cNvPicPr/>
                      <p:nvPr/>
                    </p:nvPicPr>
                    <p:blipFill>
                      <a:blip r:embed="rId16"/>
                      <a:stretch>
                        <a:fillRect/>
                      </a:stretch>
                    </p:blipFill>
                    <p:spPr>
                      <a:xfrm>
                        <a:off x="810973" y="4388149"/>
                        <a:ext cx="4838700" cy="1244600"/>
                      </a:xfrm>
                      <a:prstGeom prst="rect">
                        <a:avLst/>
                      </a:prstGeom>
                    </p:spPr>
                  </p:pic>
                </p:oleObj>
              </mc:Fallback>
            </mc:AlternateContent>
          </a:graphicData>
        </a:graphic>
      </p:graphicFrame>
      <p:sp>
        <p:nvSpPr>
          <p:cNvPr id="23" name="文本框 22"/>
          <p:cNvSpPr txBox="1"/>
          <p:nvPr/>
        </p:nvSpPr>
        <p:spPr>
          <a:xfrm>
            <a:off x="1164017" y="293788"/>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046796" y="416899"/>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P13</a:t>
            </a:r>
            <a:r>
              <a:rPr lang="zh-CN" altLang="en-US" sz="2800" b="1">
                <a:solidFill>
                  <a:schemeClr val="accent4">
                    <a:lumMod val="75000"/>
                  </a:schemeClr>
                </a:solidFill>
              </a:rPr>
              <a:t>练习 </a:t>
            </a:r>
            <a:r>
              <a:rPr lang="en-US" altLang="zh-CN" sz="2800" b="1">
                <a:solidFill>
                  <a:schemeClr val="accent4">
                    <a:lumMod val="75000"/>
                  </a:schemeClr>
                </a:solidFill>
              </a:rPr>
              <a:t>T2】</a:t>
            </a:r>
            <a:endParaRPr lang="zh-CN" altLang="en-US" sz="2800" b="1" dirty="0">
              <a:solidFill>
                <a:schemeClr val="accent4">
                  <a:lumMod val="75000"/>
                </a:schemeClr>
              </a:solidFill>
            </a:endParaRPr>
          </a:p>
        </p:txBody>
      </p:sp>
      <p:graphicFrame>
        <p:nvGraphicFramePr>
          <p:cNvPr id="26" name="对象 25"/>
          <p:cNvGraphicFramePr>
            <a:graphicFrameLocks noChangeAspect="1"/>
          </p:cNvGraphicFramePr>
          <p:nvPr/>
        </p:nvGraphicFramePr>
        <p:xfrm>
          <a:off x="5729048" y="4420425"/>
          <a:ext cx="4826000" cy="1244600"/>
        </p:xfrm>
        <a:graphic>
          <a:graphicData uri="http://schemas.openxmlformats.org/presentationml/2006/ole">
            <mc:AlternateContent xmlns:mc="http://schemas.openxmlformats.org/markup-compatibility/2006">
              <mc:Choice xmlns:v="urn:schemas-microsoft-com:vml" Requires="v">
                <p:oleObj spid="_x0000_s53520" name="Equation" r:id="rId17" imgW="115824000" imgH="29870400" progId="Equation.DSMT4">
                  <p:embed/>
                </p:oleObj>
              </mc:Choice>
              <mc:Fallback>
                <p:oleObj name="Equation" r:id="rId17" imgW="115824000" imgH="29870400" progId="Equation.DSMT4">
                  <p:embed/>
                  <p:pic>
                    <p:nvPicPr>
                      <p:cNvPr id="0" name="对象 49"/>
                      <p:cNvPicPr/>
                      <p:nvPr/>
                    </p:nvPicPr>
                    <p:blipFill>
                      <a:blip r:embed="rId18"/>
                      <a:stretch>
                        <a:fillRect/>
                      </a:stretch>
                    </p:blipFill>
                    <p:spPr>
                      <a:xfrm>
                        <a:off x="5729048" y="4420425"/>
                        <a:ext cx="4826000" cy="1244600"/>
                      </a:xfrm>
                      <a:prstGeom prst="rect">
                        <a:avLst/>
                      </a:prstGeom>
                    </p:spPr>
                  </p:pic>
                </p:oleObj>
              </mc:Fallback>
            </mc:AlternateContent>
          </a:graphicData>
        </a:graphic>
      </p:graphicFrame>
      <p:graphicFrame>
        <p:nvGraphicFramePr>
          <p:cNvPr id="28" name="对象 27"/>
          <p:cNvGraphicFramePr>
            <a:graphicFrameLocks noChangeAspect="1"/>
          </p:cNvGraphicFramePr>
          <p:nvPr/>
        </p:nvGraphicFramePr>
        <p:xfrm>
          <a:off x="5735110" y="5613057"/>
          <a:ext cx="3873500" cy="1181100"/>
        </p:xfrm>
        <a:graphic>
          <a:graphicData uri="http://schemas.openxmlformats.org/presentationml/2006/ole">
            <mc:AlternateContent xmlns:mc="http://schemas.openxmlformats.org/markup-compatibility/2006">
              <mc:Choice xmlns:v="urn:schemas-microsoft-com:vml" Requires="v">
                <p:oleObj spid="_x0000_s53521" name="Equation" r:id="rId19" imgW="92964000" imgH="28346400" progId="Equation.DSMT4">
                  <p:embed/>
                </p:oleObj>
              </mc:Choice>
              <mc:Fallback>
                <p:oleObj name="Equation" r:id="rId19" imgW="92964000" imgH="28346400" progId="Equation.DSMT4">
                  <p:embed/>
                  <p:pic>
                    <p:nvPicPr>
                      <p:cNvPr id="0" name="对象 25"/>
                      <p:cNvPicPr/>
                      <p:nvPr/>
                    </p:nvPicPr>
                    <p:blipFill>
                      <a:blip r:embed="rId20"/>
                      <a:stretch>
                        <a:fillRect/>
                      </a:stretch>
                    </p:blipFill>
                    <p:spPr>
                      <a:xfrm>
                        <a:off x="5735110" y="5613057"/>
                        <a:ext cx="3873500" cy="1181100"/>
                      </a:xfrm>
                      <a:prstGeom prst="rect">
                        <a:avLst/>
                      </a:prstGeom>
                    </p:spPr>
                  </p:pic>
                </p:oleObj>
              </mc:Fallback>
            </mc:AlternateContent>
          </a:graphicData>
        </a:graphic>
      </p:graphicFrame>
      <p:graphicFrame>
        <p:nvGraphicFramePr>
          <p:cNvPr id="29" name="对象 28"/>
          <p:cNvGraphicFramePr>
            <a:graphicFrameLocks noChangeAspect="1"/>
          </p:cNvGraphicFramePr>
          <p:nvPr/>
        </p:nvGraphicFramePr>
        <p:xfrm>
          <a:off x="9726199" y="5930557"/>
          <a:ext cx="1206500" cy="546100"/>
        </p:xfrm>
        <a:graphic>
          <a:graphicData uri="http://schemas.openxmlformats.org/presentationml/2006/ole">
            <mc:AlternateContent xmlns:mc="http://schemas.openxmlformats.org/markup-compatibility/2006">
              <mc:Choice xmlns:v="urn:schemas-microsoft-com:vml" Requires="v">
                <p:oleObj spid="_x0000_s53522" name="Equation" r:id="rId21" imgW="28956000" imgH="13106400" progId="Equation.DSMT4">
                  <p:embed/>
                </p:oleObj>
              </mc:Choice>
              <mc:Fallback>
                <p:oleObj name="Equation" r:id="rId21" imgW="28956000" imgH="13106400" progId="Equation.DSMT4">
                  <p:embed/>
                  <p:pic>
                    <p:nvPicPr>
                      <p:cNvPr id="0" name="对象 27"/>
                      <p:cNvPicPr/>
                      <p:nvPr/>
                    </p:nvPicPr>
                    <p:blipFill>
                      <a:blip r:embed="rId22"/>
                      <a:stretch>
                        <a:fillRect/>
                      </a:stretch>
                    </p:blipFill>
                    <p:spPr>
                      <a:xfrm>
                        <a:off x="9726199" y="5930557"/>
                        <a:ext cx="1206500" cy="546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5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25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250"/>
                                        <p:tgtEl>
                                          <p:spTgt spid="4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376213" y="661973"/>
            <a:ext cx="7947230" cy="707886"/>
          </a:xfrm>
          <a:prstGeom prst="rect">
            <a:avLst/>
          </a:prstGeom>
          <a:noFill/>
          <a:ln>
            <a:noFill/>
          </a:ln>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zh-CN" altLang="en-US" sz="4000">
                <a:latin typeface="楷体" panose="02010609060101010101" pitchFamily="49" charset="-122"/>
                <a:ea typeface="楷体" panose="02010609060101010101" pitchFamily="49" charset="-122"/>
              </a:rPr>
              <a:t>二次根式分母有理化的常用方法</a:t>
            </a:r>
            <a:endParaRPr lang="en-US" altLang="zh-CN" sz="4000" dirty="0">
              <a:latin typeface="楷体" panose="02010609060101010101" pitchFamily="49" charset="-122"/>
              <a:ea typeface="楷体" panose="02010609060101010101" pitchFamily="49" charset="-122"/>
            </a:endParaRPr>
          </a:p>
        </p:txBody>
      </p:sp>
      <p:cxnSp>
        <p:nvCxnSpPr>
          <p:cNvPr id="3" name="直接连接符 2"/>
          <p:cNvCxnSpPr/>
          <p:nvPr/>
        </p:nvCxnSpPr>
        <p:spPr>
          <a:xfrm>
            <a:off x="1357561" y="1159832"/>
            <a:ext cx="0" cy="5272625"/>
          </a:xfrm>
          <a:prstGeom prst="line">
            <a:avLst/>
          </a:prstGeom>
          <a:ln w="25400">
            <a:solidFill>
              <a:srgbClr val="777777"/>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04746" y="1615650"/>
            <a:ext cx="532722" cy="532722"/>
          </a:xfrm>
          <a:prstGeom prst="ellipse">
            <a:avLst/>
          </a:prstGeom>
          <a:solidFill>
            <a:srgbClr val="F354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1</a:t>
            </a:r>
            <a:endParaRPr lang="en-US" altLang="zh-CN" sz="4000" b="1"/>
          </a:p>
        </p:txBody>
      </p:sp>
      <p:sp>
        <p:nvSpPr>
          <p:cNvPr id="6" name="椭圆 5"/>
          <p:cNvSpPr/>
          <p:nvPr/>
        </p:nvSpPr>
        <p:spPr>
          <a:xfrm>
            <a:off x="1104746" y="4278552"/>
            <a:ext cx="532722" cy="5327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3</a:t>
            </a:r>
            <a:endParaRPr lang="en-US" altLang="zh-CN" sz="4000" b="1"/>
          </a:p>
        </p:txBody>
      </p:sp>
      <p:sp>
        <p:nvSpPr>
          <p:cNvPr id="7" name="椭圆 6"/>
          <p:cNvSpPr/>
          <p:nvPr/>
        </p:nvSpPr>
        <p:spPr>
          <a:xfrm>
            <a:off x="1104746" y="2966611"/>
            <a:ext cx="532722" cy="532722"/>
          </a:xfrm>
          <a:prstGeom prst="ellipse">
            <a:avLst/>
          </a:prstGeom>
          <a:solidFill>
            <a:srgbClr val="008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2</a:t>
            </a:r>
            <a:endParaRPr lang="en-US" altLang="zh-CN" sz="4000" b="1"/>
          </a:p>
        </p:txBody>
      </p:sp>
      <p:grpSp>
        <p:nvGrpSpPr>
          <p:cNvPr id="9" name="组合 8"/>
          <p:cNvGrpSpPr/>
          <p:nvPr/>
        </p:nvGrpSpPr>
        <p:grpSpPr>
          <a:xfrm>
            <a:off x="789657" y="626852"/>
            <a:ext cx="1593428" cy="799489"/>
            <a:chOff x="357739" y="593793"/>
            <a:chExt cx="1195071" cy="599617"/>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7739" y="593793"/>
              <a:ext cx="1195071" cy="599617"/>
            </a:xfrm>
            <a:prstGeom prst="rect">
              <a:avLst/>
            </a:prstGeom>
          </p:spPr>
        </p:pic>
        <p:sp>
          <p:nvSpPr>
            <p:cNvPr id="11" name="文本框 1"/>
            <p:cNvSpPr txBox="1">
              <a:spLocks noChangeArrowheads="1"/>
            </p:cNvSpPr>
            <p:nvPr/>
          </p:nvSpPr>
          <p:spPr bwMode="auto">
            <a:xfrm>
              <a:off x="476411" y="620134"/>
              <a:ext cx="952574"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algn="ctr" eaLnBrk="1" hangingPunct="1"/>
              <a:r>
                <a:rPr lang="zh-CN" altLang="en-US" sz="3735" b="1">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方法</a:t>
              </a:r>
              <a:endParaRPr lang="zh-CN" altLang="en-US" sz="3735"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1766504" y="4190970"/>
            <a:ext cx="9067936" cy="1200329"/>
          </a:xfrm>
          <a:prstGeom prst="rect">
            <a:avLst/>
          </a:prstGeom>
          <a:noFill/>
        </p:spPr>
        <p:txBody>
          <a:bodyPr wrap="square" rtlCol="0" anchor="t">
            <a:spAutoFit/>
          </a:bodyPr>
          <a:lstStyle/>
          <a:p>
            <a:r>
              <a:rPr lang="zh-CN" altLang="en-US" sz="3600" b="1">
                <a:solidFill>
                  <a:srgbClr val="000000"/>
                </a:solidFill>
              </a:rPr>
              <a:t>利用</a:t>
            </a:r>
            <a:r>
              <a:rPr lang="zh-CN" altLang="en-US" sz="3600" b="1">
                <a:solidFill>
                  <a:srgbClr val="0000FF"/>
                </a:solidFill>
              </a:rPr>
              <a:t>平方差公式</a:t>
            </a:r>
            <a:r>
              <a:rPr lang="zh-CN" altLang="en-US" sz="3600" b="1">
                <a:solidFill>
                  <a:srgbClr val="000000"/>
                </a:solidFill>
              </a:rPr>
              <a:t>将分子、分母同乘一个与分母相同的因式</a:t>
            </a:r>
            <a:r>
              <a:rPr lang="en-US" altLang="zh-CN" sz="3600" b="1">
                <a:solidFill>
                  <a:srgbClr val="000000"/>
                </a:solidFill>
              </a:rPr>
              <a:t>.</a:t>
            </a:r>
            <a:endParaRPr lang="zh-CN" altLang="en-US" sz="3600" b="1">
              <a:cs typeface="Times New Roman" panose="02020603050405020304" pitchFamily="18" charset="0"/>
            </a:endParaRPr>
          </a:p>
        </p:txBody>
      </p:sp>
      <p:grpSp>
        <p:nvGrpSpPr>
          <p:cNvPr id="19" name="组合 18"/>
          <p:cNvGrpSpPr/>
          <p:nvPr/>
        </p:nvGrpSpPr>
        <p:grpSpPr>
          <a:xfrm>
            <a:off x="1766503" y="1434997"/>
            <a:ext cx="9206294" cy="1482170"/>
            <a:chOff x="1766503" y="1434997"/>
            <a:chExt cx="9206294" cy="1482170"/>
          </a:xfrm>
        </p:grpSpPr>
        <p:sp>
          <p:nvSpPr>
            <p:cNvPr id="4" name="文本框 3"/>
            <p:cNvSpPr txBox="1"/>
            <p:nvPr/>
          </p:nvSpPr>
          <p:spPr>
            <a:xfrm>
              <a:off x="1766503" y="1558846"/>
              <a:ext cx="9206294" cy="1358321"/>
            </a:xfrm>
            <a:prstGeom prst="rect">
              <a:avLst/>
            </a:prstGeom>
            <a:noFill/>
          </p:spPr>
          <p:txBody>
            <a:bodyPr wrap="square" rtlCol="0" anchor="t">
              <a:spAutoFit/>
            </a:bodyPr>
            <a:lstStyle/>
            <a:p>
              <a:pPr>
                <a:lnSpc>
                  <a:spcPct val="120000"/>
                </a:lnSpc>
              </a:pPr>
              <a:r>
                <a:rPr lang="zh-CN" altLang="en-US" sz="3600" b="1">
                  <a:solidFill>
                    <a:srgbClr val="000000"/>
                  </a:solidFill>
                </a:rPr>
                <a:t>利用                             将分子、分母同乘一个与分母相同的因式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graphicFrame>
          <p:nvGraphicFramePr>
            <p:cNvPr id="15" name="对象 14"/>
            <p:cNvGraphicFramePr>
              <a:graphicFrameLocks noChangeAspect="1"/>
            </p:cNvGraphicFramePr>
            <p:nvPr/>
          </p:nvGraphicFramePr>
          <p:xfrm>
            <a:off x="2804492" y="1434997"/>
            <a:ext cx="3238500" cy="904875"/>
          </p:xfrm>
          <a:graphic>
            <a:graphicData uri="http://schemas.openxmlformats.org/presentationml/2006/ole">
              <mc:AlternateContent xmlns:mc="http://schemas.openxmlformats.org/markup-compatibility/2006">
                <mc:Choice xmlns:v="urn:schemas-microsoft-com:vml" Requires="v">
                  <p:oleObj spid="_x0000_s56347" name="Equation" r:id="rId2" imgW="3056890" imgH="860425" progId="Equation.DSMT4">
                    <p:embed/>
                  </p:oleObj>
                </mc:Choice>
                <mc:Fallback>
                  <p:oleObj name="Equation" r:id="rId2" imgW="3056890" imgH="860425" progId="Equation.DSMT4">
                    <p:embed/>
                    <p:pic>
                      <p:nvPicPr>
                        <p:cNvPr id="0" name="图片 56346"/>
                        <p:cNvPicPr/>
                        <p:nvPr/>
                      </p:nvPicPr>
                      <p:blipFill>
                        <a:blip r:embed="rId3"/>
                        <a:stretch>
                          <a:fillRect/>
                        </a:stretch>
                      </p:blipFill>
                      <p:spPr>
                        <a:xfrm>
                          <a:off x="2804492" y="1434997"/>
                          <a:ext cx="3238500" cy="904875"/>
                        </a:xfrm>
                        <a:prstGeom prst="rect">
                          <a:avLst/>
                        </a:prstGeom>
                      </p:spPr>
                    </p:pic>
                  </p:oleObj>
                </mc:Fallback>
              </mc:AlternateContent>
            </a:graphicData>
          </a:graphic>
        </p:graphicFrame>
      </p:grpSp>
      <p:grpSp>
        <p:nvGrpSpPr>
          <p:cNvPr id="20" name="组合 19"/>
          <p:cNvGrpSpPr/>
          <p:nvPr/>
        </p:nvGrpSpPr>
        <p:grpSpPr>
          <a:xfrm>
            <a:off x="1766504" y="2872466"/>
            <a:ext cx="9206286" cy="1320942"/>
            <a:chOff x="1766504" y="2872466"/>
            <a:chExt cx="9206286" cy="1320942"/>
          </a:xfrm>
        </p:grpSpPr>
        <p:sp>
          <p:nvSpPr>
            <p:cNvPr id="8" name="文本框 7"/>
            <p:cNvSpPr txBox="1"/>
            <p:nvPr/>
          </p:nvSpPr>
          <p:spPr>
            <a:xfrm>
              <a:off x="1766504" y="2932037"/>
              <a:ext cx="9206286" cy="1261371"/>
            </a:xfrm>
            <a:prstGeom prst="rect">
              <a:avLst/>
            </a:prstGeom>
            <a:noFill/>
          </p:spPr>
          <p:txBody>
            <a:bodyPr wrap="square" rtlCol="0" anchor="t">
              <a:spAutoFit/>
            </a:bodyPr>
            <a:lstStyle/>
            <a:p>
              <a:pPr>
                <a:lnSpc>
                  <a:spcPct val="110000"/>
                </a:lnSpc>
              </a:pPr>
              <a:r>
                <a:rPr lang="zh-CN" altLang="en-US" sz="3600" b="1">
                  <a:solidFill>
                    <a:srgbClr val="000000"/>
                  </a:solidFill>
                </a:rPr>
                <a:t>利用                          将被开方数中的分子、分母同乘一个与分母相同的因式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graphicFrame>
          <p:nvGraphicFramePr>
            <p:cNvPr id="16" name="对象 15"/>
            <p:cNvGraphicFramePr>
              <a:graphicFrameLocks noChangeAspect="1"/>
            </p:cNvGraphicFramePr>
            <p:nvPr/>
          </p:nvGraphicFramePr>
          <p:xfrm>
            <a:off x="2804492" y="2872466"/>
            <a:ext cx="2857500" cy="736600"/>
          </p:xfrm>
          <a:graphic>
            <a:graphicData uri="http://schemas.openxmlformats.org/presentationml/2006/ole">
              <mc:AlternateContent xmlns:mc="http://schemas.openxmlformats.org/markup-compatibility/2006">
                <mc:Choice xmlns:v="urn:schemas-microsoft-com:vml" Requires="v">
                  <p:oleObj spid="_x0000_s56348" name="Equation" r:id="rId4" imgW="68580000" imgH="17678400" progId="Equation.DSMT4">
                    <p:embed/>
                  </p:oleObj>
                </mc:Choice>
                <mc:Fallback>
                  <p:oleObj name="Equation" r:id="rId4" imgW="68580000" imgH="17678400" progId="Equation.DSMT4">
                    <p:embed/>
                    <p:pic>
                      <p:nvPicPr>
                        <p:cNvPr id="0" name="对象 14"/>
                        <p:cNvPicPr/>
                        <p:nvPr/>
                      </p:nvPicPr>
                      <p:blipFill>
                        <a:blip r:embed="rId5"/>
                        <a:stretch>
                          <a:fillRect/>
                        </a:stretch>
                      </p:blipFill>
                      <p:spPr>
                        <a:xfrm>
                          <a:off x="2804492" y="2872466"/>
                          <a:ext cx="2857500" cy="736600"/>
                        </a:xfrm>
                        <a:prstGeom prst="rect">
                          <a:avLst/>
                        </a:prstGeom>
                      </p:spPr>
                    </p:pic>
                  </p:oleObj>
                </mc:Fallback>
              </mc:AlternateContent>
            </a:graphicData>
          </a:graphic>
        </p:graphicFrame>
      </p:grpSp>
      <p:sp>
        <p:nvSpPr>
          <p:cNvPr id="17" name="椭圆 16"/>
          <p:cNvSpPr/>
          <p:nvPr/>
        </p:nvSpPr>
        <p:spPr>
          <a:xfrm>
            <a:off x="1104746" y="5446158"/>
            <a:ext cx="532722" cy="532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4</a:t>
            </a:r>
            <a:endParaRPr lang="en-US" altLang="zh-CN" sz="4000" b="1"/>
          </a:p>
        </p:txBody>
      </p:sp>
      <p:sp>
        <p:nvSpPr>
          <p:cNvPr id="18" name="文本框 17"/>
          <p:cNvSpPr txBox="1"/>
          <p:nvPr/>
        </p:nvSpPr>
        <p:spPr>
          <a:xfrm>
            <a:off x="1766504" y="5358576"/>
            <a:ext cx="9067936" cy="1200329"/>
          </a:xfrm>
          <a:prstGeom prst="rect">
            <a:avLst/>
          </a:prstGeom>
          <a:noFill/>
        </p:spPr>
        <p:txBody>
          <a:bodyPr wrap="square" rtlCol="0" anchor="t">
            <a:spAutoFit/>
          </a:bodyPr>
          <a:lstStyle/>
          <a:p>
            <a:r>
              <a:rPr lang="zh-CN" altLang="en-US" sz="3600" b="1">
                <a:solidFill>
                  <a:srgbClr val="000000"/>
                </a:solidFill>
              </a:rPr>
              <a:t>逆用</a:t>
            </a:r>
            <a:r>
              <a:rPr lang="zh-CN" altLang="en-US" sz="3600" b="1">
                <a:solidFill>
                  <a:srgbClr val="0000FF"/>
                </a:solidFill>
              </a:rPr>
              <a:t>平方差公式</a:t>
            </a:r>
            <a:r>
              <a:rPr lang="zh-CN" altLang="en-US" sz="3600" b="1">
                <a:solidFill>
                  <a:srgbClr val="000000"/>
                </a:solidFill>
              </a:rPr>
              <a:t>，约去分子、分母中的相同因式</a:t>
            </a:r>
            <a:r>
              <a:rPr lang="en-US" altLang="zh-CN" sz="3600" b="1">
                <a:solidFill>
                  <a:srgbClr val="000000"/>
                </a:solidFill>
              </a:rPr>
              <a:t>.</a:t>
            </a:r>
            <a:endParaRPr lang="en-US" altLang="zh-CN" sz="3600" b="1">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 calcmode="lin" valueType="num">
                                      <p:cBhvr>
                                        <p:cTn id="18" dur="500" fill="hold"/>
                                        <p:tgtEl>
                                          <p:spTgt spid="5"/>
                                        </p:tgtEl>
                                        <p:attrNameLst>
                                          <p:attrName>style.rotation</p:attrName>
                                        </p:attrNameLst>
                                      </p:cBhvr>
                                      <p:tavLst>
                                        <p:tav tm="0">
                                          <p:val>
                                            <p:fltVal val="360"/>
                                          </p:val>
                                        </p:tav>
                                        <p:tav tm="100000">
                                          <p:val>
                                            <p:fltVal val="0"/>
                                          </p:val>
                                        </p:tav>
                                      </p:tavLst>
                                    </p:anim>
                                    <p:animEffect transition="in" filter="fade">
                                      <p:cBhvr>
                                        <p:cTn id="19" dur="500"/>
                                        <p:tgtEl>
                                          <p:spTgt spid="5"/>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 calcmode="lin" valueType="num">
                                      <p:cBhvr>
                                        <p:cTn id="42" dur="500" fill="hold"/>
                                        <p:tgtEl>
                                          <p:spTgt spid="6"/>
                                        </p:tgtEl>
                                        <p:attrNameLst>
                                          <p:attrName>style.rotation</p:attrName>
                                        </p:attrNameLst>
                                      </p:cBhvr>
                                      <p:tavLst>
                                        <p:tav tm="0">
                                          <p:val>
                                            <p:fltVal val="360"/>
                                          </p:val>
                                        </p:tav>
                                        <p:tav tm="100000">
                                          <p:val>
                                            <p:fltVal val="0"/>
                                          </p:val>
                                        </p:tav>
                                      </p:tavLst>
                                    </p:anim>
                                    <p:animEffect transition="in" filter="fade">
                                      <p:cBhvr>
                                        <p:cTn id="43" dur="500"/>
                                        <p:tgtEl>
                                          <p:spTgt spid="6"/>
                                        </p:tgtEl>
                                      </p:cBhvr>
                                    </p:animEffect>
                                  </p:childTnLst>
                                </p:cTn>
                              </p:par>
                            </p:childTnLst>
                          </p:cTn>
                        </p:par>
                        <p:par>
                          <p:cTn id="44" fill="hold">
                            <p:stCondLst>
                              <p:cond delay="500"/>
                            </p:stCondLst>
                            <p:childTnLst>
                              <p:par>
                                <p:cTn id="45" presetID="22" presetClass="entr" presetSubtype="8" fill="hold" grpId="1"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 calcmode="lin" valueType="num">
                                      <p:cBhvr>
                                        <p:cTn id="54" dur="500" fill="hold"/>
                                        <p:tgtEl>
                                          <p:spTgt spid="17"/>
                                        </p:tgtEl>
                                        <p:attrNameLst>
                                          <p:attrName>style.rotation</p:attrName>
                                        </p:attrNameLst>
                                      </p:cBhvr>
                                      <p:tavLst>
                                        <p:tav tm="0">
                                          <p:val>
                                            <p:fltVal val="360"/>
                                          </p:val>
                                        </p:tav>
                                        <p:tav tm="100000">
                                          <p:val>
                                            <p:fltVal val="0"/>
                                          </p:val>
                                        </p:tav>
                                      </p:tavLst>
                                    </p:anim>
                                    <p:animEffect transition="in" filter="fade">
                                      <p:cBhvr>
                                        <p:cTn id="55" dur="500"/>
                                        <p:tgtEl>
                                          <p:spTgt spid="17"/>
                                        </p:tgtEl>
                                      </p:cBhvr>
                                    </p:animEffect>
                                  </p:childTnLst>
                                </p:cTn>
                              </p:par>
                            </p:childTnLst>
                          </p:cTn>
                        </p:par>
                        <p:par>
                          <p:cTn id="56" fill="hold">
                            <p:stCondLst>
                              <p:cond delay="500"/>
                            </p:stCondLst>
                            <p:childTnLst>
                              <p:par>
                                <p:cTn id="57" presetID="22" presetClass="entr" presetSubtype="8" fill="hold" grpId="1"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bldLvl="0" animBg="1"/>
      <p:bldP spid="5" grpId="1" animBg="1"/>
      <p:bldP spid="6" grpId="0" bldLvl="0" animBg="1"/>
      <p:bldP spid="6" grpId="1" animBg="1"/>
      <p:bldP spid="7" grpId="0" bldLvl="0" animBg="1"/>
      <p:bldP spid="7" grpId="1" animBg="1"/>
      <p:bldP spid="13" grpId="0"/>
      <p:bldP spid="13" grpId="1"/>
      <p:bldP spid="17" grpId="0" bldLvl="0" animBg="1"/>
      <p:bldP spid="17" grpId="1" animBg="1"/>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nvGraphicFramePr>
        <p:xfrm>
          <a:off x="1618226" y="2918441"/>
          <a:ext cx="3670300" cy="1689100"/>
        </p:xfrm>
        <a:graphic>
          <a:graphicData uri="http://schemas.openxmlformats.org/presentationml/2006/ole">
            <mc:AlternateContent xmlns:mc="http://schemas.openxmlformats.org/markup-compatibility/2006">
              <mc:Choice xmlns:v="urn:schemas-microsoft-com:vml" Requires="v">
                <p:oleObj spid="_x0000_s57491" name="Equation" r:id="rId1" imgW="88087200" imgH="40538400" progId="Equation.DSMT4">
                  <p:embed/>
                </p:oleObj>
              </mc:Choice>
              <mc:Fallback>
                <p:oleObj name="Equation" r:id="rId1" imgW="88087200" imgH="40538400" progId="Equation.DSMT4">
                  <p:embed/>
                  <p:pic>
                    <p:nvPicPr>
                      <p:cNvPr id="0" name="对象 26"/>
                      <p:cNvPicPr/>
                      <p:nvPr/>
                    </p:nvPicPr>
                    <p:blipFill>
                      <a:blip r:embed="rId2"/>
                      <a:stretch>
                        <a:fillRect/>
                      </a:stretch>
                    </p:blipFill>
                    <p:spPr>
                      <a:xfrm>
                        <a:off x="1618226" y="2918441"/>
                        <a:ext cx="3670300" cy="1689100"/>
                      </a:xfrm>
                      <a:prstGeom prst="rect">
                        <a:avLst/>
                      </a:prstGeom>
                    </p:spPr>
                  </p:pic>
                </p:oleObj>
              </mc:Fallback>
            </mc:AlternateContent>
          </a:graphicData>
        </a:graphic>
      </p:graphicFrame>
      <p:grpSp>
        <p:nvGrpSpPr>
          <p:cNvPr id="45" name="组合 44"/>
          <p:cNvGrpSpPr/>
          <p:nvPr/>
        </p:nvGrpSpPr>
        <p:grpSpPr>
          <a:xfrm>
            <a:off x="425048" y="1467334"/>
            <a:ext cx="2951827" cy="1244600"/>
            <a:chOff x="425048" y="1467334"/>
            <a:chExt cx="2951827" cy="1244600"/>
          </a:xfrm>
        </p:grpSpPr>
        <p:grpSp>
          <p:nvGrpSpPr>
            <p:cNvPr id="2" name="组合 1"/>
            <p:cNvGrpSpPr/>
            <p:nvPr/>
          </p:nvGrpSpPr>
          <p:grpSpPr>
            <a:xfrm>
              <a:off x="983109" y="1467334"/>
              <a:ext cx="2393766" cy="1244600"/>
              <a:chOff x="2468520" y="2502084"/>
              <a:chExt cx="2393766" cy="1244600"/>
            </a:xfrm>
          </p:grpSpPr>
          <p:sp>
            <p:nvSpPr>
              <p:cNvPr id="3"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1</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4" name="对象 3"/>
              <p:cNvGraphicFramePr>
                <a:graphicFrameLocks noChangeAspect="1"/>
              </p:cNvGraphicFramePr>
              <p:nvPr/>
            </p:nvGraphicFramePr>
            <p:xfrm>
              <a:off x="3566886" y="2502084"/>
              <a:ext cx="1295400" cy="1244600"/>
            </p:xfrm>
            <a:graphic>
              <a:graphicData uri="http://schemas.openxmlformats.org/presentationml/2006/ole">
                <mc:AlternateContent xmlns:mc="http://schemas.openxmlformats.org/markup-compatibility/2006">
                  <mc:Choice xmlns:v="urn:schemas-microsoft-com:vml" Requires="v">
                    <p:oleObj spid="_x0000_s57492" name="Equation" r:id="rId3" imgW="31089600" imgH="29870400" progId="Equation.DSMT4">
                      <p:embed/>
                    </p:oleObj>
                  </mc:Choice>
                  <mc:Fallback>
                    <p:oleObj name="Equation" r:id="rId3" imgW="31089600" imgH="29870400" progId="Equation.DSMT4">
                      <p:embed/>
                      <p:pic>
                        <p:nvPicPr>
                          <p:cNvPr id="0" name="对象 13"/>
                          <p:cNvPicPr/>
                          <p:nvPr/>
                        </p:nvPicPr>
                        <p:blipFill>
                          <a:blip r:embed="rId4"/>
                          <a:stretch>
                            <a:fillRect/>
                          </a:stretch>
                        </p:blipFill>
                        <p:spPr>
                          <a:xfrm>
                            <a:off x="3566886" y="2502084"/>
                            <a:ext cx="1295400" cy="1244600"/>
                          </a:xfrm>
                          <a:prstGeom prst="rect">
                            <a:avLst/>
                          </a:prstGeom>
                        </p:spPr>
                      </p:pic>
                    </p:oleObj>
                  </mc:Fallback>
                </mc:AlternateContent>
              </a:graphicData>
            </a:graphic>
          </p:graphicFrame>
        </p:grpSp>
        <p:sp>
          <p:nvSpPr>
            <p:cNvPr id="12" name="Text Box 3"/>
            <p:cNvSpPr txBox="1"/>
            <p:nvPr/>
          </p:nvSpPr>
          <p:spPr>
            <a:xfrm>
              <a:off x="425048" y="1724347"/>
              <a:ext cx="1254613" cy="646331"/>
            </a:xfrm>
            <a:prstGeom prst="rect">
              <a:avLst/>
            </a:prstGeom>
            <a:noFill/>
            <a:ln w="9525">
              <a:noFill/>
            </a:ln>
          </p:spPr>
          <p:txBody>
            <a:bodyPr wrap="square">
              <a:spAutoFit/>
            </a:bodyPr>
            <a:lstStyle/>
            <a:p>
              <a:pPr eaLnBrk="0" hangingPunct="0"/>
              <a:r>
                <a:rPr lang="zh-CN" altLang="en-US" sz="3600" b="1">
                  <a:solidFill>
                    <a:srgbClr val="FF0000"/>
                  </a:solidFill>
                  <a:latin typeface="+mn-ea"/>
                  <a:cs typeface="仿宋" panose="02010609060101010101" pitchFamily="49" charset="-122"/>
                </a:rPr>
                <a:t>解：</a:t>
              </a:r>
              <a:endParaRPr lang="en-US" altLang="zh-CN" sz="3600" b="1">
                <a:solidFill>
                  <a:srgbClr val="FF0000"/>
                </a:solidFill>
                <a:latin typeface="+mn-ea"/>
              </a:endParaRPr>
            </a:p>
          </p:txBody>
        </p:sp>
      </p:grpSp>
      <p:grpSp>
        <p:nvGrpSpPr>
          <p:cNvPr id="34" name="组合 33"/>
          <p:cNvGrpSpPr/>
          <p:nvPr/>
        </p:nvGrpSpPr>
        <p:grpSpPr>
          <a:xfrm>
            <a:off x="7759107" y="2370678"/>
            <a:ext cx="2923750" cy="3305655"/>
            <a:chOff x="8993931" y="2401724"/>
            <a:chExt cx="2923750" cy="3305655"/>
          </a:xfrm>
        </p:grpSpPr>
        <p:grpSp>
          <p:nvGrpSpPr>
            <p:cNvPr id="26" name="组合 25"/>
            <p:cNvGrpSpPr/>
            <p:nvPr/>
          </p:nvGrpSpPr>
          <p:grpSpPr>
            <a:xfrm>
              <a:off x="8993931" y="2401724"/>
              <a:ext cx="2923750" cy="3305655"/>
              <a:chOff x="9010650" y="2588968"/>
              <a:chExt cx="2818137" cy="2534864"/>
            </a:xfrm>
          </p:grpSpPr>
          <p:sp>
            <p:nvSpPr>
              <p:cNvPr id="28" name="矩形: 圆角 27"/>
              <p:cNvSpPr/>
              <p:nvPr/>
            </p:nvSpPr>
            <p:spPr>
              <a:xfrm>
                <a:off x="9010650" y="2588968"/>
                <a:ext cx="2818137" cy="2534864"/>
              </a:xfrm>
              <a:prstGeom prst="roundRect">
                <a:avLst>
                  <a:gd name="adj" fmla="val 8003"/>
                </a:avLst>
              </a:prstGeom>
              <a:solidFill>
                <a:srgbClr val="F8D4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9082088" y="2655563"/>
                <a:ext cx="2670846" cy="2392118"/>
              </a:xfrm>
              <a:prstGeom prst="roundRect">
                <a:avLst>
                  <a:gd name="adj" fmla="val 8003"/>
                </a:avLst>
              </a:prstGeom>
              <a:solidFill>
                <a:srgbClr val="FFFFFF"/>
              </a:solidFill>
              <a:ln w="28575">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矩形: 圆角 29"/>
              <p:cNvSpPr/>
              <p:nvPr/>
            </p:nvSpPr>
            <p:spPr>
              <a:xfrm>
                <a:off x="9182100" y="2740655"/>
                <a:ext cx="2464642" cy="2209719"/>
              </a:xfrm>
              <a:prstGeom prst="roundRect">
                <a:avLst>
                  <a:gd name="adj" fmla="val 8003"/>
                </a:avLst>
              </a:prstGeom>
              <a:solidFill>
                <a:srgbClr val="FFFFFF"/>
              </a:solidFill>
              <a:ln w="28575">
                <a:solidFill>
                  <a:srgbClr val="F8D47C"/>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144820" y="2700385"/>
                <a:ext cx="2611380" cy="2293143"/>
              </a:xfrm>
              <a:prstGeom prst="rect">
                <a:avLst/>
              </a:prstGeom>
              <a:noFill/>
            </p:spPr>
            <p:txBody>
              <a:bodyPr wrap="square">
                <a:spAutoFit/>
              </a:bodyPr>
              <a:lstStyle/>
              <a:p>
                <a:pPr defTabSz="609600">
                  <a:lnSpc>
                    <a:spcPct val="120000"/>
                  </a:lnSpc>
                  <a:defRPr/>
                </a:pPr>
                <a:r>
                  <a:rPr lang="zh-CN" altLang="en-US" sz="3200" b="1" dirty="0">
                    <a:latin typeface="+mj-lt"/>
                    <a:ea typeface="楷体" panose="02010609060101010101" pitchFamily="49" charset="-122"/>
                  </a:rPr>
                  <a:t>分子与分母同乘        </a:t>
                </a:r>
                <a:r>
                  <a:rPr lang="en-US" altLang="zh-CN" sz="3200" b="1" dirty="0">
                    <a:latin typeface="+mj-lt"/>
                    <a:ea typeface="楷体" panose="02010609060101010101" pitchFamily="49" charset="-122"/>
                  </a:rPr>
                  <a:t>    </a:t>
                </a:r>
                <a:r>
                  <a:rPr lang="zh-CN" altLang="en-US" sz="3200" b="1" dirty="0">
                    <a:latin typeface="+mj-lt"/>
                    <a:ea typeface="楷体" panose="02010609060101010101" pitchFamily="49" charset="-122"/>
                  </a:rPr>
                  <a:t>，然后利用平方差公式把分母中的根号去掉</a:t>
                </a:r>
                <a:r>
                  <a:rPr lang="en-US" altLang="zh-CN" sz="3200" b="1" dirty="0">
                    <a:latin typeface="+mj-lt"/>
                    <a:ea typeface="楷体" panose="02010609060101010101" pitchFamily="49" charset="-122"/>
                  </a:rPr>
                  <a:t>.</a:t>
                </a:r>
                <a:endParaRPr lang="zh-CN" altLang="en-US" sz="3200" b="1" dirty="0">
                  <a:latin typeface="+mj-lt"/>
                  <a:ea typeface="楷体" panose="02010609060101010101" pitchFamily="49" charset="-122"/>
                </a:endParaRPr>
              </a:p>
            </p:txBody>
          </p:sp>
        </p:grpSp>
        <p:graphicFrame>
          <p:nvGraphicFramePr>
            <p:cNvPr id="32" name="对象 31"/>
            <p:cNvGraphicFramePr>
              <a:graphicFrameLocks noChangeAspect="1"/>
            </p:cNvGraphicFramePr>
            <p:nvPr/>
          </p:nvGraphicFramePr>
          <p:xfrm>
            <a:off x="9659816" y="3186576"/>
            <a:ext cx="1108364" cy="496455"/>
          </p:xfrm>
          <a:graphic>
            <a:graphicData uri="http://schemas.openxmlformats.org/presentationml/2006/ole">
              <mc:AlternateContent xmlns:mc="http://schemas.openxmlformats.org/markup-compatibility/2006">
                <mc:Choice xmlns:v="urn:schemas-microsoft-com:vml" Requires="v">
                  <p:oleObj spid="_x0000_s57493" name="Equation" r:id="rId5" imgW="29260800" imgH="13106400" progId="Equation.DSMT4">
                    <p:embed/>
                  </p:oleObj>
                </mc:Choice>
                <mc:Fallback>
                  <p:oleObj name="Equation" r:id="rId5" imgW="29260800" imgH="13106400" progId="Equation.DSMT4">
                    <p:embed/>
                    <p:pic>
                      <p:nvPicPr>
                        <p:cNvPr id="0" name="图片 57492"/>
                        <p:cNvPicPr/>
                        <p:nvPr/>
                      </p:nvPicPr>
                      <p:blipFill>
                        <a:blip r:embed="rId6"/>
                        <a:stretch>
                          <a:fillRect/>
                        </a:stretch>
                      </p:blipFill>
                      <p:spPr>
                        <a:xfrm>
                          <a:off x="9659816" y="3186576"/>
                          <a:ext cx="1108364" cy="496455"/>
                        </a:xfrm>
                        <a:prstGeom prst="rect">
                          <a:avLst/>
                        </a:prstGeom>
                      </p:spPr>
                    </p:pic>
                  </p:oleObj>
                </mc:Fallback>
              </mc:AlternateContent>
            </a:graphicData>
          </a:graphic>
        </p:graphicFrame>
      </p:grpSp>
      <p:graphicFrame>
        <p:nvGraphicFramePr>
          <p:cNvPr id="35" name="对象 34"/>
          <p:cNvGraphicFramePr>
            <a:graphicFrameLocks noChangeAspect="1"/>
          </p:cNvGraphicFramePr>
          <p:nvPr/>
        </p:nvGraphicFramePr>
        <p:xfrm>
          <a:off x="1621524" y="4814048"/>
          <a:ext cx="2984500" cy="1600200"/>
        </p:xfrm>
        <a:graphic>
          <a:graphicData uri="http://schemas.openxmlformats.org/presentationml/2006/ole">
            <mc:AlternateContent xmlns:mc="http://schemas.openxmlformats.org/markup-compatibility/2006">
              <mc:Choice xmlns:v="urn:schemas-microsoft-com:vml" Requires="v">
                <p:oleObj spid="_x0000_s57494" name="Equation" r:id="rId7" imgW="71628000" imgH="38404800" progId="Equation.DSMT4">
                  <p:embed/>
                </p:oleObj>
              </mc:Choice>
              <mc:Fallback>
                <p:oleObj name="Equation" r:id="rId7" imgW="71628000" imgH="38404800" progId="Equation.DSMT4">
                  <p:embed/>
                  <p:pic>
                    <p:nvPicPr>
                      <p:cNvPr id="0" name="对象 4"/>
                      <p:cNvPicPr/>
                      <p:nvPr/>
                    </p:nvPicPr>
                    <p:blipFill>
                      <a:blip r:embed="rId8"/>
                      <a:stretch>
                        <a:fillRect/>
                      </a:stretch>
                    </p:blipFill>
                    <p:spPr>
                      <a:xfrm>
                        <a:off x="1621524" y="4814048"/>
                        <a:ext cx="2984500" cy="16002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4808765" y="5155304"/>
          <a:ext cx="2159000" cy="558800"/>
        </p:xfrm>
        <a:graphic>
          <a:graphicData uri="http://schemas.openxmlformats.org/presentationml/2006/ole">
            <mc:AlternateContent xmlns:mc="http://schemas.openxmlformats.org/markup-compatibility/2006">
              <mc:Choice xmlns:v="urn:schemas-microsoft-com:vml" Requires="v">
                <p:oleObj spid="_x0000_s57495" name="Equation" r:id="rId9" imgW="51816000" imgH="13411200" progId="Equation.DSMT4">
                  <p:embed/>
                </p:oleObj>
              </mc:Choice>
              <mc:Fallback>
                <p:oleObj name="Equation" r:id="rId9" imgW="51816000" imgH="13411200" progId="Equation.DSMT4">
                  <p:embed/>
                  <p:pic>
                    <p:nvPicPr>
                      <p:cNvPr id="0" name="对象 34"/>
                      <p:cNvPicPr/>
                      <p:nvPr/>
                    </p:nvPicPr>
                    <p:blipFill>
                      <a:blip r:embed="rId10"/>
                      <a:stretch>
                        <a:fillRect/>
                      </a:stretch>
                    </p:blipFill>
                    <p:spPr>
                      <a:xfrm>
                        <a:off x="4808765" y="5155304"/>
                        <a:ext cx="2159000" cy="558800"/>
                      </a:xfrm>
                      <a:prstGeom prst="rect">
                        <a:avLst/>
                      </a:prstGeom>
                    </p:spPr>
                  </p:pic>
                </p:oleObj>
              </mc:Fallback>
            </mc:AlternateContent>
          </a:graphicData>
        </a:graphic>
      </p:graphicFrame>
      <p:sp>
        <p:nvSpPr>
          <p:cNvPr id="37" name="Text Box 6"/>
          <p:cNvSpPr txBox="1"/>
          <p:nvPr/>
        </p:nvSpPr>
        <p:spPr>
          <a:xfrm>
            <a:off x="2607226" y="481976"/>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38" name="组合 37"/>
          <p:cNvGrpSpPr/>
          <p:nvPr/>
        </p:nvGrpSpPr>
        <p:grpSpPr>
          <a:xfrm>
            <a:off x="6179367" y="245305"/>
            <a:ext cx="4302549" cy="1244600"/>
            <a:chOff x="658569" y="1157465"/>
            <a:chExt cx="4302549" cy="1244600"/>
          </a:xfrm>
        </p:grpSpPr>
        <p:sp>
          <p:nvSpPr>
            <p:cNvPr id="39" name="文本框 10241"/>
            <p:cNvSpPr txBox="1"/>
            <p:nvPr/>
          </p:nvSpPr>
          <p:spPr>
            <a:xfrm>
              <a:off x="658569"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40" name="对象 39"/>
            <p:cNvGraphicFramePr>
              <a:graphicFrameLocks noChangeAspect="1"/>
            </p:cNvGraphicFramePr>
            <p:nvPr/>
          </p:nvGraphicFramePr>
          <p:xfrm>
            <a:off x="1748018" y="1157465"/>
            <a:ext cx="3213100" cy="1244600"/>
          </p:xfrm>
          <a:graphic>
            <a:graphicData uri="http://schemas.openxmlformats.org/presentationml/2006/ole">
              <mc:AlternateContent xmlns:mc="http://schemas.openxmlformats.org/markup-compatibility/2006">
                <mc:Choice xmlns:v="urn:schemas-microsoft-com:vml" Requires="v">
                  <p:oleObj spid="_x0000_s57496" name="Equation" r:id="rId11" imgW="77114400" imgH="29870400" progId="Equation.DSMT4">
                    <p:embed/>
                  </p:oleObj>
                </mc:Choice>
                <mc:Fallback>
                  <p:oleObj name="Equation" r:id="rId11" imgW="77114400" imgH="29870400" progId="Equation.DSMT4">
                    <p:embed/>
                    <p:pic>
                      <p:nvPicPr>
                        <p:cNvPr id="0" name="对象 10"/>
                        <p:cNvPicPr/>
                        <p:nvPr/>
                      </p:nvPicPr>
                      <p:blipFill>
                        <a:blip r:embed="rId12"/>
                        <a:stretch>
                          <a:fillRect/>
                        </a:stretch>
                      </p:blipFill>
                      <p:spPr>
                        <a:xfrm>
                          <a:off x="1748018" y="1157465"/>
                          <a:ext cx="3213100" cy="1244600"/>
                        </a:xfrm>
                        <a:prstGeom prst="rect">
                          <a:avLst/>
                        </a:prstGeom>
                      </p:spPr>
                    </p:pic>
                  </p:oleObj>
                </mc:Fallback>
              </mc:AlternateContent>
            </a:graphicData>
          </a:graphic>
        </p:graphicFrame>
      </p:grpSp>
      <p:sp>
        <p:nvSpPr>
          <p:cNvPr id="41" name="文本框 40"/>
          <p:cNvSpPr txBox="1"/>
          <p:nvPr/>
        </p:nvSpPr>
        <p:spPr>
          <a:xfrm>
            <a:off x="1007484" y="481976"/>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3707532" y="223124"/>
            <a:ext cx="2888142" cy="1244600"/>
            <a:chOff x="1085341" y="1125163"/>
            <a:chExt cx="2888142" cy="1244600"/>
          </a:xfrm>
        </p:grpSpPr>
        <p:sp>
          <p:nvSpPr>
            <p:cNvPr id="43" name="文本框 10241"/>
            <p:cNvSpPr txBox="1"/>
            <p:nvPr/>
          </p:nvSpPr>
          <p:spPr>
            <a:xfrm>
              <a:off x="1085341" y="1424940"/>
              <a:ext cx="28881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44" name="对象 43"/>
            <p:cNvGraphicFramePr>
              <a:graphicFrameLocks noChangeAspect="1"/>
            </p:cNvGraphicFramePr>
            <p:nvPr/>
          </p:nvGraphicFramePr>
          <p:xfrm>
            <a:off x="2137977" y="1125163"/>
            <a:ext cx="1295400" cy="1244600"/>
          </p:xfrm>
          <a:graphic>
            <a:graphicData uri="http://schemas.openxmlformats.org/presentationml/2006/ole">
              <mc:AlternateContent xmlns:mc="http://schemas.openxmlformats.org/markup-compatibility/2006">
                <mc:Choice xmlns:v="urn:schemas-microsoft-com:vml" Requires="v">
                  <p:oleObj spid="_x0000_s57497" name="Equation" r:id="rId13" imgW="31089600" imgH="29870400" progId="Equation.DSMT4">
                    <p:embed/>
                  </p:oleObj>
                </mc:Choice>
                <mc:Fallback>
                  <p:oleObj name="Equation" r:id="rId13" imgW="31089600" imgH="29870400" progId="Equation.DSMT4">
                    <p:embed/>
                    <p:pic>
                      <p:nvPicPr>
                        <p:cNvPr id="0" name="对象 23"/>
                        <p:cNvPicPr/>
                        <p:nvPr/>
                      </p:nvPicPr>
                      <p:blipFill>
                        <a:blip r:embed="rId14"/>
                        <a:stretch>
                          <a:fillRect/>
                        </a:stretch>
                      </p:blipFill>
                      <p:spPr>
                        <a:xfrm>
                          <a:off x="2137977" y="1125163"/>
                          <a:ext cx="1295400" cy="12446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52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anim calcmode="lin" valueType="num">
                                      <p:cBhvr>
                                        <p:cTn id="15" dur="500" fill="hold"/>
                                        <p:tgtEl>
                                          <p:spTgt spid="34"/>
                                        </p:tgtEl>
                                        <p:attrNameLst>
                                          <p:attrName>ppt_x</p:attrName>
                                        </p:attrNameLst>
                                      </p:cBhvr>
                                      <p:tavLst>
                                        <p:tav tm="0">
                                          <p:val>
                                            <p:fltVal val="0.5"/>
                                          </p:val>
                                        </p:tav>
                                        <p:tav tm="100000">
                                          <p:val>
                                            <p:strVal val="#ppt_x"/>
                                          </p:val>
                                        </p:tav>
                                      </p:tavLst>
                                    </p:anim>
                                    <p:anim calcmode="lin" valueType="num">
                                      <p:cBhvr>
                                        <p:cTn id="16" dur="500" fill="hold"/>
                                        <p:tgtEl>
                                          <p:spTgt spid="34"/>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2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25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770344" y="1467724"/>
            <a:ext cx="4190994" cy="1244600"/>
            <a:chOff x="2468520" y="2501600"/>
            <a:chExt cx="4190994" cy="1244600"/>
          </a:xfrm>
        </p:grpSpPr>
        <p:sp>
          <p:nvSpPr>
            <p:cNvPr id="3"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2</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4" name="对象 3"/>
            <p:cNvGraphicFramePr>
              <a:graphicFrameLocks noChangeAspect="1"/>
            </p:cNvGraphicFramePr>
            <p:nvPr/>
          </p:nvGraphicFramePr>
          <p:xfrm>
            <a:off x="3586114" y="2501600"/>
            <a:ext cx="3073400" cy="1244600"/>
          </p:xfrm>
          <a:graphic>
            <a:graphicData uri="http://schemas.openxmlformats.org/presentationml/2006/ole">
              <mc:AlternateContent xmlns:mc="http://schemas.openxmlformats.org/markup-compatibility/2006">
                <mc:Choice xmlns:v="urn:schemas-microsoft-com:vml" Requires="v">
                  <p:oleObj spid="_x0000_s58448" name="Equation" r:id="rId1" imgW="73761600" imgH="29870400" progId="Equation.DSMT4">
                    <p:embed/>
                  </p:oleObj>
                </mc:Choice>
                <mc:Fallback>
                  <p:oleObj name="Equation" r:id="rId1" imgW="73761600" imgH="29870400" progId="Equation.DSMT4">
                    <p:embed/>
                    <p:pic>
                      <p:nvPicPr>
                        <p:cNvPr id="0" name="对象 3"/>
                        <p:cNvPicPr/>
                        <p:nvPr/>
                      </p:nvPicPr>
                      <p:blipFill>
                        <a:blip r:embed="rId2"/>
                        <a:stretch>
                          <a:fillRect/>
                        </a:stretch>
                      </p:blipFill>
                      <p:spPr>
                        <a:xfrm>
                          <a:off x="3586114" y="2501600"/>
                          <a:ext cx="3073400" cy="1244600"/>
                        </a:xfrm>
                        <a:prstGeom prst="rect">
                          <a:avLst/>
                        </a:prstGeom>
                      </p:spPr>
                    </p:pic>
                  </p:oleObj>
                </mc:Fallback>
              </mc:AlternateContent>
            </a:graphicData>
          </a:graphic>
        </p:graphicFrame>
      </p:grpSp>
      <p:graphicFrame>
        <p:nvGraphicFramePr>
          <p:cNvPr id="5" name="对象 4"/>
          <p:cNvGraphicFramePr>
            <a:graphicFrameLocks noChangeAspect="1"/>
          </p:cNvGraphicFramePr>
          <p:nvPr/>
        </p:nvGraphicFramePr>
        <p:xfrm>
          <a:off x="2581954" y="2806080"/>
          <a:ext cx="7556501" cy="1689100"/>
        </p:xfrm>
        <a:graphic>
          <a:graphicData uri="http://schemas.openxmlformats.org/presentationml/2006/ole">
            <mc:AlternateContent xmlns:mc="http://schemas.openxmlformats.org/markup-compatibility/2006">
              <mc:Choice xmlns:v="urn:schemas-microsoft-com:vml" Requires="v">
                <p:oleObj spid="_x0000_s58449" name="Equation" r:id="rId3" imgW="181356000" imgH="40538400" progId="Equation.DSMT4">
                  <p:embed/>
                </p:oleObj>
              </mc:Choice>
              <mc:Fallback>
                <p:oleObj name="Equation" r:id="rId3" imgW="181356000" imgH="40538400" progId="Equation.DSMT4">
                  <p:embed/>
                  <p:pic>
                    <p:nvPicPr>
                      <p:cNvPr id="0" name="对象 4"/>
                      <p:cNvPicPr/>
                      <p:nvPr/>
                    </p:nvPicPr>
                    <p:blipFill>
                      <a:blip r:embed="rId4"/>
                      <a:stretch>
                        <a:fillRect/>
                      </a:stretch>
                    </p:blipFill>
                    <p:spPr>
                      <a:xfrm>
                        <a:off x="2581954" y="2806080"/>
                        <a:ext cx="7556501" cy="1689100"/>
                      </a:xfrm>
                      <a:prstGeom prst="rect">
                        <a:avLst/>
                      </a:prstGeom>
                    </p:spPr>
                  </p:pic>
                </p:oleObj>
              </mc:Fallback>
            </mc:AlternateContent>
          </a:graphicData>
        </a:graphic>
      </p:graphicFrame>
      <p:sp>
        <p:nvSpPr>
          <p:cNvPr id="8" name="Text Box 6"/>
          <p:cNvSpPr txBox="1"/>
          <p:nvPr/>
        </p:nvSpPr>
        <p:spPr>
          <a:xfrm>
            <a:off x="2607226" y="481976"/>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9" name="组合 8"/>
          <p:cNvGrpSpPr/>
          <p:nvPr/>
        </p:nvGrpSpPr>
        <p:grpSpPr>
          <a:xfrm>
            <a:off x="6179367" y="245305"/>
            <a:ext cx="4302549" cy="1244600"/>
            <a:chOff x="658569" y="1157465"/>
            <a:chExt cx="4302549" cy="1244600"/>
          </a:xfrm>
        </p:grpSpPr>
        <p:sp>
          <p:nvSpPr>
            <p:cNvPr id="10" name="文本框 10241"/>
            <p:cNvSpPr txBox="1"/>
            <p:nvPr/>
          </p:nvSpPr>
          <p:spPr>
            <a:xfrm>
              <a:off x="658569"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11" name="对象 10"/>
            <p:cNvGraphicFramePr>
              <a:graphicFrameLocks noChangeAspect="1"/>
            </p:cNvGraphicFramePr>
            <p:nvPr/>
          </p:nvGraphicFramePr>
          <p:xfrm>
            <a:off x="1748018" y="1157465"/>
            <a:ext cx="3213100" cy="1244600"/>
          </p:xfrm>
          <a:graphic>
            <a:graphicData uri="http://schemas.openxmlformats.org/presentationml/2006/ole">
              <mc:AlternateContent xmlns:mc="http://schemas.openxmlformats.org/markup-compatibility/2006">
                <mc:Choice xmlns:v="urn:schemas-microsoft-com:vml" Requires="v">
                  <p:oleObj spid="_x0000_s58450" name="Equation" r:id="rId5" imgW="77114400" imgH="29870400" progId="Equation.DSMT4">
                    <p:embed/>
                  </p:oleObj>
                </mc:Choice>
                <mc:Fallback>
                  <p:oleObj name="Equation" r:id="rId5" imgW="77114400" imgH="29870400" progId="Equation.DSMT4">
                    <p:embed/>
                    <p:pic>
                      <p:nvPicPr>
                        <p:cNvPr id="0" name="对象 10"/>
                        <p:cNvPicPr/>
                        <p:nvPr/>
                      </p:nvPicPr>
                      <p:blipFill>
                        <a:blip r:embed="rId6"/>
                        <a:stretch>
                          <a:fillRect/>
                        </a:stretch>
                      </p:blipFill>
                      <p:spPr>
                        <a:xfrm>
                          <a:off x="1748018" y="1157465"/>
                          <a:ext cx="3213100" cy="1244600"/>
                        </a:xfrm>
                        <a:prstGeom prst="rect">
                          <a:avLst/>
                        </a:prstGeom>
                      </p:spPr>
                    </p:pic>
                  </p:oleObj>
                </mc:Fallback>
              </mc:AlternateContent>
            </a:graphicData>
          </a:graphic>
        </p:graphicFrame>
      </p:grpSp>
      <p:sp>
        <p:nvSpPr>
          <p:cNvPr id="12" name="Text Box 3"/>
          <p:cNvSpPr txBox="1"/>
          <p:nvPr/>
        </p:nvSpPr>
        <p:spPr>
          <a:xfrm>
            <a:off x="1212283" y="1725221"/>
            <a:ext cx="1254613" cy="646331"/>
          </a:xfrm>
          <a:prstGeom prst="rect">
            <a:avLst/>
          </a:prstGeom>
          <a:noFill/>
          <a:ln w="9525">
            <a:noFill/>
          </a:ln>
        </p:spPr>
        <p:txBody>
          <a:bodyPr wrap="square">
            <a:spAutoFit/>
          </a:bodyPr>
          <a:lstStyle/>
          <a:p>
            <a:pPr eaLnBrk="0" hangingPunct="0"/>
            <a:r>
              <a:rPr lang="zh-CN" altLang="en-US" sz="3600" b="1">
                <a:solidFill>
                  <a:srgbClr val="FF0000"/>
                </a:solidFill>
                <a:latin typeface="+mn-ea"/>
                <a:cs typeface="仿宋" panose="02010609060101010101" pitchFamily="49" charset="-122"/>
              </a:rPr>
              <a:t>解：</a:t>
            </a:r>
            <a:endParaRPr lang="en-US" altLang="zh-CN" sz="3600" b="1">
              <a:solidFill>
                <a:srgbClr val="FF0000"/>
              </a:solidFill>
              <a:latin typeface="+mn-ea"/>
            </a:endParaRPr>
          </a:p>
        </p:txBody>
      </p:sp>
      <p:sp>
        <p:nvSpPr>
          <p:cNvPr id="17" name="文本框 16"/>
          <p:cNvSpPr txBox="1"/>
          <p:nvPr/>
        </p:nvSpPr>
        <p:spPr>
          <a:xfrm>
            <a:off x="1007484" y="481976"/>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707532" y="223124"/>
            <a:ext cx="2888142" cy="1244600"/>
            <a:chOff x="1085341" y="1125163"/>
            <a:chExt cx="2888142" cy="1244600"/>
          </a:xfrm>
        </p:grpSpPr>
        <p:sp>
          <p:nvSpPr>
            <p:cNvPr id="23" name="文本框 10241"/>
            <p:cNvSpPr txBox="1"/>
            <p:nvPr/>
          </p:nvSpPr>
          <p:spPr>
            <a:xfrm>
              <a:off x="1085341" y="1424940"/>
              <a:ext cx="28881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24" name="对象 23"/>
            <p:cNvGraphicFramePr>
              <a:graphicFrameLocks noChangeAspect="1"/>
            </p:cNvGraphicFramePr>
            <p:nvPr/>
          </p:nvGraphicFramePr>
          <p:xfrm>
            <a:off x="2137977" y="1125163"/>
            <a:ext cx="1295400" cy="1244600"/>
          </p:xfrm>
          <a:graphic>
            <a:graphicData uri="http://schemas.openxmlformats.org/presentationml/2006/ole">
              <mc:AlternateContent xmlns:mc="http://schemas.openxmlformats.org/markup-compatibility/2006">
                <mc:Choice xmlns:v="urn:schemas-microsoft-com:vml" Requires="v">
                  <p:oleObj spid="_x0000_s58451" name="Equation" r:id="rId7" imgW="31089600" imgH="29870400" progId="Equation.DSMT4">
                    <p:embed/>
                  </p:oleObj>
                </mc:Choice>
                <mc:Fallback>
                  <p:oleObj name="Equation" r:id="rId7" imgW="31089600" imgH="29870400" progId="Equation.DSMT4">
                    <p:embed/>
                    <p:pic>
                      <p:nvPicPr>
                        <p:cNvPr id="0" name="对象 23"/>
                        <p:cNvPicPr/>
                        <p:nvPr/>
                      </p:nvPicPr>
                      <p:blipFill>
                        <a:blip r:embed="rId8"/>
                        <a:stretch>
                          <a:fillRect/>
                        </a:stretch>
                      </p:blipFill>
                      <p:spPr>
                        <a:xfrm>
                          <a:off x="2137977" y="1125163"/>
                          <a:ext cx="1295400" cy="1244600"/>
                        </a:xfrm>
                        <a:prstGeom prst="rect">
                          <a:avLst/>
                        </a:prstGeom>
                      </p:spPr>
                    </p:pic>
                  </p:oleObj>
                </mc:Fallback>
              </mc:AlternateContent>
            </a:graphicData>
          </a:graphic>
        </p:graphicFrame>
      </p:grpSp>
      <p:graphicFrame>
        <p:nvGraphicFramePr>
          <p:cNvPr id="35" name="对象 34"/>
          <p:cNvGraphicFramePr>
            <a:graphicFrameLocks noChangeAspect="1"/>
          </p:cNvGraphicFramePr>
          <p:nvPr/>
        </p:nvGraphicFramePr>
        <p:xfrm>
          <a:off x="2581954" y="4570711"/>
          <a:ext cx="6502401" cy="1600200"/>
        </p:xfrm>
        <a:graphic>
          <a:graphicData uri="http://schemas.openxmlformats.org/presentationml/2006/ole">
            <mc:AlternateContent xmlns:mc="http://schemas.openxmlformats.org/markup-compatibility/2006">
              <mc:Choice xmlns:v="urn:schemas-microsoft-com:vml" Requires="v">
                <p:oleObj spid="_x0000_s58452" name="Equation" r:id="rId9" imgW="156057600" imgH="38404800" progId="Equation.DSMT4">
                  <p:embed/>
                </p:oleObj>
              </mc:Choice>
              <mc:Fallback>
                <p:oleObj name="Equation" r:id="rId9" imgW="156057600" imgH="38404800" progId="Equation.DSMT4">
                  <p:embed/>
                  <p:pic>
                    <p:nvPicPr>
                      <p:cNvPr id="0" name="对象 34"/>
                      <p:cNvPicPr/>
                      <p:nvPr/>
                    </p:nvPicPr>
                    <p:blipFill>
                      <a:blip r:embed="rId10"/>
                      <a:stretch>
                        <a:fillRect/>
                      </a:stretch>
                    </p:blipFill>
                    <p:spPr>
                      <a:xfrm>
                        <a:off x="2581954" y="4570711"/>
                        <a:ext cx="6502401" cy="16002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2581954" y="6167553"/>
          <a:ext cx="4102100" cy="558800"/>
        </p:xfrm>
        <a:graphic>
          <a:graphicData uri="http://schemas.openxmlformats.org/presentationml/2006/ole">
            <mc:AlternateContent xmlns:mc="http://schemas.openxmlformats.org/markup-compatibility/2006">
              <mc:Choice xmlns:v="urn:schemas-microsoft-com:vml" Requires="v">
                <p:oleObj spid="_x0000_s58453" name="Equation" r:id="rId11" imgW="98450400" imgH="13411200" progId="Equation.DSMT4">
                  <p:embed/>
                </p:oleObj>
              </mc:Choice>
              <mc:Fallback>
                <p:oleObj name="Equation" r:id="rId11" imgW="98450400" imgH="13411200" progId="Equation.DSMT4">
                  <p:embed/>
                  <p:pic>
                    <p:nvPicPr>
                      <p:cNvPr id="0" name="对象 35"/>
                      <p:cNvPicPr/>
                      <p:nvPr/>
                    </p:nvPicPr>
                    <p:blipFill>
                      <a:blip r:embed="rId12"/>
                      <a:stretch>
                        <a:fillRect/>
                      </a:stretch>
                    </p:blipFill>
                    <p:spPr>
                      <a:xfrm>
                        <a:off x="2581954" y="6167553"/>
                        <a:ext cx="4102100" cy="5588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25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随堂练习</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59" name="文本框 4"/>
          <p:cNvSpPr txBox="1"/>
          <p:nvPr/>
        </p:nvSpPr>
        <p:spPr>
          <a:xfrm>
            <a:off x="969122" y="1182042"/>
            <a:ext cx="2214658" cy="693523"/>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charset="-122"/>
              </a:rPr>
              <a:t>1. </a:t>
            </a:r>
            <a:r>
              <a:rPr lang="zh-CN" altLang="en-US" sz="3600" b="1">
                <a:solidFill>
                  <a:srgbClr val="000000"/>
                </a:solidFill>
                <a:latin typeface="Times New Roman" panose="02020603050405020304" pitchFamily="18" charset="0"/>
                <a:ea typeface="黑体" panose="02010609060101010101" charset="-122"/>
              </a:rPr>
              <a:t>计算</a:t>
            </a:r>
            <a:r>
              <a:rPr lang="zh-CN" altLang="en-US" sz="3600" b="1" dirty="0">
                <a:solidFill>
                  <a:srgbClr val="000000"/>
                </a:solidFill>
                <a:latin typeface="Times New Roman" panose="02020603050405020304" pitchFamily="18" charset="0"/>
                <a:ea typeface="黑体" panose="02010609060101010101" charset="-122"/>
              </a:rPr>
              <a:t>：</a:t>
            </a:r>
            <a:endParaRPr lang="zh-CN" altLang="en-US" sz="3600" b="1" dirty="0">
              <a:solidFill>
                <a:srgbClr val="000000"/>
              </a:solidFill>
              <a:latin typeface="Times New Roman" panose="02020603050405020304" pitchFamily="18" charset="0"/>
              <a:ea typeface="黑体" panose="02010609060101010101" charset="-122"/>
            </a:endParaRPr>
          </a:p>
        </p:txBody>
      </p:sp>
      <p:grpSp>
        <p:nvGrpSpPr>
          <p:cNvPr id="44" name="组合 43"/>
          <p:cNvGrpSpPr/>
          <p:nvPr/>
        </p:nvGrpSpPr>
        <p:grpSpPr>
          <a:xfrm>
            <a:off x="4922055" y="2086671"/>
            <a:ext cx="5367472" cy="825500"/>
            <a:chOff x="1085341" y="1401152"/>
            <a:chExt cx="5367472" cy="825500"/>
          </a:xfrm>
        </p:grpSpPr>
        <p:sp>
          <p:nvSpPr>
            <p:cNvPr id="45" name="文本框 10241"/>
            <p:cNvSpPr txBox="1"/>
            <p:nvPr/>
          </p:nvSpPr>
          <p:spPr>
            <a:xfrm>
              <a:off x="1085341" y="1424940"/>
              <a:ext cx="12145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46" name="对象 45"/>
            <p:cNvGraphicFramePr>
              <a:graphicFrameLocks noChangeAspect="1"/>
            </p:cNvGraphicFramePr>
            <p:nvPr/>
          </p:nvGraphicFramePr>
          <p:xfrm>
            <a:off x="2299913" y="1401152"/>
            <a:ext cx="4152900" cy="825500"/>
          </p:xfrm>
          <a:graphic>
            <a:graphicData uri="http://schemas.openxmlformats.org/presentationml/2006/ole">
              <mc:AlternateContent xmlns:mc="http://schemas.openxmlformats.org/markup-compatibility/2006">
                <mc:Choice xmlns:v="urn:schemas-microsoft-com:vml" Requires="v">
                  <p:oleObj spid="_x0000_s13103" name="Equation" r:id="rId1" imgW="99669600" imgH="19812000" progId="Equation.DSMT4">
                    <p:embed/>
                  </p:oleObj>
                </mc:Choice>
                <mc:Fallback>
                  <p:oleObj name="Equation" r:id="rId1" imgW="99669600" imgH="19812000" progId="Equation.DSMT4">
                    <p:embed/>
                    <p:pic>
                      <p:nvPicPr>
                        <p:cNvPr id="0" name="对象 36"/>
                        <p:cNvPicPr/>
                        <p:nvPr/>
                      </p:nvPicPr>
                      <p:blipFill>
                        <a:blip r:embed="rId2"/>
                        <a:stretch>
                          <a:fillRect/>
                        </a:stretch>
                      </p:blipFill>
                      <p:spPr>
                        <a:xfrm>
                          <a:off x="2299913" y="1401152"/>
                          <a:ext cx="4152900" cy="825500"/>
                        </a:xfrm>
                        <a:prstGeom prst="rect">
                          <a:avLst/>
                        </a:prstGeom>
                      </p:spPr>
                    </p:pic>
                  </p:oleObj>
                </mc:Fallback>
              </mc:AlternateContent>
            </a:graphicData>
          </a:graphic>
        </p:graphicFrame>
      </p:grpSp>
      <p:grpSp>
        <p:nvGrpSpPr>
          <p:cNvPr id="47" name="组合 46"/>
          <p:cNvGrpSpPr/>
          <p:nvPr/>
        </p:nvGrpSpPr>
        <p:grpSpPr>
          <a:xfrm>
            <a:off x="1451394" y="1959343"/>
            <a:ext cx="3889234" cy="914400"/>
            <a:chOff x="1085341" y="1270013"/>
            <a:chExt cx="3889234" cy="914400"/>
          </a:xfrm>
        </p:grpSpPr>
        <p:sp>
          <p:nvSpPr>
            <p:cNvPr id="48" name="文本框 10241"/>
            <p:cNvSpPr txBox="1"/>
            <p:nvPr/>
          </p:nvSpPr>
          <p:spPr>
            <a:xfrm>
              <a:off x="1085341" y="1424940"/>
              <a:ext cx="38892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1</a:t>
              </a:r>
              <a:r>
                <a:rPr lang="zh-CN" altLang="en-US"/>
                <a:t>）                  ；</a:t>
              </a:r>
              <a:endParaRPr lang="en-US" altLang="zh-CN" dirty="0"/>
            </a:p>
          </p:txBody>
        </p:sp>
        <p:graphicFrame>
          <p:nvGraphicFramePr>
            <p:cNvPr id="49" name="对象 48"/>
            <p:cNvGraphicFramePr>
              <a:graphicFrameLocks noChangeAspect="1"/>
            </p:cNvGraphicFramePr>
            <p:nvPr/>
          </p:nvGraphicFramePr>
          <p:xfrm>
            <a:off x="2299913" y="1270013"/>
            <a:ext cx="2146300" cy="914400"/>
          </p:xfrm>
          <a:graphic>
            <a:graphicData uri="http://schemas.openxmlformats.org/presentationml/2006/ole">
              <mc:AlternateContent xmlns:mc="http://schemas.openxmlformats.org/markup-compatibility/2006">
                <mc:Choice xmlns:v="urn:schemas-microsoft-com:vml" Requires="v">
                  <p:oleObj spid="_x0000_s13104" name="Equation" r:id="rId3" imgW="51511200" imgH="21945600" progId="Equation.DSMT4">
                    <p:embed/>
                  </p:oleObj>
                </mc:Choice>
                <mc:Fallback>
                  <p:oleObj name="Equation" r:id="rId3" imgW="51511200" imgH="21945600" progId="Equation.DSMT4">
                    <p:embed/>
                    <p:pic>
                      <p:nvPicPr>
                        <p:cNvPr id="0" name="对象 54"/>
                        <p:cNvPicPr/>
                        <p:nvPr/>
                      </p:nvPicPr>
                      <p:blipFill>
                        <a:blip r:embed="rId4"/>
                        <a:stretch>
                          <a:fillRect/>
                        </a:stretch>
                      </p:blipFill>
                      <p:spPr>
                        <a:xfrm>
                          <a:off x="2299913" y="1270013"/>
                          <a:ext cx="2146300" cy="914400"/>
                        </a:xfrm>
                        <a:prstGeom prst="rect">
                          <a:avLst/>
                        </a:prstGeom>
                      </p:spPr>
                    </p:pic>
                  </p:oleObj>
                </mc:Fallback>
              </mc:AlternateContent>
            </a:graphicData>
          </a:graphic>
        </p:graphicFrame>
      </p:grpSp>
      <p:graphicFrame>
        <p:nvGraphicFramePr>
          <p:cNvPr id="3" name="对象 2"/>
          <p:cNvGraphicFramePr>
            <a:graphicFrameLocks noChangeAspect="1"/>
          </p:cNvGraphicFramePr>
          <p:nvPr/>
        </p:nvGraphicFramePr>
        <p:xfrm>
          <a:off x="2894566" y="3071284"/>
          <a:ext cx="1689100" cy="558800"/>
        </p:xfrm>
        <a:graphic>
          <a:graphicData uri="http://schemas.openxmlformats.org/presentationml/2006/ole">
            <mc:AlternateContent xmlns:mc="http://schemas.openxmlformats.org/markup-compatibility/2006">
              <mc:Choice xmlns:v="urn:schemas-microsoft-com:vml" Requires="v">
                <p:oleObj spid="_x0000_s13105" name="Equation" r:id="rId5" imgW="40538400" imgH="13411200" progId="Equation.DSMT4">
                  <p:embed/>
                </p:oleObj>
              </mc:Choice>
              <mc:Fallback>
                <p:oleObj name="Equation" r:id="rId5" imgW="40538400" imgH="13411200" progId="Equation.DSMT4">
                  <p:embed/>
                  <p:pic>
                    <p:nvPicPr>
                      <p:cNvPr id="0" name="图片 13104"/>
                      <p:cNvPicPr/>
                      <p:nvPr/>
                    </p:nvPicPr>
                    <p:blipFill>
                      <a:blip r:embed="rId6"/>
                      <a:stretch>
                        <a:fillRect/>
                      </a:stretch>
                    </p:blipFill>
                    <p:spPr>
                      <a:xfrm>
                        <a:off x="2894566" y="3071284"/>
                        <a:ext cx="1689100" cy="558800"/>
                      </a:xfrm>
                      <a:prstGeom prst="rect">
                        <a:avLst/>
                      </a:prstGeom>
                    </p:spPr>
                  </p:pic>
                </p:oleObj>
              </mc:Fallback>
            </mc:AlternateContent>
          </a:graphicData>
        </a:graphic>
      </p:graphicFrame>
      <p:sp>
        <p:nvSpPr>
          <p:cNvPr id="51" name="Text Box 3"/>
          <p:cNvSpPr txBox="1"/>
          <p:nvPr/>
        </p:nvSpPr>
        <p:spPr>
          <a:xfrm>
            <a:off x="7867982" y="3105834"/>
            <a:ext cx="690190" cy="646331"/>
          </a:xfrm>
          <a:prstGeom prst="rect">
            <a:avLst/>
          </a:prstGeom>
          <a:noFill/>
          <a:ln w="9525">
            <a:noFill/>
          </a:ln>
        </p:spPr>
        <p:txBody>
          <a:bodyPr wrap="square">
            <a:spAutoFit/>
          </a:bodyPr>
          <a:lstStyle/>
          <a:p>
            <a:pPr algn="ctr" eaLnBrk="0" hangingPunct="0"/>
            <a:r>
              <a:rPr lang="en-US" altLang="zh-CN" sz="3600" b="1">
                <a:solidFill>
                  <a:srgbClr val="FF0000"/>
                </a:solidFill>
                <a:latin typeface="+mj-lt"/>
                <a:cs typeface="仿宋" panose="02010609060101010101" pitchFamily="49" charset="-122"/>
              </a:rPr>
              <a:t>5</a:t>
            </a:r>
            <a:endParaRPr lang="en-US" altLang="zh-CN" sz="3600" b="1">
              <a:solidFill>
                <a:srgbClr val="FF0000"/>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4"/>
          <p:cNvSpPr txBox="1"/>
          <p:nvPr/>
        </p:nvSpPr>
        <p:spPr>
          <a:xfrm>
            <a:off x="666328" y="711089"/>
            <a:ext cx="2143133" cy="693523"/>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charset="-122"/>
              </a:rPr>
              <a:t>2. </a:t>
            </a:r>
            <a:r>
              <a:rPr lang="zh-CN" altLang="en-US" sz="3600" b="1">
                <a:solidFill>
                  <a:srgbClr val="000000"/>
                </a:solidFill>
                <a:latin typeface="Times New Roman" panose="02020603050405020304" pitchFamily="18" charset="0"/>
                <a:ea typeface="黑体" panose="02010609060101010101" charset="-122"/>
              </a:rPr>
              <a:t>计算：</a:t>
            </a:r>
            <a:endParaRPr lang="zh-CN" altLang="en-US" sz="3600" b="1" dirty="0">
              <a:solidFill>
                <a:srgbClr val="000000"/>
              </a:solidFill>
              <a:latin typeface="Times New Roman" panose="02020603050405020304" pitchFamily="18" charset="0"/>
              <a:ea typeface="黑体" panose="02010609060101010101" charset="-122"/>
            </a:endParaRPr>
          </a:p>
        </p:txBody>
      </p:sp>
      <p:grpSp>
        <p:nvGrpSpPr>
          <p:cNvPr id="33" name="组合 32"/>
          <p:cNvGrpSpPr/>
          <p:nvPr/>
        </p:nvGrpSpPr>
        <p:grpSpPr>
          <a:xfrm>
            <a:off x="1305707" y="4766113"/>
            <a:ext cx="5042796" cy="825500"/>
            <a:chOff x="1085341" y="1401152"/>
            <a:chExt cx="5042796" cy="825500"/>
          </a:xfrm>
        </p:grpSpPr>
        <p:sp>
          <p:nvSpPr>
            <p:cNvPr id="34" name="文本框 10241"/>
            <p:cNvSpPr txBox="1"/>
            <p:nvPr/>
          </p:nvSpPr>
          <p:spPr>
            <a:xfrm>
              <a:off x="1085341" y="1424940"/>
              <a:ext cx="12145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4</a:t>
              </a:r>
              <a:r>
                <a:rPr lang="zh-CN" altLang="en-US"/>
                <a:t>）</a:t>
              </a:r>
              <a:endParaRPr lang="en-US" altLang="zh-CN" dirty="0"/>
            </a:p>
          </p:txBody>
        </p:sp>
        <p:graphicFrame>
          <p:nvGraphicFramePr>
            <p:cNvPr id="35" name="对象 34"/>
            <p:cNvGraphicFramePr>
              <a:graphicFrameLocks noChangeAspect="1"/>
            </p:cNvGraphicFramePr>
            <p:nvPr/>
          </p:nvGraphicFramePr>
          <p:xfrm>
            <a:off x="2127637" y="1401152"/>
            <a:ext cx="4000500" cy="825500"/>
          </p:xfrm>
          <a:graphic>
            <a:graphicData uri="http://schemas.openxmlformats.org/presentationml/2006/ole">
              <mc:AlternateContent xmlns:mc="http://schemas.openxmlformats.org/markup-compatibility/2006">
                <mc:Choice xmlns:v="urn:schemas-microsoft-com:vml" Requires="v">
                  <p:oleObj spid="_x0000_s36231" name="Equation" r:id="rId1" imgW="96012000" imgH="19812000" progId="Equation.DSMT4">
                    <p:embed/>
                  </p:oleObj>
                </mc:Choice>
                <mc:Fallback>
                  <p:oleObj name="Equation" r:id="rId1" imgW="96012000" imgH="19812000" progId="Equation.DSMT4">
                    <p:embed/>
                    <p:pic>
                      <p:nvPicPr>
                        <p:cNvPr id="0" name="对象 45"/>
                        <p:cNvPicPr/>
                        <p:nvPr/>
                      </p:nvPicPr>
                      <p:blipFill>
                        <a:blip r:embed="rId2"/>
                        <a:stretch>
                          <a:fillRect/>
                        </a:stretch>
                      </p:blipFill>
                      <p:spPr>
                        <a:xfrm>
                          <a:off x="2127637" y="1401152"/>
                          <a:ext cx="4000500" cy="825500"/>
                        </a:xfrm>
                        <a:prstGeom prst="rect">
                          <a:avLst/>
                        </a:prstGeom>
                      </p:spPr>
                    </p:pic>
                  </p:oleObj>
                </mc:Fallback>
              </mc:AlternateContent>
            </a:graphicData>
          </a:graphic>
        </p:graphicFrame>
      </p:grpSp>
      <p:grpSp>
        <p:nvGrpSpPr>
          <p:cNvPr id="36" name="组合 35"/>
          <p:cNvGrpSpPr/>
          <p:nvPr/>
        </p:nvGrpSpPr>
        <p:grpSpPr>
          <a:xfrm>
            <a:off x="1305707" y="1496088"/>
            <a:ext cx="5201014" cy="825500"/>
            <a:chOff x="1085341" y="1394666"/>
            <a:chExt cx="5201014" cy="825500"/>
          </a:xfrm>
        </p:grpSpPr>
        <p:sp>
          <p:nvSpPr>
            <p:cNvPr id="37" name="文本框 10241"/>
            <p:cNvSpPr txBox="1"/>
            <p:nvPr/>
          </p:nvSpPr>
          <p:spPr>
            <a:xfrm>
              <a:off x="1085341" y="1424940"/>
              <a:ext cx="52010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1</a:t>
              </a:r>
              <a:r>
                <a:rPr lang="zh-CN" altLang="en-US"/>
                <a:t>）                               ；</a:t>
              </a:r>
              <a:endParaRPr lang="en-US" altLang="zh-CN" dirty="0"/>
            </a:p>
          </p:txBody>
        </p:sp>
        <p:graphicFrame>
          <p:nvGraphicFramePr>
            <p:cNvPr id="38" name="对象 37"/>
            <p:cNvGraphicFramePr>
              <a:graphicFrameLocks noChangeAspect="1"/>
            </p:cNvGraphicFramePr>
            <p:nvPr/>
          </p:nvGraphicFramePr>
          <p:xfrm>
            <a:off x="2127637" y="1394666"/>
            <a:ext cx="3708400" cy="825500"/>
          </p:xfrm>
          <a:graphic>
            <a:graphicData uri="http://schemas.openxmlformats.org/presentationml/2006/ole">
              <mc:AlternateContent xmlns:mc="http://schemas.openxmlformats.org/markup-compatibility/2006">
                <mc:Choice xmlns:v="urn:schemas-microsoft-com:vml" Requires="v">
                  <p:oleObj spid="_x0000_s36232" name="Equation" r:id="rId3" imgW="89001600" imgH="19812000" progId="Equation.DSMT4">
                    <p:embed/>
                  </p:oleObj>
                </mc:Choice>
                <mc:Fallback>
                  <p:oleObj name="Equation" r:id="rId3" imgW="89001600" imgH="19812000" progId="Equation.DSMT4">
                    <p:embed/>
                    <p:pic>
                      <p:nvPicPr>
                        <p:cNvPr id="0" name="对象 48"/>
                        <p:cNvPicPr/>
                        <p:nvPr/>
                      </p:nvPicPr>
                      <p:blipFill>
                        <a:blip r:embed="rId4"/>
                        <a:stretch>
                          <a:fillRect/>
                        </a:stretch>
                      </p:blipFill>
                      <p:spPr>
                        <a:xfrm>
                          <a:off x="2127637" y="1394666"/>
                          <a:ext cx="3708400" cy="825500"/>
                        </a:xfrm>
                        <a:prstGeom prst="rect">
                          <a:avLst/>
                        </a:prstGeom>
                      </p:spPr>
                    </p:pic>
                  </p:oleObj>
                </mc:Fallback>
              </mc:AlternateContent>
            </a:graphicData>
          </a:graphic>
        </p:graphicFrame>
      </p:grpSp>
      <p:grpSp>
        <p:nvGrpSpPr>
          <p:cNvPr id="39" name="组合 38"/>
          <p:cNvGrpSpPr/>
          <p:nvPr/>
        </p:nvGrpSpPr>
        <p:grpSpPr>
          <a:xfrm>
            <a:off x="1305707" y="2586096"/>
            <a:ext cx="5201014" cy="825500"/>
            <a:chOff x="1085341" y="1407663"/>
            <a:chExt cx="5201014" cy="825500"/>
          </a:xfrm>
        </p:grpSpPr>
        <p:sp>
          <p:nvSpPr>
            <p:cNvPr id="40" name="文本框 10241"/>
            <p:cNvSpPr txBox="1"/>
            <p:nvPr/>
          </p:nvSpPr>
          <p:spPr>
            <a:xfrm>
              <a:off x="1085341" y="1424940"/>
              <a:ext cx="52010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                             ；</a:t>
              </a:r>
              <a:endParaRPr lang="en-US" altLang="zh-CN" dirty="0"/>
            </a:p>
          </p:txBody>
        </p:sp>
        <p:graphicFrame>
          <p:nvGraphicFramePr>
            <p:cNvPr id="41" name="对象 40"/>
            <p:cNvGraphicFramePr>
              <a:graphicFrameLocks noChangeAspect="1"/>
            </p:cNvGraphicFramePr>
            <p:nvPr/>
          </p:nvGraphicFramePr>
          <p:xfrm>
            <a:off x="2127637" y="1407663"/>
            <a:ext cx="3429000" cy="825500"/>
          </p:xfrm>
          <a:graphic>
            <a:graphicData uri="http://schemas.openxmlformats.org/presentationml/2006/ole">
              <mc:AlternateContent xmlns:mc="http://schemas.openxmlformats.org/markup-compatibility/2006">
                <mc:Choice xmlns:v="urn:schemas-microsoft-com:vml" Requires="v">
                  <p:oleObj spid="_x0000_s36233" name="Equation" r:id="rId5" imgW="82296000" imgH="19812000" progId="Equation.DSMT4">
                    <p:embed/>
                  </p:oleObj>
                </mc:Choice>
                <mc:Fallback>
                  <p:oleObj name="Equation" r:id="rId5" imgW="82296000" imgH="19812000" progId="Equation.DSMT4">
                    <p:embed/>
                    <p:pic>
                      <p:nvPicPr>
                        <p:cNvPr id="0" name="对象 37"/>
                        <p:cNvPicPr/>
                        <p:nvPr/>
                      </p:nvPicPr>
                      <p:blipFill>
                        <a:blip r:embed="rId6"/>
                        <a:stretch>
                          <a:fillRect/>
                        </a:stretch>
                      </p:blipFill>
                      <p:spPr>
                        <a:xfrm>
                          <a:off x="2127637" y="1407663"/>
                          <a:ext cx="3429000" cy="825500"/>
                        </a:xfrm>
                        <a:prstGeom prst="rect">
                          <a:avLst/>
                        </a:prstGeom>
                      </p:spPr>
                    </p:pic>
                  </p:oleObj>
                </mc:Fallback>
              </mc:AlternateContent>
            </a:graphicData>
          </a:graphic>
        </p:graphicFrame>
      </p:grpSp>
      <p:grpSp>
        <p:nvGrpSpPr>
          <p:cNvPr id="42" name="组合 41"/>
          <p:cNvGrpSpPr/>
          <p:nvPr/>
        </p:nvGrpSpPr>
        <p:grpSpPr>
          <a:xfrm>
            <a:off x="1305707" y="3676104"/>
            <a:ext cx="5201014" cy="825500"/>
            <a:chOff x="1085341" y="1408272"/>
            <a:chExt cx="5201014" cy="825500"/>
          </a:xfrm>
        </p:grpSpPr>
        <p:sp>
          <p:nvSpPr>
            <p:cNvPr id="43" name="文本框 10241"/>
            <p:cNvSpPr txBox="1"/>
            <p:nvPr/>
          </p:nvSpPr>
          <p:spPr>
            <a:xfrm>
              <a:off x="1085341" y="1424940"/>
              <a:ext cx="52010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3</a:t>
              </a:r>
              <a:r>
                <a:rPr lang="zh-CN" altLang="en-US"/>
                <a:t>）                             ；</a:t>
              </a:r>
              <a:endParaRPr lang="en-US" altLang="zh-CN" dirty="0"/>
            </a:p>
          </p:txBody>
        </p:sp>
        <p:graphicFrame>
          <p:nvGraphicFramePr>
            <p:cNvPr id="44" name="对象 43"/>
            <p:cNvGraphicFramePr>
              <a:graphicFrameLocks noChangeAspect="1"/>
            </p:cNvGraphicFramePr>
            <p:nvPr/>
          </p:nvGraphicFramePr>
          <p:xfrm>
            <a:off x="2127637" y="1408272"/>
            <a:ext cx="3327400" cy="825500"/>
          </p:xfrm>
          <a:graphic>
            <a:graphicData uri="http://schemas.openxmlformats.org/presentationml/2006/ole">
              <mc:AlternateContent xmlns:mc="http://schemas.openxmlformats.org/markup-compatibility/2006">
                <mc:Choice xmlns:v="urn:schemas-microsoft-com:vml" Requires="v">
                  <p:oleObj spid="_x0000_s36234" name="Equation" r:id="rId7" imgW="79857600" imgH="19812000" progId="Equation.DSMT4">
                    <p:embed/>
                  </p:oleObj>
                </mc:Choice>
                <mc:Fallback>
                  <p:oleObj name="Equation" r:id="rId7" imgW="79857600" imgH="19812000" progId="Equation.DSMT4">
                    <p:embed/>
                    <p:pic>
                      <p:nvPicPr>
                        <p:cNvPr id="0" name="对象 40"/>
                        <p:cNvPicPr/>
                        <p:nvPr/>
                      </p:nvPicPr>
                      <p:blipFill>
                        <a:blip r:embed="rId8"/>
                        <a:stretch>
                          <a:fillRect/>
                        </a:stretch>
                      </p:blipFill>
                      <p:spPr>
                        <a:xfrm>
                          <a:off x="2127637" y="1408272"/>
                          <a:ext cx="3327400" cy="825500"/>
                        </a:xfrm>
                        <a:prstGeom prst="rect">
                          <a:avLst/>
                        </a:prstGeom>
                      </p:spPr>
                    </p:pic>
                  </p:oleObj>
                </mc:Fallback>
              </mc:AlternateContent>
            </a:graphicData>
          </a:graphic>
        </p:graphicFrame>
      </p:grpSp>
      <p:graphicFrame>
        <p:nvGraphicFramePr>
          <p:cNvPr id="45" name="对象 44"/>
          <p:cNvGraphicFramePr>
            <a:graphicFrameLocks noChangeAspect="1"/>
          </p:cNvGraphicFramePr>
          <p:nvPr/>
        </p:nvGraphicFramePr>
        <p:xfrm>
          <a:off x="6819299" y="1600200"/>
          <a:ext cx="609600" cy="558800"/>
        </p:xfrm>
        <a:graphic>
          <a:graphicData uri="http://schemas.openxmlformats.org/presentationml/2006/ole">
            <mc:AlternateContent xmlns:mc="http://schemas.openxmlformats.org/markup-compatibility/2006">
              <mc:Choice xmlns:v="urn:schemas-microsoft-com:vml" Requires="v">
                <p:oleObj spid="_x0000_s36235" name="Equation" r:id="rId9" imgW="14630400" imgH="13411200" progId="Equation.DSMT4">
                  <p:embed/>
                </p:oleObj>
              </mc:Choice>
              <mc:Fallback>
                <p:oleObj name="Equation" r:id="rId9" imgW="14630400" imgH="13411200" progId="Equation.DSMT4">
                  <p:embed/>
                  <p:pic>
                    <p:nvPicPr>
                      <p:cNvPr id="0" name="对象 2"/>
                      <p:cNvPicPr/>
                      <p:nvPr/>
                    </p:nvPicPr>
                    <p:blipFill>
                      <a:blip r:embed="rId10"/>
                      <a:stretch>
                        <a:fillRect/>
                      </a:stretch>
                    </p:blipFill>
                    <p:spPr>
                      <a:xfrm>
                        <a:off x="6819299" y="1600200"/>
                        <a:ext cx="609600" cy="558800"/>
                      </a:xfrm>
                      <a:prstGeom prst="rect">
                        <a:avLst/>
                      </a:prstGeom>
                    </p:spPr>
                  </p:pic>
                </p:oleObj>
              </mc:Fallback>
            </mc:AlternateContent>
          </a:graphicData>
        </a:graphic>
      </p:graphicFrame>
      <p:graphicFrame>
        <p:nvGraphicFramePr>
          <p:cNvPr id="47" name="对象 46"/>
          <p:cNvGraphicFramePr>
            <a:graphicFrameLocks noChangeAspect="1"/>
          </p:cNvGraphicFramePr>
          <p:nvPr/>
        </p:nvGraphicFramePr>
        <p:xfrm>
          <a:off x="6819299" y="2652713"/>
          <a:ext cx="1498600" cy="546100"/>
        </p:xfrm>
        <a:graphic>
          <a:graphicData uri="http://schemas.openxmlformats.org/presentationml/2006/ole">
            <mc:AlternateContent xmlns:mc="http://schemas.openxmlformats.org/markup-compatibility/2006">
              <mc:Choice xmlns:v="urn:schemas-microsoft-com:vml" Requires="v">
                <p:oleObj spid="_x0000_s36236" name="Equation" r:id="rId11" imgW="35966400" imgH="13106400" progId="Equation.DSMT4">
                  <p:embed/>
                </p:oleObj>
              </mc:Choice>
              <mc:Fallback>
                <p:oleObj name="Equation" r:id="rId11" imgW="35966400" imgH="13106400" progId="Equation.DSMT4">
                  <p:embed/>
                  <p:pic>
                    <p:nvPicPr>
                      <p:cNvPr id="0" name="对象 44"/>
                      <p:cNvPicPr/>
                      <p:nvPr/>
                    </p:nvPicPr>
                    <p:blipFill>
                      <a:blip r:embed="rId12"/>
                      <a:stretch>
                        <a:fillRect/>
                      </a:stretch>
                    </p:blipFill>
                    <p:spPr>
                      <a:xfrm>
                        <a:off x="6819299" y="2652713"/>
                        <a:ext cx="1498600" cy="546100"/>
                      </a:xfrm>
                      <a:prstGeom prst="rect">
                        <a:avLst/>
                      </a:prstGeom>
                    </p:spPr>
                  </p:pic>
                </p:oleObj>
              </mc:Fallback>
            </mc:AlternateContent>
          </a:graphicData>
        </a:graphic>
      </p:graphicFrame>
      <p:graphicFrame>
        <p:nvGraphicFramePr>
          <p:cNvPr id="48" name="对象 47"/>
          <p:cNvGraphicFramePr>
            <a:graphicFrameLocks noChangeAspect="1"/>
          </p:cNvGraphicFramePr>
          <p:nvPr/>
        </p:nvGraphicFramePr>
        <p:xfrm>
          <a:off x="6819299" y="3775075"/>
          <a:ext cx="1270000" cy="558800"/>
        </p:xfrm>
        <a:graphic>
          <a:graphicData uri="http://schemas.openxmlformats.org/presentationml/2006/ole">
            <mc:AlternateContent xmlns:mc="http://schemas.openxmlformats.org/markup-compatibility/2006">
              <mc:Choice xmlns:v="urn:schemas-microsoft-com:vml" Requires="v">
                <p:oleObj spid="_x0000_s36237" name="Equation" r:id="rId13" imgW="30480000" imgH="13411200" progId="Equation.DSMT4">
                  <p:embed/>
                </p:oleObj>
              </mc:Choice>
              <mc:Fallback>
                <p:oleObj name="Equation" r:id="rId13" imgW="30480000" imgH="13411200" progId="Equation.DSMT4">
                  <p:embed/>
                  <p:pic>
                    <p:nvPicPr>
                      <p:cNvPr id="0" name="对象 46"/>
                      <p:cNvPicPr/>
                      <p:nvPr/>
                    </p:nvPicPr>
                    <p:blipFill>
                      <a:blip r:embed="rId14"/>
                      <a:stretch>
                        <a:fillRect/>
                      </a:stretch>
                    </p:blipFill>
                    <p:spPr>
                      <a:xfrm>
                        <a:off x="6819299" y="3775075"/>
                        <a:ext cx="1270000" cy="558800"/>
                      </a:xfrm>
                      <a:prstGeom prst="rect">
                        <a:avLst/>
                      </a:prstGeom>
                    </p:spPr>
                  </p:pic>
                </p:oleObj>
              </mc:Fallback>
            </mc:AlternateContent>
          </a:graphicData>
        </a:graphic>
      </p:graphicFrame>
      <p:graphicFrame>
        <p:nvGraphicFramePr>
          <p:cNvPr id="49" name="对象 48"/>
          <p:cNvGraphicFramePr>
            <a:graphicFrameLocks noChangeAspect="1"/>
          </p:cNvGraphicFramePr>
          <p:nvPr/>
        </p:nvGraphicFramePr>
        <p:xfrm>
          <a:off x="6819299" y="4829175"/>
          <a:ext cx="2108200" cy="558800"/>
        </p:xfrm>
        <a:graphic>
          <a:graphicData uri="http://schemas.openxmlformats.org/presentationml/2006/ole">
            <mc:AlternateContent xmlns:mc="http://schemas.openxmlformats.org/markup-compatibility/2006">
              <mc:Choice xmlns:v="urn:schemas-microsoft-com:vml" Requires="v">
                <p:oleObj spid="_x0000_s36238" name="Equation" r:id="rId15" imgW="50596800" imgH="13411200" progId="Equation.DSMT4">
                  <p:embed/>
                </p:oleObj>
              </mc:Choice>
              <mc:Fallback>
                <p:oleObj name="Equation" r:id="rId15" imgW="50596800" imgH="13411200" progId="Equation.DSMT4">
                  <p:embed/>
                  <p:pic>
                    <p:nvPicPr>
                      <p:cNvPr id="0" name="对象 47"/>
                      <p:cNvPicPr/>
                      <p:nvPr/>
                    </p:nvPicPr>
                    <p:blipFill>
                      <a:blip r:embed="rId16"/>
                      <a:stretch>
                        <a:fillRect/>
                      </a:stretch>
                    </p:blipFill>
                    <p:spPr>
                      <a:xfrm>
                        <a:off x="6819299" y="4829175"/>
                        <a:ext cx="2108200" cy="5588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ppt_x</p:attrName>
                                        </p:attrNameLst>
                                      </p:cBhvr>
                                      <p:tavLst>
                                        <p:tav tm="0">
                                          <p:val>
                                            <p:strVal val="#ppt_x-#ppt_w*1.125000"/>
                                          </p:val>
                                        </p:tav>
                                        <p:tav tm="100000">
                                          <p:val>
                                            <p:strVal val="#ppt_x"/>
                                          </p:val>
                                        </p:tav>
                                      </p:tavLst>
                                    </p:anim>
                                    <p:animEffect transition="in" filter="wipe(right)">
                                      <p:cBhvr>
                                        <p:cTn id="14" dur="500"/>
                                        <p:tgtEl>
                                          <p:spTgt spid="4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p:tgtEl>
                                          <p:spTgt spid="48"/>
                                        </p:tgtEl>
                                        <p:attrNameLst>
                                          <p:attrName>ppt_x</p:attrName>
                                        </p:attrNameLst>
                                      </p:cBhvr>
                                      <p:tavLst>
                                        <p:tav tm="0">
                                          <p:val>
                                            <p:strVal val="#ppt_x-#ppt_w*1.125000"/>
                                          </p:val>
                                        </p:tav>
                                        <p:tav tm="100000">
                                          <p:val>
                                            <p:strVal val="#ppt_x"/>
                                          </p:val>
                                        </p:tav>
                                      </p:tavLst>
                                    </p:anim>
                                    <p:animEffect transition="in" filter="wipe(right)">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p:tgtEl>
                                          <p:spTgt spid="49"/>
                                        </p:tgtEl>
                                        <p:attrNameLst>
                                          <p:attrName>ppt_x</p:attrName>
                                        </p:attrNameLst>
                                      </p:cBhvr>
                                      <p:tavLst>
                                        <p:tav tm="0">
                                          <p:val>
                                            <p:strVal val="#ppt_x-#ppt_w*1.125000"/>
                                          </p:val>
                                        </p:tav>
                                        <p:tav tm="100000">
                                          <p:val>
                                            <p:strVal val="#ppt_x"/>
                                          </p:val>
                                        </p:tav>
                                      </p:tavLst>
                                    </p:anim>
                                    <p:animEffect transition="in" filter="wipe(right)">
                                      <p:cBhvr>
                                        <p:cTn id="2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4"/>
          <p:cNvSpPr txBox="1"/>
          <p:nvPr/>
        </p:nvSpPr>
        <p:spPr>
          <a:xfrm>
            <a:off x="2226288" y="525558"/>
            <a:ext cx="2143133" cy="693523"/>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charset="-122"/>
              </a:rPr>
              <a:t>3. </a:t>
            </a:r>
            <a:r>
              <a:rPr lang="zh-CN" altLang="en-US" sz="3600" b="1">
                <a:solidFill>
                  <a:srgbClr val="000000"/>
                </a:solidFill>
                <a:latin typeface="Times New Roman" panose="02020603050405020304" pitchFamily="18" charset="0"/>
                <a:ea typeface="黑体" panose="02010609060101010101" charset="-122"/>
              </a:rPr>
              <a:t>计算：</a:t>
            </a:r>
            <a:endParaRPr lang="zh-CN" altLang="en-US" sz="3600" b="1" dirty="0">
              <a:solidFill>
                <a:srgbClr val="000000"/>
              </a:solidFill>
              <a:latin typeface="Times New Roman" panose="02020603050405020304" pitchFamily="18" charset="0"/>
              <a:ea typeface="黑体" panose="02010609060101010101" charset="-122"/>
            </a:endParaRPr>
          </a:p>
        </p:txBody>
      </p:sp>
      <p:grpSp>
        <p:nvGrpSpPr>
          <p:cNvPr id="21" name="组合 20"/>
          <p:cNvGrpSpPr/>
          <p:nvPr/>
        </p:nvGrpSpPr>
        <p:grpSpPr>
          <a:xfrm>
            <a:off x="2812658" y="4946407"/>
            <a:ext cx="4317173" cy="1143000"/>
            <a:chOff x="1085341" y="1242033"/>
            <a:chExt cx="4317173" cy="1143000"/>
          </a:xfrm>
        </p:grpSpPr>
        <p:sp>
          <p:nvSpPr>
            <p:cNvPr id="22" name="文本框 10241"/>
            <p:cNvSpPr txBox="1"/>
            <p:nvPr/>
          </p:nvSpPr>
          <p:spPr>
            <a:xfrm>
              <a:off x="1085341" y="1424940"/>
              <a:ext cx="12145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4</a:t>
              </a:r>
              <a:r>
                <a:rPr lang="zh-CN" altLang="en-US"/>
                <a:t>）</a:t>
              </a:r>
              <a:endParaRPr lang="en-US" altLang="zh-CN" dirty="0"/>
            </a:p>
          </p:txBody>
        </p:sp>
        <p:graphicFrame>
          <p:nvGraphicFramePr>
            <p:cNvPr id="23" name="对象 22"/>
            <p:cNvGraphicFramePr>
              <a:graphicFrameLocks noChangeAspect="1"/>
            </p:cNvGraphicFramePr>
            <p:nvPr/>
          </p:nvGraphicFramePr>
          <p:xfrm>
            <a:off x="2214814" y="1242033"/>
            <a:ext cx="3187700" cy="1143000"/>
          </p:xfrm>
          <a:graphic>
            <a:graphicData uri="http://schemas.openxmlformats.org/presentationml/2006/ole">
              <mc:AlternateContent xmlns:mc="http://schemas.openxmlformats.org/markup-compatibility/2006">
                <mc:Choice xmlns:v="urn:schemas-microsoft-com:vml" Requires="v">
                  <p:oleObj spid="_x0000_s59486" name="Equation" r:id="rId1" imgW="76504800" imgH="27432000" progId="Equation.DSMT4">
                    <p:embed/>
                  </p:oleObj>
                </mc:Choice>
                <mc:Fallback>
                  <p:oleObj name="Equation" r:id="rId1" imgW="76504800" imgH="27432000" progId="Equation.DSMT4">
                    <p:embed/>
                    <p:pic>
                      <p:nvPicPr>
                        <p:cNvPr id="0" name="对象 34"/>
                        <p:cNvPicPr/>
                        <p:nvPr/>
                      </p:nvPicPr>
                      <p:blipFill>
                        <a:blip r:embed="rId2"/>
                        <a:stretch>
                          <a:fillRect/>
                        </a:stretch>
                      </p:blipFill>
                      <p:spPr>
                        <a:xfrm>
                          <a:off x="2214814" y="1242033"/>
                          <a:ext cx="3187700" cy="1143000"/>
                        </a:xfrm>
                        <a:prstGeom prst="rect">
                          <a:avLst/>
                        </a:prstGeom>
                      </p:spPr>
                    </p:pic>
                  </p:oleObj>
                </mc:Fallback>
              </mc:AlternateContent>
            </a:graphicData>
          </a:graphic>
        </p:graphicFrame>
      </p:grpSp>
      <p:grpSp>
        <p:nvGrpSpPr>
          <p:cNvPr id="24" name="组合 23"/>
          <p:cNvGrpSpPr/>
          <p:nvPr/>
        </p:nvGrpSpPr>
        <p:grpSpPr>
          <a:xfrm>
            <a:off x="2812658" y="1322238"/>
            <a:ext cx="3751262" cy="1244600"/>
            <a:chOff x="1085341" y="1184522"/>
            <a:chExt cx="3751262" cy="1244600"/>
          </a:xfrm>
        </p:grpSpPr>
        <p:sp>
          <p:nvSpPr>
            <p:cNvPr id="25" name="文本框 10241"/>
            <p:cNvSpPr txBox="1"/>
            <p:nvPr/>
          </p:nvSpPr>
          <p:spPr>
            <a:xfrm>
              <a:off x="1085341" y="1424940"/>
              <a:ext cx="3751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1</a:t>
              </a:r>
              <a:r>
                <a:rPr lang="zh-CN" altLang="en-US"/>
                <a:t>）                 ；</a:t>
              </a:r>
              <a:endParaRPr lang="en-US" altLang="zh-CN" dirty="0"/>
            </a:p>
          </p:txBody>
        </p:sp>
        <p:graphicFrame>
          <p:nvGraphicFramePr>
            <p:cNvPr id="33" name="对象 32"/>
            <p:cNvGraphicFramePr>
              <a:graphicFrameLocks noChangeAspect="1"/>
            </p:cNvGraphicFramePr>
            <p:nvPr/>
          </p:nvGraphicFramePr>
          <p:xfrm>
            <a:off x="2214814" y="1184522"/>
            <a:ext cx="1917700" cy="1244600"/>
          </p:xfrm>
          <a:graphic>
            <a:graphicData uri="http://schemas.openxmlformats.org/presentationml/2006/ole">
              <mc:AlternateContent xmlns:mc="http://schemas.openxmlformats.org/markup-compatibility/2006">
                <mc:Choice xmlns:v="urn:schemas-microsoft-com:vml" Requires="v">
                  <p:oleObj spid="_x0000_s59487" name="Equation" r:id="rId3" imgW="46024800" imgH="29870400" progId="Equation.DSMT4">
                    <p:embed/>
                  </p:oleObj>
                </mc:Choice>
                <mc:Fallback>
                  <p:oleObj name="Equation" r:id="rId3" imgW="46024800" imgH="29870400" progId="Equation.DSMT4">
                    <p:embed/>
                    <p:pic>
                      <p:nvPicPr>
                        <p:cNvPr id="0" name="对象 37"/>
                        <p:cNvPicPr/>
                        <p:nvPr/>
                      </p:nvPicPr>
                      <p:blipFill>
                        <a:blip r:embed="rId4"/>
                        <a:stretch>
                          <a:fillRect/>
                        </a:stretch>
                      </p:blipFill>
                      <p:spPr>
                        <a:xfrm>
                          <a:off x="2214814" y="1184522"/>
                          <a:ext cx="1917700" cy="1244600"/>
                        </a:xfrm>
                        <a:prstGeom prst="rect">
                          <a:avLst/>
                        </a:prstGeom>
                      </p:spPr>
                    </p:pic>
                  </p:oleObj>
                </mc:Fallback>
              </mc:AlternateContent>
            </a:graphicData>
          </a:graphic>
        </p:graphicFrame>
      </p:grpSp>
      <p:grpSp>
        <p:nvGrpSpPr>
          <p:cNvPr id="34" name="组合 33"/>
          <p:cNvGrpSpPr/>
          <p:nvPr/>
        </p:nvGrpSpPr>
        <p:grpSpPr>
          <a:xfrm>
            <a:off x="2812658" y="2669995"/>
            <a:ext cx="4657772" cy="825500"/>
            <a:chOff x="1085341" y="1407673"/>
            <a:chExt cx="4657772" cy="825500"/>
          </a:xfrm>
        </p:grpSpPr>
        <p:sp>
          <p:nvSpPr>
            <p:cNvPr id="35" name="文本框 10241"/>
            <p:cNvSpPr txBox="1"/>
            <p:nvPr/>
          </p:nvSpPr>
          <p:spPr>
            <a:xfrm>
              <a:off x="1085341" y="1424940"/>
              <a:ext cx="4657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                         ；</a:t>
              </a:r>
              <a:endParaRPr lang="en-US" altLang="zh-CN" dirty="0"/>
            </a:p>
          </p:txBody>
        </p:sp>
        <p:graphicFrame>
          <p:nvGraphicFramePr>
            <p:cNvPr id="36" name="对象 35"/>
            <p:cNvGraphicFramePr>
              <a:graphicFrameLocks noChangeAspect="1"/>
            </p:cNvGraphicFramePr>
            <p:nvPr/>
          </p:nvGraphicFramePr>
          <p:xfrm>
            <a:off x="2242489" y="1407673"/>
            <a:ext cx="2971800" cy="825500"/>
          </p:xfrm>
          <a:graphic>
            <a:graphicData uri="http://schemas.openxmlformats.org/presentationml/2006/ole">
              <mc:AlternateContent xmlns:mc="http://schemas.openxmlformats.org/markup-compatibility/2006">
                <mc:Choice xmlns:v="urn:schemas-microsoft-com:vml" Requires="v">
                  <p:oleObj spid="_x0000_s59488" name="Equation" r:id="rId5" imgW="71323200" imgH="19812000" progId="Equation.DSMT4">
                    <p:embed/>
                  </p:oleObj>
                </mc:Choice>
                <mc:Fallback>
                  <p:oleObj name="Equation" r:id="rId5" imgW="71323200" imgH="19812000" progId="Equation.DSMT4">
                    <p:embed/>
                    <p:pic>
                      <p:nvPicPr>
                        <p:cNvPr id="0" name="对象 40"/>
                        <p:cNvPicPr/>
                        <p:nvPr/>
                      </p:nvPicPr>
                      <p:blipFill>
                        <a:blip r:embed="rId6"/>
                        <a:stretch>
                          <a:fillRect/>
                        </a:stretch>
                      </p:blipFill>
                      <p:spPr>
                        <a:xfrm>
                          <a:off x="2242489" y="1407673"/>
                          <a:ext cx="2971800" cy="825500"/>
                        </a:xfrm>
                        <a:prstGeom prst="rect">
                          <a:avLst/>
                        </a:prstGeom>
                      </p:spPr>
                    </p:pic>
                  </p:oleObj>
                </mc:Fallback>
              </mc:AlternateContent>
            </a:graphicData>
          </a:graphic>
        </p:graphicFrame>
      </p:grpSp>
      <p:grpSp>
        <p:nvGrpSpPr>
          <p:cNvPr id="37" name="组合 36"/>
          <p:cNvGrpSpPr/>
          <p:nvPr/>
        </p:nvGrpSpPr>
        <p:grpSpPr>
          <a:xfrm>
            <a:off x="2812658" y="3598652"/>
            <a:ext cx="3047173" cy="1244600"/>
            <a:chOff x="1085341" y="1199337"/>
            <a:chExt cx="3047173" cy="1244600"/>
          </a:xfrm>
        </p:grpSpPr>
        <p:sp>
          <p:nvSpPr>
            <p:cNvPr id="38" name="文本框 10241"/>
            <p:cNvSpPr txBox="1"/>
            <p:nvPr/>
          </p:nvSpPr>
          <p:spPr>
            <a:xfrm>
              <a:off x="1085341" y="1424940"/>
              <a:ext cx="30471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3</a:t>
              </a:r>
              <a:r>
                <a:rPr lang="zh-CN" altLang="en-US"/>
                <a:t>）           ；</a:t>
              </a:r>
              <a:endParaRPr lang="en-US" altLang="zh-CN" dirty="0"/>
            </a:p>
          </p:txBody>
        </p:sp>
        <p:graphicFrame>
          <p:nvGraphicFramePr>
            <p:cNvPr id="39" name="对象 38"/>
            <p:cNvGraphicFramePr>
              <a:graphicFrameLocks noChangeAspect="1"/>
            </p:cNvGraphicFramePr>
            <p:nvPr/>
          </p:nvGraphicFramePr>
          <p:xfrm>
            <a:off x="2214814" y="1199337"/>
            <a:ext cx="1320800" cy="1244600"/>
          </p:xfrm>
          <a:graphic>
            <a:graphicData uri="http://schemas.openxmlformats.org/presentationml/2006/ole">
              <mc:AlternateContent xmlns:mc="http://schemas.openxmlformats.org/markup-compatibility/2006">
                <mc:Choice xmlns:v="urn:schemas-microsoft-com:vml" Requires="v">
                  <p:oleObj spid="_x0000_s59489" name="Equation" r:id="rId7" imgW="31699200" imgH="29870400" progId="Equation.DSMT4">
                    <p:embed/>
                  </p:oleObj>
                </mc:Choice>
                <mc:Fallback>
                  <p:oleObj name="Equation" r:id="rId7" imgW="31699200" imgH="29870400" progId="Equation.DSMT4">
                    <p:embed/>
                    <p:pic>
                      <p:nvPicPr>
                        <p:cNvPr id="0" name="对象 43"/>
                        <p:cNvPicPr/>
                        <p:nvPr/>
                      </p:nvPicPr>
                      <p:blipFill>
                        <a:blip r:embed="rId8"/>
                        <a:stretch>
                          <a:fillRect/>
                        </a:stretch>
                      </p:blipFill>
                      <p:spPr>
                        <a:xfrm>
                          <a:off x="2214814" y="1199337"/>
                          <a:ext cx="1320800" cy="1244600"/>
                        </a:xfrm>
                        <a:prstGeom prst="rect">
                          <a:avLst/>
                        </a:prstGeom>
                      </p:spPr>
                    </p:pic>
                  </p:oleObj>
                </mc:Fallback>
              </mc:AlternateContent>
            </a:graphicData>
          </a:graphic>
        </p:graphicFrame>
      </p:grpSp>
      <p:graphicFrame>
        <p:nvGraphicFramePr>
          <p:cNvPr id="40" name="对象 39"/>
          <p:cNvGraphicFramePr>
            <a:graphicFrameLocks noChangeAspect="1"/>
          </p:cNvGraphicFramePr>
          <p:nvPr/>
        </p:nvGraphicFramePr>
        <p:xfrm>
          <a:off x="7038171" y="1562656"/>
          <a:ext cx="1270000" cy="546100"/>
        </p:xfrm>
        <a:graphic>
          <a:graphicData uri="http://schemas.openxmlformats.org/presentationml/2006/ole">
            <mc:AlternateContent xmlns:mc="http://schemas.openxmlformats.org/markup-compatibility/2006">
              <mc:Choice xmlns:v="urn:schemas-microsoft-com:vml" Requires="v">
                <p:oleObj spid="_x0000_s59490" name="Equation" r:id="rId9" imgW="30480000" imgH="13106400" progId="Equation.DSMT4">
                  <p:embed/>
                </p:oleObj>
              </mc:Choice>
              <mc:Fallback>
                <p:oleObj name="Equation" r:id="rId9" imgW="30480000" imgH="13106400" progId="Equation.DSMT4">
                  <p:embed/>
                  <p:pic>
                    <p:nvPicPr>
                      <p:cNvPr id="0" name="对象 44"/>
                      <p:cNvPicPr/>
                      <p:nvPr/>
                    </p:nvPicPr>
                    <p:blipFill>
                      <a:blip r:embed="rId10"/>
                      <a:stretch>
                        <a:fillRect/>
                      </a:stretch>
                    </p:blipFill>
                    <p:spPr>
                      <a:xfrm>
                        <a:off x="7038171" y="1562656"/>
                        <a:ext cx="1270000" cy="546100"/>
                      </a:xfrm>
                      <a:prstGeom prst="rect">
                        <a:avLst/>
                      </a:prstGeom>
                    </p:spPr>
                  </p:pic>
                </p:oleObj>
              </mc:Fallback>
            </mc:AlternateContent>
          </a:graphicData>
        </a:graphic>
      </p:graphicFrame>
      <p:graphicFrame>
        <p:nvGraphicFramePr>
          <p:cNvPr id="41" name="对象 40"/>
          <p:cNvGraphicFramePr>
            <a:graphicFrameLocks noChangeAspect="1"/>
          </p:cNvGraphicFramePr>
          <p:nvPr/>
        </p:nvGraphicFramePr>
        <p:xfrm>
          <a:off x="7964558" y="2737377"/>
          <a:ext cx="1257300" cy="546100"/>
        </p:xfrm>
        <a:graphic>
          <a:graphicData uri="http://schemas.openxmlformats.org/presentationml/2006/ole">
            <mc:AlternateContent xmlns:mc="http://schemas.openxmlformats.org/markup-compatibility/2006">
              <mc:Choice xmlns:v="urn:schemas-microsoft-com:vml" Requires="v">
                <p:oleObj spid="_x0000_s59491" name="Equation" r:id="rId11" imgW="30175200" imgH="13106400" progId="Equation.DSMT4">
                  <p:embed/>
                </p:oleObj>
              </mc:Choice>
              <mc:Fallback>
                <p:oleObj name="Equation" r:id="rId11" imgW="30175200" imgH="13106400" progId="Equation.DSMT4">
                  <p:embed/>
                  <p:pic>
                    <p:nvPicPr>
                      <p:cNvPr id="0" name="对象 46"/>
                      <p:cNvPicPr/>
                      <p:nvPr/>
                    </p:nvPicPr>
                    <p:blipFill>
                      <a:blip r:embed="rId12"/>
                      <a:stretch>
                        <a:fillRect/>
                      </a:stretch>
                    </p:blipFill>
                    <p:spPr>
                      <a:xfrm>
                        <a:off x="7964558" y="2737377"/>
                        <a:ext cx="1257300" cy="546100"/>
                      </a:xfrm>
                      <a:prstGeom prst="rect">
                        <a:avLst/>
                      </a:prstGeom>
                    </p:spPr>
                  </p:pic>
                </p:oleObj>
              </mc:Fallback>
            </mc:AlternateContent>
          </a:graphicData>
        </a:graphic>
      </p:graphicFrame>
      <p:graphicFrame>
        <p:nvGraphicFramePr>
          <p:cNvPr id="42" name="对象 41"/>
          <p:cNvGraphicFramePr>
            <a:graphicFrameLocks noChangeAspect="1"/>
          </p:cNvGraphicFramePr>
          <p:nvPr/>
        </p:nvGraphicFramePr>
        <p:xfrm>
          <a:off x="6403171" y="3990789"/>
          <a:ext cx="2044700" cy="558800"/>
        </p:xfrm>
        <a:graphic>
          <a:graphicData uri="http://schemas.openxmlformats.org/presentationml/2006/ole">
            <mc:AlternateContent xmlns:mc="http://schemas.openxmlformats.org/markup-compatibility/2006">
              <mc:Choice xmlns:v="urn:schemas-microsoft-com:vml" Requires="v">
                <p:oleObj spid="_x0000_s59492" name="Equation" r:id="rId13" imgW="49072800" imgH="13411200" progId="Equation.DSMT4">
                  <p:embed/>
                </p:oleObj>
              </mc:Choice>
              <mc:Fallback>
                <p:oleObj name="Equation" r:id="rId13" imgW="49072800" imgH="13411200" progId="Equation.DSMT4">
                  <p:embed/>
                  <p:pic>
                    <p:nvPicPr>
                      <p:cNvPr id="0" name="对象 47"/>
                      <p:cNvPicPr/>
                      <p:nvPr/>
                    </p:nvPicPr>
                    <p:blipFill>
                      <a:blip r:embed="rId14"/>
                      <a:stretch>
                        <a:fillRect/>
                      </a:stretch>
                    </p:blipFill>
                    <p:spPr>
                      <a:xfrm>
                        <a:off x="6403171" y="3990789"/>
                        <a:ext cx="2044700" cy="5588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7952571" y="4873102"/>
          <a:ext cx="990600" cy="1168400"/>
        </p:xfrm>
        <a:graphic>
          <a:graphicData uri="http://schemas.openxmlformats.org/presentationml/2006/ole">
            <mc:AlternateContent xmlns:mc="http://schemas.openxmlformats.org/markup-compatibility/2006">
              <mc:Choice xmlns:v="urn:schemas-microsoft-com:vml" Requires="v">
                <p:oleObj spid="_x0000_s59493" name="Equation" r:id="rId15" imgW="23774400" imgH="28041600" progId="Equation.DSMT4">
                  <p:embed/>
                </p:oleObj>
              </mc:Choice>
              <mc:Fallback>
                <p:oleObj name="Equation" r:id="rId15" imgW="23774400" imgH="28041600" progId="Equation.DSMT4">
                  <p:embed/>
                  <p:pic>
                    <p:nvPicPr>
                      <p:cNvPr id="0" name="对象 48"/>
                      <p:cNvPicPr/>
                      <p:nvPr/>
                    </p:nvPicPr>
                    <p:blipFill>
                      <a:blip r:embed="rId16"/>
                      <a:stretch>
                        <a:fillRect/>
                      </a:stretch>
                    </p:blipFill>
                    <p:spPr>
                      <a:xfrm>
                        <a:off x="7952571" y="4873102"/>
                        <a:ext cx="990600" cy="11684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ppt_x</p:attrName>
                                        </p:attrNameLst>
                                      </p:cBhvr>
                                      <p:tavLst>
                                        <p:tav tm="0">
                                          <p:val>
                                            <p:strVal val="#ppt_x-#ppt_w*1.125000"/>
                                          </p:val>
                                        </p:tav>
                                        <p:tav tm="100000">
                                          <p:val>
                                            <p:strVal val="#ppt_x"/>
                                          </p:val>
                                        </p:tav>
                                      </p:tavLst>
                                    </p:anim>
                                    <p:animEffect transition="in" filter="wipe(right)">
                                      <p:cBhvr>
                                        <p:cTn id="8" dur="500"/>
                                        <p:tgtEl>
                                          <p:spTgt spid="4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ppt_x</p:attrName>
                                        </p:attrNameLst>
                                      </p:cBhvr>
                                      <p:tavLst>
                                        <p:tav tm="0">
                                          <p:val>
                                            <p:strVal val="#ppt_x-#ppt_w*1.125000"/>
                                          </p:val>
                                        </p:tav>
                                        <p:tav tm="100000">
                                          <p:val>
                                            <p:strVal val="#ppt_x"/>
                                          </p:val>
                                        </p:tav>
                                      </p:tavLst>
                                    </p:anim>
                                    <p:animEffect transition="in" filter="wipe(right)">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right)">
                                      <p:cBhvr>
                                        <p:cTn id="20" dur="500"/>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ppt_x</p:attrName>
                                        </p:attrNameLst>
                                      </p:cBhvr>
                                      <p:tavLst>
                                        <p:tav tm="0">
                                          <p:val>
                                            <p:strVal val="#ppt_x-#ppt_w*1.125000"/>
                                          </p:val>
                                        </p:tav>
                                        <p:tav tm="100000">
                                          <p:val>
                                            <p:strVal val="#ppt_x"/>
                                          </p:val>
                                        </p:tav>
                                      </p:tavLst>
                                    </p:anim>
                                    <p:animEffect transition="in" filter="wipe(right)">
                                      <p:cBhvr>
                                        <p:cTn id="2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dirty="0">
                <a:solidFill>
                  <a:srgbClr val="2E75B6"/>
                </a:solidFill>
                <a:latin typeface="华文中宋" panose="02010600040101010101" pitchFamily="2" charset="-122"/>
                <a:ea typeface="华文中宋" panose="02010600040101010101" pitchFamily="2" charset="-122"/>
              </a:rPr>
              <a:t>课堂小结</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20" name="矩形: 圆角 19"/>
          <p:cNvSpPr/>
          <p:nvPr/>
        </p:nvSpPr>
        <p:spPr>
          <a:xfrm>
            <a:off x="655467" y="2803900"/>
            <a:ext cx="2408212" cy="1283677"/>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类比整式的混合运算</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1" name="矩形: 圆角 20"/>
          <p:cNvSpPr/>
          <p:nvPr/>
        </p:nvSpPr>
        <p:spPr>
          <a:xfrm>
            <a:off x="3691744" y="2803900"/>
            <a:ext cx="2408212" cy="1283677"/>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二次根式的混合运算</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2" name="矩形: 圆角 21"/>
          <p:cNvSpPr/>
          <p:nvPr/>
        </p:nvSpPr>
        <p:spPr>
          <a:xfrm>
            <a:off x="7001609" y="2289549"/>
            <a:ext cx="1861038" cy="641839"/>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运算顺序</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3" name="矩形: 圆角 22"/>
          <p:cNvSpPr/>
          <p:nvPr/>
        </p:nvSpPr>
        <p:spPr>
          <a:xfrm>
            <a:off x="7001609" y="3124819"/>
            <a:ext cx="1861038" cy="641839"/>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运算律</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4" name="矩形: 圆角 23"/>
          <p:cNvSpPr/>
          <p:nvPr/>
        </p:nvSpPr>
        <p:spPr>
          <a:xfrm>
            <a:off x="7001609" y="3926611"/>
            <a:ext cx="1861038" cy="641839"/>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化简</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5" name="矩形: 圆角 24"/>
          <p:cNvSpPr/>
          <p:nvPr/>
        </p:nvSpPr>
        <p:spPr>
          <a:xfrm>
            <a:off x="9656885" y="3124819"/>
            <a:ext cx="1861038" cy="641839"/>
          </a:xfrm>
          <a:prstGeom prst="roundRect">
            <a:avLst>
              <a:gd name="adj" fmla="val 11872"/>
            </a:avLst>
          </a:prstGeom>
          <a:solidFill>
            <a:srgbClr val="ECF5E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楷体" panose="02010609060101010101" pitchFamily="49" charset="-122"/>
                <a:ea typeface="楷体" panose="02010609060101010101" pitchFamily="49" charset="-122"/>
              </a:rPr>
              <a:t>最简形式</a:t>
            </a:r>
            <a:endParaRPr lang="zh-CN" altLang="en-US" sz="3200" b="1" dirty="0">
              <a:solidFill>
                <a:schemeClr val="tx1"/>
              </a:solidFill>
              <a:latin typeface="楷体" panose="02010609060101010101" pitchFamily="49" charset="-122"/>
              <a:ea typeface="楷体" panose="02010609060101010101" pitchFamily="49" charset="-122"/>
            </a:endParaRPr>
          </a:p>
        </p:txBody>
      </p:sp>
      <p:cxnSp>
        <p:nvCxnSpPr>
          <p:cNvPr id="26" name="直接箭头连接符 25"/>
          <p:cNvCxnSpPr>
            <a:stCxn id="20" idx="3"/>
            <a:endCxn id="21" idx="1"/>
          </p:cNvCxnSpPr>
          <p:nvPr/>
        </p:nvCxnSpPr>
        <p:spPr>
          <a:xfrm>
            <a:off x="3063679" y="3445739"/>
            <a:ext cx="628065"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1" idx="3"/>
            <a:endCxn id="23" idx="1"/>
          </p:cNvCxnSpPr>
          <p:nvPr/>
        </p:nvCxnSpPr>
        <p:spPr>
          <a:xfrm>
            <a:off x="6099956" y="3445739"/>
            <a:ext cx="901653"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23" idx="3"/>
            <a:endCxn id="25" idx="1"/>
          </p:cNvCxnSpPr>
          <p:nvPr/>
        </p:nvCxnSpPr>
        <p:spPr>
          <a:xfrm>
            <a:off x="8862647" y="3445739"/>
            <a:ext cx="794238"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22" idx="1"/>
            <a:endCxn id="24" idx="1"/>
          </p:cNvCxnSpPr>
          <p:nvPr/>
        </p:nvCxnSpPr>
        <p:spPr>
          <a:xfrm rot="10800000" flipV="1">
            <a:off x="7001609" y="2610469"/>
            <a:ext cx="12700" cy="1637062"/>
          </a:xfrm>
          <a:prstGeom prst="bentConnector3">
            <a:avLst>
              <a:gd name="adj1" fmla="val 388696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22" idx="3"/>
            <a:endCxn id="25" idx="0"/>
          </p:cNvCxnSpPr>
          <p:nvPr/>
        </p:nvCxnSpPr>
        <p:spPr>
          <a:xfrm>
            <a:off x="8862647" y="2610469"/>
            <a:ext cx="1724757" cy="514350"/>
          </a:xfrm>
          <a:prstGeom prst="bentConnector2">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箭头连接符 39"/>
          <p:cNvCxnSpPr>
            <a:stCxn id="24" idx="3"/>
            <a:endCxn id="25" idx="2"/>
          </p:cNvCxnSpPr>
          <p:nvPr/>
        </p:nvCxnSpPr>
        <p:spPr>
          <a:xfrm flipV="1">
            <a:off x="8862647" y="3766658"/>
            <a:ext cx="1724757" cy="480873"/>
          </a:xfrm>
          <a:prstGeom prst="bentConnector2">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课后作业</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3" name="Rectangle 2"/>
          <p:cNvSpPr>
            <a:spLocks noChangeArrowheads="1"/>
          </p:cNvSpPr>
          <p:nvPr/>
        </p:nvSpPr>
        <p:spPr bwMode="auto">
          <a:xfrm>
            <a:off x="2774950" y="2787015"/>
            <a:ext cx="7740650" cy="898836"/>
          </a:xfrm>
          <a:prstGeom prst="rect">
            <a:avLst/>
          </a:prstGeom>
          <a:noFill/>
          <a:ln>
            <a:noFill/>
          </a:ln>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20000"/>
              </a:spcBef>
              <a:defRPr/>
            </a:pPr>
            <a:r>
              <a:rPr lang="zh-CN" altLang="en-US" sz="4000" b="1">
                <a:solidFill>
                  <a:srgbClr val="000000"/>
                </a:solidFill>
                <a:latin typeface="+mj-lt"/>
                <a:ea typeface="黑体" panose="02010609060101010101" charset="-122"/>
              </a:rPr>
              <a:t>完成</a:t>
            </a:r>
            <a:r>
              <a:rPr lang="zh-CN" altLang="en-US" sz="4000" b="1" dirty="0">
                <a:solidFill>
                  <a:srgbClr val="000000"/>
                </a:solidFill>
                <a:latin typeface="+mj-lt"/>
                <a:ea typeface="黑体" panose="02010609060101010101" charset="-122"/>
              </a:rPr>
              <a:t>练习册本课时的习题。</a:t>
            </a:r>
            <a:endParaRPr lang="zh-CN" altLang="en-US" sz="4000" b="1" dirty="0">
              <a:solidFill>
                <a:srgbClr val="000000"/>
              </a:solidFill>
              <a:latin typeface="+mj-lt"/>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298491" y="1144475"/>
            <a:ext cx="9595019" cy="0"/>
          </a:xfrm>
          <a:prstGeom prst="line">
            <a:avLst/>
          </a:prstGeom>
          <a:ln w="19050">
            <a:solidFill>
              <a:schemeClr val="tx1"/>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custDataLst>
              <p:tags r:id="rId2"/>
            </p:custDataLst>
          </p:nvPr>
        </p:nvGrpSpPr>
        <p:grpSpPr>
          <a:xfrm flipH="1">
            <a:off x="6885756" y="4673468"/>
            <a:ext cx="3859978" cy="713918"/>
            <a:chOff x="2658295" y="332865"/>
            <a:chExt cx="3859978" cy="713918"/>
          </a:xfrm>
        </p:grpSpPr>
        <p:sp>
          <p:nvSpPr>
            <p:cNvPr id="6" name="任意多边形 12"/>
            <p:cNvSpPr/>
            <p:nvPr>
              <p:custDataLst>
                <p:tags r:id="rId3"/>
              </p:custDataLst>
            </p:nvPr>
          </p:nvSpPr>
          <p:spPr>
            <a:xfrm>
              <a:off x="3142878" y="812687"/>
              <a:ext cx="3375395" cy="234096"/>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2">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78ABD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7" name="KSO_Shape"/>
            <p:cNvSpPr/>
            <p:nvPr>
              <p:custDataLst>
                <p:tags r:id="rId4"/>
              </p:custDataLst>
            </p:nvPr>
          </p:nvSpPr>
          <p:spPr bwMode="auto">
            <a:xfrm flipH="1">
              <a:off x="2658295" y="332865"/>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78ABD2"/>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srgbClr val="0068B7"/>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学习目标</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9" name="椭圆 8"/>
          <p:cNvSpPr/>
          <p:nvPr/>
        </p:nvSpPr>
        <p:spPr>
          <a:xfrm>
            <a:off x="1484706" y="1599189"/>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华文中宋" panose="02010600040101010101" pitchFamily="2" charset="-122"/>
                <a:ea typeface="华文中宋" panose="02010600040101010101" pitchFamily="2" charset="-122"/>
              </a:rPr>
              <a:t>1</a:t>
            </a:r>
            <a:endParaRPr lang="zh-CN" altLang="en-US" sz="3600" b="1" dirty="0">
              <a:latin typeface="华文中宋" panose="02010600040101010101" pitchFamily="2" charset="-122"/>
              <a:ea typeface="华文中宋" panose="02010600040101010101" pitchFamily="2" charset="-122"/>
            </a:endParaRPr>
          </a:p>
        </p:txBody>
      </p:sp>
      <p:sp>
        <p:nvSpPr>
          <p:cNvPr id="13" name="文本框 12"/>
          <p:cNvSpPr txBox="1"/>
          <p:nvPr/>
        </p:nvSpPr>
        <p:spPr>
          <a:xfrm>
            <a:off x="2248250" y="1529634"/>
            <a:ext cx="8311192" cy="1358321"/>
          </a:xfrm>
          <a:prstGeom prst="rect">
            <a:avLst/>
          </a:prstGeom>
          <a:noFill/>
        </p:spPr>
        <p:txBody>
          <a:bodyPr wrap="square">
            <a:spAutoFit/>
          </a:bodyPr>
          <a:lstStyle/>
          <a:p>
            <a:pPr>
              <a:lnSpc>
                <a:spcPct val="120000"/>
              </a:lnSpc>
            </a:pPr>
            <a:r>
              <a:rPr lang="zh-CN" altLang="en-US" sz="3600" b="1"/>
              <a:t>能用二次根式的运算法则进行有关以根式形式出现的实数的简单混合四则运算</a:t>
            </a:r>
            <a:r>
              <a:rPr lang="en-US" altLang="zh-CN" sz="3600" b="1"/>
              <a:t>.</a:t>
            </a:r>
            <a:endParaRPr lang="zh-CN" altLang="en-US" sz="3600" b="1" dirty="0"/>
          </a:p>
        </p:txBody>
      </p:sp>
      <p:sp>
        <p:nvSpPr>
          <p:cNvPr id="10" name="椭圆 9"/>
          <p:cNvSpPr/>
          <p:nvPr/>
        </p:nvSpPr>
        <p:spPr>
          <a:xfrm>
            <a:off x="1484706" y="3438417"/>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latin typeface="华文中宋" panose="02010600040101010101" pitchFamily="2" charset="-122"/>
                <a:ea typeface="华文中宋" panose="02010600040101010101" pitchFamily="2" charset="-122"/>
              </a:rPr>
              <a:t>2</a:t>
            </a:r>
            <a:endParaRPr lang="zh-CN" altLang="en-US" sz="3600" b="1" dirty="0">
              <a:latin typeface="华文中宋" panose="02010600040101010101" pitchFamily="2" charset="-122"/>
              <a:ea typeface="华文中宋" panose="02010600040101010101" pitchFamily="2" charset="-122"/>
            </a:endParaRPr>
          </a:p>
        </p:txBody>
      </p:sp>
      <p:sp>
        <p:nvSpPr>
          <p:cNvPr id="11" name="文本框 10"/>
          <p:cNvSpPr txBox="1"/>
          <p:nvPr/>
        </p:nvSpPr>
        <p:spPr>
          <a:xfrm>
            <a:off x="2248250" y="3341462"/>
            <a:ext cx="8311192" cy="1358321"/>
          </a:xfrm>
          <a:prstGeom prst="rect">
            <a:avLst/>
          </a:prstGeom>
          <a:noFill/>
        </p:spPr>
        <p:txBody>
          <a:bodyPr wrap="square">
            <a:spAutoFit/>
          </a:bodyPr>
          <a:lstStyle/>
          <a:p>
            <a:pPr>
              <a:lnSpc>
                <a:spcPct val="120000"/>
              </a:lnSpc>
            </a:pPr>
            <a:r>
              <a:rPr lang="zh-CN" altLang="en-US" sz="3600" b="1"/>
              <a:t>通过对二次根式的加减乘除混合运算</a:t>
            </a:r>
            <a:r>
              <a:rPr lang="en-US" altLang="zh-CN" sz="3600" b="1"/>
              <a:t>,</a:t>
            </a:r>
            <a:r>
              <a:rPr lang="zh-CN" altLang="en-US" sz="3600" b="1"/>
              <a:t>提高学生综合解题的能力</a:t>
            </a:r>
            <a:r>
              <a:rPr lang="en-US" altLang="zh-CN" sz="3600" b="1"/>
              <a:t>.</a:t>
            </a:r>
            <a:endParaRPr lang="zh-CN" altLang="en-US" sz="360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4922066"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回顾导</a:t>
            </a:r>
            <a:r>
              <a:rPr lang="zh-CN" altLang="en-US" sz="4400" b="1" dirty="0">
                <a:solidFill>
                  <a:srgbClr val="2E75B6"/>
                </a:solidFill>
                <a:latin typeface="华文中宋" panose="02010600040101010101" pitchFamily="2" charset="-122"/>
                <a:ea typeface="华文中宋" panose="02010600040101010101" pitchFamily="2" charset="-122"/>
              </a:rPr>
              <a:t>入</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grpSp>
        <p:nvGrpSpPr>
          <p:cNvPr id="6" name="组合 5"/>
          <p:cNvGrpSpPr/>
          <p:nvPr/>
        </p:nvGrpSpPr>
        <p:grpSpPr>
          <a:xfrm>
            <a:off x="1762540" y="742471"/>
            <a:ext cx="9297676" cy="1107794"/>
            <a:chOff x="3724952" y="2183706"/>
            <a:chExt cx="9297676" cy="110779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914834" y="2183706"/>
              <a:ext cx="1107794" cy="1107794"/>
            </a:xfrm>
            <a:prstGeom prst="rect">
              <a:avLst/>
            </a:prstGeom>
          </p:spPr>
        </p:pic>
        <p:sp>
          <p:nvSpPr>
            <p:cNvPr id="8" name="Text Box 15"/>
            <p:cNvSpPr txBox="1">
              <a:spLocks noChangeArrowheads="1"/>
            </p:cNvSpPr>
            <p:nvPr/>
          </p:nvSpPr>
          <p:spPr bwMode="auto">
            <a:xfrm>
              <a:off x="3724952" y="2410730"/>
              <a:ext cx="7718162" cy="721585"/>
            </a:xfrm>
            <a:prstGeom prst="wedgeRoundRectCallout">
              <a:avLst>
                <a:gd name="adj1" fmla="val 55721"/>
                <a:gd name="adj2" fmla="val -13226"/>
                <a:gd name="adj3" fmla="val 16667"/>
              </a:avLst>
            </a:prstGeom>
            <a:solidFill>
              <a:schemeClr val="bg1"/>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a:lnSpc>
                  <a:spcPct val="130000"/>
                </a:lnSpc>
                <a:defRPr sz="3200" b="1">
                  <a:solidFill>
                    <a:schemeClr val="tx1"/>
                  </a:solidFill>
                  <a:latin typeface="Times New Roman" panose="02020603050405020304" pitchFamily="18" charset="0"/>
                  <a:ea typeface="楷体" panose="02010609060101010101" pitchFamily="49"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3600">
                  <a:latin typeface="宋体" panose="02010600030101010101" pitchFamily="2" charset="-122"/>
                  <a:ea typeface="宋体" panose="02010600030101010101" pitchFamily="2" charset="-122"/>
                </a:rPr>
                <a:t>说一说多项式的</a:t>
              </a:r>
              <a:r>
                <a:rPr lang="zh-CN" altLang="en-US" sz="3600">
                  <a:solidFill>
                    <a:srgbClr val="FF00FF"/>
                  </a:solidFill>
                  <a:latin typeface="宋体" panose="02010600030101010101" pitchFamily="2" charset="-122"/>
                  <a:ea typeface="宋体" panose="02010600030101010101" pitchFamily="2" charset="-122"/>
                </a:rPr>
                <a:t>乘法公式</a:t>
              </a:r>
              <a:r>
                <a:rPr lang="zh-CN" altLang="en-US" sz="3600">
                  <a:latin typeface="宋体" panose="02010600030101010101" pitchFamily="2" charset="-122"/>
                  <a:ea typeface="宋体" panose="02010600030101010101" pitchFamily="2" charset="-122"/>
                </a:rPr>
                <a:t>和</a:t>
              </a:r>
              <a:r>
                <a:rPr lang="zh-CN" altLang="en-US" sz="3600">
                  <a:solidFill>
                    <a:srgbClr val="0000FF"/>
                  </a:solidFill>
                  <a:latin typeface="宋体" panose="02010600030101010101" pitchFamily="2" charset="-122"/>
                  <a:ea typeface="宋体" panose="02010600030101010101" pitchFamily="2" charset="-122"/>
                </a:rPr>
                <a:t>运算法则</a:t>
              </a:r>
              <a:endParaRPr lang="zh-CN" altLang="en-US" sz="3600" dirty="0">
                <a:solidFill>
                  <a:srgbClr val="0000FF"/>
                </a:solidFill>
                <a:latin typeface="宋体" panose="02010600030101010101" pitchFamily="2" charset="-122"/>
                <a:ea typeface="宋体" panose="02010600030101010101" pitchFamily="2" charset="-122"/>
              </a:endParaRPr>
            </a:p>
          </p:txBody>
        </p:sp>
      </p:grpSp>
      <p:graphicFrame>
        <p:nvGraphicFramePr>
          <p:cNvPr id="9" name="表格 8"/>
          <p:cNvGraphicFramePr>
            <a:graphicFrameLocks noGrp="1"/>
          </p:cNvGraphicFramePr>
          <p:nvPr/>
        </p:nvGraphicFramePr>
        <p:xfrm>
          <a:off x="627926" y="1947340"/>
          <a:ext cx="11157592" cy="4168190"/>
        </p:xfrm>
        <a:graphic>
          <a:graphicData uri="http://schemas.openxmlformats.org/drawingml/2006/table">
            <a:tbl>
              <a:tblPr firstRow="1" bandRow="1">
                <a:tableStyleId>{5940675A-B579-460E-94D1-54222C63F5DA}</a:tableStyleId>
              </a:tblPr>
              <a:tblGrid>
                <a:gridCol w="3309592"/>
                <a:gridCol w="7848000"/>
              </a:tblGrid>
              <a:tr h="833638">
                <a:tc>
                  <a:txBody>
                    <a:bodyPr/>
                    <a:lstStyle/>
                    <a:p>
                      <a:pPr algn="ctr"/>
                      <a:r>
                        <a:rPr lang="zh-CN" altLang="en-US" sz="3200" b="1" i="0" u="none" strike="noStrike" kern="1200" baseline="0" dirty="0">
                          <a:solidFill>
                            <a:schemeClr val="tx1"/>
                          </a:solidFill>
                          <a:latin typeface="宋体" panose="02010600030101010101" pitchFamily="2" charset="-122"/>
                          <a:ea typeface="宋体" panose="02010600030101010101" pitchFamily="2" charset="-122"/>
                          <a:cs typeface="+mn-cs"/>
                        </a:rPr>
                        <a:t>平方差公式</a:t>
                      </a:r>
                      <a:endParaRPr lang="zh-CN" altLang="en-US" sz="3200" b="1" dirty="0">
                        <a:latin typeface="宋体" panose="02010600030101010101" pitchFamily="2" charset="-122"/>
                        <a:ea typeface="宋体" panose="02010600030101010101" pitchFamily="2" charset="-122"/>
                      </a:endParaRPr>
                    </a:p>
                  </a:txBody>
                  <a:tcPr anchor="ctr">
                    <a:solidFill>
                      <a:schemeClr val="accent6">
                        <a:lumMod val="20000"/>
                        <a:lumOff val="80000"/>
                      </a:schemeClr>
                    </a:solidFill>
                  </a:tcPr>
                </a:tc>
                <a:tc>
                  <a:txBody>
                    <a:bodyPr/>
                    <a:lstStyle/>
                    <a:p>
                      <a:pPr algn="ctr"/>
                      <a:endParaRPr lang="zh-CN" altLang="en-US" sz="2800" b="1" dirty="0">
                        <a:latin typeface="+mn-lt"/>
                        <a:ea typeface="+mn-ea"/>
                      </a:endParaRPr>
                    </a:p>
                  </a:txBody>
                  <a:tcPr anchor="ctr">
                    <a:solidFill>
                      <a:schemeClr val="bg1"/>
                    </a:solidFill>
                  </a:tcPr>
                </a:tc>
              </a:tr>
              <a:tr h="833638">
                <a:tc>
                  <a:txBody>
                    <a:bodyPr/>
                    <a:lstStyle/>
                    <a:p>
                      <a:pPr algn="ctr"/>
                      <a:r>
                        <a:rPr lang="zh-CN" altLang="en-US" sz="3200" b="1" i="0" u="none" strike="noStrike" kern="1200" baseline="0" dirty="0">
                          <a:solidFill>
                            <a:schemeClr val="tx1"/>
                          </a:solidFill>
                          <a:latin typeface="宋体" panose="02010600030101010101" pitchFamily="2" charset="-122"/>
                          <a:ea typeface="宋体" panose="02010600030101010101" pitchFamily="2" charset="-122"/>
                          <a:cs typeface="+mn-cs"/>
                        </a:rPr>
                        <a:t>完全平方公式</a:t>
                      </a:r>
                      <a:endParaRPr lang="zh-CN" altLang="en-US" sz="3200" b="1" dirty="0">
                        <a:latin typeface="宋体" panose="02010600030101010101" pitchFamily="2" charset="-122"/>
                        <a:ea typeface="宋体" panose="02010600030101010101" pitchFamily="2" charset="-122"/>
                      </a:endParaRPr>
                    </a:p>
                  </a:txBody>
                  <a:tcPr anchor="ctr">
                    <a:solidFill>
                      <a:schemeClr val="accent6">
                        <a:lumMod val="20000"/>
                        <a:lumOff val="80000"/>
                      </a:schemeClr>
                    </a:solidFill>
                  </a:tcPr>
                </a:tc>
                <a:tc>
                  <a:txBody>
                    <a:bodyPr/>
                    <a:lstStyle/>
                    <a:p>
                      <a:pPr algn="ctr"/>
                      <a:endParaRPr lang="zh-CN" altLang="en-US" sz="2800" b="1" dirty="0">
                        <a:latin typeface="+mn-lt"/>
                        <a:ea typeface="+mn-ea"/>
                      </a:endParaRPr>
                    </a:p>
                  </a:txBody>
                  <a:tcPr anchor="ctr">
                    <a:solidFill>
                      <a:schemeClr val="bg1"/>
                    </a:solidFill>
                  </a:tcPr>
                </a:tc>
              </a:tr>
              <a:tr h="833638">
                <a:tc>
                  <a:txBody>
                    <a:bodyPr/>
                    <a:lstStyle/>
                    <a:p>
                      <a:pPr algn="ctr"/>
                      <a:r>
                        <a:rPr lang="zh-CN" altLang="en-US" sz="3200" b="1" i="0" u="none" strike="noStrike" kern="1200" baseline="0">
                          <a:solidFill>
                            <a:schemeClr val="tx1"/>
                          </a:solidFill>
                          <a:latin typeface="宋体" panose="02010600030101010101" pitchFamily="2" charset="-122"/>
                          <a:ea typeface="宋体" panose="02010600030101010101" pitchFamily="2" charset="-122"/>
                          <a:cs typeface="+mn-cs"/>
                        </a:rPr>
                        <a:t>单项式</a:t>
                      </a:r>
                      <a:r>
                        <a:rPr lang="en-US" altLang="zh-CN" sz="3200" b="1" i="0" u="none" strike="noStrike" kern="1200" baseline="0">
                          <a:solidFill>
                            <a:schemeClr val="tx1"/>
                          </a:solidFill>
                          <a:latin typeface="宋体" panose="02010600030101010101" pitchFamily="2" charset="-122"/>
                          <a:ea typeface="宋体" panose="02010600030101010101" pitchFamily="2" charset="-122"/>
                          <a:cs typeface="+mn-cs"/>
                        </a:rPr>
                        <a:t>×</a:t>
                      </a:r>
                      <a:r>
                        <a:rPr lang="zh-CN" altLang="en-US" sz="3200" b="1" i="0" u="none" strike="noStrike" kern="1200" baseline="0">
                          <a:solidFill>
                            <a:schemeClr val="tx1"/>
                          </a:solidFill>
                          <a:latin typeface="宋体" panose="02010600030101010101" pitchFamily="2" charset="-122"/>
                          <a:ea typeface="宋体" panose="02010600030101010101" pitchFamily="2" charset="-122"/>
                          <a:cs typeface="+mn-cs"/>
                        </a:rPr>
                        <a:t>多项式</a:t>
                      </a:r>
                      <a:endParaRPr lang="zh-CN" altLang="en-US" sz="3200" b="1" dirty="0">
                        <a:latin typeface="宋体" panose="02010600030101010101" pitchFamily="2" charset="-122"/>
                        <a:ea typeface="宋体" panose="02010600030101010101" pitchFamily="2" charset="-122"/>
                      </a:endParaRPr>
                    </a:p>
                  </a:txBody>
                  <a:tcPr anchor="ctr">
                    <a:solidFill>
                      <a:schemeClr val="accent5">
                        <a:lumMod val="20000"/>
                        <a:lumOff val="80000"/>
                      </a:schemeClr>
                    </a:solidFill>
                  </a:tcPr>
                </a:tc>
                <a:tc>
                  <a:txBody>
                    <a:bodyPr/>
                    <a:lstStyle/>
                    <a:p>
                      <a:pPr algn="ctr"/>
                      <a:endParaRPr lang="zh-CN" altLang="en-US" sz="2800" b="1" dirty="0">
                        <a:latin typeface="+mn-lt"/>
                        <a:ea typeface="+mn-ea"/>
                      </a:endParaRPr>
                    </a:p>
                  </a:txBody>
                  <a:tcPr anchor="ctr">
                    <a:solidFill>
                      <a:schemeClr val="bg1"/>
                    </a:solidFill>
                  </a:tcPr>
                </a:tc>
              </a:tr>
              <a:tr h="833638">
                <a:tc>
                  <a:txBody>
                    <a:bodyPr/>
                    <a:lstStyle/>
                    <a:p>
                      <a:pPr algn="ctr"/>
                      <a:r>
                        <a:rPr lang="zh-CN" altLang="en-US" sz="3200" b="1" i="0" u="none" strike="noStrike" kern="1200" baseline="0">
                          <a:solidFill>
                            <a:schemeClr val="tx1"/>
                          </a:solidFill>
                          <a:latin typeface="宋体" panose="02010600030101010101" pitchFamily="2" charset="-122"/>
                          <a:ea typeface="宋体" panose="02010600030101010101" pitchFamily="2" charset="-122"/>
                          <a:cs typeface="+mn-cs"/>
                        </a:rPr>
                        <a:t>多项式</a:t>
                      </a:r>
                      <a:r>
                        <a:rPr lang="en-US" altLang="zh-CN" sz="3200" b="1" i="0" u="none" strike="noStrike" kern="1200" baseline="0">
                          <a:solidFill>
                            <a:schemeClr val="tx1"/>
                          </a:solidFill>
                          <a:latin typeface="宋体" panose="02010600030101010101" pitchFamily="2" charset="-122"/>
                          <a:ea typeface="宋体" panose="02010600030101010101" pitchFamily="2" charset="-122"/>
                          <a:cs typeface="+mn-cs"/>
                        </a:rPr>
                        <a:t>×</a:t>
                      </a:r>
                      <a:r>
                        <a:rPr lang="zh-CN" altLang="en-US" sz="3200" b="1" i="0" u="none" strike="noStrike" kern="1200" baseline="0">
                          <a:solidFill>
                            <a:schemeClr val="tx1"/>
                          </a:solidFill>
                          <a:latin typeface="宋体" panose="02010600030101010101" pitchFamily="2" charset="-122"/>
                          <a:ea typeface="宋体" panose="02010600030101010101" pitchFamily="2" charset="-122"/>
                          <a:cs typeface="+mn-cs"/>
                        </a:rPr>
                        <a:t>多项式</a:t>
                      </a:r>
                      <a:endParaRPr lang="zh-CN" altLang="en-US" sz="3200" b="1" dirty="0">
                        <a:latin typeface="宋体" panose="02010600030101010101" pitchFamily="2" charset="-122"/>
                        <a:ea typeface="宋体" panose="02010600030101010101" pitchFamily="2" charset="-122"/>
                      </a:endParaRPr>
                    </a:p>
                  </a:txBody>
                  <a:tcPr anchor="ctr">
                    <a:solidFill>
                      <a:schemeClr val="accent5">
                        <a:lumMod val="20000"/>
                        <a:lumOff val="80000"/>
                      </a:schemeClr>
                    </a:solidFill>
                  </a:tcPr>
                </a:tc>
                <a:tc>
                  <a:txBody>
                    <a:bodyPr/>
                    <a:lstStyle/>
                    <a:p>
                      <a:pPr algn="ctr"/>
                      <a:endParaRPr lang="zh-CN" altLang="en-US" sz="2800" b="1" dirty="0">
                        <a:latin typeface="+mn-lt"/>
                        <a:ea typeface="+mn-ea"/>
                      </a:endParaRPr>
                    </a:p>
                  </a:txBody>
                  <a:tcPr anchor="ctr">
                    <a:solidFill>
                      <a:schemeClr val="bg1"/>
                    </a:solidFill>
                  </a:tcPr>
                </a:tc>
              </a:tr>
              <a:tr h="833638">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rPr>
                        <a:t>多项式</a:t>
                      </a:r>
                      <a:r>
                        <a:rPr kumimoji="0" lang="en-US" altLang="zh-CN" sz="3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rPr>
                        <a:t>单项式</a:t>
                      </a:r>
                      <a:endParaRPr kumimoji="0" lang="zh-CN" altLang="en-US" sz="3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a:txBody>
                  <a:tcPr anchor="ctr">
                    <a:solidFill>
                      <a:schemeClr val="accent5">
                        <a:lumMod val="20000"/>
                        <a:lumOff val="80000"/>
                      </a:schemeClr>
                    </a:solidFill>
                  </a:tcPr>
                </a:tc>
                <a:tc>
                  <a:txBody>
                    <a:bodyPr/>
                    <a:lstStyle/>
                    <a:p>
                      <a:pPr algn="ctr"/>
                      <a:endParaRPr lang="zh-CN" altLang="en-US" sz="2800" b="1" dirty="0">
                        <a:latin typeface="+mn-lt"/>
                        <a:ea typeface="+mn-ea"/>
                      </a:endParaRPr>
                    </a:p>
                  </a:txBody>
                  <a:tcPr anchor="ctr">
                    <a:solidFill>
                      <a:schemeClr val="bg1"/>
                    </a:solidFill>
                  </a:tcPr>
                </a:tc>
              </a:tr>
            </a:tbl>
          </a:graphicData>
        </a:graphic>
      </p:graphicFrame>
      <p:sp>
        <p:nvSpPr>
          <p:cNvPr id="14" name="文本框 13"/>
          <p:cNvSpPr txBox="1"/>
          <p:nvPr/>
        </p:nvSpPr>
        <p:spPr>
          <a:xfrm>
            <a:off x="4065805" y="1956281"/>
            <a:ext cx="6097554" cy="646331"/>
          </a:xfrm>
          <a:prstGeom prst="rect">
            <a:avLst/>
          </a:prstGeom>
          <a:noFill/>
        </p:spPr>
        <p:txBody>
          <a:bodyPr wrap="square">
            <a:spAutoFit/>
          </a:bodyPr>
          <a:lstStyle>
            <a:defPPr>
              <a:defRPr lang="zh-CN"/>
            </a:defPPr>
            <a:lvl1pPr>
              <a:defRPr sz="2400" b="1">
                <a:solidFill>
                  <a:srgbClr val="0070C0"/>
                </a:solidFill>
                <a:effectLst/>
                <a:latin typeface="-apple-system"/>
              </a:defRPr>
            </a:lvl1pPr>
          </a:lstStyle>
          <a:p>
            <a:r>
              <a:rPr lang="en-US" altLang="zh-CN" sz="3600" dirty="0">
                <a:solidFill>
                  <a:srgbClr val="FF00FF"/>
                </a:solidFill>
                <a:latin typeface="+mn-lt"/>
                <a:ea typeface="+mj-ea"/>
              </a:rPr>
              <a:t>(</a:t>
            </a:r>
            <a:r>
              <a:rPr lang="en-US" altLang="zh-CN" sz="3600" i="1" dirty="0">
                <a:solidFill>
                  <a:srgbClr val="FF00FF"/>
                </a:solidFill>
                <a:latin typeface="+mn-lt"/>
                <a:ea typeface="+mj-ea"/>
              </a:rPr>
              <a:t>a</a:t>
            </a:r>
            <a:r>
              <a:rPr lang="en-US" altLang="zh-CN" sz="3600" dirty="0">
                <a:solidFill>
                  <a:srgbClr val="FF00FF"/>
                </a:solidFill>
                <a:latin typeface="+mn-lt"/>
                <a:ea typeface="+mj-ea"/>
              </a:rPr>
              <a:t> + </a:t>
            </a:r>
            <a:r>
              <a:rPr lang="en-US" altLang="zh-CN" sz="3600" i="1" dirty="0">
                <a:solidFill>
                  <a:srgbClr val="FF00FF"/>
                </a:solidFill>
                <a:latin typeface="+mn-lt"/>
                <a:ea typeface="+mj-ea"/>
              </a:rPr>
              <a:t>b</a:t>
            </a:r>
            <a:r>
              <a:rPr lang="en-US" altLang="zh-CN" sz="3600">
                <a:solidFill>
                  <a:srgbClr val="FF00FF"/>
                </a:solidFill>
                <a:latin typeface="+mn-lt"/>
                <a:ea typeface="+mj-ea"/>
              </a:rPr>
              <a:t>)(</a:t>
            </a:r>
            <a:r>
              <a:rPr lang="en-US" altLang="zh-CN" sz="3600" i="1">
                <a:solidFill>
                  <a:srgbClr val="FF00FF"/>
                </a:solidFill>
                <a:latin typeface="+mn-lt"/>
                <a:ea typeface="+mj-ea"/>
              </a:rPr>
              <a:t>a</a:t>
            </a:r>
            <a:r>
              <a:rPr lang="en-US" altLang="zh-CN" sz="3600">
                <a:solidFill>
                  <a:srgbClr val="FF00FF"/>
                </a:solidFill>
                <a:latin typeface="+mn-lt"/>
                <a:ea typeface="+mj-ea"/>
              </a:rPr>
              <a:t> – </a:t>
            </a:r>
            <a:r>
              <a:rPr lang="en-US" altLang="zh-CN" sz="3600" i="1">
                <a:solidFill>
                  <a:srgbClr val="FF00FF"/>
                </a:solidFill>
                <a:latin typeface="+mn-lt"/>
                <a:ea typeface="+mj-ea"/>
              </a:rPr>
              <a:t>b</a:t>
            </a:r>
            <a:r>
              <a:rPr lang="en-US" altLang="zh-CN" sz="3600" dirty="0">
                <a:solidFill>
                  <a:srgbClr val="FF00FF"/>
                </a:solidFill>
                <a:latin typeface="+mn-lt"/>
                <a:ea typeface="+mj-ea"/>
              </a:rPr>
              <a:t>) </a:t>
            </a:r>
            <a:r>
              <a:rPr lang="en-US" altLang="zh-CN" sz="3600">
                <a:solidFill>
                  <a:srgbClr val="FF00FF"/>
                </a:solidFill>
                <a:latin typeface="+mn-lt"/>
                <a:ea typeface="+mj-ea"/>
              </a:rPr>
              <a:t>= </a:t>
            </a:r>
            <a:r>
              <a:rPr lang="en-US" altLang="zh-CN" sz="3600" i="1">
                <a:solidFill>
                  <a:srgbClr val="FF00FF"/>
                </a:solidFill>
                <a:latin typeface="+mn-lt"/>
                <a:ea typeface="+mj-ea"/>
              </a:rPr>
              <a:t>a</a:t>
            </a:r>
            <a:r>
              <a:rPr lang="en-US" altLang="zh-CN" sz="3600" baseline="30000">
                <a:solidFill>
                  <a:srgbClr val="FF00FF"/>
                </a:solidFill>
                <a:latin typeface="+mn-lt"/>
                <a:ea typeface="+mj-ea"/>
              </a:rPr>
              <a:t>2</a:t>
            </a:r>
            <a:r>
              <a:rPr lang="en-US" altLang="zh-CN" sz="3600" b="0">
                <a:solidFill>
                  <a:srgbClr val="FF00FF"/>
                </a:solidFill>
                <a:latin typeface="Times New Roman" panose="02020603050405020304"/>
                <a:ea typeface="黑体" panose="02010609060101010101" charset="-122"/>
              </a:rPr>
              <a:t> – </a:t>
            </a:r>
            <a:r>
              <a:rPr lang="en-US" altLang="zh-CN" sz="3600" i="1">
                <a:solidFill>
                  <a:srgbClr val="FF00FF"/>
                </a:solidFill>
                <a:latin typeface="+mn-lt"/>
                <a:ea typeface="+mj-ea"/>
              </a:rPr>
              <a:t>b</a:t>
            </a:r>
            <a:r>
              <a:rPr lang="en-US" altLang="zh-CN" sz="3600" baseline="30000">
                <a:solidFill>
                  <a:srgbClr val="FF00FF"/>
                </a:solidFill>
                <a:latin typeface="+mn-lt"/>
                <a:ea typeface="+mj-ea"/>
              </a:rPr>
              <a:t>2</a:t>
            </a:r>
            <a:endParaRPr lang="zh-CN" altLang="en-US" sz="3600" baseline="30000" dirty="0">
              <a:solidFill>
                <a:srgbClr val="FF00FF"/>
              </a:solidFill>
              <a:latin typeface="+mn-lt"/>
              <a:ea typeface="+mj-ea"/>
            </a:endParaRPr>
          </a:p>
        </p:txBody>
      </p:sp>
      <p:sp>
        <p:nvSpPr>
          <p:cNvPr id="15" name="文本框 14"/>
          <p:cNvSpPr txBox="1"/>
          <p:nvPr/>
        </p:nvSpPr>
        <p:spPr>
          <a:xfrm>
            <a:off x="4065805" y="2868773"/>
            <a:ext cx="6097554" cy="646331"/>
          </a:xfrm>
          <a:prstGeom prst="rect">
            <a:avLst/>
          </a:prstGeom>
          <a:noFill/>
        </p:spPr>
        <p:txBody>
          <a:bodyPr wrap="square">
            <a:spAutoFit/>
          </a:bodyPr>
          <a:lstStyle>
            <a:defPPr>
              <a:defRPr lang="zh-CN"/>
            </a:defPPr>
            <a:lvl1pPr>
              <a:defRPr sz="2400" b="1">
                <a:solidFill>
                  <a:srgbClr val="0070C0"/>
                </a:solidFill>
                <a:effectLst/>
                <a:latin typeface="-apple-system"/>
              </a:defRPr>
            </a:lvl1pPr>
          </a:lstStyle>
          <a:p>
            <a:r>
              <a:rPr lang="en-US" altLang="zh-CN" sz="3600" dirty="0">
                <a:solidFill>
                  <a:srgbClr val="FF00FF"/>
                </a:solidFill>
                <a:latin typeface="+mn-lt"/>
                <a:ea typeface="+mj-ea"/>
              </a:rPr>
              <a:t>(</a:t>
            </a:r>
            <a:r>
              <a:rPr lang="en-US" altLang="zh-CN" sz="3600" i="1" dirty="0">
                <a:solidFill>
                  <a:srgbClr val="FF00FF"/>
                </a:solidFill>
                <a:latin typeface="+mn-lt"/>
                <a:ea typeface="+mj-ea"/>
              </a:rPr>
              <a:t>a </a:t>
            </a:r>
            <a:r>
              <a:rPr lang="en-US" altLang="zh-CN" sz="3600" dirty="0">
                <a:solidFill>
                  <a:srgbClr val="FF00FF"/>
                </a:solidFill>
                <a:latin typeface="+mn-lt"/>
                <a:ea typeface="+mj-ea"/>
              </a:rPr>
              <a:t>± </a:t>
            </a:r>
            <a:r>
              <a:rPr lang="en-US" altLang="zh-CN" sz="3600" i="1" dirty="0">
                <a:solidFill>
                  <a:srgbClr val="FF00FF"/>
                </a:solidFill>
                <a:latin typeface="+mn-lt"/>
                <a:ea typeface="+mj-ea"/>
              </a:rPr>
              <a:t>b</a:t>
            </a:r>
            <a:r>
              <a:rPr lang="en-US" altLang="zh-CN" sz="3600" dirty="0">
                <a:solidFill>
                  <a:srgbClr val="FF00FF"/>
                </a:solidFill>
                <a:latin typeface="+mn-lt"/>
                <a:ea typeface="+mj-ea"/>
              </a:rPr>
              <a:t>)</a:t>
            </a:r>
            <a:r>
              <a:rPr lang="en-US" altLang="zh-CN" sz="3600" baseline="30000" dirty="0">
                <a:solidFill>
                  <a:srgbClr val="FF00FF"/>
                </a:solidFill>
                <a:latin typeface="+mn-lt"/>
                <a:ea typeface="+mj-ea"/>
              </a:rPr>
              <a:t>2</a:t>
            </a:r>
            <a:r>
              <a:rPr lang="en-US" altLang="zh-CN" sz="3600" dirty="0">
                <a:solidFill>
                  <a:srgbClr val="FF00FF"/>
                </a:solidFill>
                <a:latin typeface="+mn-lt"/>
                <a:ea typeface="+mj-ea"/>
              </a:rPr>
              <a:t> = </a:t>
            </a:r>
            <a:r>
              <a:rPr lang="en-US" altLang="zh-CN" sz="3600" i="1" dirty="0">
                <a:solidFill>
                  <a:srgbClr val="FF00FF"/>
                </a:solidFill>
                <a:latin typeface="+mn-lt"/>
                <a:ea typeface="+mj-ea"/>
              </a:rPr>
              <a:t>a</a:t>
            </a:r>
            <a:r>
              <a:rPr lang="en-US" altLang="zh-CN" sz="3600" baseline="30000" dirty="0">
                <a:solidFill>
                  <a:srgbClr val="FF00FF"/>
                </a:solidFill>
                <a:latin typeface="+mn-lt"/>
                <a:ea typeface="+mj-ea"/>
              </a:rPr>
              <a:t>2</a:t>
            </a:r>
            <a:r>
              <a:rPr lang="en-US" altLang="zh-CN" sz="3600" dirty="0">
                <a:solidFill>
                  <a:srgbClr val="FF00FF"/>
                </a:solidFill>
                <a:latin typeface="+mn-lt"/>
                <a:ea typeface="+mj-ea"/>
              </a:rPr>
              <a:t>±2</a:t>
            </a:r>
            <a:r>
              <a:rPr lang="en-US" altLang="zh-CN" sz="3600" i="1" dirty="0">
                <a:solidFill>
                  <a:srgbClr val="FF00FF"/>
                </a:solidFill>
                <a:latin typeface="+mn-lt"/>
                <a:ea typeface="+mj-ea"/>
              </a:rPr>
              <a:t>ab</a:t>
            </a:r>
            <a:r>
              <a:rPr lang="en-US" altLang="zh-CN" sz="3600" dirty="0">
                <a:solidFill>
                  <a:srgbClr val="FF00FF"/>
                </a:solidFill>
                <a:latin typeface="+mn-lt"/>
                <a:ea typeface="+mj-ea"/>
              </a:rPr>
              <a:t> + </a:t>
            </a:r>
            <a:r>
              <a:rPr lang="en-US" altLang="zh-CN" sz="3600" i="1" dirty="0">
                <a:solidFill>
                  <a:srgbClr val="FF00FF"/>
                </a:solidFill>
                <a:latin typeface="+mn-lt"/>
                <a:ea typeface="+mj-ea"/>
              </a:rPr>
              <a:t>b</a:t>
            </a:r>
            <a:r>
              <a:rPr lang="en-US" altLang="zh-CN" sz="3600" baseline="30000" dirty="0">
                <a:solidFill>
                  <a:srgbClr val="FF00FF"/>
                </a:solidFill>
                <a:latin typeface="+mn-lt"/>
                <a:ea typeface="+mj-ea"/>
              </a:rPr>
              <a:t>2</a:t>
            </a:r>
            <a:endParaRPr lang="zh-CN" altLang="en-US" sz="3600" baseline="30000" dirty="0">
              <a:solidFill>
                <a:srgbClr val="FF00FF"/>
              </a:solidFill>
              <a:latin typeface="+mn-lt"/>
              <a:ea typeface="+mj-ea"/>
            </a:endParaRPr>
          </a:p>
        </p:txBody>
      </p:sp>
      <p:sp>
        <p:nvSpPr>
          <p:cNvPr id="18" name="文本框 1"/>
          <p:cNvSpPr txBox="1"/>
          <p:nvPr/>
        </p:nvSpPr>
        <p:spPr>
          <a:xfrm>
            <a:off x="4065805" y="3688501"/>
            <a:ext cx="6526107" cy="666786"/>
          </a:xfrm>
          <a:prstGeom prst="rect">
            <a:avLst/>
          </a:prstGeom>
          <a:noFill/>
          <a:ln w="9525">
            <a:noFill/>
          </a:ln>
        </p:spPr>
        <p:txBody>
          <a:bodyPr wrap="square" anchor="t" anchorCtr="0">
            <a:spAutoFit/>
          </a:bodyPr>
          <a:lstStyle/>
          <a:p>
            <a:pPr eaLnBrk="0" hangingPunct="0"/>
            <a:r>
              <a:rPr lang="en-US" altLang="zh-CN" sz="3600" b="1" i="1" dirty="0">
                <a:solidFill>
                  <a:srgbClr val="0000FF"/>
                </a:solidFill>
                <a:ea typeface="宋体" panose="02010600030101010101" pitchFamily="2" charset="-122"/>
              </a:rPr>
              <a:t>m</a:t>
            </a:r>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b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c</a:t>
            </a:r>
            <a:r>
              <a:rPr lang="en-US" altLang="zh-CN" sz="3600" b="1" dirty="0">
                <a:solidFill>
                  <a:srgbClr val="0000FF"/>
                </a:solidFill>
                <a:ea typeface="宋体" panose="02010600030101010101" pitchFamily="2" charset="-122"/>
              </a:rPr>
              <a:t>) = </a:t>
            </a:r>
            <a:r>
              <a:rPr lang="en-US" altLang="zh-CN" sz="3600" b="1" i="1" dirty="0">
                <a:solidFill>
                  <a:srgbClr val="0000FF"/>
                </a:solidFill>
                <a:ea typeface="宋体" panose="02010600030101010101" pitchFamily="2" charset="-122"/>
              </a:rPr>
              <a:t>ma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mb </a:t>
            </a:r>
            <a:r>
              <a:rPr lang="en-US" altLang="zh-CN" sz="3600" b="1">
                <a:solidFill>
                  <a:srgbClr val="0000FF"/>
                </a:solidFill>
                <a:ea typeface="宋体" panose="02010600030101010101" pitchFamily="2" charset="-122"/>
              </a:rPr>
              <a:t>+ </a:t>
            </a:r>
            <a:r>
              <a:rPr lang="en-US" altLang="zh-CN" sz="3600" b="1" i="1">
                <a:solidFill>
                  <a:srgbClr val="0000FF"/>
                </a:solidFill>
                <a:ea typeface="宋体" panose="02010600030101010101" pitchFamily="2" charset="-122"/>
              </a:rPr>
              <a:t>mc</a:t>
            </a:r>
            <a:endParaRPr lang="zh-CN" altLang="en-US" sz="3600" b="1" dirty="0">
              <a:solidFill>
                <a:srgbClr val="0000FF"/>
              </a:solidFill>
              <a:latin typeface="黑体" panose="02010609060101010101" charset="-122"/>
            </a:endParaRPr>
          </a:p>
        </p:txBody>
      </p:sp>
      <p:sp>
        <p:nvSpPr>
          <p:cNvPr id="19" name="文本框 6"/>
          <p:cNvSpPr txBox="1"/>
          <p:nvPr/>
        </p:nvSpPr>
        <p:spPr>
          <a:xfrm>
            <a:off x="4065805" y="4515432"/>
            <a:ext cx="7395633" cy="666786"/>
          </a:xfrm>
          <a:prstGeom prst="rect">
            <a:avLst/>
          </a:prstGeom>
          <a:noFill/>
          <a:ln w="9525">
            <a:noFill/>
          </a:ln>
        </p:spPr>
        <p:txBody>
          <a:bodyPr wrap="square" anchor="t" anchorCtr="0">
            <a:spAutoFit/>
          </a:bodyPr>
          <a:lstStyle/>
          <a:p>
            <a:pPr eaLnBrk="0" hangingPunct="0"/>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m </a:t>
            </a:r>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 n</a:t>
            </a:r>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b</a:t>
            </a:r>
            <a:r>
              <a:rPr lang="en-US" altLang="zh-CN" sz="3600" b="1" dirty="0">
                <a:solidFill>
                  <a:srgbClr val="0000FF"/>
                </a:solidFill>
                <a:ea typeface="宋体" panose="02010600030101010101" pitchFamily="2" charset="-122"/>
              </a:rPr>
              <a:t>) = </a:t>
            </a:r>
            <a:r>
              <a:rPr lang="en-US" altLang="zh-CN" sz="3600" b="1" i="1" dirty="0">
                <a:solidFill>
                  <a:srgbClr val="0000FF"/>
                </a:solidFill>
                <a:ea typeface="宋体" panose="02010600030101010101" pitchFamily="2" charset="-122"/>
              </a:rPr>
              <a:t>ma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mb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na </a:t>
            </a:r>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 nb</a:t>
            </a:r>
            <a:endParaRPr lang="zh-CN" altLang="en-US" sz="3600" b="1" i="1" dirty="0">
              <a:solidFill>
                <a:srgbClr val="0000FF"/>
              </a:solidFill>
              <a:ea typeface="Times New Roman" panose="02020603050405020304" pitchFamily="18" charset="0"/>
            </a:endParaRPr>
          </a:p>
        </p:txBody>
      </p:sp>
      <p:sp>
        <p:nvSpPr>
          <p:cNvPr id="21" name="文本框 1"/>
          <p:cNvSpPr txBox="1"/>
          <p:nvPr/>
        </p:nvSpPr>
        <p:spPr>
          <a:xfrm>
            <a:off x="4065805" y="5368868"/>
            <a:ext cx="7847899" cy="666786"/>
          </a:xfrm>
          <a:prstGeom prst="rect">
            <a:avLst/>
          </a:prstGeom>
          <a:noFill/>
          <a:ln w="9525">
            <a:noFill/>
          </a:ln>
        </p:spPr>
        <p:txBody>
          <a:bodyPr wrap="square" anchor="t" anchorCtr="0">
            <a:spAutoFit/>
          </a:bodyPr>
          <a:lstStyle/>
          <a:p>
            <a:pPr eaLnBrk="0" hangingPunct="0"/>
            <a:r>
              <a:rPr lang="en-US"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ma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mb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mc</a:t>
            </a:r>
            <a:r>
              <a:rPr lang="en-US" altLang="zh-CN" sz="3600" b="1" dirty="0">
                <a:solidFill>
                  <a:srgbClr val="0000FF"/>
                </a:solidFill>
                <a:ea typeface="宋体" panose="02010600030101010101" pitchFamily="2" charset="-122"/>
              </a:rPr>
              <a:t>)</a:t>
            </a:r>
            <a:r>
              <a:rPr lang="zh-CN" altLang="zh-CN" sz="3600" b="1" dirty="0">
                <a:solidFill>
                  <a:srgbClr val="0000FF"/>
                </a:solidFill>
                <a:ea typeface="宋体" panose="02010600030101010101" pitchFamily="2" charset="-122"/>
              </a:rPr>
              <a:t>÷</a:t>
            </a:r>
            <a:r>
              <a:rPr lang="en-US" altLang="zh-CN" sz="3600" b="1" i="1" dirty="0">
                <a:solidFill>
                  <a:srgbClr val="0000FF"/>
                </a:solidFill>
                <a:ea typeface="宋体" panose="02010600030101010101" pitchFamily="2" charset="-122"/>
              </a:rPr>
              <a:t>m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a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b </a:t>
            </a:r>
            <a:r>
              <a:rPr lang="en-US" altLang="zh-CN" sz="3600" b="1" dirty="0">
                <a:solidFill>
                  <a:srgbClr val="0000FF"/>
                </a:solidFill>
                <a:ea typeface="宋体" panose="02010600030101010101" pitchFamily="2" charset="-122"/>
              </a:rPr>
              <a:t>+ </a:t>
            </a:r>
            <a:r>
              <a:rPr lang="en-US" altLang="zh-CN" sz="3600" b="1" i="1" dirty="0">
                <a:solidFill>
                  <a:srgbClr val="0000FF"/>
                </a:solidFill>
                <a:ea typeface="宋体" panose="02010600030101010101" pitchFamily="2" charset="-122"/>
              </a:rPr>
              <a:t>c </a:t>
            </a:r>
            <a:r>
              <a:rPr lang="en-US" altLang="zh-CN" sz="3600" b="1" dirty="0">
                <a:solidFill>
                  <a:srgbClr val="0000FF"/>
                </a:solidFill>
                <a:ea typeface="宋体" panose="02010600030101010101" pitchFamily="2" charset="-122"/>
              </a:rPr>
              <a:t>(</a:t>
            </a:r>
            <a:r>
              <a:rPr lang="en-US" altLang="zh-CN" sz="3600" b="1" i="1" dirty="0">
                <a:solidFill>
                  <a:srgbClr val="0000FF"/>
                </a:solidFill>
                <a:sym typeface="+mn-ea"/>
              </a:rPr>
              <a:t>m</a:t>
            </a:r>
            <a:r>
              <a:rPr lang="en-US" altLang="zh-CN" sz="3600" b="1" dirty="0">
                <a:solidFill>
                  <a:srgbClr val="0000FF"/>
                </a:solidFill>
                <a:latin typeface="黑体" panose="02010609060101010101" charset="-122"/>
                <a:sym typeface="+mn-ea"/>
              </a:rPr>
              <a:t>≠</a:t>
            </a:r>
            <a:r>
              <a:rPr lang="en-US" altLang="zh-CN" sz="3600" b="1" dirty="0">
                <a:solidFill>
                  <a:srgbClr val="0000FF"/>
                </a:solidFill>
                <a:sym typeface="+mn-ea"/>
              </a:rPr>
              <a:t>0</a:t>
            </a:r>
            <a:r>
              <a:rPr lang="en-US" altLang="zh-CN" sz="3600" b="1" dirty="0">
                <a:solidFill>
                  <a:srgbClr val="0000FF"/>
                </a:solidFill>
                <a:ea typeface="宋体" panose="02010600030101010101" pitchFamily="2" charset="-122"/>
              </a:rPr>
              <a:t>)</a:t>
            </a:r>
            <a:endParaRPr lang="en-US" altLang="zh-CN" sz="3600" b="1" dirty="0">
              <a:solidFill>
                <a:srgbClr val="0000FF"/>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9"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0-#ppt_w/2"/>
                                          </p:val>
                                        </p:tav>
                                        <p:tav tm="100000">
                                          <p:val>
                                            <p:strVal val="#ppt_x"/>
                                          </p:val>
                                        </p:tav>
                                      </p:tavLst>
                                    </p:anim>
                                    <p:anim calcmode="lin" valueType="num">
                                      <p:cBhvr>
                                        <p:cTn id="4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推进新课</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72" name="矩形: 圆角 71"/>
          <p:cNvSpPr/>
          <p:nvPr/>
        </p:nvSpPr>
        <p:spPr>
          <a:xfrm>
            <a:off x="970619" y="1061471"/>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思 考</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73" name="文本框 3"/>
          <p:cNvSpPr txBox="1"/>
          <p:nvPr/>
        </p:nvSpPr>
        <p:spPr>
          <a:xfrm>
            <a:off x="789432" y="1061471"/>
            <a:ext cx="10965245" cy="1455270"/>
          </a:xfrm>
          <a:prstGeom prst="rect">
            <a:avLst/>
          </a:prstGeom>
          <a:noFill/>
          <a:ln w="9525">
            <a:noFill/>
          </a:ln>
        </p:spPr>
        <p:txBody>
          <a:bodyPr wrap="square" anchor="t" anchorCtr="0">
            <a:spAutoFit/>
          </a:bodyPr>
          <a:lstStyle/>
          <a:p>
            <a:pPr eaLnBrk="0" hangingPunct="0">
              <a:lnSpc>
                <a:spcPct val="130000"/>
              </a:lnSpc>
            </a:pPr>
            <a:r>
              <a:rPr lang="zh-CN" altLang="en-US" sz="3600" b="1"/>
              <a:t>                把</a:t>
            </a:r>
            <a:r>
              <a:rPr lang="zh-CN" altLang="en-US" sz="3600" b="1" dirty="0"/>
              <a:t>字母</a:t>
            </a:r>
            <a:r>
              <a:rPr lang="en-US" altLang="zh-CN" sz="3600" b="1" dirty="0"/>
              <a:t> </a:t>
            </a:r>
            <a:r>
              <a:rPr lang="en-US" altLang="zh-CN" sz="3600" b="1" i="1" dirty="0"/>
              <a:t>a</a:t>
            </a:r>
            <a:r>
              <a:rPr lang="zh-CN" altLang="en-US" sz="3600" b="1" dirty="0"/>
              <a:t>，</a:t>
            </a:r>
            <a:r>
              <a:rPr lang="en-US" altLang="zh-CN" sz="3600" b="1" i="1" dirty="0"/>
              <a:t>b</a:t>
            </a:r>
            <a:r>
              <a:rPr lang="zh-CN" altLang="en-US" sz="3600" b="1" dirty="0"/>
              <a:t>，</a:t>
            </a:r>
            <a:r>
              <a:rPr lang="en-US" altLang="zh-CN" sz="3600" b="1" i="1" dirty="0"/>
              <a:t>c</a:t>
            </a:r>
            <a:r>
              <a:rPr lang="zh-CN" altLang="en-US" sz="3600" b="1"/>
              <a:t>，</a:t>
            </a:r>
            <a:r>
              <a:rPr lang="en-US" altLang="zh-CN" sz="3600" b="1" i="1"/>
              <a:t>m</a:t>
            </a:r>
            <a:r>
              <a:rPr lang="zh-CN" altLang="en-US" sz="3600" b="1"/>
              <a:t> ，</a:t>
            </a:r>
            <a:r>
              <a:rPr lang="en-US" altLang="zh-CN" sz="3600" b="1" i="1"/>
              <a:t>n </a:t>
            </a:r>
            <a:r>
              <a:rPr lang="zh-CN" altLang="en-US" sz="3600" b="1" dirty="0"/>
              <a:t>都用二次</a:t>
            </a:r>
            <a:r>
              <a:rPr lang="zh-CN" altLang="en-US" sz="3600" b="1"/>
              <a:t>根式代替，</a:t>
            </a:r>
            <a:r>
              <a:rPr lang="zh-CN" altLang="en-US" sz="3600" b="1" dirty="0"/>
              <a:t>你们发现了什么？</a:t>
            </a:r>
            <a:endParaRPr lang="zh-CN" altLang="en-US" sz="3600" b="1" dirty="0"/>
          </a:p>
        </p:txBody>
      </p:sp>
      <p:sp>
        <p:nvSpPr>
          <p:cNvPr id="84" name="Text Box 2"/>
          <p:cNvSpPr txBox="1">
            <a:spLocks noChangeArrowheads="1"/>
          </p:cNvSpPr>
          <p:nvPr/>
        </p:nvSpPr>
        <p:spPr bwMode="auto">
          <a:xfrm>
            <a:off x="970619" y="2884695"/>
            <a:ext cx="10567681" cy="202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defTabSz="914400" eaLnBrk="1" hangingPunct="1">
              <a:lnSpc>
                <a:spcPct val="120000"/>
              </a:lnSpc>
              <a:buFont typeface="Arial" panose="020B0604020202020204" pitchFamily="34" charset="0"/>
              <a:buNone/>
            </a:pPr>
            <a:r>
              <a:rPr lang="zh-CN" altLang="zh-CN" sz="3600" b="1">
                <a:latin typeface="+mj-ea"/>
                <a:ea typeface="+mj-ea"/>
              </a:rPr>
              <a:t>    二次根式的加、减、乘、除</a:t>
            </a:r>
            <a:r>
              <a:rPr lang="zh-CN" altLang="en-US" sz="3600" b="1">
                <a:latin typeface="+mj-ea"/>
                <a:ea typeface="+mj-ea"/>
              </a:rPr>
              <a:t>、</a:t>
            </a:r>
            <a:r>
              <a:rPr lang="zh-CN" altLang="zh-CN" sz="3600" b="1">
                <a:latin typeface="+mj-ea"/>
                <a:ea typeface="+mj-ea"/>
              </a:rPr>
              <a:t>混合运算与整式</a:t>
            </a:r>
            <a:r>
              <a:rPr lang="zh-CN" altLang="en-US" sz="3600" b="1">
                <a:latin typeface="+mj-ea"/>
                <a:ea typeface="+mj-ea"/>
              </a:rPr>
              <a:t>的</a:t>
            </a:r>
            <a:r>
              <a:rPr lang="zh-CN" altLang="zh-CN" sz="3600" b="1">
                <a:latin typeface="+mj-ea"/>
                <a:ea typeface="+mj-ea"/>
              </a:rPr>
              <a:t>运算一样，体现在：运算律、运算顺序、</a:t>
            </a:r>
            <a:r>
              <a:rPr lang="zh-CN" altLang="en-US" sz="3600" b="1">
                <a:latin typeface="+mj-ea"/>
                <a:ea typeface="+mj-ea"/>
              </a:rPr>
              <a:t>运算</a:t>
            </a:r>
            <a:r>
              <a:rPr lang="zh-CN" altLang="zh-CN" sz="3600" b="1">
                <a:latin typeface="+mj-ea"/>
                <a:ea typeface="+mj-ea"/>
              </a:rPr>
              <a:t>法则、乘法公式仍然适用</a:t>
            </a:r>
            <a:r>
              <a:rPr lang="en-US" altLang="zh-CN" sz="3600" b="1">
                <a:latin typeface="+mj-lt"/>
                <a:ea typeface="+mj-ea"/>
              </a:rPr>
              <a:t>.</a:t>
            </a:r>
            <a:endParaRPr lang="zh-CN" altLang="zh-CN" sz="3600" b="1">
              <a:latin typeface="+mj-lt"/>
              <a:ea typeface="+mj-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inVertical)">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ppt_x"/>
                                          </p:val>
                                        </p:tav>
                                        <p:tav tm="100000">
                                          <p:val>
                                            <p:strVal val="#ppt_x"/>
                                          </p:val>
                                        </p:tav>
                                      </p:tavLst>
                                    </p:anim>
                                    <p:anim calcmode="lin" valueType="num">
                                      <p:cBhvr additive="base">
                                        <p:cTn id="13"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圆角 21"/>
          <p:cNvSpPr/>
          <p:nvPr/>
        </p:nvSpPr>
        <p:spPr>
          <a:xfrm>
            <a:off x="1101187" y="960769"/>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6</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3" name="Text Box 6"/>
          <p:cNvSpPr txBox="1"/>
          <p:nvPr/>
        </p:nvSpPr>
        <p:spPr>
          <a:xfrm>
            <a:off x="2858857" y="973469"/>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32" name="组合 31"/>
          <p:cNvGrpSpPr/>
          <p:nvPr/>
        </p:nvGrpSpPr>
        <p:grpSpPr>
          <a:xfrm>
            <a:off x="4031187" y="941881"/>
            <a:ext cx="4922710" cy="825500"/>
            <a:chOff x="1085341" y="1400502"/>
            <a:chExt cx="4922710" cy="825500"/>
          </a:xfrm>
        </p:grpSpPr>
        <p:sp>
          <p:nvSpPr>
            <p:cNvPr id="34" name="文本框 10241"/>
            <p:cNvSpPr txBox="1"/>
            <p:nvPr/>
          </p:nvSpPr>
          <p:spPr>
            <a:xfrm>
              <a:off x="1085341" y="1424940"/>
              <a:ext cx="49227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37" name="对象 36"/>
            <p:cNvGraphicFramePr>
              <a:graphicFrameLocks noChangeAspect="1"/>
            </p:cNvGraphicFramePr>
            <p:nvPr/>
          </p:nvGraphicFramePr>
          <p:xfrm>
            <a:off x="2173353" y="1400502"/>
            <a:ext cx="3238500" cy="825500"/>
          </p:xfrm>
          <a:graphic>
            <a:graphicData uri="http://schemas.openxmlformats.org/presentationml/2006/ole">
              <mc:AlternateContent xmlns:mc="http://schemas.openxmlformats.org/markup-compatibility/2006">
                <mc:Choice xmlns:v="urn:schemas-microsoft-com:vml" Requires="v">
                  <p:oleObj spid="_x0000_s52248" name="Equation" r:id="rId1" imgW="77724000" imgH="19812000" progId="Equation.DSMT4">
                    <p:embed/>
                  </p:oleObj>
                </mc:Choice>
                <mc:Fallback>
                  <p:oleObj name="Equation" r:id="rId1" imgW="77724000" imgH="19812000" progId="Equation.DSMT4">
                    <p:embed/>
                    <p:pic>
                      <p:nvPicPr>
                        <p:cNvPr id="0" name="对象 36"/>
                        <p:cNvPicPr/>
                        <p:nvPr/>
                      </p:nvPicPr>
                      <p:blipFill>
                        <a:blip r:embed="rId2"/>
                        <a:stretch>
                          <a:fillRect/>
                        </a:stretch>
                      </p:blipFill>
                      <p:spPr>
                        <a:xfrm>
                          <a:off x="2173353" y="1400502"/>
                          <a:ext cx="3238500" cy="825500"/>
                        </a:xfrm>
                        <a:prstGeom prst="rect">
                          <a:avLst/>
                        </a:prstGeom>
                      </p:spPr>
                    </p:pic>
                  </p:oleObj>
                </mc:Fallback>
              </mc:AlternateContent>
            </a:graphicData>
          </a:graphic>
        </p:graphicFrame>
      </p:grpSp>
      <p:grpSp>
        <p:nvGrpSpPr>
          <p:cNvPr id="53" name="组合 52"/>
          <p:cNvGrpSpPr/>
          <p:nvPr/>
        </p:nvGrpSpPr>
        <p:grpSpPr>
          <a:xfrm>
            <a:off x="4031187" y="1953965"/>
            <a:ext cx="5952112" cy="914400"/>
            <a:chOff x="1085341" y="1270209"/>
            <a:chExt cx="5952112" cy="914400"/>
          </a:xfrm>
        </p:grpSpPr>
        <p:sp>
          <p:nvSpPr>
            <p:cNvPr id="54" name="文本框 10241"/>
            <p:cNvSpPr txBox="1"/>
            <p:nvPr/>
          </p:nvSpPr>
          <p:spPr>
            <a:xfrm>
              <a:off x="1085341"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55" name="对象 54"/>
            <p:cNvGraphicFramePr>
              <a:graphicFrameLocks noChangeAspect="1"/>
            </p:cNvGraphicFramePr>
            <p:nvPr/>
          </p:nvGraphicFramePr>
          <p:xfrm>
            <a:off x="2173353" y="1270209"/>
            <a:ext cx="4864100" cy="914400"/>
          </p:xfrm>
          <a:graphic>
            <a:graphicData uri="http://schemas.openxmlformats.org/presentationml/2006/ole">
              <mc:AlternateContent xmlns:mc="http://schemas.openxmlformats.org/markup-compatibility/2006">
                <mc:Choice xmlns:v="urn:schemas-microsoft-com:vml" Requires="v">
                  <p:oleObj spid="_x0000_s52249" name="Equation" r:id="rId3" imgW="116738400" imgH="21945600" progId="Equation.DSMT4">
                    <p:embed/>
                  </p:oleObj>
                </mc:Choice>
                <mc:Fallback>
                  <p:oleObj name="Equation" r:id="rId3" imgW="116738400" imgH="21945600" progId="Equation.DSMT4">
                    <p:embed/>
                    <p:pic>
                      <p:nvPicPr>
                        <p:cNvPr id="0" name="对象 54"/>
                        <p:cNvPicPr/>
                        <p:nvPr/>
                      </p:nvPicPr>
                      <p:blipFill>
                        <a:blip r:embed="rId4"/>
                        <a:stretch>
                          <a:fillRect/>
                        </a:stretch>
                      </p:blipFill>
                      <p:spPr>
                        <a:xfrm>
                          <a:off x="2173353" y="1270209"/>
                          <a:ext cx="4864100" cy="914400"/>
                        </a:xfrm>
                        <a:prstGeom prst="rect">
                          <a:avLst/>
                        </a:prstGeom>
                      </p:spPr>
                    </p:pic>
                  </p:oleObj>
                </mc:Fallback>
              </mc:AlternateContent>
            </a:graphicData>
          </a:graphic>
        </p:graphicFrame>
      </p:grpSp>
      <p:grpSp>
        <p:nvGrpSpPr>
          <p:cNvPr id="64" name="组合 63"/>
          <p:cNvGrpSpPr/>
          <p:nvPr/>
        </p:nvGrpSpPr>
        <p:grpSpPr>
          <a:xfrm>
            <a:off x="2659702" y="3230570"/>
            <a:ext cx="6616307" cy="1695929"/>
            <a:chOff x="9010650" y="2588969"/>
            <a:chExt cx="4449573" cy="2408410"/>
          </a:xfrm>
        </p:grpSpPr>
        <p:sp>
          <p:nvSpPr>
            <p:cNvPr id="65" name="矩形: 圆角 64"/>
            <p:cNvSpPr/>
            <p:nvPr/>
          </p:nvSpPr>
          <p:spPr>
            <a:xfrm>
              <a:off x="9010650" y="2588969"/>
              <a:ext cx="4449573" cy="2408410"/>
            </a:xfrm>
            <a:prstGeom prst="roundRect">
              <a:avLst>
                <a:gd name="adj" fmla="val 8003"/>
              </a:avLst>
            </a:prstGeom>
            <a:solidFill>
              <a:srgbClr val="F8D4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6" name="矩形: 圆角 65"/>
            <p:cNvSpPr/>
            <p:nvPr/>
          </p:nvSpPr>
          <p:spPr>
            <a:xfrm>
              <a:off x="9062893" y="2677205"/>
              <a:ext cx="4350762" cy="2231938"/>
            </a:xfrm>
            <a:prstGeom prst="roundRect">
              <a:avLst>
                <a:gd name="adj" fmla="val 8003"/>
              </a:avLst>
            </a:prstGeom>
            <a:solidFill>
              <a:srgbClr val="FFFFFF"/>
            </a:solidFill>
            <a:ln w="28575">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sz="1400"/>
            </a:p>
          </p:txBody>
        </p:sp>
        <p:sp>
          <p:nvSpPr>
            <p:cNvPr id="67" name="矩形: 圆角 66"/>
            <p:cNvSpPr/>
            <p:nvPr/>
          </p:nvSpPr>
          <p:spPr>
            <a:xfrm>
              <a:off x="9109015" y="2762298"/>
              <a:ext cx="4258519" cy="2061752"/>
            </a:xfrm>
            <a:prstGeom prst="roundRect">
              <a:avLst>
                <a:gd name="adj" fmla="val 8003"/>
              </a:avLst>
            </a:prstGeom>
            <a:solidFill>
              <a:srgbClr val="FFFFFF"/>
            </a:solidFill>
            <a:ln w="28575">
              <a:solidFill>
                <a:srgbClr val="F8D47C"/>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8" name="矩形 67"/>
            <p:cNvSpPr/>
            <p:nvPr/>
          </p:nvSpPr>
          <p:spPr>
            <a:xfrm>
              <a:off x="9160077" y="2799724"/>
              <a:ext cx="4298563" cy="1928969"/>
            </a:xfrm>
            <a:prstGeom prst="rect">
              <a:avLst/>
            </a:prstGeom>
            <a:noFill/>
          </p:spPr>
          <p:txBody>
            <a:bodyPr wrap="square">
              <a:spAutoFit/>
            </a:bodyPr>
            <a:lstStyle/>
            <a:p>
              <a:pPr defTabSz="609600">
                <a:lnSpc>
                  <a:spcPct val="120000"/>
                </a:lnSpc>
                <a:defRPr/>
              </a:pPr>
              <a:r>
                <a:rPr lang="zh-CN" altLang="en-US" sz="3600" b="1" dirty="0">
                  <a:latin typeface="+mj-lt"/>
                  <a:ea typeface="楷体" panose="02010609060101010101" pitchFamily="49" charset="-122"/>
                </a:rPr>
                <a:t>可以利用乘法公式，对某些二次根式的乘法进行简便运算</a:t>
              </a:r>
              <a:r>
                <a:rPr lang="en-US" altLang="zh-CN" sz="3600" b="1" dirty="0">
                  <a:latin typeface="+mj-lt"/>
                  <a:ea typeface="楷体" panose="02010609060101010101" pitchFamily="49" charset="-122"/>
                </a:rPr>
                <a:t>.</a:t>
              </a:r>
              <a:endParaRPr lang="zh-CN" altLang="en-US" sz="3600" b="1" dirty="0">
                <a:latin typeface="+mj-lt"/>
                <a:ea typeface="楷体" panose="02010609060101010101" pitchFamily="49" charset="-122"/>
              </a:endParaRPr>
            </a:p>
          </p:txBody>
        </p:sp>
      </p:grpSp>
      <p:sp>
        <p:nvSpPr>
          <p:cNvPr id="69" name="Rectangle 15"/>
          <p:cNvSpPr/>
          <p:nvPr/>
        </p:nvSpPr>
        <p:spPr>
          <a:xfrm>
            <a:off x="1167993" y="5325256"/>
            <a:ext cx="9949817" cy="693523"/>
          </a:xfrm>
          <a:prstGeom prst="rect">
            <a:avLst/>
          </a:prstGeom>
          <a:solidFill>
            <a:srgbClr val="EDF7E1"/>
          </a:solidFill>
          <a:ln w="9525">
            <a:noFill/>
          </a:ln>
          <a:effectLst>
            <a:outerShdw dist="76200" dir="2700000" algn="tl" rotWithShape="0">
              <a:prstClr val="black">
                <a:alpha val="40000"/>
              </a:prstClr>
            </a:outerShdw>
          </a:effectLst>
        </p:spPr>
        <p:txBody>
          <a:bodyPr wrap="square" anchor="t">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609600">
              <a:lnSpc>
                <a:spcPct val="120000"/>
              </a:lnSpc>
              <a:defRPr/>
            </a:pPr>
            <a:r>
              <a:rPr lang="zh-CN" altLang="en-US" sz="3600" b="1">
                <a:latin typeface="+mj-lt"/>
                <a:ea typeface="楷体" panose="02010609060101010101" pitchFamily="49" charset="-122"/>
              </a:rPr>
              <a:t>多项式的乘法公式在二次根式的运算中仍然适用</a:t>
            </a:r>
            <a:r>
              <a:rPr lang="en-US" altLang="zh-CN" sz="3600" b="1">
                <a:latin typeface="+mj-lt"/>
                <a:ea typeface="楷体" panose="02010609060101010101" pitchFamily="49" charset="-122"/>
              </a:rPr>
              <a:t>.</a:t>
            </a:r>
            <a:endParaRPr lang="en-US" altLang="zh-CN" sz="3600" b="1">
              <a:latin typeface="+mj-lt"/>
              <a:ea typeface="楷体" panose="02010609060101010101" pitchFamily="49" charset="-122"/>
            </a:endParaRPr>
          </a:p>
        </p:txBody>
      </p:sp>
      <p:sp>
        <p:nvSpPr>
          <p:cNvPr id="70" name="五边形 26"/>
          <p:cNvSpPr/>
          <p:nvPr>
            <p:custDataLst>
              <p:tags r:id="rId5"/>
            </p:custDataLst>
          </p:nvPr>
        </p:nvSpPr>
        <p:spPr>
          <a:xfrm flipH="1">
            <a:off x="8699321" y="1027391"/>
            <a:ext cx="2733290" cy="538485"/>
          </a:xfrm>
          <a:prstGeom prst="homePlate">
            <a:avLst/>
          </a:prstGeom>
          <a:solidFill>
            <a:srgbClr val="FB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prstClr val="black"/>
                </a:solidFill>
                <a:latin typeface="+mj-lt"/>
                <a:cs typeface="Times New Roman" panose="02020603050405020304" pitchFamily="18" charset="0"/>
              </a:rPr>
              <a:t>平方差公式</a:t>
            </a:r>
            <a:endParaRPr lang="zh-CN" altLang="en-US" sz="3600" b="1" i="1" dirty="0">
              <a:latin typeface="+mj-lt"/>
            </a:endParaRPr>
          </a:p>
        </p:txBody>
      </p:sp>
      <p:sp>
        <p:nvSpPr>
          <p:cNvPr id="71" name="五边形 26"/>
          <p:cNvSpPr/>
          <p:nvPr>
            <p:custDataLst>
              <p:tags r:id="rId6"/>
            </p:custDataLst>
          </p:nvPr>
        </p:nvSpPr>
        <p:spPr>
          <a:xfrm>
            <a:off x="913668" y="2095343"/>
            <a:ext cx="3238500" cy="538485"/>
          </a:xfrm>
          <a:prstGeom prst="homePlate">
            <a:avLst/>
          </a:prstGeom>
          <a:solidFill>
            <a:srgbClr val="FB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prstClr val="black"/>
                </a:solidFill>
                <a:latin typeface="+mj-lt"/>
                <a:cs typeface="Times New Roman" panose="02020603050405020304" pitchFamily="18" charset="0"/>
              </a:rPr>
              <a:t>完全平方公式</a:t>
            </a:r>
            <a:endParaRPr lang="zh-CN" altLang="en-US" sz="3600" b="1" i="1" dirty="0">
              <a:latin typeface="+mj-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ppt_x</p:attrName>
                                        </p:attrNameLst>
                                      </p:cBhvr>
                                      <p:tavLst>
                                        <p:tav tm="0">
                                          <p:val>
                                            <p:strVal val="#ppt_x"/>
                                          </p:val>
                                        </p:tav>
                                        <p:tav tm="100000">
                                          <p:val>
                                            <p:strVal val="#ppt_x"/>
                                          </p:val>
                                        </p:tav>
                                      </p:tavLst>
                                    </p:anim>
                                    <p:anim calcmode="lin" valueType="num">
                                      <p:cBhvr>
                                        <p:cTn id="8" dur="500" fill="hold"/>
                                        <p:tgtEl>
                                          <p:spTgt spid="64"/>
                                        </p:tgtEl>
                                        <p:attrNameLst>
                                          <p:attrName>ppt_y</p:attrName>
                                        </p:attrNameLst>
                                      </p:cBhvr>
                                      <p:tavLst>
                                        <p:tav tm="0">
                                          <p:val>
                                            <p:strVal val="#ppt_y-#ppt_h/2"/>
                                          </p:val>
                                        </p:tav>
                                        <p:tav tm="100000">
                                          <p:val>
                                            <p:strVal val="#ppt_y"/>
                                          </p:val>
                                        </p:tav>
                                      </p:tavLst>
                                    </p:anim>
                                    <p:anim calcmode="lin" valueType="num">
                                      <p:cBhvr>
                                        <p:cTn id="9" dur="500" fill="hold"/>
                                        <p:tgtEl>
                                          <p:spTgt spid="64"/>
                                        </p:tgtEl>
                                        <p:attrNameLst>
                                          <p:attrName>ppt_w</p:attrName>
                                        </p:attrNameLst>
                                      </p:cBhvr>
                                      <p:tavLst>
                                        <p:tav tm="0">
                                          <p:val>
                                            <p:strVal val="#ppt_w"/>
                                          </p:val>
                                        </p:tav>
                                        <p:tav tm="100000">
                                          <p:val>
                                            <p:strVal val="#ppt_w"/>
                                          </p:val>
                                        </p:tav>
                                      </p:tavLst>
                                    </p:anim>
                                    <p:anim calcmode="lin" valueType="num">
                                      <p:cBhvr>
                                        <p:cTn id="10" dur="500" fill="hold"/>
                                        <p:tgtEl>
                                          <p:spTgt spid="64"/>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500"/>
                                        <p:tgtEl>
                                          <p:spTgt spid="6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wipe(right)">
                                      <p:cBhvr>
                                        <p:cTn id="2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animBg="1"/>
      <p:bldP spid="69" grpId="1" animBg="1"/>
      <p:bldP spid="70" grpId="0" animBg="1"/>
      <p:bldP spid="7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1094772" y="2181531"/>
            <a:ext cx="4440106" cy="825500"/>
            <a:chOff x="2468520" y="2739206"/>
            <a:chExt cx="4440106" cy="825500"/>
          </a:xfrm>
        </p:grpSpPr>
        <p:sp>
          <p:nvSpPr>
            <p:cNvPr id="6"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chemeClr val="tx1"/>
                  </a:solidFill>
                  <a:latin typeface="+mn-lt"/>
                  <a:ea typeface="+mj-ea"/>
                  <a:cs typeface="仿宋" panose="02010609060101010101" pitchFamily="49" charset="-122"/>
                </a:rPr>
                <a:t>（</a:t>
              </a:r>
              <a:r>
                <a:rPr lang="en-US" altLang="zh-CN" sz="3600" b="1">
                  <a:solidFill>
                    <a:schemeClr val="tx1"/>
                  </a:solidFill>
                  <a:latin typeface="+mn-lt"/>
                  <a:ea typeface="+mj-ea"/>
                  <a:cs typeface="仿宋" panose="02010609060101010101" pitchFamily="49" charset="-122"/>
                </a:rPr>
                <a:t>1</a:t>
              </a:r>
              <a:r>
                <a:rPr lang="zh-CN" altLang="en-US" sz="3600" b="1">
                  <a:solidFill>
                    <a:schemeClr val="tx1"/>
                  </a:solidFill>
                  <a:latin typeface="+mn-lt"/>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14" name="对象 13"/>
            <p:cNvGraphicFramePr>
              <a:graphicFrameLocks noChangeAspect="1"/>
            </p:cNvGraphicFramePr>
            <p:nvPr/>
          </p:nvGraphicFramePr>
          <p:xfrm>
            <a:off x="3670126" y="2739206"/>
            <a:ext cx="3238500" cy="825500"/>
          </p:xfrm>
          <a:graphic>
            <a:graphicData uri="http://schemas.openxmlformats.org/presentationml/2006/ole">
              <mc:AlternateContent xmlns:mc="http://schemas.openxmlformats.org/markup-compatibility/2006">
                <mc:Choice xmlns:v="urn:schemas-microsoft-com:vml" Requires="v">
                  <p:oleObj spid="_x0000_s60463" name="Equation" r:id="rId1" imgW="77724000" imgH="19812000" progId="Equation.DSMT4">
                    <p:embed/>
                  </p:oleObj>
                </mc:Choice>
                <mc:Fallback>
                  <p:oleObj name="Equation" r:id="rId1" imgW="77724000" imgH="19812000" progId="Equation.DSMT4">
                    <p:embed/>
                    <p:pic>
                      <p:nvPicPr>
                        <p:cNvPr id="0" name="对象 13"/>
                        <p:cNvPicPr/>
                        <p:nvPr/>
                      </p:nvPicPr>
                      <p:blipFill>
                        <a:blip r:embed="rId2"/>
                        <a:stretch>
                          <a:fillRect/>
                        </a:stretch>
                      </p:blipFill>
                      <p:spPr>
                        <a:xfrm>
                          <a:off x="3670126" y="2739206"/>
                          <a:ext cx="3238500" cy="825500"/>
                        </a:xfrm>
                        <a:prstGeom prst="rect">
                          <a:avLst/>
                        </a:prstGeom>
                      </p:spPr>
                    </p:pic>
                  </p:oleObj>
                </mc:Fallback>
              </mc:AlternateContent>
            </a:graphicData>
          </a:graphic>
        </p:graphicFrame>
      </p:grpSp>
      <p:graphicFrame>
        <p:nvGraphicFramePr>
          <p:cNvPr id="27" name="对象 26"/>
          <p:cNvGraphicFramePr>
            <a:graphicFrameLocks noChangeAspect="1"/>
          </p:cNvGraphicFramePr>
          <p:nvPr/>
        </p:nvGraphicFramePr>
        <p:xfrm>
          <a:off x="5704158" y="2115950"/>
          <a:ext cx="2311400" cy="914400"/>
        </p:xfrm>
        <a:graphic>
          <a:graphicData uri="http://schemas.openxmlformats.org/presentationml/2006/ole">
            <mc:AlternateContent xmlns:mc="http://schemas.openxmlformats.org/markup-compatibility/2006">
              <mc:Choice xmlns:v="urn:schemas-microsoft-com:vml" Requires="v">
                <p:oleObj spid="_x0000_s60464" name="Equation" r:id="rId3" imgW="55473600" imgH="21945600" progId="Equation.DSMT4">
                  <p:embed/>
                </p:oleObj>
              </mc:Choice>
              <mc:Fallback>
                <p:oleObj name="Equation" r:id="rId3" imgW="55473600" imgH="21945600" progId="Equation.DSMT4">
                  <p:embed/>
                  <p:pic>
                    <p:nvPicPr>
                      <p:cNvPr id="0" name="对象 4"/>
                      <p:cNvPicPr/>
                      <p:nvPr/>
                    </p:nvPicPr>
                    <p:blipFill>
                      <a:blip r:embed="rId4"/>
                      <a:stretch>
                        <a:fillRect/>
                      </a:stretch>
                    </p:blipFill>
                    <p:spPr>
                      <a:xfrm>
                        <a:off x="5704158" y="2115950"/>
                        <a:ext cx="2311400" cy="9144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8184838" y="2382650"/>
          <a:ext cx="1231900" cy="381000"/>
        </p:xfrm>
        <a:graphic>
          <a:graphicData uri="http://schemas.openxmlformats.org/presentationml/2006/ole">
            <mc:AlternateContent xmlns:mc="http://schemas.openxmlformats.org/markup-compatibility/2006">
              <mc:Choice xmlns:v="urn:schemas-microsoft-com:vml" Requires="v">
                <p:oleObj spid="_x0000_s60465" name="Equation" r:id="rId5" imgW="29565600" imgH="9144000" progId="Equation.DSMT4">
                  <p:embed/>
                </p:oleObj>
              </mc:Choice>
              <mc:Fallback>
                <p:oleObj name="Equation" r:id="rId5" imgW="29565600" imgH="9144000" progId="Equation.DSMT4">
                  <p:embed/>
                  <p:pic>
                    <p:nvPicPr>
                      <p:cNvPr id="0" name="对象 26"/>
                      <p:cNvPicPr/>
                      <p:nvPr/>
                    </p:nvPicPr>
                    <p:blipFill>
                      <a:blip r:embed="rId6"/>
                      <a:stretch>
                        <a:fillRect/>
                      </a:stretch>
                    </p:blipFill>
                    <p:spPr>
                      <a:xfrm>
                        <a:off x="8184838" y="2382650"/>
                        <a:ext cx="1231900" cy="3810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9610347" y="2370375"/>
          <a:ext cx="622300" cy="368300"/>
        </p:xfrm>
        <a:graphic>
          <a:graphicData uri="http://schemas.openxmlformats.org/presentationml/2006/ole">
            <mc:AlternateContent xmlns:mc="http://schemas.openxmlformats.org/markup-compatibility/2006">
              <mc:Choice xmlns:v="urn:schemas-microsoft-com:vml" Requires="v">
                <p:oleObj spid="_x0000_s60466" name="Equation" r:id="rId7" imgW="14935200" imgH="8839200" progId="Equation.DSMT4">
                  <p:embed/>
                </p:oleObj>
              </mc:Choice>
              <mc:Fallback>
                <p:oleObj name="Equation" r:id="rId7" imgW="14935200" imgH="8839200" progId="Equation.DSMT4">
                  <p:embed/>
                  <p:pic>
                    <p:nvPicPr>
                      <p:cNvPr id="0" name="对象 35"/>
                      <p:cNvPicPr/>
                      <p:nvPr/>
                    </p:nvPicPr>
                    <p:blipFill>
                      <a:blip r:embed="rId8"/>
                      <a:stretch>
                        <a:fillRect/>
                      </a:stretch>
                    </p:blipFill>
                    <p:spPr>
                      <a:xfrm>
                        <a:off x="9610347" y="2370375"/>
                        <a:ext cx="622300" cy="368300"/>
                      </a:xfrm>
                      <a:prstGeom prst="rect">
                        <a:avLst/>
                      </a:prstGeom>
                    </p:spPr>
                  </p:pic>
                </p:oleObj>
              </mc:Fallback>
            </mc:AlternateContent>
          </a:graphicData>
        </a:graphic>
      </p:graphicFrame>
      <p:sp>
        <p:nvSpPr>
          <p:cNvPr id="25" name="矩形: 圆角 24"/>
          <p:cNvSpPr/>
          <p:nvPr/>
        </p:nvSpPr>
        <p:spPr>
          <a:xfrm>
            <a:off x="1101187" y="329223"/>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6</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4" name="Text Box 6"/>
          <p:cNvSpPr txBox="1"/>
          <p:nvPr/>
        </p:nvSpPr>
        <p:spPr>
          <a:xfrm>
            <a:off x="2763759" y="375329"/>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39" name="组合 38"/>
          <p:cNvGrpSpPr/>
          <p:nvPr/>
        </p:nvGrpSpPr>
        <p:grpSpPr>
          <a:xfrm>
            <a:off x="838626" y="1200025"/>
            <a:ext cx="4922710" cy="825500"/>
            <a:chOff x="1085341" y="1400502"/>
            <a:chExt cx="4922710" cy="825500"/>
          </a:xfrm>
        </p:grpSpPr>
        <p:sp>
          <p:nvSpPr>
            <p:cNvPr id="40" name="文本框 10241"/>
            <p:cNvSpPr txBox="1"/>
            <p:nvPr/>
          </p:nvSpPr>
          <p:spPr>
            <a:xfrm>
              <a:off x="1085341" y="1424940"/>
              <a:ext cx="49227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41" name="对象 40"/>
            <p:cNvGraphicFramePr>
              <a:graphicFrameLocks noChangeAspect="1"/>
            </p:cNvGraphicFramePr>
            <p:nvPr/>
          </p:nvGraphicFramePr>
          <p:xfrm>
            <a:off x="2173353" y="1400502"/>
            <a:ext cx="3238500" cy="825500"/>
          </p:xfrm>
          <a:graphic>
            <a:graphicData uri="http://schemas.openxmlformats.org/presentationml/2006/ole">
              <mc:AlternateContent xmlns:mc="http://schemas.openxmlformats.org/markup-compatibility/2006">
                <mc:Choice xmlns:v="urn:schemas-microsoft-com:vml" Requires="v">
                  <p:oleObj spid="_x0000_s60467" name="Equation" r:id="rId9" imgW="77724000" imgH="19812000" progId="Equation.DSMT4">
                    <p:embed/>
                  </p:oleObj>
                </mc:Choice>
                <mc:Fallback>
                  <p:oleObj name="Equation" r:id="rId9" imgW="77724000" imgH="19812000" progId="Equation.DSMT4">
                    <p:embed/>
                    <p:pic>
                      <p:nvPicPr>
                        <p:cNvPr id="0" name="对象 36"/>
                        <p:cNvPicPr/>
                        <p:nvPr/>
                      </p:nvPicPr>
                      <p:blipFill>
                        <a:blip r:embed="rId10"/>
                        <a:stretch>
                          <a:fillRect/>
                        </a:stretch>
                      </p:blipFill>
                      <p:spPr>
                        <a:xfrm>
                          <a:off x="2173353" y="1400502"/>
                          <a:ext cx="3238500" cy="825500"/>
                        </a:xfrm>
                        <a:prstGeom prst="rect">
                          <a:avLst/>
                        </a:prstGeom>
                      </p:spPr>
                    </p:pic>
                  </p:oleObj>
                </mc:Fallback>
              </mc:AlternateContent>
            </a:graphicData>
          </a:graphic>
        </p:graphicFrame>
      </p:grpSp>
      <p:grpSp>
        <p:nvGrpSpPr>
          <p:cNvPr id="42" name="组合 41"/>
          <p:cNvGrpSpPr/>
          <p:nvPr/>
        </p:nvGrpSpPr>
        <p:grpSpPr>
          <a:xfrm>
            <a:off x="5165138" y="1125871"/>
            <a:ext cx="5952112" cy="914400"/>
            <a:chOff x="1085341" y="1270209"/>
            <a:chExt cx="5952112" cy="914400"/>
          </a:xfrm>
        </p:grpSpPr>
        <p:sp>
          <p:nvSpPr>
            <p:cNvPr id="44" name="文本框 10241"/>
            <p:cNvSpPr txBox="1"/>
            <p:nvPr/>
          </p:nvSpPr>
          <p:spPr>
            <a:xfrm>
              <a:off x="1085341"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45" name="对象 44"/>
            <p:cNvGraphicFramePr>
              <a:graphicFrameLocks noChangeAspect="1"/>
            </p:cNvGraphicFramePr>
            <p:nvPr/>
          </p:nvGraphicFramePr>
          <p:xfrm>
            <a:off x="2173353" y="1270209"/>
            <a:ext cx="4864100" cy="914400"/>
          </p:xfrm>
          <a:graphic>
            <a:graphicData uri="http://schemas.openxmlformats.org/presentationml/2006/ole">
              <mc:AlternateContent xmlns:mc="http://schemas.openxmlformats.org/markup-compatibility/2006">
                <mc:Choice xmlns:v="urn:schemas-microsoft-com:vml" Requires="v">
                  <p:oleObj spid="_x0000_s60468" name="Equation" r:id="rId11" imgW="116738400" imgH="21945600" progId="Equation.DSMT4">
                    <p:embed/>
                  </p:oleObj>
                </mc:Choice>
                <mc:Fallback>
                  <p:oleObj name="Equation" r:id="rId11" imgW="116738400" imgH="21945600" progId="Equation.DSMT4">
                    <p:embed/>
                    <p:pic>
                      <p:nvPicPr>
                        <p:cNvPr id="0" name="对象 54"/>
                        <p:cNvPicPr/>
                        <p:nvPr/>
                      </p:nvPicPr>
                      <p:blipFill>
                        <a:blip r:embed="rId12"/>
                        <a:stretch>
                          <a:fillRect/>
                        </a:stretch>
                      </p:blipFill>
                      <p:spPr>
                        <a:xfrm>
                          <a:off x="2173353" y="1270209"/>
                          <a:ext cx="4864100" cy="914400"/>
                        </a:xfrm>
                        <a:prstGeom prst="rect">
                          <a:avLst/>
                        </a:prstGeom>
                      </p:spPr>
                    </p:pic>
                  </p:oleObj>
                </mc:Fallback>
              </mc:AlternateContent>
            </a:graphicData>
          </a:graphic>
        </p:graphicFrame>
      </p:grpSp>
      <p:sp>
        <p:nvSpPr>
          <p:cNvPr id="46" name="Text Box 3"/>
          <p:cNvSpPr txBox="1"/>
          <p:nvPr/>
        </p:nvSpPr>
        <p:spPr>
          <a:xfrm>
            <a:off x="536711" y="2201422"/>
            <a:ext cx="1254613" cy="646331"/>
          </a:xfrm>
          <a:prstGeom prst="rect">
            <a:avLst/>
          </a:prstGeom>
          <a:noFill/>
          <a:ln w="9525">
            <a:noFill/>
          </a:ln>
        </p:spPr>
        <p:txBody>
          <a:bodyPr wrap="square">
            <a:spAutoFit/>
          </a:bodyPr>
          <a:lstStyle/>
          <a:p>
            <a:pPr eaLnBrk="0" hangingPunct="0"/>
            <a:r>
              <a:rPr lang="zh-CN" altLang="en-US" sz="3600" b="1">
                <a:solidFill>
                  <a:srgbClr val="0000FF"/>
                </a:solidFill>
                <a:latin typeface="+mn-lt"/>
                <a:ea typeface="+mj-ea"/>
                <a:cs typeface="仿宋" panose="02010609060101010101" pitchFamily="49" charset="-122"/>
              </a:rPr>
              <a:t>解：</a:t>
            </a:r>
            <a:endParaRPr lang="en-US" altLang="zh-CN" sz="3600" b="1">
              <a:solidFill>
                <a:srgbClr val="FF0000"/>
              </a:solidFill>
              <a:latin typeface="Times New Roman" panose="02020603050405020304" pitchFamily="18" charset="0"/>
              <a:ea typeface="黑体" panose="02010609060101010101" charset="-122"/>
            </a:endParaRPr>
          </a:p>
        </p:txBody>
      </p:sp>
      <p:grpSp>
        <p:nvGrpSpPr>
          <p:cNvPr id="47" name="组合 46"/>
          <p:cNvGrpSpPr/>
          <p:nvPr/>
        </p:nvGrpSpPr>
        <p:grpSpPr>
          <a:xfrm>
            <a:off x="1088024" y="3076745"/>
            <a:ext cx="5825664" cy="914400"/>
            <a:chOff x="2468520" y="2694549"/>
            <a:chExt cx="5825664" cy="914400"/>
          </a:xfrm>
        </p:grpSpPr>
        <p:sp>
          <p:nvSpPr>
            <p:cNvPr id="48"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chemeClr val="tx1"/>
                  </a:solidFill>
                  <a:latin typeface="+mn-lt"/>
                  <a:ea typeface="+mj-ea"/>
                  <a:cs typeface="仿宋" panose="02010609060101010101" pitchFamily="49" charset="-122"/>
                </a:rPr>
                <a:t>（</a:t>
              </a:r>
              <a:r>
                <a:rPr lang="en-US" altLang="zh-CN" sz="3600" b="1">
                  <a:solidFill>
                    <a:schemeClr val="tx1"/>
                  </a:solidFill>
                  <a:latin typeface="+mn-lt"/>
                  <a:ea typeface="+mj-ea"/>
                  <a:cs typeface="仿宋" panose="02010609060101010101" pitchFamily="49" charset="-122"/>
                </a:rPr>
                <a:t>2</a:t>
              </a:r>
              <a:r>
                <a:rPr lang="zh-CN" altLang="en-US" sz="3600" b="1">
                  <a:solidFill>
                    <a:schemeClr val="tx1"/>
                  </a:solidFill>
                  <a:latin typeface="+mn-lt"/>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49" name="对象 48"/>
            <p:cNvGraphicFramePr>
              <a:graphicFrameLocks noChangeAspect="1"/>
            </p:cNvGraphicFramePr>
            <p:nvPr/>
          </p:nvGraphicFramePr>
          <p:xfrm>
            <a:off x="3569784" y="2694549"/>
            <a:ext cx="4724400" cy="914400"/>
          </p:xfrm>
          <a:graphic>
            <a:graphicData uri="http://schemas.openxmlformats.org/presentationml/2006/ole">
              <mc:AlternateContent xmlns:mc="http://schemas.openxmlformats.org/markup-compatibility/2006">
                <mc:Choice xmlns:v="urn:schemas-microsoft-com:vml" Requires="v">
                  <p:oleObj spid="_x0000_s60469" name="Equation" r:id="rId13" imgW="113385600" imgH="21945600" progId="Equation.DSMT4">
                    <p:embed/>
                  </p:oleObj>
                </mc:Choice>
                <mc:Fallback>
                  <p:oleObj name="Equation" r:id="rId13" imgW="113385600" imgH="21945600" progId="Equation.DSMT4">
                    <p:embed/>
                    <p:pic>
                      <p:nvPicPr>
                        <p:cNvPr id="0" name="对象 13"/>
                        <p:cNvPicPr/>
                        <p:nvPr/>
                      </p:nvPicPr>
                      <p:blipFill>
                        <a:blip r:embed="rId14"/>
                        <a:stretch>
                          <a:fillRect/>
                        </a:stretch>
                      </p:blipFill>
                      <p:spPr>
                        <a:xfrm>
                          <a:off x="3569784" y="2694549"/>
                          <a:ext cx="4724400" cy="914400"/>
                        </a:xfrm>
                        <a:prstGeom prst="rect">
                          <a:avLst/>
                        </a:prstGeom>
                      </p:spPr>
                    </p:pic>
                  </p:oleObj>
                </mc:Fallback>
              </mc:AlternateContent>
            </a:graphicData>
          </a:graphic>
        </p:graphicFrame>
      </p:grpSp>
      <p:graphicFrame>
        <p:nvGraphicFramePr>
          <p:cNvPr id="50" name="对象 49"/>
          <p:cNvGraphicFramePr>
            <a:graphicFrameLocks noChangeAspect="1"/>
          </p:cNvGraphicFramePr>
          <p:nvPr/>
        </p:nvGraphicFramePr>
        <p:xfrm>
          <a:off x="1870836" y="4082197"/>
          <a:ext cx="8636000" cy="914400"/>
        </p:xfrm>
        <a:graphic>
          <a:graphicData uri="http://schemas.openxmlformats.org/presentationml/2006/ole">
            <mc:AlternateContent xmlns:mc="http://schemas.openxmlformats.org/markup-compatibility/2006">
              <mc:Choice xmlns:v="urn:schemas-microsoft-com:vml" Requires="v">
                <p:oleObj spid="_x0000_s60470" name="Equation" r:id="rId15" imgW="207264000" imgH="21945600" progId="Equation.DSMT4">
                  <p:embed/>
                </p:oleObj>
              </mc:Choice>
              <mc:Fallback>
                <p:oleObj name="Equation" r:id="rId15" imgW="207264000" imgH="21945600" progId="Equation.DSMT4">
                  <p:embed/>
                  <p:pic>
                    <p:nvPicPr>
                      <p:cNvPr id="0" name="对象 26"/>
                      <p:cNvPicPr/>
                      <p:nvPr/>
                    </p:nvPicPr>
                    <p:blipFill>
                      <a:blip r:embed="rId16"/>
                      <a:stretch>
                        <a:fillRect/>
                      </a:stretch>
                    </p:blipFill>
                    <p:spPr>
                      <a:xfrm>
                        <a:off x="1870836" y="4082197"/>
                        <a:ext cx="8636000" cy="914400"/>
                      </a:xfrm>
                      <a:prstGeom prst="rect">
                        <a:avLst/>
                      </a:prstGeom>
                    </p:spPr>
                  </p:pic>
                </p:oleObj>
              </mc:Fallback>
            </mc:AlternateContent>
          </a:graphicData>
        </a:graphic>
      </p:graphicFrame>
      <p:graphicFrame>
        <p:nvGraphicFramePr>
          <p:cNvPr id="51" name="对象 50"/>
          <p:cNvGraphicFramePr>
            <a:graphicFrameLocks noChangeAspect="1"/>
          </p:cNvGraphicFramePr>
          <p:nvPr/>
        </p:nvGraphicFramePr>
        <p:xfrm>
          <a:off x="1870836" y="5018598"/>
          <a:ext cx="5003800" cy="558800"/>
        </p:xfrm>
        <a:graphic>
          <a:graphicData uri="http://schemas.openxmlformats.org/presentationml/2006/ole">
            <mc:AlternateContent xmlns:mc="http://schemas.openxmlformats.org/markup-compatibility/2006">
              <mc:Choice xmlns:v="urn:schemas-microsoft-com:vml" Requires="v">
                <p:oleObj spid="_x0000_s60471" name="Equation" r:id="rId17" imgW="120091200" imgH="13411200" progId="Equation.DSMT4">
                  <p:embed/>
                </p:oleObj>
              </mc:Choice>
              <mc:Fallback>
                <p:oleObj name="Equation" r:id="rId17" imgW="120091200" imgH="13411200" progId="Equation.DSMT4">
                  <p:embed/>
                  <p:pic>
                    <p:nvPicPr>
                      <p:cNvPr id="0" name="对象 35"/>
                      <p:cNvPicPr/>
                      <p:nvPr/>
                    </p:nvPicPr>
                    <p:blipFill>
                      <a:blip r:embed="rId18"/>
                      <a:stretch>
                        <a:fillRect/>
                      </a:stretch>
                    </p:blipFill>
                    <p:spPr>
                      <a:xfrm>
                        <a:off x="1870836" y="5018598"/>
                        <a:ext cx="5003800" cy="558800"/>
                      </a:xfrm>
                      <a:prstGeom prst="rect">
                        <a:avLst/>
                      </a:prstGeom>
                    </p:spPr>
                  </p:pic>
                </p:oleObj>
              </mc:Fallback>
            </mc:AlternateContent>
          </a:graphicData>
        </a:graphic>
      </p:graphicFrame>
      <p:graphicFrame>
        <p:nvGraphicFramePr>
          <p:cNvPr id="53" name="对象 52"/>
          <p:cNvGraphicFramePr>
            <a:graphicFrameLocks noChangeAspect="1"/>
          </p:cNvGraphicFramePr>
          <p:nvPr/>
        </p:nvGraphicFramePr>
        <p:xfrm>
          <a:off x="1870836" y="5768975"/>
          <a:ext cx="2743200" cy="558800"/>
        </p:xfrm>
        <a:graphic>
          <a:graphicData uri="http://schemas.openxmlformats.org/presentationml/2006/ole">
            <mc:AlternateContent xmlns:mc="http://schemas.openxmlformats.org/markup-compatibility/2006">
              <mc:Choice xmlns:v="urn:schemas-microsoft-com:vml" Requires="v">
                <p:oleObj spid="_x0000_s60472" name="Equation" r:id="rId19" imgW="65836800" imgH="13411200" progId="Equation.DSMT4">
                  <p:embed/>
                </p:oleObj>
              </mc:Choice>
              <mc:Fallback>
                <p:oleObj name="Equation" r:id="rId19" imgW="65836800" imgH="13411200" progId="Equation.DSMT4">
                  <p:embed/>
                  <p:pic>
                    <p:nvPicPr>
                      <p:cNvPr id="0" name="对象 50"/>
                      <p:cNvPicPr/>
                      <p:nvPr/>
                    </p:nvPicPr>
                    <p:blipFill>
                      <a:blip r:embed="rId20"/>
                      <a:stretch>
                        <a:fillRect/>
                      </a:stretch>
                    </p:blipFill>
                    <p:spPr>
                      <a:xfrm>
                        <a:off x="1870836" y="5768975"/>
                        <a:ext cx="2743200" cy="5588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25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25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25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1094772" y="2136775"/>
            <a:ext cx="3240816" cy="914400"/>
            <a:chOff x="2468520" y="2694450"/>
            <a:chExt cx="3240816" cy="914400"/>
          </a:xfrm>
        </p:grpSpPr>
        <p:sp>
          <p:nvSpPr>
            <p:cNvPr id="6"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1</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14" name="对象 13"/>
            <p:cNvGraphicFramePr>
              <a:graphicFrameLocks noChangeAspect="1"/>
            </p:cNvGraphicFramePr>
            <p:nvPr/>
          </p:nvGraphicFramePr>
          <p:xfrm>
            <a:off x="3563036" y="2694450"/>
            <a:ext cx="2146300" cy="914400"/>
          </p:xfrm>
          <a:graphic>
            <a:graphicData uri="http://schemas.openxmlformats.org/presentationml/2006/ole">
              <mc:AlternateContent xmlns:mc="http://schemas.openxmlformats.org/markup-compatibility/2006">
                <mc:Choice xmlns:v="urn:schemas-microsoft-com:vml" Requires="v">
                  <p:oleObj spid="_x0000_s50378" name="Equation" r:id="rId1" imgW="51511200" imgH="21945600" progId="Equation.DSMT4">
                    <p:embed/>
                  </p:oleObj>
                </mc:Choice>
                <mc:Fallback>
                  <p:oleObj name="Equation" r:id="rId1" imgW="51511200" imgH="21945600" progId="Equation.DSMT4">
                    <p:embed/>
                    <p:pic>
                      <p:nvPicPr>
                        <p:cNvPr id="0" name="对象 13"/>
                        <p:cNvPicPr/>
                        <p:nvPr/>
                      </p:nvPicPr>
                      <p:blipFill>
                        <a:blip r:embed="rId2"/>
                        <a:stretch>
                          <a:fillRect/>
                        </a:stretch>
                      </p:blipFill>
                      <p:spPr>
                        <a:xfrm>
                          <a:off x="3563036" y="2694450"/>
                          <a:ext cx="2146300" cy="914400"/>
                        </a:xfrm>
                        <a:prstGeom prst="rect">
                          <a:avLst/>
                        </a:prstGeom>
                      </p:spPr>
                    </p:pic>
                  </p:oleObj>
                </mc:Fallback>
              </mc:AlternateContent>
            </a:graphicData>
          </a:graphic>
        </p:graphicFrame>
      </p:grpSp>
      <p:graphicFrame>
        <p:nvGraphicFramePr>
          <p:cNvPr id="27" name="对象 26"/>
          <p:cNvGraphicFramePr>
            <a:graphicFrameLocks noChangeAspect="1"/>
          </p:cNvGraphicFramePr>
          <p:nvPr/>
        </p:nvGraphicFramePr>
        <p:xfrm>
          <a:off x="4372736" y="2116138"/>
          <a:ext cx="5651500" cy="914400"/>
        </p:xfrm>
        <a:graphic>
          <a:graphicData uri="http://schemas.openxmlformats.org/presentationml/2006/ole">
            <mc:AlternateContent xmlns:mc="http://schemas.openxmlformats.org/markup-compatibility/2006">
              <mc:Choice xmlns:v="urn:schemas-microsoft-com:vml" Requires="v">
                <p:oleObj spid="_x0000_s50379" name="Equation" r:id="rId3" imgW="135636000" imgH="21945600" progId="Equation.DSMT4">
                  <p:embed/>
                </p:oleObj>
              </mc:Choice>
              <mc:Fallback>
                <p:oleObj name="Equation" r:id="rId3" imgW="135636000" imgH="21945600" progId="Equation.DSMT4">
                  <p:embed/>
                  <p:pic>
                    <p:nvPicPr>
                      <p:cNvPr id="0" name="对象 26"/>
                      <p:cNvPicPr/>
                      <p:nvPr/>
                    </p:nvPicPr>
                    <p:blipFill>
                      <a:blip r:embed="rId4"/>
                      <a:stretch>
                        <a:fillRect/>
                      </a:stretch>
                    </p:blipFill>
                    <p:spPr>
                      <a:xfrm>
                        <a:off x="4372736" y="2116138"/>
                        <a:ext cx="5651500" cy="9144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4372736" y="3100388"/>
          <a:ext cx="2717800" cy="558800"/>
        </p:xfrm>
        <a:graphic>
          <a:graphicData uri="http://schemas.openxmlformats.org/presentationml/2006/ole">
            <mc:AlternateContent xmlns:mc="http://schemas.openxmlformats.org/markup-compatibility/2006">
              <mc:Choice xmlns:v="urn:schemas-microsoft-com:vml" Requires="v">
                <p:oleObj spid="_x0000_s50380" name="Equation" r:id="rId5" imgW="65227200" imgH="13411200" progId="Equation.DSMT4">
                  <p:embed/>
                </p:oleObj>
              </mc:Choice>
              <mc:Fallback>
                <p:oleObj name="Equation" r:id="rId5" imgW="65227200" imgH="13411200" progId="Equation.DSMT4">
                  <p:embed/>
                  <p:pic>
                    <p:nvPicPr>
                      <p:cNvPr id="0" name="对象 35"/>
                      <p:cNvPicPr/>
                      <p:nvPr/>
                    </p:nvPicPr>
                    <p:blipFill>
                      <a:blip r:embed="rId6"/>
                      <a:stretch>
                        <a:fillRect/>
                      </a:stretch>
                    </p:blipFill>
                    <p:spPr>
                      <a:xfrm>
                        <a:off x="4372736" y="3100388"/>
                        <a:ext cx="2717800" cy="5588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7198486" y="3081338"/>
          <a:ext cx="2057400" cy="558800"/>
        </p:xfrm>
        <a:graphic>
          <a:graphicData uri="http://schemas.openxmlformats.org/presentationml/2006/ole">
            <mc:AlternateContent xmlns:mc="http://schemas.openxmlformats.org/markup-compatibility/2006">
              <mc:Choice xmlns:v="urn:schemas-microsoft-com:vml" Requires="v">
                <p:oleObj spid="_x0000_s50381" name="Equation" r:id="rId7" imgW="49377600" imgH="13411200" progId="Equation.DSMT4">
                  <p:embed/>
                </p:oleObj>
              </mc:Choice>
              <mc:Fallback>
                <p:oleObj name="Equation" r:id="rId7" imgW="49377600" imgH="13411200" progId="Equation.DSMT4">
                  <p:embed/>
                  <p:pic>
                    <p:nvPicPr>
                      <p:cNvPr id="0" name="对象 42"/>
                      <p:cNvPicPr/>
                      <p:nvPr/>
                    </p:nvPicPr>
                    <p:blipFill>
                      <a:blip r:embed="rId8"/>
                      <a:stretch>
                        <a:fillRect/>
                      </a:stretch>
                    </p:blipFill>
                    <p:spPr>
                      <a:xfrm>
                        <a:off x="7198486" y="3081338"/>
                        <a:ext cx="2057400" cy="558800"/>
                      </a:xfrm>
                      <a:prstGeom prst="rect">
                        <a:avLst/>
                      </a:prstGeom>
                    </p:spPr>
                  </p:pic>
                </p:oleObj>
              </mc:Fallback>
            </mc:AlternateContent>
          </a:graphicData>
        </a:graphic>
      </p:graphicFrame>
      <p:sp>
        <p:nvSpPr>
          <p:cNvPr id="34" name="Text Box 6"/>
          <p:cNvSpPr txBox="1"/>
          <p:nvPr/>
        </p:nvSpPr>
        <p:spPr>
          <a:xfrm>
            <a:off x="2763759" y="386555"/>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39" name="组合 38"/>
          <p:cNvGrpSpPr/>
          <p:nvPr/>
        </p:nvGrpSpPr>
        <p:grpSpPr>
          <a:xfrm>
            <a:off x="838626" y="1075808"/>
            <a:ext cx="3985165" cy="914400"/>
            <a:chOff x="1085341" y="1276285"/>
            <a:chExt cx="3985165" cy="914400"/>
          </a:xfrm>
        </p:grpSpPr>
        <p:sp>
          <p:nvSpPr>
            <p:cNvPr id="40" name="文本框 10241"/>
            <p:cNvSpPr txBox="1"/>
            <p:nvPr/>
          </p:nvSpPr>
          <p:spPr>
            <a:xfrm>
              <a:off x="1085341" y="1424940"/>
              <a:ext cx="3985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endParaRPr lang="en-US" altLang="zh-CN" dirty="0"/>
            </a:p>
          </p:txBody>
        </p:sp>
        <p:graphicFrame>
          <p:nvGraphicFramePr>
            <p:cNvPr id="41" name="对象 40"/>
            <p:cNvGraphicFramePr>
              <a:graphicFrameLocks noChangeAspect="1"/>
            </p:cNvGraphicFramePr>
            <p:nvPr/>
          </p:nvGraphicFramePr>
          <p:xfrm>
            <a:off x="2238846" y="1276285"/>
            <a:ext cx="2146300" cy="914400"/>
          </p:xfrm>
          <a:graphic>
            <a:graphicData uri="http://schemas.openxmlformats.org/presentationml/2006/ole">
              <mc:AlternateContent xmlns:mc="http://schemas.openxmlformats.org/markup-compatibility/2006">
                <mc:Choice xmlns:v="urn:schemas-microsoft-com:vml" Requires="v">
                  <p:oleObj spid="_x0000_s50382" name="Equation" r:id="rId9" imgW="51511200" imgH="21945600" progId="Equation.DSMT4">
                    <p:embed/>
                  </p:oleObj>
                </mc:Choice>
                <mc:Fallback>
                  <p:oleObj name="Equation" r:id="rId9" imgW="51511200" imgH="21945600" progId="Equation.DSMT4">
                    <p:embed/>
                    <p:pic>
                      <p:nvPicPr>
                        <p:cNvPr id="0" name="对象 40"/>
                        <p:cNvPicPr/>
                        <p:nvPr/>
                      </p:nvPicPr>
                      <p:blipFill>
                        <a:blip r:embed="rId10"/>
                        <a:stretch>
                          <a:fillRect/>
                        </a:stretch>
                      </p:blipFill>
                      <p:spPr>
                        <a:xfrm>
                          <a:off x="2238846" y="1276285"/>
                          <a:ext cx="2146300" cy="914400"/>
                        </a:xfrm>
                        <a:prstGeom prst="rect">
                          <a:avLst/>
                        </a:prstGeom>
                      </p:spPr>
                    </p:pic>
                  </p:oleObj>
                </mc:Fallback>
              </mc:AlternateContent>
            </a:graphicData>
          </a:graphic>
        </p:graphicFrame>
      </p:grpSp>
      <p:grpSp>
        <p:nvGrpSpPr>
          <p:cNvPr id="42" name="组合 41"/>
          <p:cNvGrpSpPr/>
          <p:nvPr/>
        </p:nvGrpSpPr>
        <p:grpSpPr>
          <a:xfrm>
            <a:off x="4738366" y="1125538"/>
            <a:ext cx="6778947" cy="914400"/>
            <a:chOff x="658569" y="1269876"/>
            <a:chExt cx="6778947" cy="914400"/>
          </a:xfrm>
        </p:grpSpPr>
        <p:sp>
          <p:nvSpPr>
            <p:cNvPr id="44" name="文本框 10241"/>
            <p:cNvSpPr txBox="1"/>
            <p:nvPr/>
          </p:nvSpPr>
          <p:spPr>
            <a:xfrm>
              <a:off x="658569" y="1424940"/>
              <a:ext cx="1450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a:t>
              </a:r>
              <a:endParaRPr lang="en-US" altLang="zh-CN" dirty="0"/>
            </a:p>
          </p:txBody>
        </p:sp>
        <p:graphicFrame>
          <p:nvGraphicFramePr>
            <p:cNvPr id="45" name="对象 44"/>
            <p:cNvGraphicFramePr>
              <a:graphicFrameLocks noChangeAspect="1"/>
            </p:cNvGraphicFramePr>
            <p:nvPr/>
          </p:nvGraphicFramePr>
          <p:xfrm>
            <a:off x="1773316" y="1269876"/>
            <a:ext cx="5664200" cy="914400"/>
          </p:xfrm>
          <a:graphic>
            <a:graphicData uri="http://schemas.openxmlformats.org/presentationml/2006/ole">
              <mc:AlternateContent xmlns:mc="http://schemas.openxmlformats.org/markup-compatibility/2006">
                <mc:Choice xmlns:v="urn:schemas-microsoft-com:vml" Requires="v">
                  <p:oleObj spid="_x0000_s50383" name="Equation" r:id="rId11" imgW="135940800" imgH="21945600" progId="Equation.DSMT4">
                    <p:embed/>
                  </p:oleObj>
                </mc:Choice>
                <mc:Fallback>
                  <p:oleObj name="Equation" r:id="rId11" imgW="135940800" imgH="21945600" progId="Equation.DSMT4">
                    <p:embed/>
                    <p:pic>
                      <p:nvPicPr>
                        <p:cNvPr id="0" name="对象 44"/>
                        <p:cNvPicPr/>
                        <p:nvPr/>
                      </p:nvPicPr>
                      <p:blipFill>
                        <a:blip r:embed="rId12"/>
                        <a:stretch>
                          <a:fillRect/>
                        </a:stretch>
                      </p:blipFill>
                      <p:spPr>
                        <a:xfrm>
                          <a:off x="1773316" y="1269876"/>
                          <a:ext cx="5664200" cy="914400"/>
                        </a:xfrm>
                        <a:prstGeom prst="rect">
                          <a:avLst/>
                        </a:prstGeom>
                      </p:spPr>
                    </p:pic>
                  </p:oleObj>
                </mc:Fallback>
              </mc:AlternateContent>
            </a:graphicData>
          </a:graphic>
        </p:graphicFrame>
      </p:grpSp>
      <p:sp>
        <p:nvSpPr>
          <p:cNvPr id="46" name="Text Box 3"/>
          <p:cNvSpPr txBox="1"/>
          <p:nvPr/>
        </p:nvSpPr>
        <p:spPr>
          <a:xfrm>
            <a:off x="536711" y="2201422"/>
            <a:ext cx="1254613" cy="646331"/>
          </a:xfrm>
          <a:prstGeom prst="rect">
            <a:avLst/>
          </a:prstGeom>
          <a:noFill/>
          <a:ln w="9525">
            <a:noFill/>
          </a:ln>
        </p:spPr>
        <p:txBody>
          <a:bodyPr wrap="square">
            <a:spAutoFit/>
          </a:bodyPr>
          <a:lstStyle/>
          <a:p>
            <a:pPr eaLnBrk="0" hangingPunct="0"/>
            <a:r>
              <a:rPr lang="zh-CN" altLang="en-US" sz="3600" b="1">
                <a:solidFill>
                  <a:srgbClr val="FF0000"/>
                </a:solidFill>
                <a:latin typeface="+mn-ea"/>
                <a:cs typeface="仿宋" panose="02010609060101010101" pitchFamily="49" charset="-122"/>
              </a:rPr>
              <a:t>解：</a:t>
            </a:r>
            <a:endParaRPr lang="en-US" altLang="zh-CN" sz="3600" b="1">
              <a:solidFill>
                <a:srgbClr val="FF0000"/>
              </a:solidFill>
              <a:latin typeface="+mn-ea"/>
            </a:endParaRPr>
          </a:p>
        </p:txBody>
      </p:sp>
      <p:grpSp>
        <p:nvGrpSpPr>
          <p:cNvPr id="47" name="组合 46"/>
          <p:cNvGrpSpPr/>
          <p:nvPr/>
        </p:nvGrpSpPr>
        <p:grpSpPr>
          <a:xfrm>
            <a:off x="279640" y="3781840"/>
            <a:ext cx="6619289" cy="914400"/>
            <a:chOff x="2468520" y="2694968"/>
            <a:chExt cx="6619289" cy="914400"/>
          </a:xfrm>
        </p:grpSpPr>
        <p:sp>
          <p:nvSpPr>
            <p:cNvPr id="48" name="Text Box 3"/>
            <p:cNvSpPr txBox="1"/>
            <p:nvPr/>
          </p:nvSpPr>
          <p:spPr>
            <a:xfrm>
              <a:off x="2468520" y="2785601"/>
              <a:ext cx="1794719" cy="646331"/>
            </a:xfrm>
            <a:prstGeom prst="rect">
              <a:avLst/>
            </a:prstGeom>
            <a:noFill/>
            <a:ln w="9525">
              <a:noFill/>
            </a:ln>
          </p:spPr>
          <p:txBody>
            <a:bodyPr wrap="square">
              <a:spAutoFit/>
            </a:bodyPr>
            <a:lstStyle/>
            <a:p>
              <a:pPr eaLnBrk="0" hangingPunct="0"/>
              <a:r>
                <a:rPr lang="zh-CN" altLang="en-US" sz="3600" b="1">
                  <a:solidFill>
                    <a:srgbClr val="FF0000"/>
                  </a:solidFill>
                  <a:latin typeface="+mn-lt"/>
                  <a:ea typeface="+mj-ea"/>
                  <a:cs typeface="仿宋" panose="02010609060101010101" pitchFamily="49" charset="-122"/>
                </a:rPr>
                <a:t>（</a:t>
              </a:r>
              <a:r>
                <a:rPr lang="en-US" altLang="zh-CN" sz="3600" b="1">
                  <a:solidFill>
                    <a:srgbClr val="FF0000"/>
                  </a:solidFill>
                  <a:latin typeface="+mn-lt"/>
                  <a:ea typeface="+mj-ea"/>
                  <a:cs typeface="仿宋" panose="02010609060101010101" pitchFamily="49" charset="-122"/>
                </a:rPr>
                <a:t>2</a:t>
              </a:r>
              <a:r>
                <a:rPr lang="zh-CN" altLang="en-US" sz="3600" b="1">
                  <a:solidFill>
                    <a:srgbClr val="FF0000"/>
                  </a:solidFill>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charset="-122"/>
              </a:endParaRPr>
            </a:p>
          </p:txBody>
        </p:sp>
        <p:graphicFrame>
          <p:nvGraphicFramePr>
            <p:cNvPr id="49" name="对象 48"/>
            <p:cNvGraphicFramePr>
              <a:graphicFrameLocks noChangeAspect="1"/>
            </p:cNvGraphicFramePr>
            <p:nvPr/>
          </p:nvGraphicFramePr>
          <p:xfrm>
            <a:off x="3563309" y="2694968"/>
            <a:ext cx="5524500" cy="914400"/>
          </p:xfrm>
          <a:graphic>
            <a:graphicData uri="http://schemas.openxmlformats.org/presentationml/2006/ole">
              <mc:AlternateContent xmlns:mc="http://schemas.openxmlformats.org/markup-compatibility/2006">
                <mc:Choice xmlns:v="urn:schemas-microsoft-com:vml" Requires="v">
                  <p:oleObj spid="_x0000_s50384" name="Equation" r:id="rId13" imgW="132588000" imgH="21945600" progId="Equation.DSMT4">
                    <p:embed/>
                  </p:oleObj>
                </mc:Choice>
                <mc:Fallback>
                  <p:oleObj name="Equation" r:id="rId13" imgW="132588000" imgH="21945600" progId="Equation.DSMT4">
                    <p:embed/>
                    <p:pic>
                      <p:nvPicPr>
                        <p:cNvPr id="0" name="对象 48"/>
                        <p:cNvPicPr/>
                        <p:nvPr/>
                      </p:nvPicPr>
                      <p:blipFill>
                        <a:blip r:embed="rId14"/>
                        <a:stretch>
                          <a:fillRect/>
                        </a:stretch>
                      </p:blipFill>
                      <p:spPr>
                        <a:xfrm>
                          <a:off x="3563309" y="2694968"/>
                          <a:ext cx="5524500" cy="914400"/>
                        </a:xfrm>
                        <a:prstGeom prst="rect">
                          <a:avLst/>
                        </a:prstGeom>
                      </p:spPr>
                    </p:pic>
                  </p:oleObj>
                </mc:Fallback>
              </mc:AlternateContent>
            </a:graphicData>
          </a:graphic>
        </p:graphicFrame>
      </p:grpSp>
      <p:graphicFrame>
        <p:nvGraphicFramePr>
          <p:cNvPr id="50" name="对象 49"/>
          <p:cNvGraphicFramePr>
            <a:graphicFrameLocks noChangeAspect="1"/>
          </p:cNvGraphicFramePr>
          <p:nvPr/>
        </p:nvGraphicFramePr>
        <p:xfrm>
          <a:off x="1057740" y="4693895"/>
          <a:ext cx="10947400" cy="914400"/>
        </p:xfrm>
        <a:graphic>
          <a:graphicData uri="http://schemas.openxmlformats.org/presentationml/2006/ole">
            <mc:AlternateContent xmlns:mc="http://schemas.openxmlformats.org/markup-compatibility/2006">
              <mc:Choice xmlns:v="urn:schemas-microsoft-com:vml" Requires="v">
                <p:oleObj spid="_x0000_s50385" name="Equation" r:id="rId15" imgW="262737600" imgH="21945600" progId="Equation.DSMT4">
                  <p:embed/>
                </p:oleObj>
              </mc:Choice>
              <mc:Fallback>
                <p:oleObj name="Equation" r:id="rId15" imgW="262737600" imgH="21945600" progId="Equation.DSMT4">
                  <p:embed/>
                  <p:pic>
                    <p:nvPicPr>
                      <p:cNvPr id="0" name="对象 49"/>
                      <p:cNvPicPr/>
                      <p:nvPr/>
                    </p:nvPicPr>
                    <p:blipFill>
                      <a:blip r:embed="rId16"/>
                      <a:stretch>
                        <a:fillRect/>
                      </a:stretch>
                    </p:blipFill>
                    <p:spPr>
                      <a:xfrm>
                        <a:off x="1057740" y="4693895"/>
                        <a:ext cx="10947400" cy="914400"/>
                      </a:xfrm>
                      <a:prstGeom prst="rect">
                        <a:avLst/>
                      </a:prstGeom>
                    </p:spPr>
                  </p:pic>
                </p:oleObj>
              </mc:Fallback>
            </mc:AlternateContent>
          </a:graphicData>
        </a:graphic>
      </p:graphicFrame>
      <p:graphicFrame>
        <p:nvGraphicFramePr>
          <p:cNvPr id="51" name="对象 50"/>
          <p:cNvGraphicFramePr>
            <a:graphicFrameLocks noChangeAspect="1"/>
          </p:cNvGraphicFramePr>
          <p:nvPr/>
        </p:nvGraphicFramePr>
        <p:xfrm>
          <a:off x="1057740" y="5566194"/>
          <a:ext cx="6057900" cy="558800"/>
        </p:xfrm>
        <a:graphic>
          <a:graphicData uri="http://schemas.openxmlformats.org/presentationml/2006/ole">
            <mc:AlternateContent xmlns:mc="http://schemas.openxmlformats.org/markup-compatibility/2006">
              <mc:Choice xmlns:v="urn:schemas-microsoft-com:vml" Requires="v">
                <p:oleObj spid="_x0000_s50386" name="Equation" r:id="rId17" imgW="145389600" imgH="13411200" progId="Equation.DSMT4">
                  <p:embed/>
                </p:oleObj>
              </mc:Choice>
              <mc:Fallback>
                <p:oleObj name="Equation" r:id="rId17" imgW="145389600" imgH="13411200" progId="Equation.DSMT4">
                  <p:embed/>
                  <p:pic>
                    <p:nvPicPr>
                      <p:cNvPr id="0" name="对象 50"/>
                      <p:cNvPicPr/>
                      <p:nvPr/>
                    </p:nvPicPr>
                    <p:blipFill>
                      <a:blip r:embed="rId18"/>
                      <a:stretch>
                        <a:fillRect/>
                      </a:stretch>
                    </p:blipFill>
                    <p:spPr>
                      <a:xfrm>
                        <a:off x="1057740" y="5566194"/>
                        <a:ext cx="6057900" cy="558800"/>
                      </a:xfrm>
                      <a:prstGeom prst="rect">
                        <a:avLst/>
                      </a:prstGeom>
                    </p:spPr>
                  </p:pic>
                </p:oleObj>
              </mc:Fallback>
            </mc:AlternateContent>
          </a:graphicData>
        </a:graphic>
      </p:graphicFrame>
      <p:graphicFrame>
        <p:nvGraphicFramePr>
          <p:cNvPr id="53" name="对象 52"/>
          <p:cNvGraphicFramePr>
            <a:graphicFrameLocks noChangeAspect="1"/>
          </p:cNvGraphicFramePr>
          <p:nvPr/>
        </p:nvGraphicFramePr>
        <p:xfrm>
          <a:off x="1057740" y="6162675"/>
          <a:ext cx="1854200" cy="558800"/>
        </p:xfrm>
        <a:graphic>
          <a:graphicData uri="http://schemas.openxmlformats.org/presentationml/2006/ole">
            <mc:AlternateContent xmlns:mc="http://schemas.openxmlformats.org/markup-compatibility/2006">
              <mc:Choice xmlns:v="urn:schemas-microsoft-com:vml" Requires="v">
                <p:oleObj spid="_x0000_s50387" name="Equation" r:id="rId19" imgW="44500800" imgH="13411200" progId="Equation.DSMT4">
                  <p:embed/>
                </p:oleObj>
              </mc:Choice>
              <mc:Fallback>
                <p:oleObj name="Equation" r:id="rId19" imgW="44500800" imgH="13411200" progId="Equation.DSMT4">
                  <p:embed/>
                  <p:pic>
                    <p:nvPicPr>
                      <p:cNvPr id="0" name="对象 52"/>
                      <p:cNvPicPr/>
                      <p:nvPr/>
                    </p:nvPicPr>
                    <p:blipFill>
                      <a:blip r:embed="rId20"/>
                      <a:stretch>
                        <a:fillRect/>
                      </a:stretch>
                    </p:blipFill>
                    <p:spPr>
                      <a:xfrm>
                        <a:off x="1057740" y="6162675"/>
                        <a:ext cx="1854200" cy="558800"/>
                      </a:xfrm>
                      <a:prstGeom prst="rect">
                        <a:avLst/>
                      </a:prstGeom>
                    </p:spPr>
                  </p:pic>
                </p:oleObj>
              </mc:Fallback>
            </mc:AlternateContent>
          </a:graphicData>
        </a:graphic>
      </p:graphicFrame>
      <p:sp>
        <p:nvSpPr>
          <p:cNvPr id="23" name="文本框 22"/>
          <p:cNvSpPr txBox="1"/>
          <p:nvPr/>
        </p:nvSpPr>
        <p:spPr>
          <a:xfrm>
            <a:off x="1164017" y="386555"/>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046796" y="509666"/>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P13</a:t>
            </a:r>
            <a:r>
              <a:rPr lang="zh-CN" altLang="en-US" sz="2800" b="1">
                <a:solidFill>
                  <a:schemeClr val="accent4">
                    <a:lumMod val="75000"/>
                  </a:schemeClr>
                </a:solidFill>
              </a:rPr>
              <a:t>练习 </a:t>
            </a:r>
            <a:r>
              <a:rPr lang="en-US" altLang="zh-CN" sz="2800" b="1">
                <a:solidFill>
                  <a:schemeClr val="accent4">
                    <a:lumMod val="75000"/>
                  </a:schemeClr>
                </a:solidFill>
              </a:rPr>
              <a:t>T1】</a:t>
            </a:r>
            <a:endParaRPr lang="zh-CN" altLang="en-US" sz="2800" b="1" dirty="0">
              <a:solidFill>
                <a:schemeClr val="accent4">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5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25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25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250"/>
                                        <p:tgtEl>
                                          <p:spTgt spid="4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left)">
                                      <p:cBhvr>
                                        <p:cTn id="46" dur="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950385" y="2117313"/>
            <a:ext cx="10130367" cy="3540124"/>
            <a:chOff x="950385" y="2117313"/>
            <a:chExt cx="10130367" cy="3540124"/>
          </a:xfrm>
        </p:grpSpPr>
        <p:sp>
          <p:nvSpPr>
            <p:cNvPr id="3" name="矩形 2"/>
            <p:cNvSpPr/>
            <p:nvPr/>
          </p:nvSpPr>
          <p:spPr>
            <a:xfrm>
              <a:off x="950385" y="2117313"/>
              <a:ext cx="10130367" cy="3540124"/>
            </a:xfrm>
            <a:prstGeom prst="rect">
              <a:avLst/>
            </a:prstGeom>
            <a:solidFill>
              <a:srgbClr val="FFFAB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defRPr/>
              </a:pPr>
              <a:endParaRPr lang="zh-CN" altLang="en-US" sz="2400"/>
            </a:p>
          </p:txBody>
        </p:sp>
        <p:sp>
          <p:nvSpPr>
            <p:cNvPr id="4" name="矩形 3"/>
            <p:cNvSpPr/>
            <p:nvPr/>
          </p:nvSpPr>
          <p:spPr>
            <a:xfrm>
              <a:off x="1335618" y="2326863"/>
              <a:ext cx="9484783" cy="2214837"/>
            </a:xfrm>
            <a:prstGeom prst="rect">
              <a:avLst/>
            </a:prstGeom>
            <a:noFill/>
            <a:ln w="9525">
              <a:noFill/>
            </a:ln>
          </p:spPr>
          <p:txBody>
            <a:bodyPr>
              <a:spAutoFit/>
            </a:bodyPr>
            <a:lstStyle/>
            <a:p>
              <a:pPr marL="609600" indent="-609600">
                <a:lnSpc>
                  <a:spcPct val="150000"/>
                </a:lnSpc>
                <a:buFont typeface="Times New Roman" panose="02020603050405020304" pitchFamily="18" charset="0"/>
                <a:buAutoNum type="arabicPeriod"/>
              </a:pPr>
              <a:r>
                <a:rPr lang="zh-CN" altLang="en-US" sz="3200" b="1" dirty="0">
                  <a:solidFill>
                    <a:srgbClr val="0000FF"/>
                  </a:solidFill>
                </a:rPr>
                <a:t>运算顺序</a:t>
              </a:r>
              <a:r>
                <a:rPr lang="zh-CN" altLang="en-US" sz="3200" b="1" dirty="0"/>
                <a:t>：先算</a:t>
              </a:r>
              <a:r>
                <a:rPr lang="zh-CN" altLang="en-US" sz="3200" b="1" dirty="0">
                  <a:solidFill>
                    <a:srgbClr val="FF00FF"/>
                  </a:solidFill>
                </a:rPr>
                <a:t>乘方</a:t>
              </a:r>
              <a:r>
                <a:rPr lang="zh-CN" altLang="en-US" sz="3200" b="1" dirty="0"/>
                <a:t>，再算</a:t>
              </a:r>
              <a:r>
                <a:rPr lang="zh-CN" altLang="en-US" sz="3200" b="1" dirty="0">
                  <a:solidFill>
                    <a:srgbClr val="FF00FF"/>
                  </a:solidFill>
                </a:rPr>
                <a:t>乘除</a:t>
              </a:r>
              <a:r>
                <a:rPr lang="zh-CN" altLang="en-US" sz="3200" b="1" dirty="0"/>
                <a:t>，最后算</a:t>
              </a:r>
              <a:r>
                <a:rPr lang="zh-CN" altLang="en-US" sz="3200" b="1" dirty="0">
                  <a:solidFill>
                    <a:srgbClr val="FF00FF"/>
                  </a:solidFill>
                </a:rPr>
                <a:t>加减</a:t>
              </a:r>
              <a:r>
                <a:rPr lang="zh-CN" altLang="en-US" sz="3200" b="1" dirty="0"/>
                <a:t>，如果有括号，要先算</a:t>
              </a:r>
              <a:r>
                <a:rPr lang="zh-CN" altLang="en-US" sz="3200" b="1" dirty="0">
                  <a:solidFill>
                    <a:srgbClr val="FF00FF"/>
                  </a:solidFill>
                </a:rPr>
                <a:t>括号里面</a:t>
              </a:r>
              <a:r>
                <a:rPr lang="zh-CN" altLang="en-US" sz="3200" b="1"/>
                <a:t>的</a:t>
              </a:r>
              <a:r>
                <a:rPr lang="en-US" altLang="zh-CN" sz="3200" b="1"/>
                <a:t>. </a:t>
              </a:r>
              <a:r>
                <a:rPr lang="zh-CN" altLang="en-US" sz="3200" b="1"/>
                <a:t>运算</a:t>
              </a:r>
              <a:r>
                <a:rPr lang="zh-CN" altLang="en-US" sz="3200" b="1" dirty="0"/>
                <a:t>结果中的二次根式必须化为</a:t>
              </a:r>
              <a:r>
                <a:rPr lang="zh-CN" altLang="en-US" sz="3200" b="1" dirty="0">
                  <a:solidFill>
                    <a:srgbClr val="FF00FF"/>
                  </a:solidFill>
                </a:rPr>
                <a:t>最简二次根式</a:t>
              </a:r>
              <a:r>
                <a:rPr lang="en-US" altLang="zh-CN" sz="3200" b="1" dirty="0"/>
                <a:t>.</a:t>
              </a:r>
              <a:endParaRPr lang="zh-CN" altLang="en-US" sz="3200" b="1" dirty="0"/>
            </a:p>
          </p:txBody>
        </p:sp>
      </p:grpSp>
      <p:sp>
        <p:nvSpPr>
          <p:cNvPr id="5" name="矩形 4"/>
          <p:cNvSpPr/>
          <p:nvPr/>
        </p:nvSpPr>
        <p:spPr>
          <a:xfrm>
            <a:off x="1335618" y="4581112"/>
            <a:ext cx="9484783" cy="737510"/>
          </a:xfrm>
          <a:prstGeom prst="rect">
            <a:avLst/>
          </a:prstGeom>
          <a:noFill/>
          <a:ln w="9525">
            <a:noFill/>
          </a:ln>
        </p:spPr>
        <p:txBody>
          <a:bodyPr>
            <a:spAutoFit/>
          </a:bodyPr>
          <a:lstStyle/>
          <a:p>
            <a:pPr marL="609600" indent="-609600">
              <a:lnSpc>
                <a:spcPct val="150000"/>
              </a:lnSpc>
              <a:buFont typeface="Times New Roman" panose="02020603050405020304" pitchFamily="18" charset="0"/>
              <a:buAutoNum type="arabicPeriod" startAt="2"/>
            </a:pPr>
            <a:r>
              <a:rPr lang="zh-CN" altLang="en-US" sz="3200" b="1"/>
              <a:t>多项式的运算法则</a:t>
            </a:r>
            <a:r>
              <a:rPr lang="zh-CN" altLang="en-US" sz="3200" b="1" dirty="0"/>
              <a:t>对二次根式的运算同样适用</a:t>
            </a:r>
            <a:r>
              <a:rPr lang="en-US" altLang="zh-CN" sz="3200" b="1" dirty="0"/>
              <a:t>.</a:t>
            </a:r>
            <a:endParaRPr lang="zh-CN" altLang="en-US" sz="3200" b="1" dirty="0"/>
          </a:p>
        </p:txBody>
      </p:sp>
      <p:sp>
        <p:nvSpPr>
          <p:cNvPr id="6" name="矩形: 圆角 5"/>
          <p:cNvSpPr/>
          <p:nvPr/>
        </p:nvSpPr>
        <p:spPr>
          <a:xfrm>
            <a:off x="1207205" y="838126"/>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7</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7" name="Text Box 6"/>
          <p:cNvSpPr txBox="1"/>
          <p:nvPr/>
        </p:nvSpPr>
        <p:spPr>
          <a:xfrm>
            <a:off x="2964875" y="850826"/>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aphicFrame>
        <p:nvGraphicFramePr>
          <p:cNvPr id="8" name="对象 7"/>
          <p:cNvGraphicFramePr>
            <a:graphicFrameLocks noChangeAspect="1"/>
          </p:cNvGraphicFramePr>
          <p:nvPr/>
        </p:nvGraphicFramePr>
        <p:xfrm>
          <a:off x="4309373" y="852280"/>
          <a:ext cx="5384800" cy="825500"/>
        </p:xfrm>
        <a:graphic>
          <a:graphicData uri="http://schemas.openxmlformats.org/presentationml/2006/ole">
            <mc:AlternateContent xmlns:mc="http://schemas.openxmlformats.org/markup-compatibility/2006">
              <mc:Choice xmlns:v="urn:schemas-microsoft-com:vml" Requires="v">
                <p:oleObj spid="_x0000_s51214" name="Equation" r:id="rId1" imgW="129235200" imgH="19812000" progId="Equation.DSMT4">
                  <p:embed/>
                </p:oleObj>
              </mc:Choice>
              <mc:Fallback>
                <p:oleObj name="Equation" r:id="rId1" imgW="129235200" imgH="19812000" progId="Equation.DSMT4">
                  <p:embed/>
                  <p:pic>
                    <p:nvPicPr>
                      <p:cNvPr id="0" name="对象 3"/>
                      <p:cNvPicPr/>
                      <p:nvPr/>
                    </p:nvPicPr>
                    <p:blipFill>
                      <a:blip r:embed="rId2"/>
                      <a:stretch>
                        <a:fillRect/>
                      </a:stretch>
                    </p:blipFill>
                    <p:spPr>
                      <a:xfrm>
                        <a:off x="4309373" y="852280"/>
                        <a:ext cx="5384800" cy="8255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p:cNvSpPr/>
          <p:nvPr/>
        </p:nvSpPr>
        <p:spPr>
          <a:xfrm>
            <a:off x="1207205" y="448498"/>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7</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 name="Text Box 6"/>
          <p:cNvSpPr txBox="1"/>
          <p:nvPr/>
        </p:nvSpPr>
        <p:spPr>
          <a:xfrm>
            <a:off x="2964875" y="461198"/>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aphicFrame>
        <p:nvGraphicFramePr>
          <p:cNvPr id="4" name="对象 3"/>
          <p:cNvGraphicFramePr>
            <a:graphicFrameLocks noChangeAspect="1"/>
          </p:cNvGraphicFramePr>
          <p:nvPr/>
        </p:nvGraphicFramePr>
        <p:xfrm>
          <a:off x="4309373" y="462652"/>
          <a:ext cx="5384800" cy="825500"/>
        </p:xfrm>
        <a:graphic>
          <a:graphicData uri="http://schemas.openxmlformats.org/presentationml/2006/ole">
            <mc:AlternateContent xmlns:mc="http://schemas.openxmlformats.org/markup-compatibility/2006">
              <mc:Choice xmlns:v="urn:schemas-microsoft-com:vml" Requires="v">
                <p:oleObj spid="_x0000_s41226" name="Equation" r:id="rId1" imgW="129235200" imgH="19812000" progId="Equation.DSMT4">
                  <p:embed/>
                </p:oleObj>
              </mc:Choice>
              <mc:Fallback>
                <p:oleObj name="Equation" r:id="rId1" imgW="129235200" imgH="19812000" progId="Equation.DSMT4">
                  <p:embed/>
                  <p:pic>
                    <p:nvPicPr>
                      <p:cNvPr id="0" name="对象 3"/>
                      <p:cNvPicPr/>
                      <p:nvPr/>
                    </p:nvPicPr>
                    <p:blipFill>
                      <a:blip r:embed="rId2"/>
                      <a:stretch>
                        <a:fillRect/>
                      </a:stretch>
                    </p:blipFill>
                    <p:spPr>
                      <a:xfrm>
                        <a:off x="4309373" y="462652"/>
                        <a:ext cx="5384800" cy="825500"/>
                      </a:xfrm>
                      <a:prstGeom prst="rect">
                        <a:avLst/>
                      </a:prstGeom>
                    </p:spPr>
                  </p:pic>
                </p:oleObj>
              </mc:Fallback>
            </mc:AlternateContent>
          </a:graphicData>
        </a:graphic>
      </p:graphicFrame>
      <p:graphicFrame>
        <p:nvGraphicFramePr>
          <p:cNvPr id="18" name="对象 17"/>
          <p:cNvGraphicFramePr>
            <a:graphicFrameLocks noChangeAspect="1"/>
          </p:cNvGraphicFramePr>
          <p:nvPr/>
        </p:nvGraphicFramePr>
        <p:xfrm>
          <a:off x="2104246" y="1625600"/>
          <a:ext cx="5283200" cy="825500"/>
        </p:xfrm>
        <a:graphic>
          <a:graphicData uri="http://schemas.openxmlformats.org/presentationml/2006/ole">
            <mc:AlternateContent xmlns:mc="http://schemas.openxmlformats.org/markup-compatibility/2006">
              <mc:Choice xmlns:v="urn:schemas-microsoft-com:vml" Requires="v">
                <p:oleObj spid="_x0000_s41227" name="Equation" r:id="rId3" imgW="126796800" imgH="19812000" progId="Equation.DSMT4">
                  <p:embed/>
                </p:oleObj>
              </mc:Choice>
              <mc:Fallback>
                <p:oleObj name="Equation" r:id="rId3" imgW="126796800" imgH="19812000" progId="Equation.DSMT4">
                  <p:embed/>
                  <p:pic>
                    <p:nvPicPr>
                      <p:cNvPr id="0" name="对象 13"/>
                      <p:cNvPicPr/>
                      <p:nvPr/>
                    </p:nvPicPr>
                    <p:blipFill>
                      <a:blip r:embed="rId4"/>
                      <a:stretch>
                        <a:fillRect/>
                      </a:stretch>
                    </p:blipFill>
                    <p:spPr>
                      <a:xfrm>
                        <a:off x="2104246" y="1625600"/>
                        <a:ext cx="5283200" cy="825500"/>
                      </a:xfrm>
                      <a:prstGeom prst="rect">
                        <a:avLst/>
                      </a:prstGeom>
                    </p:spPr>
                  </p:pic>
                </p:oleObj>
              </mc:Fallback>
            </mc:AlternateContent>
          </a:graphicData>
        </a:graphic>
      </p:graphicFrame>
      <p:graphicFrame>
        <p:nvGraphicFramePr>
          <p:cNvPr id="19" name="对象 18"/>
          <p:cNvGraphicFramePr>
            <a:graphicFrameLocks noChangeAspect="1"/>
          </p:cNvGraphicFramePr>
          <p:nvPr/>
        </p:nvGraphicFramePr>
        <p:xfrm>
          <a:off x="1738612" y="2526622"/>
          <a:ext cx="4762500" cy="1206500"/>
        </p:xfrm>
        <a:graphic>
          <a:graphicData uri="http://schemas.openxmlformats.org/presentationml/2006/ole">
            <mc:AlternateContent xmlns:mc="http://schemas.openxmlformats.org/markup-compatibility/2006">
              <mc:Choice xmlns:v="urn:schemas-microsoft-com:vml" Requires="v">
                <p:oleObj spid="_x0000_s41228" name="Equation" r:id="rId5" imgW="114300000" imgH="28956000" progId="Equation.DSMT4">
                  <p:embed/>
                </p:oleObj>
              </mc:Choice>
              <mc:Fallback>
                <p:oleObj name="Equation" r:id="rId5" imgW="114300000" imgH="28956000" progId="Equation.DSMT4">
                  <p:embed/>
                  <p:pic>
                    <p:nvPicPr>
                      <p:cNvPr id="0" name="对象 26"/>
                      <p:cNvPicPr/>
                      <p:nvPr/>
                    </p:nvPicPr>
                    <p:blipFill>
                      <a:blip r:embed="rId6"/>
                      <a:stretch>
                        <a:fillRect/>
                      </a:stretch>
                    </p:blipFill>
                    <p:spPr>
                      <a:xfrm>
                        <a:off x="1738612" y="2526622"/>
                        <a:ext cx="4762500" cy="1206500"/>
                      </a:xfrm>
                      <a:prstGeom prst="rect">
                        <a:avLst/>
                      </a:prstGeom>
                    </p:spPr>
                  </p:pic>
                </p:oleObj>
              </mc:Fallback>
            </mc:AlternateContent>
          </a:graphicData>
        </a:graphic>
      </p:graphicFrame>
      <p:graphicFrame>
        <p:nvGraphicFramePr>
          <p:cNvPr id="31" name="对象 30"/>
          <p:cNvGraphicFramePr>
            <a:graphicFrameLocks noChangeAspect="1"/>
          </p:cNvGraphicFramePr>
          <p:nvPr/>
        </p:nvGraphicFramePr>
        <p:xfrm>
          <a:off x="1738612" y="3755636"/>
          <a:ext cx="3225800" cy="1206500"/>
        </p:xfrm>
        <a:graphic>
          <a:graphicData uri="http://schemas.openxmlformats.org/presentationml/2006/ole">
            <mc:AlternateContent xmlns:mc="http://schemas.openxmlformats.org/markup-compatibility/2006">
              <mc:Choice xmlns:v="urn:schemas-microsoft-com:vml" Requires="v">
                <p:oleObj spid="_x0000_s41229" name="Equation" r:id="rId7" imgW="77419200" imgH="28956000" progId="Equation.DSMT4">
                  <p:embed/>
                </p:oleObj>
              </mc:Choice>
              <mc:Fallback>
                <p:oleObj name="Equation" r:id="rId7" imgW="77419200" imgH="28956000" progId="Equation.DSMT4">
                  <p:embed/>
                  <p:pic>
                    <p:nvPicPr>
                      <p:cNvPr id="0" name="对象 18"/>
                      <p:cNvPicPr/>
                      <p:nvPr/>
                    </p:nvPicPr>
                    <p:blipFill>
                      <a:blip r:embed="rId8"/>
                      <a:stretch>
                        <a:fillRect/>
                      </a:stretch>
                    </p:blipFill>
                    <p:spPr>
                      <a:xfrm>
                        <a:off x="1738612" y="3755636"/>
                        <a:ext cx="3225800" cy="1206500"/>
                      </a:xfrm>
                      <a:prstGeom prst="rect">
                        <a:avLst/>
                      </a:prstGeom>
                    </p:spPr>
                  </p:pic>
                </p:oleObj>
              </mc:Fallback>
            </mc:AlternateContent>
          </a:graphicData>
        </a:graphic>
      </p:graphicFrame>
      <p:graphicFrame>
        <p:nvGraphicFramePr>
          <p:cNvPr id="32" name="对象 31"/>
          <p:cNvGraphicFramePr>
            <a:graphicFrameLocks noChangeAspect="1"/>
          </p:cNvGraphicFramePr>
          <p:nvPr/>
        </p:nvGraphicFramePr>
        <p:xfrm>
          <a:off x="1738612" y="5187246"/>
          <a:ext cx="2870200" cy="1206500"/>
        </p:xfrm>
        <a:graphic>
          <a:graphicData uri="http://schemas.openxmlformats.org/presentationml/2006/ole">
            <mc:AlternateContent xmlns:mc="http://schemas.openxmlformats.org/markup-compatibility/2006">
              <mc:Choice xmlns:v="urn:schemas-microsoft-com:vml" Requires="v">
                <p:oleObj spid="_x0000_s41230" name="Equation" r:id="rId9" imgW="68884800" imgH="28956000" progId="Equation.DSMT4">
                  <p:embed/>
                </p:oleObj>
              </mc:Choice>
              <mc:Fallback>
                <p:oleObj name="Equation" r:id="rId9" imgW="68884800" imgH="28956000" progId="Equation.DSMT4">
                  <p:embed/>
                  <p:pic>
                    <p:nvPicPr>
                      <p:cNvPr id="0" name="对象 30"/>
                      <p:cNvPicPr/>
                      <p:nvPr/>
                    </p:nvPicPr>
                    <p:blipFill>
                      <a:blip r:embed="rId10"/>
                      <a:stretch>
                        <a:fillRect/>
                      </a:stretch>
                    </p:blipFill>
                    <p:spPr>
                      <a:xfrm>
                        <a:off x="1738612" y="5187246"/>
                        <a:ext cx="2870200" cy="1206500"/>
                      </a:xfrm>
                      <a:prstGeom prst="rect">
                        <a:avLst/>
                      </a:prstGeom>
                    </p:spPr>
                  </p:pic>
                </p:oleObj>
              </mc:Fallback>
            </mc:AlternateContent>
          </a:graphicData>
        </a:graphic>
      </p:graphicFrame>
      <p:graphicFrame>
        <p:nvGraphicFramePr>
          <p:cNvPr id="33" name="对象 32"/>
          <p:cNvGraphicFramePr>
            <a:graphicFrameLocks noChangeAspect="1"/>
          </p:cNvGraphicFramePr>
          <p:nvPr/>
        </p:nvGraphicFramePr>
        <p:xfrm>
          <a:off x="4745846" y="5199946"/>
          <a:ext cx="2260600" cy="1181100"/>
        </p:xfrm>
        <a:graphic>
          <a:graphicData uri="http://schemas.openxmlformats.org/presentationml/2006/ole">
            <mc:AlternateContent xmlns:mc="http://schemas.openxmlformats.org/markup-compatibility/2006">
              <mc:Choice xmlns:v="urn:schemas-microsoft-com:vml" Requires="v">
                <p:oleObj spid="_x0000_s41231" name="Equation" r:id="rId11" imgW="54254400" imgH="28346400" progId="Equation.DSMT4">
                  <p:embed/>
                </p:oleObj>
              </mc:Choice>
              <mc:Fallback>
                <p:oleObj name="Equation" r:id="rId11" imgW="54254400" imgH="28346400" progId="Equation.DSMT4">
                  <p:embed/>
                  <p:pic>
                    <p:nvPicPr>
                      <p:cNvPr id="0" name="对象 31"/>
                      <p:cNvPicPr/>
                      <p:nvPr/>
                    </p:nvPicPr>
                    <p:blipFill>
                      <a:blip r:embed="rId12"/>
                      <a:stretch>
                        <a:fillRect/>
                      </a:stretch>
                    </p:blipFill>
                    <p:spPr>
                      <a:xfrm>
                        <a:off x="4745846" y="5199946"/>
                        <a:ext cx="2260600" cy="1181100"/>
                      </a:xfrm>
                      <a:prstGeom prst="rect">
                        <a:avLst/>
                      </a:prstGeom>
                    </p:spPr>
                  </p:pic>
                </p:oleObj>
              </mc:Fallback>
            </mc:AlternateContent>
          </a:graphicData>
        </a:graphic>
      </p:graphicFrame>
      <p:graphicFrame>
        <p:nvGraphicFramePr>
          <p:cNvPr id="34" name="对象 33"/>
          <p:cNvGraphicFramePr>
            <a:graphicFrameLocks noChangeAspect="1"/>
          </p:cNvGraphicFramePr>
          <p:nvPr/>
        </p:nvGraphicFramePr>
        <p:xfrm>
          <a:off x="7143480" y="5199946"/>
          <a:ext cx="1638300" cy="1181100"/>
        </p:xfrm>
        <a:graphic>
          <a:graphicData uri="http://schemas.openxmlformats.org/presentationml/2006/ole">
            <mc:AlternateContent xmlns:mc="http://schemas.openxmlformats.org/markup-compatibility/2006">
              <mc:Choice xmlns:v="urn:schemas-microsoft-com:vml" Requires="v">
                <p:oleObj spid="_x0000_s41232" name="Equation" r:id="rId13" imgW="39319200" imgH="28346400" progId="Equation.DSMT4">
                  <p:embed/>
                </p:oleObj>
              </mc:Choice>
              <mc:Fallback>
                <p:oleObj name="Equation" r:id="rId13" imgW="39319200" imgH="28346400" progId="Equation.DSMT4">
                  <p:embed/>
                  <p:pic>
                    <p:nvPicPr>
                      <p:cNvPr id="0" name="对象 32"/>
                      <p:cNvPicPr/>
                      <p:nvPr/>
                    </p:nvPicPr>
                    <p:blipFill>
                      <a:blip r:embed="rId14"/>
                      <a:stretch>
                        <a:fillRect/>
                      </a:stretch>
                    </p:blipFill>
                    <p:spPr>
                      <a:xfrm>
                        <a:off x="7143480" y="5199946"/>
                        <a:ext cx="1638300" cy="1181100"/>
                      </a:xfrm>
                      <a:prstGeom prst="rect">
                        <a:avLst/>
                      </a:prstGeom>
                    </p:spPr>
                  </p:pic>
                </p:oleObj>
              </mc:Fallback>
            </mc:AlternateContent>
          </a:graphicData>
        </a:graphic>
      </p:graphicFrame>
      <p:sp>
        <p:nvSpPr>
          <p:cNvPr id="35" name="Text Box 3"/>
          <p:cNvSpPr txBox="1"/>
          <p:nvPr/>
        </p:nvSpPr>
        <p:spPr>
          <a:xfrm>
            <a:off x="1094774" y="1671335"/>
            <a:ext cx="1794719" cy="646331"/>
          </a:xfrm>
          <a:prstGeom prst="rect">
            <a:avLst/>
          </a:prstGeom>
          <a:noFill/>
          <a:ln w="9525">
            <a:noFill/>
          </a:ln>
        </p:spPr>
        <p:txBody>
          <a:bodyPr wrap="square">
            <a:spAutoFit/>
          </a:bodyPr>
          <a:lstStyle/>
          <a:p>
            <a:pPr eaLnBrk="0" hangingPunct="0"/>
            <a:r>
              <a:rPr lang="zh-CN" altLang="en-US" sz="3600" b="1">
                <a:solidFill>
                  <a:srgbClr val="0000FF"/>
                </a:solidFill>
                <a:ea typeface="+mj-ea"/>
                <a:cs typeface="仿宋" panose="02010609060101010101" pitchFamily="49" charset="-122"/>
              </a:rPr>
              <a:t>解：</a:t>
            </a:r>
            <a:endParaRPr lang="en-US" altLang="zh-CN" sz="3600" b="1">
              <a:solidFill>
                <a:srgbClr val="0000FF"/>
              </a:solidFill>
              <a:latin typeface="Times New Roman" panose="02020603050405020304" pitchFamily="18" charset="0"/>
              <a:ea typeface="黑体" panose="02010609060101010101" charset="-122"/>
            </a:endParaRPr>
          </a:p>
        </p:txBody>
      </p:sp>
      <p:grpSp>
        <p:nvGrpSpPr>
          <p:cNvPr id="44" name="组合 43"/>
          <p:cNvGrpSpPr/>
          <p:nvPr/>
        </p:nvGrpSpPr>
        <p:grpSpPr>
          <a:xfrm>
            <a:off x="8396918" y="1192688"/>
            <a:ext cx="3283291" cy="3809204"/>
            <a:chOff x="3774377" y="2156283"/>
            <a:chExt cx="3283291" cy="3809206"/>
          </a:xfrm>
        </p:grpSpPr>
        <p:pic>
          <p:nvPicPr>
            <p:cNvPr id="45" name="图片 4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893347" y="2156283"/>
              <a:ext cx="3071854" cy="3809206"/>
            </a:xfrm>
            <a:prstGeom prst="rect">
              <a:avLst/>
            </a:prstGeom>
          </p:spPr>
        </p:pic>
        <p:sp>
          <p:nvSpPr>
            <p:cNvPr id="46" name="文本框 53"/>
            <p:cNvSpPr txBox="1"/>
            <p:nvPr/>
          </p:nvSpPr>
          <p:spPr>
            <a:xfrm>
              <a:off x="3774377" y="2585663"/>
              <a:ext cx="3283291" cy="2968507"/>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pPr algn="ctr">
                <a:lnSpc>
                  <a:spcPct val="120000"/>
                </a:lnSpc>
              </a:pPr>
              <a:r>
                <a:rPr lang="zh-CN" altLang="en-US" sz="3200" b="1" spc="-150">
                  <a:latin typeface="仿宋" panose="02010609060101010101" pitchFamily="49" charset="-122"/>
                  <a:ea typeface="仿宋" panose="02010609060101010101" pitchFamily="49" charset="-122"/>
                </a:rPr>
                <a:t>分母含二次根式的运算一般先将分母有理化，然后按照二次根式的运算方法计算</a:t>
              </a:r>
              <a:endParaRPr lang="en-US" altLang="zh-CN" sz="3200" b="1" spc="-150">
                <a:latin typeface="仿宋" panose="02010609060101010101" pitchFamily="49" charset="-122"/>
                <a:ea typeface="仿宋"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25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25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ppt_h/2"/>
                                          </p:val>
                                        </p:tav>
                                        <p:tav tm="100000">
                                          <p:val>
                                            <p:strVal val="#ppt_y"/>
                                          </p:val>
                                        </p:tav>
                                      </p:tavLst>
                                    </p:anim>
                                    <p:anim calcmode="lin" valueType="num">
                                      <p:cBhvr>
                                        <p:cTn id="24" dur="500" fill="hold"/>
                                        <p:tgtEl>
                                          <p:spTgt spid="44"/>
                                        </p:tgtEl>
                                        <p:attrNameLst>
                                          <p:attrName>ppt_w</p:attrName>
                                        </p:attrNameLst>
                                      </p:cBhvr>
                                      <p:tavLst>
                                        <p:tav tm="0">
                                          <p:val>
                                            <p:strVal val="#ppt_w"/>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25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25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705"/>
</p:tagLst>
</file>

<file path=ppt/tags/tag2.xml><?xml version="1.0" encoding="utf-8"?>
<p:tagLst xmlns:p="http://schemas.openxmlformats.org/presentationml/2006/main">
  <p:tag name="AS_UNIQUEID" val="713"/>
</p:tagLst>
</file>

<file path=ppt/tags/tag3.xml><?xml version="1.0" encoding="utf-8"?>
<p:tagLst xmlns:p="http://schemas.openxmlformats.org/presentationml/2006/main">
  <p:tag name="AS_UNIQUEID" val="714"/>
</p:tagLst>
</file>

<file path=ppt/tags/tag4.xml><?xml version="1.0" encoding="utf-8"?>
<p:tagLst xmlns:p="http://schemas.openxmlformats.org/presentationml/2006/main">
  <p:tag name="AS_UNIQUEID" val="715"/>
</p:tagLst>
</file>

<file path=ppt/tags/tag5.xml><?xml version="1.0" encoding="utf-8"?>
<p:tagLst xmlns:p="http://schemas.openxmlformats.org/presentationml/2006/main">
  <p:tag name="AS_UNIQUEID" val="42"/>
</p:tagLst>
</file>

<file path=ppt/tags/tag6.xml><?xml version="1.0" encoding="utf-8"?>
<p:tagLst xmlns:p="http://schemas.openxmlformats.org/presentationml/2006/main">
  <p:tag name="AS_UNIQUEID" val="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楷新">
      <a:majorFont>
        <a:latin typeface="Times New Roman"/>
        <a:ea typeface="黑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1386</Words>
  <Application>WPS 演示</Application>
  <PresentationFormat>宽屏</PresentationFormat>
  <Paragraphs>228</Paragraphs>
  <Slides>19</Slides>
  <Notes>1</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78</vt:i4>
      </vt:variant>
      <vt:variant>
        <vt:lpstr>幻灯片标题</vt:lpstr>
      </vt:variant>
      <vt:variant>
        <vt:i4>19</vt:i4>
      </vt:variant>
    </vt:vector>
  </HeadingPairs>
  <TitlesOfParts>
    <vt:vector size="116" baseType="lpstr">
      <vt:lpstr>Arial</vt:lpstr>
      <vt:lpstr>宋体</vt:lpstr>
      <vt:lpstr>Wingdings</vt:lpstr>
      <vt:lpstr>楷体</vt:lpstr>
      <vt:lpstr>微软雅黑</vt:lpstr>
      <vt:lpstr>Aa楷体</vt:lpstr>
      <vt:lpstr>楷体_GB2312</vt:lpstr>
      <vt:lpstr>华文中宋</vt:lpstr>
      <vt:lpstr>Times New Roman</vt:lpstr>
      <vt:lpstr>-apple-system</vt:lpstr>
      <vt:lpstr>ksdb</vt:lpstr>
      <vt:lpstr>Times New Roman</vt:lpstr>
      <vt:lpstr>黑体</vt:lpstr>
      <vt:lpstr>Calibri</vt:lpstr>
      <vt:lpstr>仿宋</vt:lpstr>
      <vt:lpstr>Gulim</vt:lpstr>
      <vt:lpstr>Arial Unicode MS</vt:lpstr>
      <vt:lpstr>等线</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litao</dc:creator>
  <cp:lastModifiedBy>唐唐唐小糖1</cp:lastModifiedBy>
  <cp:revision>496</cp:revision>
  <dcterms:created xsi:type="dcterms:W3CDTF">2025-11-05T05:12:00Z</dcterms:created>
  <dcterms:modified xsi:type="dcterms:W3CDTF">2026-02-04T08:30:16Z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40021A94F14648A9A9EBF6F8BE01490D_12</vt:lpwstr>
  </property>
  <property fmtid="{D5CDD505-2E9C-101B-9397-08002B2CF9AE}" pid="3" name="KSOProductBuildVer">
    <vt:lpwstr>2052-12.1.0.24657</vt:lpwstr>
  </property>
</Properties>
</file>