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8" r:id="rId3"/>
  </p:sldMasterIdLst>
  <p:notesMasterIdLst>
    <p:notesMasterId r:id="rId10"/>
  </p:notesMasterIdLst>
  <p:sldIdLst>
    <p:sldId id="392" r:id="rId4"/>
    <p:sldId id="335" r:id="rId5"/>
    <p:sldId id="386" r:id="rId6"/>
    <p:sldId id="440" r:id="rId7"/>
    <p:sldId id="441" r:id="rId8"/>
    <p:sldId id="442" r:id="rId9"/>
  </p:sldIdLst>
  <p:sldSz cx="9144000" cy="5143500" type="screen16x9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32" userDrawn="1">
          <p15:clr>
            <a:srgbClr val="A4A3A4"/>
          </p15:clr>
        </p15:guide>
        <p15:guide id="2" orient="horz" pos="713" userDrawn="1">
          <p15:clr>
            <a:srgbClr val="A4A3A4"/>
          </p15:clr>
        </p15:guide>
        <p15:guide id="3" orient="horz" pos="2970" userDrawn="1">
          <p15:clr>
            <a:srgbClr val="A4A3A4"/>
          </p15:clr>
        </p15:guide>
        <p15:guide id="4" pos="158" userDrawn="1">
          <p15:clr>
            <a:srgbClr val="A4A3A4"/>
          </p15:clr>
        </p15:guide>
        <p15:guide id="5" pos="35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3399"/>
    <a:srgbClr val="007FFF"/>
    <a:srgbClr val="FFFFCC"/>
    <a:srgbClr val="FE9700"/>
    <a:srgbClr val="FFFFFF"/>
    <a:srgbClr val="FFCCFF"/>
    <a:srgbClr val="EAF6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294"/>
    <p:restoredTop sz="95244"/>
  </p:normalViewPr>
  <p:slideViewPr>
    <p:cSldViewPr showGuides="1">
      <p:cViewPr>
        <p:scale>
          <a:sx n="125" d="100"/>
          <a:sy n="125" d="100"/>
        </p:scale>
        <p:origin x="480" y="450"/>
      </p:cViewPr>
      <p:guideLst>
        <p:guide orient="horz" pos="1632"/>
        <p:guide orient="horz" pos="713"/>
        <p:guide orient="horz" pos="2970"/>
        <p:guide pos="158"/>
        <p:guide pos="35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.vml.rels><?xml version="1.0" encoding="UTF-8" standalone="yes"?>
<Relationships xmlns="http://schemas.openxmlformats.org/package/2006/relationships"><Relationship Id="rId4" Type="http://schemas.openxmlformats.org/officeDocument/2006/relationships/image" Target="../media/image42.wmf"/><Relationship Id="rId3" Type="http://schemas.openxmlformats.org/officeDocument/2006/relationships/image" Target="../media/image41.wmf"/><Relationship Id="rId2" Type="http://schemas.openxmlformats.org/officeDocument/2006/relationships/image" Target="../media/image40.wmf"/><Relationship Id="rId1" Type="http://schemas.openxmlformats.org/officeDocument/2006/relationships/image" Target="../media/image3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AD0E9A4-CB7D-44AA-913F-95F173A7DD1E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04ADC7F-6405-438A-B915-51CC8731BE9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7" Type="http://schemas.openxmlformats.org/officeDocument/2006/relationships/image" Target="../media/image6.emf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openxmlformats.org/officeDocument/2006/relationships/image" Target="../media/image13.png"/><Relationship Id="rId7" Type="http://schemas.openxmlformats.org/officeDocument/2006/relationships/image" Target="../media/image12.png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5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png"/><Relationship Id="rId8" Type="http://schemas.openxmlformats.org/officeDocument/2006/relationships/image" Target="../media/image24.png"/><Relationship Id="rId7" Type="http://schemas.openxmlformats.org/officeDocument/2006/relationships/image" Target="../media/image23.png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2" Type="http://schemas.openxmlformats.org/officeDocument/2006/relationships/image" Target="../media/image5.png"/><Relationship Id="rId11" Type="http://schemas.openxmlformats.org/officeDocument/2006/relationships/image" Target="../media/image27.png"/><Relationship Id="rId10" Type="http://schemas.openxmlformats.org/officeDocument/2006/relationships/image" Target="../media/image2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png"/><Relationship Id="rId8" Type="http://schemas.openxmlformats.org/officeDocument/2006/relationships/image" Target="../media/image24.png"/><Relationship Id="rId7" Type="http://schemas.openxmlformats.org/officeDocument/2006/relationships/image" Target="../media/image23.png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2" Type="http://schemas.openxmlformats.org/officeDocument/2006/relationships/image" Target="../media/image5.png"/><Relationship Id="rId11" Type="http://schemas.openxmlformats.org/officeDocument/2006/relationships/image" Target="../media/image27.png"/><Relationship Id="rId10" Type="http://schemas.openxmlformats.org/officeDocument/2006/relationships/image" Target="../media/image2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" name="图片 2" descr="1-01"/>
          <p:cNvPicPr>
            <a:picLocks noChangeAspect="1"/>
          </p:cNvPicPr>
          <p:nvPr userDrawn="1"/>
        </p:nvPicPr>
        <p:blipFill>
          <a:blip r:embed="rId3"/>
          <a:srcRect r="636"/>
          <a:stretch>
            <a:fillRect/>
          </a:stretch>
        </p:blipFill>
        <p:spPr>
          <a:xfrm>
            <a:off x="-36512" y="14288"/>
            <a:ext cx="9144000" cy="5133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8" name="图片 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87450" y="534988"/>
            <a:ext cx="6769100" cy="2478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9" name="图片 4"/>
          <p:cNvPicPr>
            <a:picLocks noChangeAspect="1"/>
          </p:cNvPicPr>
          <p:nvPr userDrawn="1"/>
        </p:nvPicPr>
        <p:blipFill>
          <a:blip r:embed="rId5"/>
          <a:srcRect b="15308"/>
          <a:stretch>
            <a:fillRect/>
          </a:stretch>
        </p:blipFill>
        <p:spPr>
          <a:xfrm>
            <a:off x="161925" y="2393950"/>
            <a:ext cx="3198813" cy="2708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0" name="图片 4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7639050" y="50800"/>
            <a:ext cx="1354138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1" name="图片 6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5553075" y="3022600"/>
            <a:ext cx="2035175" cy="15859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5088"/>
            <a:ext cx="9144000" cy="50784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50350" cy="4292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050" y="-1587"/>
            <a:ext cx="9182100" cy="5146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26987" y="-38100"/>
            <a:ext cx="9197975" cy="519747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135" rIns="1080135" anchor="ctr"/>
          <a:lstStyle/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5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声  明</a:t>
            </a: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 本文件仅用于个人学习、研究或欣赏，以及其他非商业性或非盈利性用途，但同时应遵守著作权法及其他相关法律的规定，不得侵犯本公司及相关权利人的合法权利。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 除此以外，将本文件任何内容用于其他用途时，应获得授权，如发现未经授权用于商业或盈利用途将追究侵权者的法律责任。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武汉天成贵龙文化传播有限公司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湖北山河律师事务所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</p:txBody>
      </p:sp>
      <p:sp>
        <p:nvSpPr>
          <p:cNvPr id="3" name="日期占位符 1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7422F4E-7EF5-4E1F-84B7-7ACE88D28E2C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2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>
                <a:ea typeface="黑体" panose="02010609060101010101" pitchFamily="49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1EBE0-C813-4EA3-8262-43A35A9966F5}" type="slidenum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1" descr="1-01"/>
          <p:cNvPicPr>
            <a:picLocks noChangeAspect="1"/>
          </p:cNvPicPr>
          <p:nvPr userDrawn="1"/>
        </p:nvPicPr>
        <p:blipFill>
          <a:blip r:embed="rId2"/>
          <a:srcRect r="636"/>
          <a:stretch>
            <a:fillRect/>
          </a:stretch>
        </p:blipFill>
        <p:spPr>
          <a:xfrm>
            <a:off x="0" y="-7937"/>
            <a:ext cx="9177338" cy="5151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1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946275" y="595313"/>
            <a:ext cx="1905000" cy="1905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68788" y="611188"/>
            <a:ext cx="1455737" cy="14557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53" name="组合 4"/>
          <p:cNvGrpSpPr/>
          <p:nvPr userDrawn="1"/>
        </p:nvGrpSpPr>
        <p:grpSpPr>
          <a:xfrm>
            <a:off x="6777038" y="1365250"/>
            <a:ext cx="633412" cy="762000"/>
            <a:chOff x="-29355" y="-874136"/>
            <a:chExt cx="889884" cy="1070441"/>
          </a:xfrm>
        </p:grpSpPr>
        <p:grpSp>
          <p:nvGrpSpPr>
            <p:cNvPr id="2100" name="组合 5"/>
            <p:cNvGrpSpPr/>
            <p:nvPr userDrawn="1"/>
          </p:nvGrpSpPr>
          <p:grpSpPr>
            <a:xfrm>
              <a:off x="-29355" y="-874136"/>
              <a:ext cx="889884" cy="1070441"/>
              <a:chOff x="-29355" y="-874136"/>
              <a:chExt cx="889884" cy="1070441"/>
            </a:xfrm>
          </p:grpSpPr>
          <p:sp>
            <p:nvSpPr>
              <p:cNvPr id="10" name="Oval 121"/>
              <p:cNvSpPr>
                <a:spLocks noChangeArrowheads="1"/>
              </p:cNvSpPr>
              <p:nvPr/>
            </p:nvSpPr>
            <p:spPr bwMode="auto">
              <a:xfrm>
                <a:off x="-362" y="-747020"/>
                <a:ext cx="814056" cy="816211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endParaRPr>
              </a:p>
            </p:txBody>
          </p:sp>
          <p:sp>
            <p:nvSpPr>
              <p:cNvPr id="11" name="Oval 122"/>
              <p:cNvSpPr>
                <a:spLocks noChangeArrowheads="1"/>
              </p:cNvSpPr>
              <p:nvPr/>
            </p:nvSpPr>
            <p:spPr bwMode="auto">
              <a:xfrm>
                <a:off x="48704" y="-700189"/>
                <a:ext cx="811825" cy="81844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endParaRPr>
              </a:p>
            </p:txBody>
          </p:sp>
          <p:sp>
            <p:nvSpPr>
              <p:cNvPr id="2106" name="Freeform 123"/>
              <p:cNvSpPr/>
              <p:nvPr/>
            </p:nvSpPr>
            <p:spPr>
              <a:xfrm>
                <a:off x="-29355" y="-874136"/>
                <a:ext cx="851193" cy="1070441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88" h="110">
                    <a:moveTo>
                      <a:pt x="86" y="55"/>
                    </a:moveTo>
                    <a:cubicBezTo>
                      <a:pt x="85" y="81"/>
                      <a:pt x="65" y="100"/>
                      <a:pt x="37" y="96"/>
                    </a:cubicBezTo>
                    <a:cubicBezTo>
                      <a:pt x="17" y="93"/>
                      <a:pt x="5" y="73"/>
                      <a:pt x="4" y="55"/>
                    </a:cubicBezTo>
                    <a:cubicBezTo>
                      <a:pt x="2" y="28"/>
                      <a:pt x="29" y="10"/>
                      <a:pt x="54" y="14"/>
                    </a:cubicBezTo>
                    <a:cubicBezTo>
                      <a:pt x="73" y="17"/>
                      <a:pt x="85" y="36"/>
                      <a:pt x="86" y="55"/>
                    </a:cubicBezTo>
                    <a:cubicBezTo>
                      <a:pt x="86" y="55"/>
                      <a:pt x="88" y="55"/>
                      <a:pt x="88" y="55"/>
                    </a:cubicBezTo>
                    <a:cubicBezTo>
                      <a:pt x="85" y="0"/>
                      <a:pt x="5" y="1"/>
                      <a:pt x="3" y="55"/>
                    </a:cubicBezTo>
                    <a:cubicBezTo>
                      <a:pt x="0" y="110"/>
                      <a:pt x="85" y="109"/>
                      <a:pt x="88" y="55"/>
                    </a:cubicBezTo>
                    <a:cubicBezTo>
                      <a:pt x="88" y="55"/>
                      <a:pt x="86" y="55"/>
                      <a:pt x="86" y="55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07" name="Freeform 124"/>
              <p:cNvSpPr/>
              <p:nvPr/>
            </p:nvSpPr>
            <p:spPr>
              <a:xfrm>
                <a:off x="77505" y="-640149"/>
                <a:ext cx="270835" cy="495609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8" h="51">
                    <a:moveTo>
                      <a:pt x="1" y="40"/>
                    </a:moveTo>
                    <a:cubicBezTo>
                      <a:pt x="0" y="36"/>
                      <a:pt x="0" y="33"/>
                      <a:pt x="0" y="30"/>
                    </a:cubicBezTo>
                    <a:cubicBezTo>
                      <a:pt x="0" y="23"/>
                      <a:pt x="3" y="16"/>
                      <a:pt x="7" y="11"/>
                    </a:cubicBezTo>
                    <a:cubicBezTo>
                      <a:pt x="10" y="8"/>
                      <a:pt x="13" y="5"/>
                      <a:pt x="17" y="4"/>
                    </a:cubicBezTo>
                    <a:cubicBezTo>
                      <a:pt x="19" y="2"/>
                      <a:pt x="24" y="0"/>
                      <a:pt x="26" y="4"/>
                    </a:cubicBezTo>
                    <a:cubicBezTo>
                      <a:pt x="28" y="5"/>
                      <a:pt x="24" y="9"/>
                      <a:pt x="23" y="10"/>
                    </a:cubicBezTo>
                    <a:cubicBezTo>
                      <a:pt x="21" y="12"/>
                      <a:pt x="19" y="13"/>
                      <a:pt x="17" y="14"/>
                    </a:cubicBezTo>
                    <a:cubicBezTo>
                      <a:pt x="13" y="17"/>
                      <a:pt x="11" y="22"/>
                      <a:pt x="9" y="27"/>
                    </a:cubicBezTo>
                    <a:cubicBezTo>
                      <a:pt x="8" y="31"/>
                      <a:pt x="9" y="36"/>
                      <a:pt x="10" y="40"/>
                    </a:cubicBezTo>
                    <a:cubicBezTo>
                      <a:pt x="11" y="42"/>
                      <a:pt x="13" y="49"/>
                      <a:pt x="10" y="50"/>
                    </a:cubicBezTo>
                    <a:cubicBezTo>
                      <a:pt x="7" y="51"/>
                      <a:pt x="4" y="47"/>
                      <a:pt x="3" y="45"/>
                    </a:cubicBezTo>
                    <a:cubicBezTo>
                      <a:pt x="2" y="44"/>
                      <a:pt x="1" y="42"/>
                      <a:pt x="1" y="40"/>
                    </a:cubicBez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08" name="Freeform 125"/>
              <p:cNvSpPr/>
              <p:nvPr/>
            </p:nvSpPr>
            <p:spPr>
              <a:xfrm>
                <a:off x="95929" y="-610671"/>
                <a:ext cx="270835" cy="495609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8" h="51">
                    <a:moveTo>
                      <a:pt x="1" y="40"/>
                    </a:moveTo>
                    <a:cubicBezTo>
                      <a:pt x="0" y="36"/>
                      <a:pt x="0" y="33"/>
                      <a:pt x="0" y="30"/>
                    </a:cubicBezTo>
                    <a:cubicBezTo>
                      <a:pt x="1" y="23"/>
                      <a:pt x="3" y="16"/>
                      <a:pt x="7" y="11"/>
                    </a:cubicBezTo>
                    <a:cubicBezTo>
                      <a:pt x="10" y="8"/>
                      <a:pt x="13" y="5"/>
                      <a:pt x="17" y="4"/>
                    </a:cubicBezTo>
                    <a:cubicBezTo>
                      <a:pt x="20" y="2"/>
                      <a:pt x="25" y="0"/>
                      <a:pt x="27" y="3"/>
                    </a:cubicBezTo>
                    <a:cubicBezTo>
                      <a:pt x="28" y="5"/>
                      <a:pt x="24" y="9"/>
                      <a:pt x="23" y="10"/>
                    </a:cubicBezTo>
                    <a:cubicBezTo>
                      <a:pt x="22" y="12"/>
                      <a:pt x="20" y="13"/>
                      <a:pt x="18" y="14"/>
                    </a:cubicBezTo>
                    <a:cubicBezTo>
                      <a:pt x="14" y="17"/>
                      <a:pt x="11" y="22"/>
                      <a:pt x="10" y="27"/>
                    </a:cubicBezTo>
                    <a:cubicBezTo>
                      <a:pt x="9" y="31"/>
                      <a:pt x="9" y="36"/>
                      <a:pt x="10" y="40"/>
                    </a:cubicBezTo>
                    <a:cubicBezTo>
                      <a:pt x="11" y="42"/>
                      <a:pt x="13" y="49"/>
                      <a:pt x="10" y="50"/>
                    </a:cubicBezTo>
                    <a:cubicBezTo>
                      <a:pt x="8" y="51"/>
                      <a:pt x="4" y="47"/>
                      <a:pt x="3" y="45"/>
                    </a:cubicBezTo>
                    <a:cubicBezTo>
                      <a:pt x="2" y="44"/>
                      <a:pt x="2" y="42"/>
                      <a:pt x="1" y="40"/>
                    </a:cubicBez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09" name="Freeform 126"/>
              <p:cNvSpPr/>
              <p:nvPr/>
            </p:nvSpPr>
            <p:spPr>
              <a:xfrm>
                <a:off x="48026" y="-660415"/>
                <a:ext cx="329792" cy="536142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4" h="55">
                    <a:moveTo>
                      <a:pt x="4" y="42"/>
                    </a:moveTo>
                    <a:cubicBezTo>
                      <a:pt x="3" y="33"/>
                      <a:pt x="4" y="25"/>
                      <a:pt x="8" y="17"/>
                    </a:cubicBezTo>
                    <a:cubicBezTo>
                      <a:pt x="10" y="12"/>
                      <a:pt x="22" y="0"/>
                      <a:pt x="29" y="6"/>
                    </a:cubicBezTo>
                    <a:cubicBezTo>
                      <a:pt x="32" y="8"/>
                      <a:pt x="21" y="15"/>
                      <a:pt x="20" y="16"/>
                    </a:cubicBezTo>
                    <a:cubicBezTo>
                      <a:pt x="13" y="22"/>
                      <a:pt x="11" y="30"/>
                      <a:pt x="12" y="39"/>
                    </a:cubicBezTo>
                    <a:cubicBezTo>
                      <a:pt x="12" y="42"/>
                      <a:pt x="13" y="45"/>
                      <a:pt x="14" y="48"/>
                    </a:cubicBezTo>
                    <a:cubicBezTo>
                      <a:pt x="14" y="52"/>
                      <a:pt x="9" y="50"/>
                      <a:pt x="8" y="49"/>
                    </a:cubicBezTo>
                    <a:cubicBezTo>
                      <a:pt x="6" y="47"/>
                      <a:pt x="5" y="44"/>
                      <a:pt x="4" y="42"/>
                    </a:cubicBezTo>
                    <a:cubicBezTo>
                      <a:pt x="4" y="42"/>
                      <a:pt x="3" y="42"/>
                      <a:pt x="3" y="42"/>
                    </a:cubicBezTo>
                    <a:cubicBezTo>
                      <a:pt x="4" y="46"/>
                      <a:pt x="9" y="55"/>
                      <a:pt x="14" y="51"/>
                    </a:cubicBezTo>
                    <a:cubicBezTo>
                      <a:pt x="17" y="49"/>
                      <a:pt x="13" y="37"/>
                      <a:pt x="12" y="35"/>
                    </a:cubicBezTo>
                    <a:cubicBezTo>
                      <a:pt x="11" y="24"/>
                      <a:pt x="20" y="18"/>
                      <a:pt x="27" y="11"/>
                    </a:cubicBezTo>
                    <a:cubicBezTo>
                      <a:pt x="34" y="5"/>
                      <a:pt x="27" y="2"/>
                      <a:pt x="21" y="5"/>
                    </a:cubicBezTo>
                    <a:cubicBezTo>
                      <a:pt x="6" y="11"/>
                      <a:pt x="0" y="27"/>
                      <a:pt x="3" y="42"/>
                    </a:cubicBezTo>
                    <a:cubicBezTo>
                      <a:pt x="3" y="42"/>
                      <a:pt x="4" y="42"/>
                      <a:pt x="4" y="4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7" name="Oval 127"/>
            <p:cNvSpPr>
              <a:spLocks noChangeArrowheads="1"/>
            </p:cNvSpPr>
            <p:nvPr/>
          </p:nvSpPr>
          <p:spPr bwMode="auto">
            <a:xfrm>
              <a:off x="416702" y="-668968"/>
              <a:ext cx="95902" cy="9589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8" name="Oval 128"/>
            <p:cNvSpPr>
              <a:spLocks noChangeArrowheads="1"/>
            </p:cNvSpPr>
            <p:nvPr/>
          </p:nvSpPr>
          <p:spPr bwMode="auto">
            <a:xfrm>
              <a:off x="434545" y="-648897"/>
              <a:ext cx="86981" cy="9812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2103" name="Freeform 129"/>
            <p:cNvSpPr/>
            <p:nvPr/>
          </p:nvSpPr>
          <p:spPr>
            <a:xfrm>
              <a:off x="405453" y="-688052"/>
              <a:ext cx="106860" cy="136338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11" h="14">
                  <a:moveTo>
                    <a:pt x="10" y="7"/>
                  </a:moveTo>
                  <a:cubicBezTo>
                    <a:pt x="10" y="9"/>
                    <a:pt x="8" y="12"/>
                    <a:pt x="5" y="11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  <a:cubicBezTo>
                    <a:pt x="9" y="3"/>
                    <a:pt x="10" y="5"/>
                    <a:pt x="10" y="7"/>
                  </a:cubicBezTo>
                  <a:cubicBezTo>
                    <a:pt x="10" y="7"/>
                    <a:pt x="11" y="7"/>
                    <a:pt x="11" y="7"/>
                  </a:cubicBezTo>
                  <a:cubicBezTo>
                    <a:pt x="11" y="0"/>
                    <a:pt x="1" y="1"/>
                    <a:pt x="1" y="7"/>
                  </a:cubicBezTo>
                  <a:cubicBezTo>
                    <a:pt x="0" y="14"/>
                    <a:pt x="11" y="13"/>
                    <a:pt x="11" y="7"/>
                  </a:cubicBezTo>
                  <a:cubicBezTo>
                    <a:pt x="11" y="7"/>
                    <a:pt x="10" y="7"/>
                    <a:pt x="10" y="7"/>
                  </a:cubicBezTo>
                  <a:close/>
                </a:path>
              </a:pathLst>
            </a:custGeom>
            <a:solidFill>
              <a:srgbClr val="49321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4" name="组合 15"/>
          <p:cNvGrpSpPr/>
          <p:nvPr userDrawn="1"/>
        </p:nvGrpSpPr>
        <p:grpSpPr>
          <a:xfrm rot="-207813">
            <a:off x="7748588" y="3586163"/>
            <a:ext cx="1249362" cy="1419225"/>
            <a:chOff x="-407050" y="1889480"/>
            <a:chExt cx="1249155" cy="1420498"/>
          </a:xfrm>
        </p:grpSpPr>
        <p:sp>
          <p:nvSpPr>
            <p:cNvPr id="17" name="Oval 112"/>
            <p:cNvSpPr>
              <a:spLocks noChangeArrowheads="1"/>
            </p:cNvSpPr>
            <p:nvPr/>
          </p:nvSpPr>
          <p:spPr bwMode="auto">
            <a:xfrm>
              <a:off x="-401597" y="2051142"/>
              <a:ext cx="1169794" cy="117739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18" name="Oval 113"/>
            <p:cNvSpPr>
              <a:spLocks noChangeArrowheads="1"/>
            </p:cNvSpPr>
            <p:nvPr/>
          </p:nvSpPr>
          <p:spPr bwMode="auto">
            <a:xfrm>
              <a:off x="-334034" y="2121843"/>
              <a:ext cx="1161857" cy="1167860"/>
            </a:xfrm>
            <a:prstGeom prst="ellipse">
              <a:avLst/>
            </a:prstGeom>
            <a:solidFill>
              <a:srgbClr val="A8CAEB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2096" name="Freeform 114"/>
            <p:cNvSpPr/>
            <p:nvPr/>
          </p:nvSpPr>
          <p:spPr>
            <a:xfrm>
              <a:off x="-407050" y="1889480"/>
              <a:ext cx="1190197" cy="1420498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123" h="146">
                  <a:moveTo>
                    <a:pt x="122" y="79"/>
                  </a:moveTo>
                  <a:cubicBezTo>
                    <a:pt x="120" y="116"/>
                    <a:pt x="91" y="144"/>
                    <a:pt x="52" y="138"/>
                  </a:cubicBezTo>
                  <a:cubicBezTo>
                    <a:pt x="23" y="134"/>
                    <a:pt x="4" y="107"/>
                    <a:pt x="3" y="79"/>
                  </a:cubicBezTo>
                  <a:cubicBezTo>
                    <a:pt x="1" y="42"/>
                    <a:pt x="37" y="15"/>
                    <a:pt x="73" y="20"/>
                  </a:cubicBezTo>
                  <a:cubicBezTo>
                    <a:pt x="102" y="24"/>
                    <a:pt x="121" y="52"/>
                    <a:pt x="122" y="79"/>
                  </a:cubicBezTo>
                  <a:cubicBezTo>
                    <a:pt x="122" y="79"/>
                    <a:pt x="123" y="79"/>
                    <a:pt x="123" y="79"/>
                  </a:cubicBezTo>
                  <a:cubicBezTo>
                    <a:pt x="120" y="0"/>
                    <a:pt x="5" y="1"/>
                    <a:pt x="2" y="79"/>
                  </a:cubicBezTo>
                  <a:cubicBezTo>
                    <a:pt x="0" y="116"/>
                    <a:pt x="38" y="146"/>
                    <a:pt x="73" y="139"/>
                  </a:cubicBezTo>
                  <a:cubicBezTo>
                    <a:pt x="102" y="132"/>
                    <a:pt x="122" y="109"/>
                    <a:pt x="123" y="79"/>
                  </a:cubicBezTo>
                  <a:cubicBezTo>
                    <a:pt x="123" y="79"/>
                    <a:pt x="122" y="79"/>
                    <a:pt x="122" y="79"/>
                  </a:cubicBezTo>
                  <a:close/>
                </a:path>
              </a:pathLst>
            </a:custGeom>
            <a:solidFill>
              <a:srgbClr val="49321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7" name="Freeform 115"/>
            <p:cNvSpPr/>
            <p:nvPr/>
          </p:nvSpPr>
          <p:spPr>
            <a:xfrm>
              <a:off x="-281766" y="2230325"/>
              <a:ext cx="388749" cy="700116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40" h="72">
                  <a:moveTo>
                    <a:pt x="1" y="57"/>
                  </a:moveTo>
                  <a:cubicBezTo>
                    <a:pt x="0" y="52"/>
                    <a:pt x="0" y="47"/>
                    <a:pt x="0" y="42"/>
                  </a:cubicBezTo>
                  <a:cubicBezTo>
                    <a:pt x="1" y="34"/>
                    <a:pt x="4" y="23"/>
                    <a:pt x="11" y="16"/>
                  </a:cubicBezTo>
                  <a:cubicBezTo>
                    <a:pt x="15" y="12"/>
                    <a:pt x="19" y="8"/>
                    <a:pt x="25" y="5"/>
                  </a:cubicBezTo>
                  <a:cubicBezTo>
                    <a:pt x="28" y="3"/>
                    <a:pt x="35" y="0"/>
                    <a:pt x="38" y="5"/>
                  </a:cubicBezTo>
                  <a:cubicBezTo>
                    <a:pt x="40" y="8"/>
                    <a:pt x="35" y="13"/>
                    <a:pt x="33" y="14"/>
                  </a:cubicBezTo>
                  <a:cubicBezTo>
                    <a:pt x="31" y="16"/>
                    <a:pt x="28" y="18"/>
                    <a:pt x="26" y="20"/>
                  </a:cubicBezTo>
                  <a:cubicBezTo>
                    <a:pt x="20" y="25"/>
                    <a:pt x="16" y="31"/>
                    <a:pt x="14" y="38"/>
                  </a:cubicBezTo>
                  <a:cubicBezTo>
                    <a:pt x="12" y="44"/>
                    <a:pt x="13" y="51"/>
                    <a:pt x="15" y="57"/>
                  </a:cubicBezTo>
                  <a:cubicBezTo>
                    <a:pt x="16" y="60"/>
                    <a:pt x="18" y="70"/>
                    <a:pt x="15" y="71"/>
                  </a:cubicBezTo>
                  <a:cubicBezTo>
                    <a:pt x="11" y="72"/>
                    <a:pt x="6" y="68"/>
                    <a:pt x="5" y="65"/>
                  </a:cubicBezTo>
                  <a:cubicBezTo>
                    <a:pt x="3" y="63"/>
                    <a:pt x="2" y="60"/>
                    <a:pt x="1" y="57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8" name="Freeform 116"/>
            <p:cNvSpPr/>
            <p:nvPr/>
          </p:nvSpPr>
          <p:spPr>
            <a:xfrm>
              <a:off x="-252287" y="2278227"/>
              <a:ext cx="397960" cy="700116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41" h="72">
                  <a:moveTo>
                    <a:pt x="2" y="56"/>
                  </a:moveTo>
                  <a:cubicBezTo>
                    <a:pt x="1" y="51"/>
                    <a:pt x="0" y="46"/>
                    <a:pt x="1" y="42"/>
                  </a:cubicBezTo>
                  <a:cubicBezTo>
                    <a:pt x="1" y="33"/>
                    <a:pt x="5" y="22"/>
                    <a:pt x="11" y="15"/>
                  </a:cubicBezTo>
                  <a:cubicBezTo>
                    <a:pt x="15" y="11"/>
                    <a:pt x="20" y="7"/>
                    <a:pt x="25" y="4"/>
                  </a:cubicBezTo>
                  <a:cubicBezTo>
                    <a:pt x="29" y="2"/>
                    <a:pt x="36" y="0"/>
                    <a:pt x="39" y="4"/>
                  </a:cubicBezTo>
                  <a:cubicBezTo>
                    <a:pt x="41" y="7"/>
                    <a:pt x="35" y="12"/>
                    <a:pt x="34" y="14"/>
                  </a:cubicBezTo>
                  <a:cubicBezTo>
                    <a:pt x="31" y="16"/>
                    <a:pt x="29" y="17"/>
                    <a:pt x="26" y="19"/>
                  </a:cubicBezTo>
                  <a:cubicBezTo>
                    <a:pt x="20" y="24"/>
                    <a:pt x="16" y="30"/>
                    <a:pt x="14" y="37"/>
                  </a:cubicBezTo>
                  <a:cubicBezTo>
                    <a:pt x="13" y="44"/>
                    <a:pt x="13" y="50"/>
                    <a:pt x="15" y="57"/>
                  </a:cubicBezTo>
                  <a:cubicBezTo>
                    <a:pt x="16" y="59"/>
                    <a:pt x="19" y="69"/>
                    <a:pt x="15" y="70"/>
                  </a:cubicBezTo>
                  <a:cubicBezTo>
                    <a:pt x="11" y="72"/>
                    <a:pt x="7" y="67"/>
                    <a:pt x="5" y="64"/>
                  </a:cubicBezTo>
                  <a:cubicBezTo>
                    <a:pt x="4" y="62"/>
                    <a:pt x="3" y="59"/>
                    <a:pt x="2" y="56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9" name="Freeform 117"/>
            <p:cNvSpPr/>
            <p:nvPr/>
          </p:nvSpPr>
          <p:spPr>
            <a:xfrm>
              <a:off x="-320456" y="2200846"/>
              <a:ext cx="466130" cy="76828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48" h="79">
                  <a:moveTo>
                    <a:pt x="6" y="60"/>
                  </a:moveTo>
                  <a:cubicBezTo>
                    <a:pt x="3" y="48"/>
                    <a:pt x="5" y="36"/>
                    <a:pt x="11" y="25"/>
                  </a:cubicBezTo>
                  <a:cubicBezTo>
                    <a:pt x="15" y="17"/>
                    <a:pt x="32" y="0"/>
                    <a:pt x="42" y="8"/>
                  </a:cubicBezTo>
                  <a:cubicBezTo>
                    <a:pt x="46" y="12"/>
                    <a:pt x="31" y="22"/>
                    <a:pt x="29" y="23"/>
                  </a:cubicBezTo>
                  <a:cubicBezTo>
                    <a:pt x="19" y="31"/>
                    <a:pt x="16" y="43"/>
                    <a:pt x="17" y="56"/>
                  </a:cubicBezTo>
                  <a:cubicBezTo>
                    <a:pt x="18" y="60"/>
                    <a:pt x="19" y="65"/>
                    <a:pt x="20" y="69"/>
                  </a:cubicBezTo>
                  <a:cubicBezTo>
                    <a:pt x="21" y="75"/>
                    <a:pt x="13" y="73"/>
                    <a:pt x="11" y="70"/>
                  </a:cubicBezTo>
                  <a:cubicBezTo>
                    <a:pt x="8" y="68"/>
                    <a:pt x="7" y="63"/>
                    <a:pt x="6" y="60"/>
                  </a:cubicBezTo>
                  <a:cubicBezTo>
                    <a:pt x="6" y="60"/>
                    <a:pt x="5" y="60"/>
                    <a:pt x="5" y="60"/>
                  </a:cubicBezTo>
                  <a:cubicBezTo>
                    <a:pt x="7" y="66"/>
                    <a:pt x="13" y="79"/>
                    <a:pt x="20" y="73"/>
                  </a:cubicBezTo>
                  <a:cubicBezTo>
                    <a:pt x="24" y="70"/>
                    <a:pt x="18" y="54"/>
                    <a:pt x="18" y="51"/>
                  </a:cubicBezTo>
                  <a:cubicBezTo>
                    <a:pt x="16" y="34"/>
                    <a:pt x="29" y="26"/>
                    <a:pt x="39" y="16"/>
                  </a:cubicBezTo>
                  <a:cubicBezTo>
                    <a:pt x="48" y="8"/>
                    <a:pt x="39" y="3"/>
                    <a:pt x="31" y="7"/>
                  </a:cubicBezTo>
                  <a:cubicBezTo>
                    <a:pt x="10" y="16"/>
                    <a:pt x="0" y="38"/>
                    <a:pt x="5" y="60"/>
                  </a:cubicBezTo>
                  <a:cubicBezTo>
                    <a:pt x="5" y="60"/>
                    <a:pt x="6" y="60"/>
                    <a:pt x="6" y="60"/>
                  </a:cubicBezTo>
                  <a:close/>
                </a:path>
              </a:pathLst>
            </a:custGeom>
            <a:solidFill>
              <a:srgbClr val="49321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5" name="组合 22"/>
          <p:cNvGrpSpPr/>
          <p:nvPr userDrawn="1"/>
        </p:nvGrpSpPr>
        <p:grpSpPr>
          <a:xfrm>
            <a:off x="879475" y="842963"/>
            <a:ext cx="7385050" cy="3959225"/>
            <a:chOff x="198182" y="225783"/>
            <a:chExt cx="11756920" cy="6302017"/>
          </a:xfrm>
        </p:grpSpPr>
        <p:pic>
          <p:nvPicPr>
            <p:cNvPr id="2063" name="图片 2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23181" y="225783"/>
              <a:ext cx="11724048" cy="3327973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2064" name="组合 24"/>
            <p:cNvGrpSpPr/>
            <p:nvPr userDrawn="1"/>
          </p:nvGrpSpPr>
          <p:grpSpPr>
            <a:xfrm>
              <a:off x="198182" y="281627"/>
              <a:ext cx="11724048" cy="1105255"/>
              <a:chOff x="198182" y="281627"/>
              <a:chExt cx="11724048" cy="1105255"/>
            </a:xfrm>
          </p:grpSpPr>
          <p:pic>
            <p:nvPicPr>
              <p:cNvPr id="2066" name="图片 26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98182" y="281627"/>
                <a:ext cx="11724048" cy="110525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67" name="Freeform 75"/>
              <p:cNvSpPr/>
              <p:nvPr/>
            </p:nvSpPr>
            <p:spPr>
              <a:xfrm>
                <a:off x="773935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8" name="Freeform 76"/>
              <p:cNvSpPr/>
              <p:nvPr/>
            </p:nvSpPr>
            <p:spPr>
              <a:xfrm>
                <a:off x="1171895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3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4" y="32"/>
                      <a:pt x="28" y="30"/>
                      <a:pt x="31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9" name="Freeform 77"/>
              <p:cNvSpPr/>
              <p:nvPr/>
            </p:nvSpPr>
            <p:spPr>
              <a:xfrm>
                <a:off x="1577226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0" name="Freeform 78"/>
              <p:cNvSpPr/>
              <p:nvPr/>
            </p:nvSpPr>
            <p:spPr>
              <a:xfrm>
                <a:off x="1984397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1" name="Freeform 79"/>
              <p:cNvSpPr/>
              <p:nvPr/>
            </p:nvSpPr>
            <p:spPr>
              <a:xfrm>
                <a:off x="2391571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2" name="Freeform 80"/>
              <p:cNvSpPr/>
              <p:nvPr/>
            </p:nvSpPr>
            <p:spPr>
              <a:xfrm>
                <a:off x="2796901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3" name="Freeform 81"/>
              <p:cNvSpPr/>
              <p:nvPr/>
            </p:nvSpPr>
            <p:spPr>
              <a:xfrm>
                <a:off x="3204073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6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4" name="Freeform 82"/>
              <p:cNvSpPr/>
              <p:nvPr/>
            </p:nvSpPr>
            <p:spPr>
              <a:xfrm>
                <a:off x="3602033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3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4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5" name="Freeform 83"/>
              <p:cNvSpPr/>
              <p:nvPr/>
            </p:nvSpPr>
            <p:spPr>
              <a:xfrm>
                <a:off x="4007363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6" name="Freeform 84"/>
              <p:cNvSpPr/>
              <p:nvPr/>
            </p:nvSpPr>
            <p:spPr>
              <a:xfrm>
                <a:off x="4414536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7" name="Freeform 85"/>
              <p:cNvSpPr/>
              <p:nvPr/>
            </p:nvSpPr>
            <p:spPr>
              <a:xfrm>
                <a:off x="4821708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8" name="Freeform 86"/>
              <p:cNvSpPr/>
              <p:nvPr/>
            </p:nvSpPr>
            <p:spPr>
              <a:xfrm>
                <a:off x="5227038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7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9" name="Freeform 87"/>
              <p:cNvSpPr/>
              <p:nvPr/>
            </p:nvSpPr>
            <p:spPr>
              <a:xfrm>
                <a:off x="5634211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8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6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8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0" name="Freeform 88"/>
              <p:cNvSpPr/>
              <p:nvPr/>
            </p:nvSpPr>
            <p:spPr>
              <a:xfrm>
                <a:off x="6032172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3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1" name="Freeform 89"/>
              <p:cNvSpPr/>
              <p:nvPr/>
            </p:nvSpPr>
            <p:spPr>
              <a:xfrm>
                <a:off x="6437502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2" name="Freeform 90"/>
              <p:cNvSpPr/>
              <p:nvPr/>
            </p:nvSpPr>
            <p:spPr>
              <a:xfrm>
                <a:off x="6844674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3" name="Freeform 91"/>
              <p:cNvSpPr/>
              <p:nvPr/>
            </p:nvSpPr>
            <p:spPr>
              <a:xfrm>
                <a:off x="7251847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9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4" name="Freeform 92"/>
              <p:cNvSpPr/>
              <p:nvPr/>
            </p:nvSpPr>
            <p:spPr>
              <a:xfrm>
                <a:off x="7657177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7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5" name="Freeform 93"/>
              <p:cNvSpPr/>
              <p:nvPr/>
            </p:nvSpPr>
            <p:spPr>
              <a:xfrm>
                <a:off x="8064349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8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6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8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6" name="Freeform 94"/>
              <p:cNvSpPr/>
              <p:nvPr/>
            </p:nvSpPr>
            <p:spPr>
              <a:xfrm>
                <a:off x="8462310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7" name="Freeform 95"/>
              <p:cNvSpPr/>
              <p:nvPr/>
            </p:nvSpPr>
            <p:spPr>
              <a:xfrm>
                <a:off x="8867640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8" name="Freeform 96"/>
              <p:cNvSpPr/>
              <p:nvPr/>
            </p:nvSpPr>
            <p:spPr>
              <a:xfrm>
                <a:off x="9274813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9" name="Freeform 97"/>
              <p:cNvSpPr/>
              <p:nvPr/>
            </p:nvSpPr>
            <p:spPr>
              <a:xfrm>
                <a:off x="9681985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0" name="Freeform 98"/>
              <p:cNvSpPr/>
              <p:nvPr/>
            </p:nvSpPr>
            <p:spPr>
              <a:xfrm>
                <a:off x="10087315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1" name="Freeform 99"/>
              <p:cNvSpPr/>
              <p:nvPr/>
            </p:nvSpPr>
            <p:spPr>
              <a:xfrm>
                <a:off x="10485275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3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4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2" name="Freeform 100"/>
              <p:cNvSpPr/>
              <p:nvPr/>
            </p:nvSpPr>
            <p:spPr>
              <a:xfrm>
                <a:off x="10892449" y="380545"/>
                <a:ext cx="348216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6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3" name="Freeform 101"/>
              <p:cNvSpPr/>
              <p:nvPr/>
            </p:nvSpPr>
            <p:spPr>
              <a:xfrm>
                <a:off x="11297779" y="380545"/>
                <a:ext cx="339003" cy="31136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pic>
          <p:nvPicPr>
            <p:cNvPr id="2065" name="图片 25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31054" y="3553756"/>
              <a:ext cx="11724048" cy="2974044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2056" name="图片 54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 rot="-3643798">
            <a:off x="671513" y="449263"/>
            <a:ext cx="1235075" cy="1235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7" name="图片 4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7629525" y="123825"/>
            <a:ext cx="1354138" cy="72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7" name="椭圆 56"/>
          <p:cNvSpPr/>
          <p:nvPr/>
        </p:nvSpPr>
        <p:spPr>
          <a:xfrm>
            <a:off x="1449388" y="3557588"/>
            <a:ext cx="647700" cy="647700"/>
          </a:xfrm>
          <a:prstGeom prst="ellipse">
            <a:avLst/>
          </a:prstGeom>
          <a:noFill/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8" name="椭圆 57"/>
          <p:cNvSpPr/>
          <p:nvPr/>
        </p:nvSpPr>
        <p:spPr>
          <a:xfrm>
            <a:off x="2278063" y="3557588"/>
            <a:ext cx="647700" cy="647700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9" name="椭圆 58"/>
          <p:cNvSpPr/>
          <p:nvPr/>
        </p:nvSpPr>
        <p:spPr>
          <a:xfrm>
            <a:off x="3108325" y="3557588"/>
            <a:ext cx="647700" cy="647700"/>
          </a:xfrm>
          <a:prstGeom prst="ellipse">
            <a:avLst/>
          </a:prstGeom>
          <a:noFill/>
          <a:ln w="57150">
            <a:solidFill>
              <a:srgbClr val="E833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0" name="椭圆 59"/>
          <p:cNvSpPr/>
          <p:nvPr/>
        </p:nvSpPr>
        <p:spPr>
          <a:xfrm>
            <a:off x="1863725" y="3846513"/>
            <a:ext cx="647700" cy="647700"/>
          </a:xfrm>
          <a:prstGeom prst="ellipse">
            <a:avLst/>
          </a:prstGeom>
          <a:noFill/>
          <a:ln w="57150">
            <a:solidFill>
              <a:srgbClr val="FE97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1" name="椭圆 60"/>
          <p:cNvSpPr/>
          <p:nvPr/>
        </p:nvSpPr>
        <p:spPr>
          <a:xfrm>
            <a:off x="2690813" y="3846513"/>
            <a:ext cx="649288" cy="647700"/>
          </a:xfrm>
          <a:prstGeom prst="ellipse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1" descr="1-01"/>
          <p:cNvPicPr>
            <a:picLocks noChangeAspect="1"/>
          </p:cNvPicPr>
          <p:nvPr userDrawn="1"/>
        </p:nvPicPr>
        <p:blipFill>
          <a:blip r:embed="rId2"/>
          <a:srcRect r="636"/>
          <a:stretch>
            <a:fillRect/>
          </a:stretch>
        </p:blipFill>
        <p:spPr>
          <a:xfrm>
            <a:off x="0" y="0"/>
            <a:ext cx="9144000" cy="5133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142875" y="138113"/>
            <a:ext cx="8858250" cy="48672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076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629525" y="123825"/>
            <a:ext cx="1354138" cy="720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9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451725" y="195263"/>
            <a:ext cx="1354138" cy="720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1"/>
          <p:cNvGrpSpPr/>
          <p:nvPr userDrawn="1"/>
        </p:nvGrpSpPr>
        <p:grpSpPr>
          <a:xfrm>
            <a:off x="-15875" y="0"/>
            <a:ext cx="9159875" cy="5143500"/>
            <a:chOff x="-15864" y="0"/>
            <a:chExt cx="9159865" cy="5143500"/>
          </a:xfrm>
        </p:grpSpPr>
        <p:sp>
          <p:nvSpPr>
            <p:cNvPr id="3" name="矩形 2"/>
            <p:cNvSpPr/>
            <p:nvPr/>
          </p:nvSpPr>
          <p:spPr>
            <a:xfrm>
              <a:off x="11" y="0"/>
              <a:ext cx="9143990" cy="51435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5124" name="组合 3"/>
            <p:cNvGrpSpPr/>
            <p:nvPr/>
          </p:nvGrpSpPr>
          <p:grpSpPr>
            <a:xfrm>
              <a:off x="-15864" y="207562"/>
              <a:ext cx="9159865" cy="4935938"/>
              <a:chOff x="-15864" y="207562"/>
              <a:chExt cx="9159865" cy="4935938"/>
            </a:xfrm>
          </p:grpSpPr>
          <p:sp>
            <p:nvSpPr>
              <p:cNvPr id="5" name="任意多边形 2"/>
              <p:cNvSpPr/>
              <p:nvPr/>
            </p:nvSpPr>
            <p:spPr>
              <a:xfrm>
                <a:off x="-15864" y="3065463"/>
                <a:ext cx="9159865" cy="2078037"/>
              </a:xfrm>
              <a:custGeom>
                <a:avLst/>
                <a:gdLst>
                  <a:gd name="connsiteX0" fmla="*/ 0 w 12213154"/>
                  <a:gd name="connsiteY0" fmla="*/ 2586699 h 2770197"/>
                  <a:gd name="connsiteX1" fmla="*/ 60560 w 12213154"/>
                  <a:gd name="connsiteY1" fmla="*/ 2594946 h 2770197"/>
                  <a:gd name="connsiteX2" fmla="*/ 2940804 w 12213154"/>
                  <a:gd name="connsiteY2" fmla="*/ 2770197 h 2770197"/>
                  <a:gd name="connsiteX3" fmla="*/ 0 w 12213154"/>
                  <a:gd name="connsiteY3" fmla="*/ 2770197 h 2770197"/>
                  <a:gd name="connsiteX4" fmla="*/ 12213154 w 12213154"/>
                  <a:gd name="connsiteY4" fmla="*/ 0 h 2770197"/>
                  <a:gd name="connsiteX5" fmla="*/ 12213154 w 12213154"/>
                  <a:gd name="connsiteY5" fmla="*/ 2770197 h 2770197"/>
                  <a:gd name="connsiteX6" fmla="*/ 2940804 w 12213154"/>
                  <a:gd name="connsiteY6" fmla="*/ 2770197 h 2770197"/>
                  <a:gd name="connsiteX7" fmla="*/ 12191096 w 12213154"/>
                  <a:gd name="connsiteY7" fmla="*/ 31262 h 2770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213154" h="2770197">
                    <a:moveTo>
                      <a:pt x="0" y="2586699"/>
                    </a:moveTo>
                    <a:lnTo>
                      <a:pt x="60560" y="2594946"/>
                    </a:lnTo>
                    <a:cubicBezTo>
                      <a:pt x="970428" y="2708841"/>
                      <a:pt x="1937812" y="2770197"/>
                      <a:pt x="2940804" y="2770197"/>
                    </a:cubicBezTo>
                    <a:lnTo>
                      <a:pt x="0" y="2770197"/>
                    </a:lnTo>
                    <a:close/>
                    <a:moveTo>
                      <a:pt x="12213154" y="0"/>
                    </a:moveTo>
                    <a:lnTo>
                      <a:pt x="12213154" y="2770197"/>
                    </a:lnTo>
                    <a:lnTo>
                      <a:pt x="2940804" y="2770197"/>
                    </a:lnTo>
                    <a:cubicBezTo>
                      <a:pt x="7287102" y="2770197"/>
                      <a:pt x="10964770" y="1618062"/>
                      <a:pt x="12191096" y="31262"/>
                    </a:cubicBezTo>
                    <a:close/>
                  </a:path>
                </a:pathLst>
              </a:custGeom>
              <a:solidFill>
                <a:srgbClr val="21B8B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grpSp>
            <p:nvGrpSpPr>
              <p:cNvPr id="5126" name="组合 5"/>
              <p:cNvGrpSpPr/>
              <p:nvPr/>
            </p:nvGrpSpPr>
            <p:grpSpPr>
              <a:xfrm rot="-1291772">
                <a:off x="4773844" y="2066086"/>
                <a:ext cx="921544" cy="1913811"/>
                <a:chOff x="10922634" y="3936050"/>
                <a:chExt cx="1228725" cy="2551748"/>
              </a:xfrm>
            </p:grpSpPr>
            <p:grpSp>
              <p:nvGrpSpPr>
                <p:cNvPr id="5158" name="组合 37"/>
                <p:cNvGrpSpPr/>
                <p:nvPr/>
              </p:nvGrpSpPr>
              <p:grpSpPr>
                <a:xfrm>
                  <a:off x="11029950" y="4058923"/>
                  <a:ext cx="1033462" cy="2428875"/>
                  <a:chOff x="10836275" y="9112251"/>
                  <a:chExt cx="1033462" cy="2428875"/>
                </a:xfrm>
              </p:grpSpPr>
              <p:sp>
                <p:nvSpPr>
                  <p:cNvPr id="40" name="Freeform 138"/>
                  <p:cNvSpPr/>
                  <p:nvPr/>
                </p:nvSpPr>
                <p:spPr bwMode="auto">
                  <a:xfrm>
                    <a:off x="11334882" y="10086731"/>
                    <a:ext cx="194733" cy="143933"/>
                  </a:xfrm>
                  <a:custGeom>
                    <a:avLst/>
                    <a:gdLst>
                      <a:gd name="T0" fmla="*/ 0 w 123"/>
                      <a:gd name="T1" fmla="*/ 19 h 91"/>
                      <a:gd name="T2" fmla="*/ 13 w 123"/>
                      <a:gd name="T3" fmla="*/ 91 h 91"/>
                      <a:gd name="T4" fmla="*/ 123 w 123"/>
                      <a:gd name="T5" fmla="*/ 72 h 91"/>
                      <a:gd name="T6" fmla="*/ 109 w 123"/>
                      <a:gd name="T7" fmla="*/ 0 h 91"/>
                      <a:gd name="T8" fmla="*/ 0 w 123"/>
                      <a:gd name="T9" fmla="*/ 19 h 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3" h="91">
                        <a:moveTo>
                          <a:pt x="0" y="19"/>
                        </a:moveTo>
                        <a:lnTo>
                          <a:pt x="13" y="91"/>
                        </a:lnTo>
                        <a:lnTo>
                          <a:pt x="123" y="72"/>
                        </a:lnTo>
                        <a:lnTo>
                          <a:pt x="109" y="0"/>
                        </a:lnTo>
                        <a:lnTo>
                          <a:pt x="0" y="19"/>
                        </a:lnTo>
                        <a:close/>
                      </a:path>
                    </a:pathLst>
                  </a:custGeom>
                  <a:solidFill>
                    <a:srgbClr val="4D4D4D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1" name="Freeform 139"/>
                  <p:cNvSpPr>
                    <a:spLocks noEditPoints="1"/>
                  </p:cNvSpPr>
                  <p:nvPr/>
                </p:nvSpPr>
                <p:spPr bwMode="auto">
                  <a:xfrm>
                    <a:off x="10820829" y="9096825"/>
                    <a:ext cx="761999" cy="927100"/>
                  </a:xfrm>
                  <a:custGeom>
                    <a:avLst/>
                    <a:gdLst>
                      <a:gd name="T0" fmla="*/ 97 w 182"/>
                      <a:gd name="T1" fmla="*/ 218 h 220"/>
                      <a:gd name="T2" fmla="*/ 119 w 182"/>
                      <a:gd name="T3" fmla="*/ 220 h 220"/>
                      <a:gd name="T4" fmla="*/ 127 w 182"/>
                      <a:gd name="T5" fmla="*/ 220 h 220"/>
                      <a:gd name="T6" fmla="*/ 119 w 182"/>
                      <a:gd name="T7" fmla="*/ 220 h 220"/>
                      <a:gd name="T8" fmla="*/ 97 w 182"/>
                      <a:gd name="T9" fmla="*/ 218 h 220"/>
                      <a:gd name="T10" fmla="*/ 119 w 182"/>
                      <a:gd name="T11" fmla="*/ 0 h 220"/>
                      <a:gd name="T12" fmla="*/ 99 w 182"/>
                      <a:gd name="T13" fmla="*/ 2 h 220"/>
                      <a:gd name="T14" fmla="*/ 11 w 182"/>
                      <a:gd name="T15" fmla="*/ 130 h 220"/>
                      <a:gd name="T16" fmla="*/ 64 w 182"/>
                      <a:gd name="T17" fmla="*/ 205 h 220"/>
                      <a:gd name="T18" fmla="*/ 56 w 182"/>
                      <a:gd name="T19" fmla="*/ 200 h 220"/>
                      <a:gd name="T20" fmla="*/ 182 w 182"/>
                      <a:gd name="T21" fmla="*/ 20 h 220"/>
                      <a:gd name="T22" fmla="*/ 119 w 182"/>
                      <a:gd name="T23" fmla="*/ 0 h 2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82" h="220">
                        <a:moveTo>
                          <a:pt x="97" y="218"/>
                        </a:moveTo>
                        <a:cubicBezTo>
                          <a:pt x="104" y="219"/>
                          <a:pt x="111" y="220"/>
                          <a:pt x="119" y="220"/>
                        </a:cubicBezTo>
                        <a:cubicBezTo>
                          <a:pt x="121" y="220"/>
                          <a:pt x="124" y="220"/>
                          <a:pt x="127" y="220"/>
                        </a:cubicBezTo>
                        <a:cubicBezTo>
                          <a:pt x="124" y="220"/>
                          <a:pt x="122" y="220"/>
                          <a:pt x="119" y="220"/>
                        </a:cubicBezTo>
                        <a:cubicBezTo>
                          <a:pt x="112" y="220"/>
                          <a:pt x="104" y="219"/>
                          <a:pt x="97" y="218"/>
                        </a:cubicBezTo>
                        <a:moveTo>
                          <a:pt x="119" y="0"/>
                        </a:moveTo>
                        <a:cubicBezTo>
                          <a:pt x="113" y="0"/>
                          <a:pt x="106" y="1"/>
                          <a:pt x="99" y="2"/>
                        </a:cubicBezTo>
                        <a:cubicBezTo>
                          <a:pt x="40" y="13"/>
                          <a:pt x="0" y="70"/>
                          <a:pt x="11" y="130"/>
                        </a:cubicBezTo>
                        <a:cubicBezTo>
                          <a:pt x="17" y="163"/>
                          <a:pt x="37" y="189"/>
                          <a:pt x="64" y="205"/>
                        </a:cubicBezTo>
                        <a:cubicBezTo>
                          <a:pt x="61" y="204"/>
                          <a:pt x="59" y="202"/>
                          <a:pt x="56" y="200"/>
                        </a:cubicBezTo>
                        <a:cubicBezTo>
                          <a:pt x="182" y="20"/>
                          <a:pt x="182" y="20"/>
                          <a:pt x="182" y="20"/>
                        </a:cubicBezTo>
                        <a:cubicBezTo>
                          <a:pt x="164" y="7"/>
                          <a:pt x="142" y="0"/>
                          <a:pt x="119" y="0"/>
                        </a:cubicBezTo>
                      </a:path>
                    </a:pathLst>
                  </a:custGeom>
                  <a:solidFill>
                    <a:srgbClr val="C3BBBB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2" name="Freeform 140"/>
                  <p:cNvSpPr>
                    <a:spLocks noEditPoints="1"/>
                  </p:cNvSpPr>
                  <p:nvPr/>
                </p:nvSpPr>
                <p:spPr bwMode="auto">
                  <a:xfrm>
                    <a:off x="11082192" y="9184627"/>
                    <a:ext cx="757765" cy="844549"/>
                  </a:xfrm>
                  <a:custGeom>
                    <a:avLst/>
                    <a:gdLst>
                      <a:gd name="T0" fmla="*/ 0 w 180"/>
                      <a:gd name="T1" fmla="*/ 185 h 200"/>
                      <a:gd name="T2" fmla="*/ 33 w 180"/>
                      <a:gd name="T3" fmla="*/ 198 h 200"/>
                      <a:gd name="T4" fmla="*/ 0 w 180"/>
                      <a:gd name="T5" fmla="*/ 185 h 200"/>
                      <a:gd name="T6" fmla="*/ 118 w 180"/>
                      <a:gd name="T7" fmla="*/ 0 h 200"/>
                      <a:gd name="T8" fmla="*/ 118 w 180"/>
                      <a:gd name="T9" fmla="*/ 0 h 200"/>
                      <a:gd name="T10" fmla="*/ 163 w 180"/>
                      <a:gd name="T11" fmla="*/ 70 h 200"/>
                      <a:gd name="T12" fmla="*/ 75 w 180"/>
                      <a:gd name="T13" fmla="*/ 198 h 200"/>
                      <a:gd name="T14" fmla="*/ 63 w 180"/>
                      <a:gd name="T15" fmla="*/ 200 h 200"/>
                      <a:gd name="T16" fmla="*/ 145 w 180"/>
                      <a:gd name="T17" fmla="*/ 153 h 200"/>
                      <a:gd name="T18" fmla="*/ 118 w 180"/>
                      <a:gd name="T19" fmla="*/ 0 h 2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80" h="200">
                        <a:moveTo>
                          <a:pt x="0" y="185"/>
                        </a:moveTo>
                        <a:cubicBezTo>
                          <a:pt x="10" y="191"/>
                          <a:pt x="22" y="195"/>
                          <a:pt x="33" y="198"/>
                        </a:cubicBezTo>
                        <a:cubicBezTo>
                          <a:pt x="21" y="195"/>
                          <a:pt x="10" y="191"/>
                          <a:pt x="0" y="185"/>
                        </a:cubicBezTo>
                        <a:moveTo>
                          <a:pt x="118" y="0"/>
                        </a:moveTo>
                        <a:cubicBezTo>
                          <a:pt x="118" y="0"/>
                          <a:pt x="118" y="0"/>
                          <a:pt x="118" y="0"/>
                        </a:cubicBezTo>
                        <a:cubicBezTo>
                          <a:pt x="141" y="16"/>
                          <a:pt x="158" y="40"/>
                          <a:pt x="163" y="70"/>
                        </a:cubicBezTo>
                        <a:cubicBezTo>
                          <a:pt x="174" y="130"/>
                          <a:pt x="134" y="187"/>
                          <a:pt x="75" y="198"/>
                        </a:cubicBezTo>
                        <a:cubicBezTo>
                          <a:pt x="71" y="199"/>
                          <a:pt x="67" y="199"/>
                          <a:pt x="63" y="200"/>
                        </a:cubicBezTo>
                        <a:cubicBezTo>
                          <a:pt x="95" y="197"/>
                          <a:pt x="126" y="181"/>
                          <a:pt x="145" y="153"/>
                        </a:cubicBezTo>
                        <a:cubicBezTo>
                          <a:pt x="180" y="103"/>
                          <a:pt x="168" y="34"/>
                          <a:pt x="118" y="0"/>
                        </a:cubicBezTo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3" name="Freeform 141"/>
                  <p:cNvSpPr/>
                  <p:nvPr/>
                </p:nvSpPr>
                <p:spPr bwMode="auto">
                  <a:xfrm>
                    <a:off x="11051298" y="9187027"/>
                    <a:ext cx="764116" cy="836083"/>
                  </a:xfrm>
                  <a:custGeom>
                    <a:avLst/>
                    <a:gdLst>
                      <a:gd name="T0" fmla="*/ 126 w 182"/>
                      <a:gd name="T1" fmla="*/ 0 h 200"/>
                      <a:gd name="T2" fmla="*/ 0 w 182"/>
                      <a:gd name="T3" fmla="*/ 180 h 200"/>
                      <a:gd name="T4" fmla="*/ 8 w 182"/>
                      <a:gd name="T5" fmla="*/ 185 h 200"/>
                      <a:gd name="T6" fmla="*/ 41 w 182"/>
                      <a:gd name="T7" fmla="*/ 198 h 200"/>
                      <a:gd name="T8" fmla="*/ 63 w 182"/>
                      <a:gd name="T9" fmla="*/ 200 h 200"/>
                      <a:gd name="T10" fmla="*/ 71 w 182"/>
                      <a:gd name="T11" fmla="*/ 200 h 200"/>
                      <a:gd name="T12" fmla="*/ 83 w 182"/>
                      <a:gd name="T13" fmla="*/ 198 h 200"/>
                      <a:gd name="T14" fmla="*/ 171 w 182"/>
                      <a:gd name="T15" fmla="*/ 70 h 200"/>
                      <a:gd name="T16" fmla="*/ 126 w 182"/>
                      <a:gd name="T17" fmla="*/ 0 h 2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82" h="200">
                        <a:moveTo>
                          <a:pt x="126" y="0"/>
                        </a:moveTo>
                        <a:cubicBezTo>
                          <a:pt x="0" y="180"/>
                          <a:pt x="0" y="180"/>
                          <a:pt x="0" y="180"/>
                        </a:cubicBezTo>
                        <a:cubicBezTo>
                          <a:pt x="3" y="182"/>
                          <a:pt x="5" y="184"/>
                          <a:pt x="8" y="185"/>
                        </a:cubicBezTo>
                        <a:cubicBezTo>
                          <a:pt x="18" y="191"/>
                          <a:pt x="29" y="195"/>
                          <a:pt x="41" y="198"/>
                        </a:cubicBezTo>
                        <a:cubicBezTo>
                          <a:pt x="48" y="199"/>
                          <a:pt x="56" y="200"/>
                          <a:pt x="63" y="200"/>
                        </a:cubicBezTo>
                        <a:cubicBezTo>
                          <a:pt x="66" y="200"/>
                          <a:pt x="68" y="200"/>
                          <a:pt x="71" y="200"/>
                        </a:cubicBezTo>
                        <a:cubicBezTo>
                          <a:pt x="75" y="199"/>
                          <a:pt x="79" y="199"/>
                          <a:pt x="83" y="198"/>
                        </a:cubicBezTo>
                        <a:cubicBezTo>
                          <a:pt x="142" y="187"/>
                          <a:pt x="182" y="130"/>
                          <a:pt x="171" y="70"/>
                        </a:cubicBezTo>
                        <a:cubicBezTo>
                          <a:pt x="166" y="40"/>
                          <a:pt x="149" y="16"/>
                          <a:pt x="126" y="0"/>
                        </a:cubicBezTo>
                      </a:path>
                    </a:pathLst>
                  </a:custGeom>
                  <a:solidFill>
                    <a:srgbClr val="DBD6D6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4" name="Freeform 142"/>
                  <p:cNvSpPr/>
                  <p:nvPr/>
                </p:nvSpPr>
                <p:spPr bwMode="auto">
                  <a:xfrm>
                    <a:off x="11331842" y="10203499"/>
                    <a:ext cx="459316" cy="1291167"/>
                  </a:xfrm>
                  <a:custGeom>
                    <a:avLst/>
                    <a:gdLst>
                      <a:gd name="T0" fmla="*/ 103 w 109"/>
                      <a:gd name="T1" fmla="*/ 256 h 308"/>
                      <a:gd name="T2" fmla="*/ 53 w 109"/>
                      <a:gd name="T3" fmla="*/ 4 h 308"/>
                      <a:gd name="T4" fmla="*/ 48 w 109"/>
                      <a:gd name="T5" fmla="*/ 0 h 308"/>
                      <a:gd name="T6" fmla="*/ 4 w 109"/>
                      <a:gd name="T7" fmla="*/ 8 h 308"/>
                      <a:gd name="T8" fmla="*/ 0 w 109"/>
                      <a:gd name="T9" fmla="*/ 13 h 308"/>
                      <a:gd name="T10" fmla="*/ 42 w 109"/>
                      <a:gd name="T11" fmla="*/ 267 h 308"/>
                      <a:gd name="T12" fmla="*/ 45 w 109"/>
                      <a:gd name="T13" fmla="*/ 280 h 308"/>
                      <a:gd name="T14" fmla="*/ 81 w 109"/>
                      <a:gd name="T15" fmla="*/ 305 h 308"/>
                      <a:gd name="T16" fmla="*/ 106 w 109"/>
                      <a:gd name="T17" fmla="*/ 269 h 308"/>
                      <a:gd name="T18" fmla="*/ 103 w 109"/>
                      <a:gd name="T19" fmla="*/ 256 h 30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09" h="308">
                        <a:moveTo>
                          <a:pt x="103" y="256"/>
                        </a:moveTo>
                        <a:cubicBezTo>
                          <a:pt x="53" y="4"/>
                          <a:pt x="53" y="4"/>
                          <a:pt x="53" y="4"/>
                        </a:cubicBezTo>
                        <a:cubicBezTo>
                          <a:pt x="53" y="1"/>
                          <a:pt x="51" y="0"/>
                          <a:pt x="48" y="0"/>
                        </a:cubicBezTo>
                        <a:cubicBezTo>
                          <a:pt x="4" y="8"/>
                          <a:pt x="4" y="8"/>
                          <a:pt x="4" y="8"/>
                        </a:cubicBezTo>
                        <a:cubicBezTo>
                          <a:pt x="2" y="9"/>
                          <a:pt x="0" y="11"/>
                          <a:pt x="0" y="13"/>
                        </a:cubicBezTo>
                        <a:cubicBezTo>
                          <a:pt x="42" y="267"/>
                          <a:pt x="42" y="267"/>
                          <a:pt x="42" y="267"/>
                        </a:cubicBezTo>
                        <a:cubicBezTo>
                          <a:pt x="45" y="280"/>
                          <a:pt x="45" y="280"/>
                          <a:pt x="45" y="280"/>
                        </a:cubicBezTo>
                        <a:cubicBezTo>
                          <a:pt x="48" y="297"/>
                          <a:pt x="64" y="308"/>
                          <a:pt x="81" y="305"/>
                        </a:cubicBezTo>
                        <a:cubicBezTo>
                          <a:pt x="98" y="302"/>
                          <a:pt x="109" y="286"/>
                          <a:pt x="106" y="269"/>
                        </a:cubicBezTo>
                        <a:lnTo>
                          <a:pt x="103" y="256"/>
                        </a:lnTo>
                        <a:close/>
                      </a:path>
                    </a:pathLst>
                  </a:custGeom>
                  <a:solidFill>
                    <a:srgbClr val="21B8BB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5" name="Freeform 143"/>
                  <p:cNvSpPr/>
                  <p:nvPr/>
                </p:nvSpPr>
                <p:spPr bwMode="auto">
                  <a:xfrm>
                    <a:off x="10837159" y="9085647"/>
                    <a:ext cx="954615" cy="960967"/>
                  </a:xfrm>
                  <a:custGeom>
                    <a:avLst/>
                    <a:gdLst>
                      <a:gd name="T0" fmla="*/ 94 w 228"/>
                      <a:gd name="T1" fmla="*/ 6 h 228"/>
                      <a:gd name="T2" fmla="*/ 94 w 228"/>
                      <a:gd name="T3" fmla="*/ 1 h 228"/>
                      <a:gd name="T4" fmla="*/ 0 w 228"/>
                      <a:gd name="T5" fmla="*/ 114 h 228"/>
                      <a:gd name="T6" fmla="*/ 1 w 228"/>
                      <a:gd name="T7" fmla="*/ 134 h 228"/>
                      <a:gd name="T8" fmla="*/ 114 w 228"/>
                      <a:gd name="T9" fmla="*/ 228 h 228"/>
                      <a:gd name="T10" fmla="*/ 134 w 228"/>
                      <a:gd name="T11" fmla="*/ 226 h 228"/>
                      <a:gd name="T12" fmla="*/ 228 w 228"/>
                      <a:gd name="T13" fmla="*/ 114 h 228"/>
                      <a:gd name="T14" fmla="*/ 226 w 228"/>
                      <a:gd name="T15" fmla="*/ 94 h 228"/>
                      <a:gd name="T16" fmla="*/ 114 w 228"/>
                      <a:gd name="T17" fmla="*/ 0 h 228"/>
                      <a:gd name="T18" fmla="*/ 94 w 228"/>
                      <a:gd name="T19" fmla="*/ 1 h 228"/>
                      <a:gd name="T20" fmla="*/ 94 w 228"/>
                      <a:gd name="T21" fmla="*/ 6 h 228"/>
                      <a:gd name="T22" fmla="*/ 95 w 228"/>
                      <a:gd name="T23" fmla="*/ 10 h 228"/>
                      <a:gd name="T24" fmla="*/ 114 w 228"/>
                      <a:gd name="T25" fmla="*/ 8 h 228"/>
                      <a:gd name="T26" fmla="*/ 218 w 228"/>
                      <a:gd name="T27" fmla="*/ 95 h 228"/>
                      <a:gd name="T28" fmla="*/ 220 w 228"/>
                      <a:gd name="T29" fmla="*/ 114 h 228"/>
                      <a:gd name="T30" fmla="*/ 133 w 228"/>
                      <a:gd name="T31" fmla="*/ 218 h 228"/>
                      <a:gd name="T32" fmla="*/ 114 w 228"/>
                      <a:gd name="T33" fmla="*/ 220 h 228"/>
                      <a:gd name="T34" fmla="*/ 10 w 228"/>
                      <a:gd name="T35" fmla="*/ 133 h 228"/>
                      <a:gd name="T36" fmla="*/ 8 w 228"/>
                      <a:gd name="T37" fmla="*/ 114 h 228"/>
                      <a:gd name="T38" fmla="*/ 95 w 228"/>
                      <a:gd name="T39" fmla="*/ 10 h 228"/>
                      <a:gd name="T40" fmla="*/ 94 w 228"/>
                      <a:gd name="T41" fmla="*/ 6 h 2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228" h="228">
                        <a:moveTo>
                          <a:pt x="94" y="6"/>
                        </a:moveTo>
                        <a:cubicBezTo>
                          <a:pt x="94" y="1"/>
                          <a:pt x="94" y="1"/>
                          <a:pt x="94" y="1"/>
                        </a:cubicBezTo>
                        <a:cubicBezTo>
                          <a:pt x="38" y="12"/>
                          <a:pt x="0" y="60"/>
                          <a:pt x="0" y="114"/>
                        </a:cubicBezTo>
                        <a:cubicBezTo>
                          <a:pt x="0" y="121"/>
                          <a:pt x="0" y="127"/>
                          <a:pt x="1" y="134"/>
                        </a:cubicBezTo>
                        <a:cubicBezTo>
                          <a:pt x="12" y="190"/>
                          <a:pt x="60" y="228"/>
                          <a:pt x="114" y="228"/>
                        </a:cubicBezTo>
                        <a:cubicBezTo>
                          <a:pt x="121" y="228"/>
                          <a:pt x="127" y="228"/>
                          <a:pt x="134" y="226"/>
                        </a:cubicBezTo>
                        <a:cubicBezTo>
                          <a:pt x="190" y="216"/>
                          <a:pt x="228" y="168"/>
                          <a:pt x="228" y="114"/>
                        </a:cubicBezTo>
                        <a:cubicBezTo>
                          <a:pt x="228" y="107"/>
                          <a:pt x="228" y="100"/>
                          <a:pt x="226" y="94"/>
                        </a:cubicBezTo>
                        <a:cubicBezTo>
                          <a:pt x="216" y="38"/>
                          <a:pt x="168" y="0"/>
                          <a:pt x="114" y="0"/>
                        </a:cubicBezTo>
                        <a:cubicBezTo>
                          <a:pt x="107" y="0"/>
                          <a:pt x="100" y="0"/>
                          <a:pt x="94" y="1"/>
                        </a:cubicBezTo>
                        <a:cubicBezTo>
                          <a:pt x="94" y="6"/>
                          <a:pt x="94" y="6"/>
                          <a:pt x="94" y="6"/>
                        </a:cubicBezTo>
                        <a:cubicBezTo>
                          <a:pt x="95" y="10"/>
                          <a:pt x="95" y="10"/>
                          <a:pt x="95" y="10"/>
                        </a:cubicBezTo>
                        <a:cubicBezTo>
                          <a:pt x="101" y="9"/>
                          <a:pt x="108" y="8"/>
                          <a:pt x="114" y="8"/>
                        </a:cubicBezTo>
                        <a:cubicBezTo>
                          <a:pt x="164" y="8"/>
                          <a:pt x="209" y="44"/>
                          <a:pt x="218" y="95"/>
                        </a:cubicBezTo>
                        <a:cubicBezTo>
                          <a:pt x="219" y="101"/>
                          <a:pt x="220" y="108"/>
                          <a:pt x="220" y="114"/>
                        </a:cubicBezTo>
                        <a:cubicBezTo>
                          <a:pt x="220" y="164"/>
                          <a:pt x="184" y="209"/>
                          <a:pt x="133" y="218"/>
                        </a:cubicBezTo>
                        <a:cubicBezTo>
                          <a:pt x="126" y="219"/>
                          <a:pt x="120" y="220"/>
                          <a:pt x="114" y="220"/>
                        </a:cubicBezTo>
                        <a:cubicBezTo>
                          <a:pt x="64" y="220"/>
                          <a:pt x="19" y="184"/>
                          <a:pt x="10" y="133"/>
                        </a:cubicBezTo>
                        <a:cubicBezTo>
                          <a:pt x="9" y="126"/>
                          <a:pt x="8" y="120"/>
                          <a:pt x="8" y="114"/>
                        </a:cubicBezTo>
                        <a:cubicBezTo>
                          <a:pt x="8" y="64"/>
                          <a:pt x="44" y="19"/>
                          <a:pt x="95" y="10"/>
                        </a:cubicBezTo>
                        <a:lnTo>
                          <a:pt x="94" y="6"/>
                        </a:lnTo>
                        <a:close/>
                      </a:path>
                    </a:pathLst>
                  </a:custGeom>
                  <a:solidFill>
                    <a:srgbClr val="4D4D4D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39" name="Freeform 144"/>
                <p:cNvSpPr>
                  <a:spLocks noEditPoints="1"/>
                </p:cNvSpPr>
                <p:nvPr/>
              </p:nvSpPr>
              <p:spPr bwMode="auto">
                <a:xfrm>
                  <a:off x="10897263" y="3934089"/>
                  <a:ext cx="1253065" cy="1210733"/>
                </a:xfrm>
                <a:custGeom>
                  <a:avLst/>
                  <a:gdLst>
                    <a:gd name="T0" fmla="*/ 121 w 290"/>
                    <a:gd name="T1" fmla="*/ 14 h 290"/>
                    <a:gd name="T2" fmla="*/ 14 w 290"/>
                    <a:gd name="T3" fmla="*/ 169 h 290"/>
                    <a:gd name="T4" fmla="*/ 169 w 290"/>
                    <a:gd name="T5" fmla="*/ 276 h 290"/>
                    <a:gd name="T6" fmla="*/ 276 w 290"/>
                    <a:gd name="T7" fmla="*/ 121 h 290"/>
                    <a:gd name="T8" fmla="*/ 121 w 290"/>
                    <a:gd name="T9" fmla="*/ 14 h 290"/>
                    <a:gd name="T10" fmla="*/ 165 w 290"/>
                    <a:gd name="T11" fmla="*/ 253 h 290"/>
                    <a:gd name="T12" fmla="*/ 37 w 290"/>
                    <a:gd name="T13" fmla="*/ 165 h 290"/>
                    <a:gd name="T14" fmla="*/ 125 w 290"/>
                    <a:gd name="T15" fmla="*/ 37 h 290"/>
                    <a:gd name="T16" fmla="*/ 253 w 290"/>
                    <a:gd name="T17" fmla="*/ 125 h 290"/>
                    <a:gd name="T18" fmla="*/ 165 w 290"/>
                    <a:gd name="T19" fmla="*/ 253 h 2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90" h="290">
                      <a:moveTo>
                        <a:pt x="121" y="14"/>
                      </a:moveTo>
                      <a:cubicBezTo>
                        <a:pt x="49" y="27"/>
                        <a:pt x="0" y="96"/>
                        <a:pt x="14" y="169"/>
                      </a:cubicBezTo>
                      <a:cubicBezTo>
                        <a:pt x="27" y="241"/>
                        <a:pt x="96" y="290"/>
                        <a:pt x="169" y="276"/>
                      </a:cubicBezTo>
                      <a:cubicBezTo>
                        <a:pt x="241" y="263"/>
                        <a:pt x="290" y="194"/>
                        <a:pt x="276" y="121"/>
                      </a:cubicBezTo>
                      <a:cubicBezTo>
                        <a:pt x="263" y="49"/>
                        <a:pt x="194" y="0"/>
                        <a:pt x="121" y="14"/>
                      </a:cubicBezTo>
                      <a:close/>
                      <a:moveTo>
                        <a:pt x="165" y="253"/>
                      </a:moveTo>
                      <a:cubicBezTo>
                        <a:pt x="105" y="264"/>
                        <a:pt x="48" y="224"/>
                        <a:pt x="37" y="165"/>
                      </a:cubicBezTo>
                      <a:cubicBezTo>
                        <a:pt x="26" y="105"/>
                        <a:pt x="66" y="48"/>
                        <a:pt x="125" y="37"/>
                      </a:cubicBezTo>
                      <a:cubicBezTo>
                        <a:pt x="185" y="26"/>
                        <a:pt x="242" y="66"/>
                        <a:pt x="253" y="125"/>
                      </a:cubicBezTo>
                      <a:cubicBezTo>
                        <a:pt x="264" y="185"/>
                        <a:pt x="224" y="242"/>
                        <a:pt x="165" y="253"/>
                      </a:cubicBezTo>
                      <a:close/>
                    </a:path>
                  </a:pathLst>
                </a:custGeom>
                <a:solidFill>
                  <a:srgbClr val="666666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5127" name="组合 6"/>
              <p:cNvGrpSpPr/>
              <p:nvPr userDrawn="1"/>
            </p:nvGrpSpPr>
            <p:grpSpPr>
              <a:xfrm>
                <a:off x="430510" y="207562"/>
                <a:ext cx="4114201" cy="4454107"/>
                <a:chOff x="430510" y="207562"/>
                <a:chExt cx="4114201" cy="4454107"/>
              </a:xfrm>
            </p:grpSpPr>
            <p:pic>
              <p:nvPicPr>
                <p:cNvPr id="5130" name="图片 9"/>
                <p:cNvPicPr>
                  <a:picLocks noChangeAspect="1"/>
                </p:cNvPicPr>
                <p:nvPr userDrawn="1"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430510" y="1066209"/>
                  <a:ext cx="4114201" cy="330669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5131" name="图片 10" descr="12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 rot="-1920000">
                  <a:off x="1563427" y="207562"/>
                  <a:ext cx="1714024" cy="190642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grpSp>
              <p:nvGrpSpPr>
                <p:cNvPr id="5132" name="组合 11"/>
                <p:cNvGrpSpPr/>
                <p:nvPr/>
              </p:nvGrpSpPr>
              <p:grpSpPr>
                <a:xfrm rot="6000000">
                  <a:off x="1331569" y="3487053"/>
                  <a:ext cx="1496301" cy="852930"/>
                  <a:chOff x="8510587" y="13255626"/>
                  <a:chExt cx="3071813" cy="1751013"/>
                </a:xfrm>
              </p:grpSpPr>
              <p:sp>
                <p:nvSpPr>
                  <p:cNvPr id="22" name="Freeform 105"/>
                  <p:cNvSpPr>
                    <a:spLocks noEditPoints="1"/>
                  </p:cNvSpPr>
                  <p:nvPr/>
                </p:nvSpPr>
                <p:spPr bwMode="auto">
                  <a:xfrm>
                    <a:off x="8547789" y="13303084"/>
                    <a:ext cx="3040682" cy="1665369"/>
                  </a:xfrm>
                  <a:custGeom>
                    <a:avLst/>
                    <a:gdLst>
                      <a:gd name="T0" fmla="*/ 0 w 711"/>
                      <a:gd name="T1" fmla="*/ 82 h 381"/>
                      <a:gd name="T2" fmla="*/ 675 w 711"/>
                      <a:gd name="T3" fmla="*/ 381 h 381"/>
                      <a:gd name="T4" fmla="*/ 711 w 711"/>
                      <a:gd name="T5" fmla="*/ 299 h 381"/>
                      <a:gd name="T6" fmla="*/ 36 w 711"/>
                      <a:gd name="T7" fmla="*/ 0 h 381"/>
                      <a:gd name="T8" fmla="*/ 0 w 711"/>
                      <a:gd name="T9" fmla="*/ 82 h 381"/>
                      <a:gd name="T10" fmla="*/ 641 w 711"/>
                      <a:gd name="T11" fmla="*/ 317 h 381"/>
                      <a:gd name="T12" fmla="*/ 662 w 711"/>
                      <a:gd name="T13" fmla="*/ 308 h 381"/>
                      <a:gd name="T14" fmla="*/ 671 w 711"/>
                      <a:gd name="T15" fmla="*/ 330 h 381"/>
                      <a:gd name="T16" fmla="*/ 649 w 711"/>
                      <a:gd name="T17" fmla="*/ 338 h 381"/>
                      <a:gd name="T18" fmla="*/ 641 w 711"/>
                      <a:gd name="T19" fmla="*/ 317 h 38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711" h="381">
                        <a:moveTo>
                          <a:pt x="0" y="82"/>
                        </a:moveTo>
                        <a:cubicBezTo>
                          <a:pt x="675" y="381"/>
                          <a:pt x="675" y="381"/>
                          <a:pt x="675" y="381"/>
                        </a:cubicBezTo>
                        <a:cubicBezTo>
                          <a:pt x="711" y="299"/>
                          <a:pt x="711" y="299"/>
                          <a:pt x="711" y="299"/>
                        </a:cubicBezTo>
                        <a:cubicBezTo>
                          <a:pt x="36" y="0"/>
                          <a:pt x="36" y="0"/>
                          <a:pt x="36" y="0"/>
                        </a:cubicBezTo>
                        <a:lnTo>
                          <a:pt x="0" y="82"/>
                        </a:lnTo>
                        <a:close/>
                        <a:moveTo>
                          <a:pt x="641" y="317"/>
                        </a:moveTo>
                        <a:cubicBezTo>
                          <a:pt x="644" y="308"/>
                          <a:pt x="654" y="305"/>
                          <a:pt x="662" y="308"/>
                        </a:cubicBezTo>
                        <a:cubicBezTo>
                          <a:pt x="671" y="312"/>
                          <a:pt x="674" y="322"/>
                          <a:pt x="671" y="330"/>
                        </a:cubicBezTo>
                        <a:cubicBezTo>
                          <a:pt x="667" y="338"/>
                          <a:pt x="657" y="342"/>
                          <a:pt x="649" y="338"/>
                        </a:cubicBezTo>
                        <a:cubicBezTo>
                          <a:pt x="641" y="335"/>
                          <a:pt x="637" y="325"/>
                          <a:pt x="641" y="317"/>
                        </a:cubicBezTo>
                        <a:close/>
                      </a:path>
                    </a:pathLst>
                  </a:custGeom>
                  <a:solidFill>
                    <a:srgbClr val="00D3D3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3" name="Freeform 106"/>
                  <p:cNvSpPr/>
                  <p:nvPr/>
                </p:nvSpPr>
                <p:spPr bwMode="auto">
                  <a:xfrm>
                    <a:off x="10103901" y="14000548"/>
                    <a:ext cx="149916" cy="231393"/>
                  </a:xfrm>
                  <a:custGeom>
                    <a:avLst/>
                    <a:gdLst>
                      <a:gd name="T0" fmla="*/ 0 w 94"/>
                      <a:gd name="T1" fmla="*/ 118 h 137"/>
                      <a:gd name="T2" fmla="*/ 43 w 94"/>
                      <a:gd name="T3" fmla="*/ 137 h 137"/>
                      <a:gd name="T4" fmla="*/ 94 w 94"/>
                      <a:gd name="T5" fmla="*/ 19 h 137"/>
                      <a:gd name="T6" fmla="*/ 54 w 94"/>
                      <a:gd name="T7" fmla="*/ 0 h 137"/>
                      <a:gd name="T8" fmla="*/ 0 w 94"/>
                      <a:gd name="T9" fmla="*/ 118 h 1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7">
                        <a:moveTo>
                          <a:pt x="0" y="118"/>
                        </a:moveTo>
                        <a:lnTo>
                          <a:pt x="43" y="137"/>
                        </a:lnTo>
                        <a:lnTo>
                          <a:pt x="94" y="19"/>
                        </a:lnTo>
                        <a:lnTo>
                          <a:pt x="54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4" name="Freeform 107"/>
                  <p:cNvSpPr/>
                  <p:nvPr/>
                </p:nvSpPr>
                <p:spPr bwMode="auto">
                  <a:xfrm>
                    <a:off x="9933190" y="13828943"/>
                    <a:ext cx="146656" cy="215096"/>
                  </a:xfrm>
                  <a:custGeom>
                    <a:avLst/>
                    <a:gdLst>
                      <a:gd name="T0" fmla="*/ 0 w 93"/>
                      <a:gd name="T1" fmla="*/ 118 h 137"/>
                      <a:gd name="T2" fmla="*/ 42 w 93"/>
                      <a:gd name="T3" fmla="*/ 137 h 137"/>
                      <a:gd name="T4" fmla="*/ 93 w 93"/>
                      <a:gd name="T5" fmla="*/ 19 h 137"/>
                      <a:gd name="T6" fmla="*/ 50 w 93"/>
                      <a:gd name="T7" fmla="*/ 0 h 137"/>
                      <a:gd name="T8" fmla="*/ 0 w 93"/>
                      <a:gd name="T9" fmla="*/ 118 h 1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7">
                        <a:moveTo>
                          <a:pt x="0" y="118"/>
                        </a:moveTo>
                        <a:lnTo>
                          <a:pt x="42" y="137"/>
                        </a:lnTo>
                        <a:lnTo>
                          <a:pt x="93" y="19"/>
                        </a:lnTo>
                        <a:lnTo>
                          <a:pt x="50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5" name="Freeform 108"/>
                  <p:cNvSpPr/>
                  <p:nvPr/>
                </p:nvSpPr>
                <p:spPr bwMode="auto">
                  <a:xfrm>
                    <a:off x="9758248" y="13826485"/>
                    <a:ext cx="149916" cy="224872"/>
                  </a:xfrm>
                  <a:custGeom>
                    <a:avLst/>
                    <a:gdLst>
                      <a:gd name="T0" fmla="*/ 0 w 93"/>
                      <a:gd name="T1" fmla="*/ 118 h 137"/>
                      <a:gd name="T2" fmla="*/ 43 w 93"/>
                      <a:gd name="T3" fmla="*/ 137 h 137"/>
                      <a:gd name="T4" fmla="*/ 93 w 93"/>
                      <a:gd name="T5" fmla="*/ 19 h 137"/>
                      <a:gd name="T6" fmla="*/ 51 w 93"/>
                      <a:gd name="T7" fmla="*/ 0 h 137"/>
                      <a:gd name="T8" fmla="*/ 0 w 93"/>
                      <a:gd name="T9" fmla="*/ 118 h 1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7">
                        <a:moveTo>
                          <a:pt x="0" y="118"/>
                        </a:moveTo>
                        <a:lnTo>
                          <a:pt x="43" y="137"/>
                        </a:lnTo>
                        <a:lnTo>
                          <a:pt x="93" y="19"/>
                        </a:lnTo>
                        <a:lnTo>
                          <a:pt x="51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6" name="Freeform 109"/>
                  <p:cNvSpPr/>
                  <p:nvPr/>
                </p:nvSpPr>
                <p:spPr bwMode="auto">
                  <a:xfrm>
                    <a:off x="9571052" y="13726757"/>
                    <a:ext cx="153174" cy="215096"/>
                  </a:xfrm>
                  <a:custGeom>
                    <a:avLst/>
                    <a:gdLst>
                      <a:gd name="T0" fmla="*/ 0 w 94"/>
                      <a:gd name="T1" fmla="*/ 115 h 133"/>
                      <a:gd name="T2" fmla="*/ 40 w 94"/>
                      <a:gd name="T3" fmla="*/ 133 h 133"/>
                      <a:gd name="T4" fmla="*/ 94 w 94"/>
                      <a:gd name="T5" fmla="*/ 19 h 133"/>
                      <a:gd name="T6" fmla="*/ 51 w 94"/>
                      <a:gd name="T7" fmla="*/ 0 h 133"/>
                      <a:gd name="T8" fmla="*/ 0 w 94"/>
                      <a:gd name="T9" fmla="*/ 115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3">
                        <a:moveTo>
                          <a:pt x="0" y="115"/>
                        </a:moveTo>
                        <a:lnTo>
                          <a:pt x="40" y="133"/>
                        </a:lnTo>
                        <a:lnTo>
                          <a:pt x="94" y="19"/>
                        </a:lnTo>
                        <a:lnTo>
                          <a:pt x="51" y="0"/>
                        </a:lnTo>
                        <a:lnTo>
                          <a:pt x="0" y="11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7" name="Freeform 110"/>
                  <p:cNvSpPr/>
                  <p:nvPr/>
                </p:nvSpPr>
                <p:spPr bwMode="auto">
                  <a:xfrm>
                    <a:off x="9401528" y="13640923"/>
                    <a:ext cx="153176" cy="228133"/>
                  </a:xfrm>
                  <a:custGeom>
                    <a:avLst/>
                    <a:gdLst>
                      <a:gd name="T0" fmla="*/ 0 w 93"/>
                      <a:gd name="T1" fmla="*/ 115 h 133"/>
                      <a:gd name="T2" fmla="*/ 42 w 93"/>
                      <a:gd name="T3" fmla="*/ 133 h 133"/>
                      <a:gd name="T4" fmla="*/ 93 w 93"/>
                      <a:gd name="T5" fmla="*/ 18 h 133"/>
                      <a:gd name="T6" fmla="*/ 53 w 93"/>
                      <a:gd name="T7" fmla="*/ 0 h 133"/>
                      <a:gd name="T8" fmla="*/ 0 w 93"/>
                      <a:gd name="T9" fmla="*/ 115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3">
                        <a:moveTo>
                          <a:pt x="0" y="115"/>
                        </a:moveTo>
                        <a:lnTo>
                          <a:pt x="42" y="133"/>
                        </a:lnTo>
                        <a:lnTo>
                          <a:pt x="93" y="18"/>
                        </a:lnTo>
                        <a:lnTo>
                          <a:pt x="53" y="0"/>
                        </a:lnTo>
                        <a:lnTo>
                          <a:pt x="0" y="11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8" name="Freeform 111"/>
                  <p:cNvSpPr/>
                  <p:nvPr/>
                </p:nvSpPr>
                <p:spPr bwMode="auto">
                  <a:xfrm>
                    <a:off x="9245621" y="13585920"/>
                    <a:ext cx="149916" cy="221614"/>
                  </a:xfrm>
                  <a:custGeom>
                    <a:avLst/>
                    <a:gdLst>
                      <a:gd name="T0" fmla="*/ 0 w 93"/>
                      <a:gd name="T1" fmla="*/ 117 h 136"/>
                      <a:gd name="T2" fmla="*/ 43 w 93"/>
                      <a:gd name="T3" fmla="*/ 136 h 136"/>
                      <a:gd name="T4" fmla="*/ 93 w 93"/>
                      <a:gd name="T5" fmla="*/ 18 h 136"/>
                      <a:gd name="T6" fmla="*/ 53 w 93"/>
                      <a:gd name="T7" fmla="*/ 0 h 136"/>
                      <a:gd name="T8" fmla="*/ 0 w 93"/>
                      <a:gd name="T9" fmla="*/ 117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6">
                        <a:moveTo>
                          <a:pt x="0" y="117"/>
                        </a:moveTo>
                        <a:lnTo>
                          <a:pt x="43" y="136"/>
                        </a:lnTo>
                        <a:lnTo>
                          <a:pt x="93" y="18"/>
                        </a:lnTo>
                        <a:lnTo>
                          <a:pt x="53" y="0"/>
                        </a:lnTo>
                        <a:lnTo>
                          <a:pt x="0" y="11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9" name="Freeform 112"/>
                  <p:cNvSpPr/>
                  <p:nvPr/>
                </p:nvSpPr>
                <p:spPr bwMode="auto">
                  <a:xfrm>
                    <a:off x="9069256" y="13470781"/>
                    <a:ext cx="156434" cy="215096"/>
                  </a:xfrm>
                  <a:custGeom>
                    <a:avLst/>
                    <a:gdLst>
                      <a:gd name="T0" fmla="*/ 0 w 94"/>
                      <a:gd name="T1" fmla="*/ 117 h 136"/>
                      <a:gd name="T2" fmla="*/ 43 w 94"/>
                      <a:gd name="T3" fmla="*/ 136 h 136"/>
                      <a:gd name="T4" fmla="*/ 94 w 94"/>
                      <a:gd name="T5" fmla="*/ 18 h 136"/>
                      <a:gd name="T6" fmla="*/ 51 w 94"/>
                      <a:gd name="T7" fmla="*/ 0 h 136"/>
                      <a:gd name="T8" fmla="*/ 0 w 94"/>
                      <a:gd name="T9" fmla="*/ 117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6">
                        <a:moveTo>
                          <a:pt x="0" y="117"/>
                        </a:moveTo>
                        <a:lnTo>
                          <a:pt x="43" y="136"/>
                        </a:lnTo>
                        <a:lnTo>
                          <a:pt x="94" y="18"/>
                        </a:lnTo>
                        <a:lnTo>
                          <a:pt x="51" y="0"/>
                        </a:lnTo>
                        <a:lnTo>
                          <a:pt x="0" y="11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0" name="Freeform 113"/>
                  <p:cNvSpPr/>
                  <p:nvPr/>
                </p:nvSpPr>
                <p:spPr bwMode="auto">
                  <a:xfrm>
                    <a:off x="8910357" y="13376929"/>
                    <a:ext cx="149916" cy="215096"/>
                  </a:xfrm>
                  <a:custGeom>
                    <a:avLst/>
                    <a:gdLst>
                      <a:gd name="T0" fmla="*/ 0 w 94"/>
                      <a:gd name="T1" fmla="*/ 117 h 136"/>
                      <a:gd name="T2" fmla="*/ 43 w 94"/>
                      <a:gd name="T3" fmla="*/ 136 h 136"/>
                      <a:gd name="T4" fmla="*/ 94 w 94"/>
                      <a:gd name="T5" fmla="*/ 18 h 136"/>
                      <a:gd name="T6" fmla="*/ 51 w 94"/>
                      <a:gd name="T7" fmla="*/ 0 h 136"/>
                      <a:gd name="T8" fmla="*/ 0 w 94"/>
                      <a:gd name="T9" fmla="*/ 117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6">
                        <a:moveTo>
                          <a:pt x="0" y="117"/>
                        </a:moveTo>
                        <a:lnTo>
                          <a:pt x="43" y="136"/>
                        </a:lnTo>
                        <a:lnTo>
                          <a:pt x="94" y="18"/>
                        </a:lnTo>
                        <a:lnTo>
                          <a:pt x="51" y="0"/>
                        </a:lnTo>
                        <a:lnTo>
                          <a:pt x="0" y="11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1" name="Freeform 114"/>
                  <p:cNvSpPr/>
                  <p:nvPr/>
                </p:nvSpPr>
                <p:spPr bwMode="auto">
                  <a:xfrm>
                    <a:off x="8744632" y="13300539"/>
                    <a:ext cx="146658" cy="215096"/>
                  </a:xfrm>
                  <a:custGeom>
                    <a:avLst/>
                    <a:gdLst>
                      <a:gd name="T0" fmla="*/ 0 w 93"/>
                      <a:gd name="T1" fmla="*/ 115 h 134"/>
                      <a:gd name="T2" fmla="*/ 40 w 93"/>
                      <a:gd name="T3" fmla="*/ 134 h 134"/>
                      <a:gd name="T4" fmla="*/ 93 w 93"/>
                      <a:gd name="T5" fmla="*/ 19 h 134"/>
                      <a:gd name="T6" fmla="*/ 50 w 93"/>
                      <a:gd name="T7" fmla="*/ 0 h 134"/>
                      <a:gd name="T8" fmla="*/ 0 w 93"/>
                      <a:gd name="T9" fmla="*/ 115 h 1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4">
                        <a:moveTo>
                          <a:pt x="0" y="115"/>
                        </a:moveTo>
                        <a:lnTo>
                          <a:pt x="40" y="134"/>
                        </a:lnTo>
                        <a:lnTo>
                          <a:pt x="93" y="19"/>
                        </a:lnTo>
                        <a:lnTo>
                          <a:pt x="50" y="0"/>
                        </a:lnTo>
                        <a:lnTo>
                          <a:pt x="0" y="11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2" name="Freeform 115"/>
                  <p:cNvSpPr/>
                  <p:nvPr/>
                </p:nvSpPr>
                <p:spPr bwMode="auto">
                  <a:xfrm>
                    <a:off x="10960328" y="14342786"/>
                    <a:ext cx="146658" cy="215096"/>
                  </a:xfrm>
                  <a:custGeom>
                    <a:avLst/>
                    <a:gdLst>
                      <a:gd name="T0" fmla="*/ 0 w 93"/>
                      <a:gd name="T1" fmla="*/ 118 h 136"/>
                      <a:gd name="T2" fmla="*/ 43 w 93"/>
                      <a:gd name="T3" fmla="*/ 136 h 136"/>
                      <a:gd name="T4" fmla="*/ 93 w 93"/>
                      <a:gd name="T5" fmla="*/ 19 h 136"/>
                      <a:gd name="T6" fmla="*/ 53 w 93"/>
                      <a:gd name="T7" fmla="*/ 0 h 136"/>
                      <a:gd name="T8" fmla="*/ 0 w 93"/>
                      <a:gd name="T9" fmla="*/ 118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6">
                        <a:moveTo>
                          <a:pt x="0" y="118"/>
                        </a:moveTo>
                        <a:lnTo>
                          <a:pt x="43" y="136"/>
                        </a:lnTo>
                        <a:lnTo>
                          <a:pt x="93" y="19"/>
                        </a:lnTo>
                        <a:lnTo>
                          <a:pt x="53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3" name="Freeform 116"/>
                  <p:cNvSpPr/>
                  <p:nvPr/>
                </p:nvSpPr>
                <p:spPr bwMode="auto">
                  <a:xfrm>
                    <a:off x="10784903" y="14267245"/>
                    <a:ext cx="153174" cy="215096"/>
                  </a:xfrm>
                  <a:custGeom>
                    <a:avLst/>
                    <a:gdLst>
                      <a:gd name="T0" fmla="*/ 0 w 93"/>
                      <a:gd name="T1" fmla="*/ 118 h 136"/>
                      <a:gd name="T2" fmla="*/ 43 w 93"/>
                      <a:gd name="T3" fmla="*/ 136 h 136"/>
                      <a:gd name="T4" fmla="*/ 93 w 93"/>
                      <a:gd name="T5" fmla="*/ 19 h 136"/>
                      <a:gd name="T6" fmla="*/ 51 w 93"/>
                      <a:gd name="T7" fmla="*/ 0 h 136"/>
                      <a:gd name="T8" fmla="*/ 0 w 93"/>
                      <a:gd name="T9" fmla="*/ 118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6">
                        <a:moveTo>
                          <a:pt x="0" y="118"/>
                        </a:moveTo>
                        <a:lnTo>
                          <a:pt x="43" y="136"/>
                        </a:lnTo>
                        <a:lnTo>
                          <a:pt x="93" y="19"/>
                        </a:lnTo>
                        <a:lnTo>
                          <a:pt x="51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4" name="Freeform 117"/>
                  <p:cNvSpPr/>
                  <p:nvPr/>
                </p:nvSpPr>
                <p:spPr bwMode="auto">
                  <a:xfrm>
                    <a:off x="10615310" y="14195025"/>
                    <a:ext cx="149916" cy="237911"/>
                  </a:xfrm>
                  <a:custGeom>
                    <a:avLst/>
                    <a:gdLst>
                      <a:gd name="T0" fmla="*/ 0 w 94"/>
                      <a:gd name="T1" fmla="*/ 118 h 136"/>
                      <a:gd name="T2" fmla="*/ 43 w 94"/>
                      <a:gd name="T3" fmla="*/ 136 h 136"/>
                      <a:gd name="T4" fmla="*/ 94 w 94"/>
                      <a:gd name="T5" fmla="*/ 19 h 136"/>
                      <a:gd name="T6" fmla="*/ 51 w 94"/>
                      <a:gd name="T7" fmla="*/ 0 h 136"/>
                      <a:gd name="T8" fmla="*/ 0 w 94"/>
                      <a:gd name="T9" fmla="*/ 118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6">
                        <a:moveTo>
                          <a:pt x="0" y="118"/>
                        </a:moveTo>
                        <a:lnTo>
                          <a:pt x="43" y="136"/>
                        </a:lnTo>
                        <a:lnTo>
                          <a:pt x="94" y="19"/>
                        </a:lnTo>
                        <a:lnTo>
                          <a:pt x="51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5" name="Freeform 118"/>
                  <p:cNvSpPr/>
                  <p:nvPr/>
                </p:nvSpPr>
                <p:spPr bwMode="auto">
                  <a:xfrm>
                    <a:off x="10448260" y="14161689"/>
                    <a:ext cx="146656" cy="211836"/>
                  </a:xfrm>
                  <a:custGeom>
                    <a:avLst/>
                    <a:gdLst>
                      <a:gd name="T0" fmla="*/ 0 w 93"/>
                      <a:gd name="T1" fmla="*/ 114 h 133"/>
                      <a:gd name="T2" fmla="*/ 40 w 93"/>
                      <a:gd name="T3" fmla="*/ 133 h 133"/>
                      <a:gd name="T4" fmla="*/ 93 w 93"/>
                      <a:gd name="T5" fmla="*/ 18 h 133"/>
                      <a:gd name="T6" fmla="*/ 50 w 93"/>
                      <a:gd name="T7" fmla="*/ 0 h 133"/>
                      <a:gd name="T8" fmla="*/ 0 w 93"/>
                      <a:gd name="T9" fmla="*/ 114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3">
                        <a:moveTo>
                          <a:pt x="0" y="114"/>
                        </a:moveTo>
                        <a:lnTo>
                          <a:pt x="40" y="133"/>
                        </a:lnTo>
                        <a:lnTo>
                          <a:pt x="93" y="18"/>
                        </a:lnTo>
                        <a:lnTo>
                          <a:pt x="50" y="0"/>
                        </a:lnTo>
                        <a:lnTo>
                          <a:pt x="0" y="114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6" name="Freeform 119"/>
                  <p:cNvSpPr/>
                  <p:nvPr/>
                </p:nvSpPr>
                <p:spPr bwMode="auto">
                  <a:xfrm>
                    <a:off x="10272108" y="14063399"/>
                    <a:ext cx="149916" cy="211838"/>
                  </a:xfrm>
                  <a:custGeom>
                    <a:avLst/>
                    <a:gdLst>
                      <a:gd name="T0" fmla="*/ 0 w 94"/>
                      <a:gd name="T1" fmla="*/ 114 h 133"/>
                      <a:gd name="T2" fmla="*/ 43 w 94"/>
                      <a:gd name="T3" fmla="*/ 133 h 133"/>
                      <a:gd name="T4" fmla="*/ 94 w 94"/>
                      <a:gd name="T5" fmla="*/ 18 h 133"/>
                      <a:gd name="T6" fmla="*/ 53 w 94"/>
                      <a:gd name="T7" fmla="*/ 0 h 133"/>
                      <a:gd name="T8" fmla="*/ 0 w 94"/>
                      <a:gd name="T9" fmla="*/ 114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3">
                        <a:moveTo>
                          <a:pt x="0" y="114"/>
                        </a:moveTo>
                        <a:lnTo>
                          <a:pt x="43" y="133"/>
                        </a:lnTo>
                        <a:lnTo>
                          <a:pt x="94" y="18"/>
                        </a:lnTo>
                        <a:lnTo>
                          <a:pt x="53" y="0"/>
                        </a:lnTo>
                        <a:lnTo>
                          <a:pt x="0" y="114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7" name="Freeform 120"/>
                  <p:cNvSpPr/>
                  <p:nvPr/>
                </p:nvSpPr>
                <p:spPr bwMode="auto">
                  <a:xfrm>
                    <a:off x="8489314" y="13647953"/>
                    <a:ext cx="2942911" cy="1447012"/>
                  </a:xfrm>
                  <a:custGeom>
                    <a:avLst/>
                    <a:gdLst>
                      <a:gd name="T0" fmla="*/ 0 w 1839"/>
                      <a:gd name="T1" fmla="*/ 85 h 884"/>
                      <a:gd name="T2" fmla="*/ 1801 w 1839"/>
                      <a:gd name="T3" fmla="*/ 884 h 884"/>
                      <a:gd name="T4" fmla="*/ 1839 w 1839"/>
                      <a:gd name="T5" fmla="*/ 799 h 884"/>
                      <a:gd name="T6" fmla="*/ 40 w 1839"/>
                      <a:gd name="T7" fmla="*/ 0 h 884"/>
                      <a:gd name="T8" fmla="*/ 0 w 1839"/>
                      <a:gd name="T9" fmla="*/ 85 h 8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839" h="884">
                        <a:moveTo>
                          <a:pt x="0" y="85"/>
                        </a:moveTo>
                        <a:lnTo>
                          <a:pt x="1801" y="884"/>
                        </a:lnTo>
                        <a:lnTo>
                          <a:pt x="1839" y="799"/>
                        </a:lnTo>
                        <a:lnTo>
                          <a:pt x="40" y="0"/>
                        </a:lnTo>
                        <a:lnTo>
                          <a:pt x="0" y="85"/>
                        </a:lnTo>
                        <a:close/>
                      </a:path>
                    </a:pathLst>
                  </a:custGeom>
                  <a:solidFill>
                    <a:srgbClr val="009AA0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5133" name="组合 12"/>
                <p:cNvGrpSpPr>
                  <a:grpSpLocks noChangeAspect="1"/>
                </p:cNvGrpSpPr>
                <p:nvPr/>
              </p:nvGrpSpPr>
              <p:grpSpPr>
                <a:xfrm rot="1440000">
                  <a:off x="1780531" y="3987921"/>
                  <a:ext cx="2023324" cy="275820"/>
                  <a:chOff x="7840662" y="3743961"/>
                  <a:chExt cx="3330575" cy="454025"/>
                </a:xfrm>
              </p:grpSpPr>
              <p:sp>
                <p:nvSpPr>
                  <p:cNvPr id="14" name="Freeform 97"/>
                  <p:cNvSpPr/>
                  <p:nvPr/>
                </p:nvSpPr>
                <p:spPr bwMode="auto">
                  <a:xfrm>
                    <a:off x="8489236" y="3806149"/>
                    <a:ext cx="1972942" cy="339712"/>
                  </a:xfrm>
                  <a:custGeom>
                    <a:avLst/>
                    <a:gdLst>
                      <a:gd name="T0" fmla="*/ 2 w 1257"/>
                      <a:gd name="T1" fmla="*/ 0 h 240"/>
                      <a:gd name="T2" fmla="*/ 0 w 1257"/>
                      <a:gd name="T3" fmla="*/ 219 h 240"/>
                      <a:gd name="T4" fmla="*/ 1254 w 1257"/>
                      <a:gd name="T5" fmla="*/ 240 h 240"/>
                      <a:gd name="T6" fmla="*/ 1257 w 1257"/>
                      <a:gd name="T7" fmla="*/ 21 h 240"/>
                      <a:gd name="T8" fmla="*/ 2 w 1257"/>
                      <a:gd name="T9" fmla="*/ 0 h 2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57" h="240">
                        <a:moveTo>
                          <a:pt x="2" y="0"/>
                        </a:moveTo>
                        <a:lnTo>
                          <a:pt x="0" y="219"/>
                        </a:lnTo>
                        <a:lnTo>
                          <a:pt x="1254" y="240"/>
                        </a:lnTo>
                        <a:lnTo>
                          <a:pt x="1257" y="21"/>
                        </a:lnTo>
                        <a:lnTo>
                          <a:pt x="2" y="0"/>
                        </a:lnTo>
                        <a:close/>
                      </a:path>
                    </a:pathLst>
                  </a:custGeom>
                  <a:solidFill>
                    <a:srgbClr val="E79C5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" name="Freeform 98"/>
                  <p:cNvSpPr/>
                  <p:nvPr/>
                </p:nvSpPr>
                <p:spPr bwMode="auto">
                  <a:xfrm>
                    <a:off x="8489236" y="3806149"/>
                    <a:ext cx="1972942" cy="339712"/>
                  </a:xfrm>
                  <a:custGeom>
                    <a:avLst/>
                    <a:gdLst>
                      <a:gd name="T0" fmla="*/ 2 w 1257"/>
                      <a:gd name="T1" fmla="*/ 0 h 240"/>
                      <a:gd name="T2" fmla="*/ 0 w 1257"/>
                      <a:gd name="T3" fmla="*/ 219 h 240"/>
                      <a:gd name="T4" fmla="*/ 1254 w 1257"/>
                      <a:gd name="T5" fmla="*/ 240 h 240"/>
                      <a:gd name="T6" fmla="*/ 1257 w 1257"/>
                      <a:gd name="T7" fmla="*/ 21 h 240"/>
                      <a:gd name="T8" fmla="*/ 2 w 1257"/>
                      <a:gd name="T9" fmla="*/ 0 h 2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57" h="240">
                        <a:moveTo>
                          <a:pt x="2" y="0"/>
                        </a:moveTo>
                        <a:lnTo>
                          <a:pt x="0" y="219"/>
                        </a:lnTo>
                        <a:lnTo>
                          <a:pt x="1254" y="240"/>
                        </a:lnTo>
                        <a:lnTo>
                          <a:pt x="1257" y="21"/>
                        </a:lnTo>
                        <a:lnTo>
                          <a:pt x="2" y="0"/>
                        </a:lnTo>
                      </a:path>
                    </a:pathLst>
                  </a:custGeom>
                  <a:noFill/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6" name="Freeform 99"/>
                  <p:cNvSpPr/>
                  <p:nvPr/>
                </p:nvSpPr>
                <p:spPr bwMode="auto">
                  <a:xfrm>
                    <a:off x="10843317" y="3744850"/>
                    <a:ext cx="326645" cy="452079"/>
                  </a:xfrm>
                  <a:custGeom>
                    <a:avLst/>
                    <a:gdLst>
                      <a:gd name="T0" fmla="*/ 1 w 77"/>
                      <a:gd name="T1" fmla="*/ 19 h 107"/>
                      <a:gd name="T2" fmla="*/ 0 w 77"/>
                      <a:gd name="T3" fmla="*/ 91 h 107"/>
                      <a:gd name="T4" fmla="*/ 74 w 77"/>
                      <a:gd name="T5" fmla="*/ 53 h 107"/>
                      <a:gd name="T6" fmla="*/ 1 w 77"/>
                      <a:gd name="T7" fmla="*/ 19 h 10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77" h="107">
                        <a:moveTo>
                          <a:pt x="1" y="19"/>
                        </a:moveTo>
                        <a:cubicBezTo>
                          <a:pt x="0" y="91"/>
                          <a:pt x="0" y="91"/>
                          <a:pt x="0" y="91"/>
                        </a:cubicBezTo>
                        <a:cubicBezTo>
                          <a:pt x="0" y="91"/>
                          <a:pt x="72" y="107"/>
                          <a:pt x="74" y="53"/>
                        </a:cubicBezTo>
                        <a:cubicBezTo>
                          <a:pt x="77" y="0"/>
                          <a:pt x="1" y="19"/>
                          <a:pt x="1" y="19"/>
                        </a:cubicBezTo>
                        <a:close/>
                      </a:path>
                    </a:pathLst>
                  </a:custGeom>
                  <a:solidFill>
                    <a:srgbClr val="F2798D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pic>
                <p:nvPicPr>
                  <p:cNvPr id="5137" name="Picture 100"/>
                  <p:cNvPicPr>
                    <a:picLocks noChangeAspect="1"/>
                  </p:cNvPicPr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8467725" y="3824924"/>
                    <a:ext cx="2033588" cy="2286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8" name="Freeform 101"/>
                  <p:cNvSpPr/>
                  <p:nvPr/>
                </p:nvSpPr>
                <p:spPr bwMode="auto">
                  <a:xfrm>
                    <a:off x="10459664" y="3809721"/>
                    <a:ext cx="431173" cy="337098"/>
                  </a:xfrm>
                  <a:custGeom>
                    <a:avLst/>
                    <a:gdLst>
                      <a:gd name="T0" fmla="*/ 0 w 272"/>
                      <a:gd name="T1" fmla="*/ 235 h 240"/>
                      <a:gd name="T2" fmla="*/ 270 w 272"/>
                      <a:gd name="T3" fmla="*/ 240 h 240"/>
                      <a:gd name="T4" fmla="*/ 272 w 272"/>
                      <a:gd name="T5" fmla="*/ 5 h 240"/>
                      <a:gd name="T6" fmla="*/ 3 w 272"/>
                      <a:gd name="T7" fmla="*/ 0 h 240"/>
                      <a:gd name="T8" fmla="*/ 0 w 272"/>
                      <a:gd name="T9" fmla="*/ 235 h 2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72" h="240">
                        <a:moveTo>
                          <a:pt x="0" y="235"/>
                        </a:moveTo>
                        <a:lnTo>
                          <a:pt x="270" y="240"/>
                        </a:lnTo>
                        <a:lnTo>
                          <a:pt x="272" y="5"/>
                        </a:lnTo>
                        <a:lnTo>
                          <a:pt x="3" y="0"/>
                        </a:lnTo>
                        <a:lnTo>
                          <a:pt x="0" y="235"/>
                        </a:lnTo>
                        <a:close/>
                      </a:path>
                    </a:pathLst>
                  </a:custGeom>
                  <a:solidFill>
                    <a:srgbClr val="85937C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9" name="Freeform 102"/>
                  <p:cNvSpPr/>
                  <p:nvPr/>
                </p:nvSpPr>
                <p:spPr bwMode="auto">
                  <a:xfrm>
                    <a:off x="10471258" y="3946638"/>
                    <a:ext cx="415493" cy="182922"/>
                  </a:xfrm>
                  <a:custGeom>
                    <a:avLst/>
                    <a:gdLst>
                      <a:gd name="T0" fmla="*/ 0 w 262"/>
                      <a:gd name="T1" fmla="*/ 114 h 117"/>
                      <a:gd name="T2" fmla="*/ 262 w 262"/>
                      <a:gd name="T3" fmla="*/ 117 h 117"/>
                      <a:gd name="T4" fmla="*/ 262 w 262"/>
                      <a:gd name="T5" fmla="*/ 5 h 117"/>
                      <a:gd name="T6" fmla="*/ 3 w 262"/>
                      <a:gd name="T7" fmla="*/ 0 h 117"/>
                      <a:gd name="T8" fmla="*/ 0 w 262"/>
                      <a:gd name="T9" fmla="*/ 114 h 1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62" h="117">
                        <a:moveTo>
                          <a:pt x="0" y="114"/>
                        </a:moveTo>
                        <a:lnTo>
                          <a:pt x="262" y="117"/>
                        </a:lnTo>
                        <a:lnTo>
                          <a:pt x="262" y="5"/>
                        </a:lnTo>
                        <a:lnTo>
                          <a:pt x="3" y="0"/>
                        </a:lnTo>
                        <a:lnTo>
                          <a:pt x="0" y="114"/>
                        </a:lnTo>
                        <a:close/>
                      </a:path>
                    </a:pathLst>
                  </a:custGeom>
                  <a:solidFill>
                    <a:srgbClr val="9DA597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0" name="Freeform 103"/>
                  <p:cNvSpPr/>
                  <p:nvPr/>
                </p:nvSpPr>
                <p:spPr bwMode="auto">
                  <a:xfrm>
                    <a:off x="8090936" y="3765155"/>
                    <a:ext cx="397201" cy="342326"/>
                  </a:xfrm>
                  <a:custGeom>
                    <a:avLst/>
                    <a:gdLst>
                      <a:gd name="T0" fmla="*/ 0 w 250"/>
                      <a:gd name="T1" fmla="*/ 133 h 219"/>
                      <a:gd name="T2" fmla="*/ 248 w 250"/>
                      <a:gd name="T3" fmla="*/ 219 h 219"/>
                      <a:gd name="T4" fmla="*/ 250 w 250"/>
                      <a:gd name="T5" fmla="*/ 0 h 219"/>
                      <a:gd name="T6" fmla="*/ 0 w 250"/>
                      <a:gd name="T7" fmla="*/ 64 h 219"/>
                      <a:gd name="T8" fmla="*/ 0 w 250"/>
                      <a:gd name="T9" fmla="*/ 133 h 2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50" h="219">
                        <a:moveTo>
                          <a:pt x="0" y="133"/>
                        </a:moveTo>
                        <a:lnTo>
                          <a:pt x="248" y="219"/>
                        </a:lnTo>
                        <a:lnTo>
                          <a:pt x="250" y="0"/>
                        </a:lnTo>
                        <a:lnTo>
                          <a:pt x="0" y="64"/>
                        </a:lnTo>
                        <a:lnTo>
                          <a:pt x="0" y="133"/>
                        </a:lnTo>
                        <a:close/>
                      </a:path>
                    </a:pathLst>
                  </a:custGeom>
                  <a:solidFill>
                    <a:srgbClr val="F4B68C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1" name="Freeform 104"/>
                  <p:cNvSpPr/>
                  <p:nvPr/>
                </p:nvSpPr>
                <p:spPr bwMode="auto">
                  <a:xfrm>
                    <a:off x="7847144" y="3875335"/>
                    <a:ext cx="248252" cy="99300"/>
                  </a:xfrm>
                  <a:custGeom>
                    <a:avLst/>
                    <a:gdLst>
                      <a:gd name="T0" fmla="*/ 0 w 59"/>
                      <a:gd name="T1" fmla="*/ 13 h 28"/>
                      <a:gd name="T2" fmla="*/ 59 w 59"/>
                      <a:gd name="T3" fmla="*/ 28 h 28"/>
                      <a:gd name="T4" fmla="*/ 59 w 59"/>
                      <a:gd name="T5" fmla="*/ 2 h 28"/>
                      <a:gd name="T6" fmla="*/ 0 w 59"/>
                      <a:gd name="T7" fmla="*/ 13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9" h="28">
                        <a:moveTo>
                          <a:pt x="0" y="13"/>
                        </a:moveTo>
                        <a:cubicBezTo>
                          <a:pt x="0" y="26"/>
                          <a:pt x="59" y="28"/>
                          <a:pt x="59" y="28"/>
                        </a:cubicBezTo>
                        <a:cubicBezTo>
                          <a:pt x="59" y="2"/>
                          <a:pt x="59" y="2"/>
                          <a:pt x="59" y="2"/>
                        </a:cubicBezTo>
                        <a:cubicBezTo>
                          <a:pt x="59" y="2"/>
                          <a:pt x="0" y="0"/>
                          <a:pt x="0" y="13"/>
                        </a:cubicBezTo>
                        <a:close/>
                      </a:path>
                    </a:pathLst>
                  </a:custGeom>
                  <a:solidFill>
                    <a:srgbClr val="5D5D5D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</p:grpSp>
          </p:grpSp>
          <p:sp>
            <p:nvSpPr>
              <p:cNvPr id="8" name="文本框 7"/>
              <p:cNvSpPr txBox="1">
                <a:spLocks noChangeArrowheads="1"/>
              </p:cNvSpPr>
              <p:nvPr/>
            </p:nvSpPr>
            <p:spPr bwMode="auto">
              <a:xfrm>
                <a:off x="4770444" y="2144713"/>
                <a:ext cx="3900483" cy="9239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9pPr>
              </a:lstStyle>
              <a:p>
                <a:pPr marL="0" marR="0" lvl="0" indent="0" algn="dist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5400" b="1" i="0" u="none" strike="noStrike" kern="1200" cap="none" spc="0" normalizeH="0" baseline="0" noProof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方正粗黑繁体" panose="03000509000000000000" charset="-122"/>
                    <a:ea typeface="方正粗黑繁体" panose="03000509000000000000" charset="-122"/>
                    <a:cs typeface="Times New Roman" panose="02020603050405020304" pitchFamily="18" charset="0"/>
                  </a:rPr>
                  <a:t>THANKS</a:t>
                </a:r>
                <a:endParaRPr kumimoji="0" lang="zh-CN" altLang="en-US" sz="5400" b="1" i="0" u="none" strike="noStrike" kern="1200" cap="none" spc="0" normalizeH="0" baseline="0" noProof="0" dirty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方正粗黑繁体" panose="03000509000000000000" charset="-122"/>
                  <a:ea typeface="方正粗黑繁体" panose="03000509000000000000" charset="-122"/>
                  <a:cs typeface="Times New Roman" panose="02020603050405020304" pitchFamily="18" charset="0"/>
                </a:endParaRPr>
              </a:p>
            </p:txBody>
          </p:sp>
          <p:pic>
            <p:nvPicPr>
              <p:cNvPr id="5129" name="图片 8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518432" y="913572"/>
                <a:ext cx="2045984" cy="1088954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1" descr="1-01"/>
          <p:cNvPicPr>
            <a:picLocks noChangeAspect="1"/>
          </p:cNvPicPr>
          <p:nvPr userDrawn="1"/>
        </p:nvPicPr>
        <p:blipFill>
          <a:blip r:embed="rId2"/>
          <a:srcRect r="636"/>
          <a:stretch>
            <a:fillRect/>
          </a:stretch>
        </p:blipFill>
        <p:spPr>
          <a:xfrm>
            <a:off x="0" y="0"/>
            <a:ext cx="9144000" cy="5133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142875" y="138113"/>
            <a:ext cx="8858250" cy="48672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148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451725" y="195263"/>
            <a:ext cx="1354138" cy="7207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149" name="组合 11"/>
          <p:cNvGrpSpPr/>
          <p:nvPr userDrawn="1"/>
        </p:nvGrpSpPr>
        <p:grpSpPr>
          <a:xfrm>
            <a:off x="466725" y="987425"/>
            <a:ext cx="8210550" cy="3641725"/>
            <a:chOff x="251520" y="980207"/>
            <a:chExt cx="8784976" cy="3895800"/>
          </a:xfrm>
        </p:grpSpPr>
        <p:sp>
          <p:nvSpPr>
            <p:cNvPr id="6" name="圆角矩形 9"/>
            <p:cNvSpPr/>
            <p:nvPr/>
          </p:nvSpPr>
          <p:spPr>
            <a:xfrm>
              <a:off x="251520" y="980207"/>
              <a:ext cx="8784976" cy="3895800"/>
            </a:xfrm>
            <a:prstGeom prst="roundRect">
              <a:avLst>
                <a:gd name="adj" fmla="val 11033"/>
              </a:avLst>
            </a:prstGeom>
            <a:solidFill>
              <a:srgbClr val="B6DDE8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圆角矩形 11"/>
            <p:cNvSpPr/>
            <p:nvPr/>
          </p:nvSpPr>
          <p:spPr>
            <a:xfrm>
              <a:off x="377214" y="1088895"/>
              <a:ext cx="8533588" cy="3678423"/>
            </a:xfrm>
            <a:prstGeom prst="roundRect">
              <a:avLst>
                <a:gd name="adj" fmla="val 11033"/>
              </a:avLst>
            </a:prstGeom>
            <a:noFill/>
            <a:ln w="25400">
              <a:solidFill>
                <a:schemeClr val="bg1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形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25" y="-4762"/>
            <a:ext cx="9153525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1" name="图形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587" y="1338263"/>
            <a:ext cx="2624137" cy="1066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2" name="图形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5875" y="2260600"/>
            <a:ext cx="9153525" cy="26273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3" name="图形 10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418013" y="180975"/>
            <a:ext cx="523875" cy="192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4" name="图形 11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95325" y="617538"/>
            <a:ext cx="522288" cy="192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5" name="图形 31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3940175" y="-17462"/>
            <a:ext cx="5157788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6" name="图形 32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-34925" y="-11112"/>
            <a:ext cx="5156200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形 38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182688" y="1355725"/>
            <a:ext cx="6784975" cy="2495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8" name="图形 13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14300" y="2854325"/>
            <a:ext cx="700088" cy="1390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9" name="图形 14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-22225" y="3259138"/>
            <a:ext cx="9166225" cy="1884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80" name="图形 15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3821113" y="3379788"/>
            <a:ext cx="2955925" cy="1323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81" name="图形 39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47625" y="150813"/>
            <a:ext cx="9048750" cy="4841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82" name="图片 4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7366000" y="280988"/>
            <a:ext cx="1354138" cy="720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形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25" y="-4762"/>
            <a:ext cx="9153525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5" name="图形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587" y="1338263"/>
            <a:ext cx="2624137" cy="1066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6" name="图形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5875" y="2260600"/>
            <a:ext cx="9153525" cy="26273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7" name="图形 10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418013" y="180975"/>
            <a:ext cx="523875" cy="192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8" name="图形 11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95325" y="617538"/>
            <a:ext cx="522288" cy="192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9" name="图形 31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3940175" y="-17462"/>
            <a:ext cx="5157788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0" name="图形 32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-34925" y="-11112"/>
            <a:ext cx="5156200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1" name="图形 38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182688" y="1355725"/>
            <a:ext cx="6784975" cy="2495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2" name="图形 13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14300" y="2854325"/>
            <a:ext cx="700088" cy="1390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3" name="图形 14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-22225" y="3259138"/>
            <a:ext cx="9166225" cy="1884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4" name="图形 15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3821113" y="3379788"/>
            <a:ext cx="2955925" cy="1323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5" name="图形 39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47625" y="150813"/>
            <a:ext cx="9048750" cy="4841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6" name="图片 4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7366000" y="280988"/>
            <a:ext cx="1354138" cy="72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矩形 14"/>
          <p:cNvSpPr/>
          <p:nvPr/>
        </p:nvSpPr>
        <p:spPr>
          <a:xfrm>
            <a:off x="-26987" y="-38100"/>
            <a:ext cx="9197975" cy="519747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135" rIns="1080135" anchor="ctr"/>
          <a:lstStyle/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5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声  明</a:t>
            </a: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 本文件仅用于个人学习、研究或欣赏，以及其他非商业性或非盈利性用途，但同时应遵守著作权法及其他相关法律的规定，不得侵犯本公司及相关权利人的合法权利。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 除此以外，将本文件任何内容用于其他用途时，应获得授权，如发现未经授权用于商业或盈利用途将追究侵权者的法律责任。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武汉天成贵龙文化传播有限公司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湖北山河律师事务所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"/>
            <a:ext cx="91440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135" rIns="1080135" anchor="ctr"/>
          <a:lstStyle/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5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声  明</a:t>
            </a: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 本文件仅用于个人学习、研究或欣赏，以及其他非商业性或非盈利性用途，但同时应遵守著作权法及其他相关法律的规定，不得侵犯本司及相关权利人的合法权利。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 除此以外，将本文件任何内容用于其他用途时，应获得授权，如发现未经授权用于商业或盈利用途将追究侵权者的法律责任。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武汉天成贵龙文化传播有限公司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湖北山河律师事务所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28.png"/><Relationship Id="rId4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5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3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2.v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5" Type="http://schemas.openxmlformats.org/officeDocument/2006/relationships/oleObject" Target="../embeddings/oleObject5.bin"/><Relationship Id="rId4" Type="http://schemas.openxmlformats.org/officeDocument/2006/relationships/oleObject" Target="../embeddings/oleObject4.bin"/><Relationship Id="rId3" Type="http://schemas.openxmlformats.org/officeDocument/2006/relationships/oleObject" Target="../embeddings/oleObject3.bin"/><Relationship Id="rId2" Type="http://schemas.openxmlformats.org/officeDocument/2006/relationships/image" Target="../media/image37.emf"/><Relationship Id="rId1" Type="http://schemas.openxmlformats.org/officeDocument/2006/relationships/oleObject" Target="../embeddings/oleObject2.bin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42.wmf"/><Relationship Id="rId7" Type="http://schemas.openxmlformats.org/officeDocument/2006/relationships/oleObject" Target="../embeddings/oleObject9.bin"/><Relationship Id="rId6" Type="http://schemas.openxmlformats.org/officeDocument/2006/relationships/image" Target="../media/image41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40.wmf"/><Relationship Id="rId3" Type="http://schemas.openxmlformats.org/officeDocument/2006/relationships/oleObject" Target="../embeddings/oleObject7.bin"/><Relationship Id="rId2" Type="http://schemas.openxmlformats.org/officeDocument/2006/relationships/image" Target="../media/image39.wmf"/><Relationship Id="rId10" Type="http://schemas.openxmlformats.org/officeDocument/2006/relationships/vmlDrawing" Target="../drawings/vmlDrawing3.vml"/><Relationship Id="rId1" Type="http://schemas.openxmlformats.org/officeDocument/2006/relationships/oleObject" Target="../embeddings/oleObject6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588" y="42863"/>
            <a:ext cx="2160588" cy="368300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湘教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·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  <a:t>八年级下册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915816" y="1923678"/>
            <a:ext cx="3823237" cy="114409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5400" b="1" dirty="0">
                <a:solidFill>
                  <a:srgbClr val="0B338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习 题 </a:t>
            </a:r>
            <a:r>
              <a:rPr lang="en-US" altLang="zh-CN" sz="5400" b="1" dirty="0">
                <a:solidFill>
                  <a:srgbClr val="0B338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1.4</a:t>
            </a:r>
            <a:endParaRPr lang="en-US" altLang="zh-CN" sz="5400" b="1" dirty="0">
              <a:solidFill>
                <a:srgbClr val="0B338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1" name="Text Box 2"/>
          <p:cNvSpPr txBox="1"/>
          <p:nvPr/>
        </p:nvSpPr>
        <p:spPr>
          <a:xfrm>
            <a:off x="539551" y="802607"/>
            <a:ext cx="8136135" cy="148111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1.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在</a:t>
            </a:r>
            <a:r>
              <a:rPr lang="zh-CN" altLang="en-US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□ 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ABCD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中，对角线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AC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BD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相交于点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O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，点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E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F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M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N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分别是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OA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OB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OC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OD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的中点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 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求证：四边形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EFMN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是平行四边形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536" y="412804"/>
            <a:ext cx="1728192" cy="430754"/>
          </a:xfrm>
          <a:prstGeom prst="rect">
            <a:avLst/>
          </a:prstGeom>
        </p:spPr>
      </p:pic>
      <p:sp>
        <p:nvSpPr>
          <p:cNvPr id="3" name="文本框 9"/>
          <p:cNvSpPr txBox="1"/>
          <p:nvPr/>
        </p:nvSpPr>
        <p:spPr>
          <a:xfrm flipH="1">
            <a:off x="5292080" y="1877807"/>
            <a:ext cx="3096346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【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选自教材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P25 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习题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1.4 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第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1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题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】</a:t>
            </a:r>
            <a:endParaRPr lang="zh-CN" altLang="en-US" sz="1600" b="1" dirty="0">
              <a:solidFill>
                <a:srgbClr val="FE9700"/>
              </a:solidFill>
              <a:latin typeface="+mn-lt"/>
            </a:endParaRPr>
          </a:p>
        </p:txBody>
      </p:sp>
      <p:pic>
        <p:nvPicPr>
          <p:cNvPr id="6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98809" y="2235224"/>
            <a:ext cx="2890837" cy="168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468313" y="2234753"/>
            <a:ext cx="6984007" cy="46544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证明：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如图，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∵四边形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ABCD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是平行四边形，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  <a:sym typeface="Wingdings" panose="05000000000000000000" pitchFamily="2" charset="2"/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468313" y="2666801"/>
            <a:ext cx="4248150" cy="4810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∴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AD //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BC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AB //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DC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  <a:sym typeface="Wingdings" panose="05000000000000000000" pitchFamily="2" charset="2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468313" y="3098800"/>
            <a:ext cx="5715000" cy="8715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又∵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分别是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OA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OB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OC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OD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的中点，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  <a:sym typeface="Wingdings" panose="05000000000000000000" pitchFamily="2" charset="2"/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468313" y="3939902"/>
            <a:ext cx="6264275" cy="4651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∴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EF //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AB</a:t>
            </a:r>
            <a:r>
              <a:rPr kumimoji="0" lang="en-US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MN //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DC</a:t>
            </a:r>
            <a:r>
              <a:rPr kumimoji="0" lang="en-US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EN //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AD</a:t>
            </a:r>
            <a:r>
              <a:rPr kumimoji="0" lang="en-US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FM //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BC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  <a:sym typeface="Wingdings" panose="05000000000000000000" pitchFamily="2" charset="2"/>
            </a:endParaRP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468313" y="4438650"/>
            <a:ext cx="3527425" cy="4651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∴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EF //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MN</a:t>
            </a:r>
            <a:r>
              <a:rPr kumimoji="0" lang="en-US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EN //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FM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  <a:sym typeface="Wingdings" panose="05000000000000000000" pitchFamily="2" charset="2"/>
            </a:endParaRPr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3779839" y="4438650"/>
            <a:ext cx="4464570" cy="46513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∴四边形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EFMN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是平行四边形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  <a:sym typeface="Wingdings" panose="05000000000000000000" pitchFamily="2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/>
          <p:cNvSpPr txBox="1"/>
          <p:nvPr/>
        </p:nvSpPr>
        <p:spPr>
          <a:xfrm>
            <a:off x="539551" y="634666"/>
            <a:ext cx="8136135" cy="10009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2.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在</a:t>
            </a:r>
            <a:r>
              <a:rPr lang="zh-CN" altLang="en-US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□ 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ABCD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中，对角线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AC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BD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相交于点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O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，点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E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是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AB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的中点，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OE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=3cm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，求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AD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的长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" name="文本框 9"/>
          <p:cNvSpPr txBox="1"/>
          <p:nvPr/>
        </p:nvSpPr>
        <p:spPr>
          <a:xfrm flipH="1">
            <a:off x="4355974" y="1203598"/>
            <a:ext cx="3096346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【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选自教材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P25 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习题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1.4 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第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2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题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】</a:t>
            </a:r>
            <a:endParaRPr lang="zh-CN" altLang="en-US" sz="1600" b="1" dirty="0">
              <a:solidFill>
                <a:srgbClr val="FE9700"/>
              </a:solidFill>
              <a:latin typeface="+mn-lt"/>
            </a:endParaRPr>
          </a:p>
        </p:txBody>
      </p:sp>
      <p:pic>
        <p:nvPicPr>
          <p:cNvPr id="5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62613" y="2415233"/>
            <a:ext cx="3230562" cy="1736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611188" y="1851670"/>
            <a:ext cx="5976938" cy="27955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解：如图，∵在△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ABD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中，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分别是边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AB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BD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的中点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Wingdings" panose="05000000000000000000" pitchFamily="2" charset="2"/>
              </a:rPr>
              <a:t>∴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Wingdings" panose="05000000000000000000" pitchFamily="2" charset="2"/>
              </a:rPr>
              <a:t>OE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Wingdings" panose="05000000000000000000" pitchFamily="2" charset="2"/>
              </a:rPr>
              <a:t> =      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Wingdings" panose="05000000000000000000" pitchFamily="2" charset="2"/>
              </a:rPr>
              <a:t>AD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Wingdings" panose="05000000000000000000" pitchFamily="2" charset="2"/>
              </a:rPr>
              <a:t>，即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Wingdings" panose="05000000000000000000" pitchFamily="2" charset="2"/>
              </a:rPr>
              <a:t>AD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Wingdings" panose="05000000000000000000" pitchFamily="2" charset="2"/>
              </a:rPr>
              <a:t> = 2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Wingdings" panose="05000000000000000000" pitchFamily="2" charset="2"/>
              </a:rPr>
              <a:t>OE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Wingdings" panose="05000000000000000000" pitchFamily="2" charset="2"/>
              </a:rPr>
              <a:t>.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  <a:sym typeface="Wingdings" panose="05000000000000000000" pitchFamily="2" charset="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Wingdings" panose="05000000000000000000" pitchFamily="2" charset="2"/>
              </a:rPr>
              <a:t>又∵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Wingdings" panose="05000000000000000000" pitchFamily="2" charset="2"/>
              </a:rPr>
              <a:t>OE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Wingdings" panose="05000000000000000000" pitchFamily="2" charset="2"/>
              </a:rPr>
              <a:t> = 3 cm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Wingdings" panose="05000000000000000000" pitchFamily="2" charset="2"/>
              </a:rPr>
              <a:t>，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  <a:sym typeface="Wingdings" panose="05000000000000000000" pitchFamily="2" charset="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Wingdings" panose="05000000000000000000" pitchFamily="2" charset="2"/>
              </a:rPr>
              <a:t>∴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Wingdings" panose="05000000000000000000" pitchFamily="2" charset="2"/>
              </a:rPr>
              <a:t>AD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Wingdings" panose="05000000000000000000" pitchFamily="2" charset="2"/>
              </a:rPr>
              <a:t> = 6 cm.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  <a:sym typeface="Wingdings" panose="05000000000000000000" pitchFamily="2" charset="2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1908175" y="2991495"/>
          <a:ext cx="215900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" r:id="rId2" imgW="215900" imgH="583565" progId="Equation.DSMT4">
                  <p:embed/>
                </p:oleObj>
              </mc:Choice>
              <mc:Fallback>
                <p:oleObj name="" r:id="rId2" imgW="215900" imgH="583565" progId="Equation.DSMT4">
                  <p:embed/>
                  <p:pic>
                    <p:nvPicPr>
                      <p:cNvPr id="0" name="对象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908175" y="2991495"/>
                        <a:ext cx="215900" cy="584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1" name="Text Box 2"/>
          <p:cNvSpPr txBox="1"/>
          <p:nvPr/>
        </p:nvSpPr>
        <p:spPr>
          <a:xfrm>
            <a:off x="300991" y="771550"/>
            <a:ext cx="8542017" cy="52084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3.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证明：过三角形一边中点与另一边平行的直线必平分第三边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551" y="339502"/>
            <a:ext cx="1854380" cy="46637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23528" y="1203598"/>
            <a:ext cx="8208912" cy="36360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已知：如图，在△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ABC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中，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是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AB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的中点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DE //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BC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交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AC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于点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E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求证：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AE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=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EC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证明：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作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EF //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AB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交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BC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于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点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，连接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DF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，作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AH</a:t>
            </a:r>
            <a:r>
              <a:rPr lang="zh-CN" altLang="en-US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//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BF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，交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FE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的延长线于点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H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.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则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易得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四边形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ADEH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DBFE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为平行四边形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∴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 AD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=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EH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DB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EF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.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hangingPunct="1">
              <a:lnSpc>
                <a:spcPct val="120000"/>
              </a:lnSpc>
            </a:pPr>
            <a:r>
              <a:rPr lang="zh-CN" altLang="da-DK" sz="2400" b="1">
                <a:solidFill>
                  <a:srgbClr val="FF0000"/>
                </a:solidFill>
                <a:latin typeface="Times New Roman" panose="02020603050405020304" pitchFamily="18" charset="0"/>
              </a:rPr>
              <a:t>又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∵</a:t>
            </a:r>
            <a:r>
              <a:rPr lang="da-DK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da-DK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AD</a:t>
            </a:r>
            <a:r>
              <a:rPr lang="da-DK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=</a:t>
            </a:r>
            <a:r>
              <a:rPr lang="da-DK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DB</a:t>
            </a:r>
            <a:r>
              <a:rPr lang="zh-CN" altLang="da-DK" sz="2400" b="1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∴</a:t>
            </a:r>
            <a:r>
              <a:rPr lang="da-DK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da-DK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EH</a:t>
            </a:r>
            <a:r>
              <a:rPr lang="da-DK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=</a:t>
            </a:r>
            <a:r>
              <a:rPr lang="da-DK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EF</a:t>
            </a:r>
            <a:r>
              <a:rPr lang="da-DK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lang="da-DK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而∠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1=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∠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，∠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AEH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=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 ∠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CEF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∴△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AEH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</a:rPr>
              <a:t>≌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△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CEF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角角边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).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 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∴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AE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=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EC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" name="文本框 9"/>
          <p:cNvSpPr txBox="1"/>
          <p:nvPr/>
        </p:nvSpPr>
        <p:spPr>
          <a:xfrm flipH="1">
            <a:off x="4391795" y="522401"/>
            <a:ext cx="3096346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【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选自教材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P25 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习题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1.4 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第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3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题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】</a:t>
            </a:r>
            <a:endParaRPr lang="zh-CN" altLang="en-US" sz="1600" b="1" dirty="0">
              <a:solidFill>
                <a:srgbClr val="FE9700"/>
              </a:solidFill>
              <a:latin typeface="+mn-lt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5939968" y="2812985"/>
            <a:ext cx="2251154" cy="2070117"/>
            <a:chOff x="5939968" y="2812985"/>
            <a:chExt cx="2251154" cy="2070117"/>
          </a:xfrm>
        </p:grpSpPr>
        <p:sp>
          <p:nvSpPr>
            <p:cNvPr id="42" name="文本框 41"/>
            <p:cNvSpPr txBox="1"/>
            <p:nvPr/>
          </p:nvSpPr>
          <p:spPr>
            <a:xfrm>
              <a:off x="7293894" y="2812985"/>
              <a:ext cx="28821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rPr>
                <a:t>A</a:t>
              </a:r>
              <a:endParaRPr lang="zh-CN" altLang="en-US" sz="2400" dirty="0"/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5939968" y="4421437"/>
              <a:ext cx="28821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rPr>
                <a:t>B</a:t>
              </a:r>
              <a:endParaRPr lang="zh-CN" altLang="en-US" sz="2400" dirty="0"/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7723887" y="3694261"/>
              <a:ext cx="28821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rPr>
                <a:t>E</a:t>
              </a:r>
              <a:endParaRPr lang="zh-CN" altLang="en-US" sz="2400" dirty="0"/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6510015" y="3625508"/>
              <a:ext cx="28821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rPr>
                <a:t>D</a:t>
              </a:r>
              <a:endParaRPr lang="zh-CN" altLang="en-US" sz="2400" dirty="0"/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7902906" y="4421436"/>
              <a:ext cx="28821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rPr>
                <a:t>C</a:t>
              </a:r>
              <a:endParaRPr lang="zh-CN" altLang="en-US" sz="2400" dirty="0"/>
            </a:p>
          </p:txBody>
        </p:sp>
        <p:sp>
          <p:nvSpPr>
            <p:cNvPr id="47" name="等腰三角形 46"/>
            <p:cNvSpPr/>
            <p:nvPr/>
          </p:nvSpPr>
          <p:spPr>
            <a:xfrm>
              <a:off x="6228184" y="3189393"/>
              <a:ext cx="1728192" cy="1470589"/>
            </a:xfrm>
            <a:prstGeom prst="triangle">
              <a:avLst>
                <a:gd name="adj" fmla="val 70408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8" name="直接连接符 47"/>
            <p:cNvCxnSpPr>
              <a:stCxn id="47" idx="1"/>
              <a:endCxn id="47" idx="5"/>
            </p:cNvCxnSpPr>
            <p:nvPr/>
          </p:nvCxnSpPr>
          <p:spPr>
            <a:xfrm>
              <a:off x="6836577" y="3924688"/>
              <a:ext cx="864096" cy="0"/>
            </a:xfrm>
            <a:prstGeom prst="lin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49" name="组合 48"/>
          <p:cNvGrpSpPr/>
          <p:nvPr/>
        </p:nvGrpSpPr>
        <p:grpSpPr>
          <a:xfrm>
            <a:off x="6836577" y="2951433"/>
            <a:ext cx="1743227" cy="2076195"/>
            <a:chOff x="6836577" y="2951433"/>
            <a:chExt cx="1743227" cy="2076195"/>
          </a:xfrm>
        </p:grpSpPr>
        <p:sp>
          <p:nvSpPr>
            <p:cNvPr id="50" name="文本框 49"/>
            <p:cNvSpPr txBox="1"/>
            <p:nvPr/>
          </p:nvSpPr>
          <p:spPr>
            <a:xfrm>
              <a:off x="6874062" y="4565963"/>
              <a:ext cx="28821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</a:rPr>
                <a:t>F</a:t>
              </a:r>
              <a:endParaRPr lang="zh-CN" altLang="en-US" sz="2400" dirty="0">
                <a:solidFill>
                  <a:srgbClr val="FF0000"/>
                </a:solidFill>
              </a:endParaRPr>
            </a:p>
          </p:txBody>
        </p:sp>
        <p:cxnSp>
          <p:nvCxnSpPr>
            <p:cNvPr id="51" name="直接连接符 50"/>
            <p:cNvCxnSpPr/>
            <p:nvPr/>
          </p:nvCxnSpPr>
          <p:spPr>
            <a:xfrm flipV="1">
              <a:off x="7099631" y="3189393"/>
              <a:ext cx="1216785" cy="1470589"/>
            </a:xfrm>
            <a:prstGeom prst="line">
              <a:avLst/>
            </a:prstGeom>
            <a:solidFill>
              <a:schemeClr val="bg1"/>
            </a:solidFill>
            <a:ln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2" name="直接连接符 51"/>
            <p:cNvCxnSpPr>
              <a:stCxn id="47" idx="0"/>
            </p:cNvCxnSpPr>
            <p:nvPr/>
          </p:nvCxnSpPr>
          <p:spPr>
            <a:xfrm>
              <a:off x="7444969" y="3189393"/>
              <a:ext cx="871447" cy="0"/>
            </a:xfrm>
            <a:prstGeom prst="line">
              <a:avLst/>
            </a:prstGeom>
            <a:solidFill>
              <a:schemeClr val="bg1"/>
            </a:solidFill>
            <a:ln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3" name="直接连接符 52"/>
            <p:cNvCxnSpPr>
              <a:endCxn id="47" idx="1"/>
            </p:cNvCxnSpPr>
            <p:nvPr/>
          </p:nvCxnSpPr>
          <p:spPr>
            <a:xfrm flipH="1" flipV="1">
              <a:off x="6836577" y="3924688"/>
              <a:ext cx="263054" cy="735294"/>
            </a:xfrm>
            <a:prstGeom prst="line">
              <a:avLst/>
            </a:prstGeom>
            <a:solidFill>
              <a:schemeClr val="bg1"/>
            </a:solidFill>
            <a:ln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54" name="文本框 53"/>
            <p:cNvSpPr txBox="1"/>
            <p:nvPr/>
          </p:nvSpPr>
          <p:spPr>
            <a:xfrm>
              <a:off x="8291588" y="2951433"/>
              <a:ext cx="28821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kumimoji="0" lang="en-US" altLang="zh-CN" sz="2400" b="1" i="1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</a:rPr>
                <a:t>H</a:t>
              </a:r>
              <a:endParaRPr lang="zh-CN" altLang="en-US" sz="2400" dirty="0">
                <a:solidFill>
                  <a:srgbClr val="FF0000"/>
                </a:solidFill>
              </a:endParaRPr>
            </a:p>
          </p:txBody>
        </p:sp>
        <p:sp>
          <p:nvSpPr>
            <p:cNvPr id="55" name="弧形 54"/>
            <p:cNvSpPr/>
            <p:nvPr/>
          </p:nvSpPr>
          <p:spPr>
            <a:xfrm>
              <a:off x="6903884" y="4463338"/>
              <a:ext cx="398743" cy="398743"/>
            </a:xfrm>
            <a:prstGeom prst="arc">
              <a:avLst>
                <a:gd name="adj1" fmla="val 18545661"/>
                <a:gd name="adj2" fmla="val 0"/>
              </a:avLst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7276518" y="4288121"/>
              <a:ext cx="28821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kumimoji="0" lang="en-US" altLang="zh-CN" sz="2400" b="1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</a:rPr>
                <a:t>2</a:t>
              </a:r>
              <a:endParaRPr lang="zh-CN" altLang="en-US" sz="2400" dirty="0">
                <a:solidFill>
                  <a:srgbClr val="FF0000"/>
                </a:solidFill>
              </a:endParaRPr>
            </a:p>
          </p:txBody>
        </p:sp>
        <p:sp>
          <p:nvSpPr>
            <p:cNvPr id="57" name="弧形 56"/>
            <p:cNvSpPr/>
            <p:nvPr/>
          </p:nvSpPr>
          <p:spPr>
            <a:xfrm>
              <a:off x="8092216" y="2990020"/>
              <a:ext cx="398743" cy="398743"/>
            </a:xfrm>
            <a:prstGeom prst="arc">
              <a:avLst>
                <a:gd name="adj1" fmla="val 7560302"/>
                <a:gd name="adj2" fmla="val 10906540"/>
              </a:avLst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7867995" y="3095782"/>
              <a:ext cx="28821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kumimoji="0" lang="en-US" altLang="zh-CN" sz="2400" b="1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</a:rPr>
                <a:t>1</a:t>
              </a:r>
              <a:endParaRPr lang="zh-CN" altLang="en-US" sz="2400" dirty="0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/>
          <p:nvPr/>
        </p:nvSpPr>
        <p:spPr>
          <a:xfrm>
            <a:off x="395536" y="282378"/>
            <a:ext cx="7093509" cy="148111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4.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如图，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D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是△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ABC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内一点，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BD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⊥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CD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AD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=6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BD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=4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CD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=3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，点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E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F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G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H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分别是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AB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BD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CD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AC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的中点，求四边形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EFGH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的周长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" name="文本框 9"/>
          <p:cNvSpPr txBox="1"/>
          <p:nvPr/>
        </p:nvSpPr>
        <p:spPr>
          <a:xfrm flipH="1">
            <a:off x="5940872" y="1363896"/>
            <a:ext cx="3096346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【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选自教材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P25 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习题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1.4 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第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4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题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】</a:t>
            </a:r>
            <a:endParaRPr lang="zh-CN" altLang="en-US" sz="1600" b="1" dirty="0">
              <a:solidFill>
                <a:srgbClr val="FE9700"/>
              </a:solidFill>
              <a:latin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18107" y="1666469"/>
            <a:ext cx="8402365" cy="29215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解：在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Rt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△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BDC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中，∵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BD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=4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CD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=3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，由勾股定理得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BC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=5.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∴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FG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=    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BC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= 2.5.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在△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ADC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中，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H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G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分别是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AC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DC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的中点，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∴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GH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=    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AD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= 3.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同理可得：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EF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=   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AD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= 3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EH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=  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BC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=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2.5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∴四边形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EFGH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的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周长为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11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1670762" y="2130622"/>
          <a:ext cx="220900" cy="5973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0" name="" r:id="rId1" imgW="217805" imgH="585470" progId="Equation.DSMT4">
                  <p:embed/>
                </p:oleObj>
              </mc:Choice>
              <mc:Fallback>
                <p:oleObj name="" r:id="rId1" imgW="217805" imgH="585470" progId="Equation.DSMT4">
                  <p:embed/>
                  <p:pic>
                    <p:nvPicPr>
                      <p:cNvPr id="0" name="对象 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670762" y="2130622"/>
                        <a:ext cx="220900" cy="597391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1588923" y="3081316"/>
          <a:ext cx="220901" cy="5973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1" name="" r:id="rId3" imgW="217805" imgH="585470" progId="Equation.DSMT4">
                  <p:embed/>
                </p:oleObj>
              </mc:Choice>
              <mc:Fallback>
                <p:oleObj name="" r:id="rId3" imgW="217805" imgH="585470" progId="Equation.DSMT4">
                  <p:embed/>
                  <p:pic>
                    <p:nvPicPr>
                      <p:cNvPr id="0" name="对象 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588923" y="3081316"/>
                        <a:ext cx="220901" cy="59739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2761660" y="3579862"/>
          <a:ext cx="218980" cy="5973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2" name="Equation" r:id="rId4" imgW="217805" imgH="585470" progId="Equation.DSMT4">
                  <p:embed/>
                </p:oleObj>
              </mc:Choice>
              <mc:Fallback>
                <p:oleObj name="Equation" r:id="rId4" imgW="217805" imgH="585470" progId="Equation.DSMT4">
                  <p:embed/>
                  <p:pic>
                    <p:nvPicPr>
                      <p:cNvPr id="0" name="对象 1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761660" y="3579862"/>
                        <a:ext cx="218980" cy="59739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4932040" y="3579862"/>
          <a:ext cx="220901" cy="5973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3" name="" r:id="rId5" imgW="217805" imgH="585470" progId="Equation.DSMT4">
                  <p:embed/>
                </p:oleObj>
              </mc:Choice>
              <mc:Fallback>
                <p:oleObj name="" r:id="rId5" imgW="217805" imgH="585470" progId="Equation.DSMT4">
                  <p:embed/>
                  <p:pic>
                    <p:nvPicPr>
                      <p:cNvPr id="0" name="对象 1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932040" y="3579862"/>
                        <a:ext cx="220901" cy="59739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图片 3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06268" y="2130622"/>
            <a:ext cx="2136775" cy="2730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/>
          <p:nvPr/>
        </p:nvSpPr>
        <p:spPr>
          <a:xfrm>
            <a:off x="251520" y="223172"/>
            <a:ext cx="8280919" cy="16842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5.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如图，在</a:t>
            </a:r>
            <a:r>
              <a:rPr lang="en-US" altLang="zh-CN" sz="2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Rt△</a:t>
            </a:r>
            <a:r>
              <a:rPr lang="en-US" altLang="zh-CN" sz="24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ABC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中，∠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ACB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=90°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，斜边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AB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9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点</a:t>
            </a:r>
            <a:r>
              <a:rPr lang="en-US" altLang="zh-CN" sz="24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D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为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AB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的中点，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F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为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CD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上的一点，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且</a:t>
            </a:r>
            <a:r>
              <a:rPr lang="en-US" altLang="zh-CN" sz="2400" b="1" i="1">
                <a:solidFill>
                  <a:srgbClr val="000000"/>
                </a:solidFill>
                <a:ea typeface="黑体" panose="02010609060101010101" pitchFamily="49" charset="-122"/>
              </a:rPr>
              <a:t>CF </a:t>
            </a:r>
            <a:r>
              <a:rPr lang="en-US" altLang="zh-CN" sz="2400" b="1">
                <a:solidFill>
                  <a:srgbClr val="000000"/>
                </a:solidFill>
                <a:ea typeface="黑体" panose="02010609060101010101" pitchFamily="49" charset="-122"/>
              </a:rPr>
              <a:t>=    </a:t>
            </a:r>
            <a:r>
              <a:rPr lang="en-US" altLang="zh-CN" sz="24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CD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，过点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作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BE </a:t>
            </a:r>
            <a:r>
              <a:rPr lang="en-US" altLang="zh-CN" sz="2400" b="1" i="1">
                <a:solidFill>
                  <a:srgbClr val="000000"/>
                </a:solidFill>
                <a:ea typeface="黑体" panose="02010609060101010101" pitchFamily="49" charset="-122"/>
              </a:rPr>
              <a:t>//</a:t>
            </a:r>
            <a:r>
              <a:rPr lang="en-US" altLang="zh-CN" sz="2400" b="1">
                <a:solidFill>
                  <a:srgbClr val="000000"/>
                </a:solidFill>
                <a:ea typeface="黑体" panose="02010609060101010101" pitchFamily="49" charset="-122"/>
              </a:rPr>
              <a:t> </a:t>
            </a:r>
            <a:r>
              <a:rPr lang="en-US" altLang="zh-CN" sz="24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CD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交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AF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的延长线于点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E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，求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BE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的长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" name="文本框 9"/>
          <p:cNvSpPr txBox="1"/>
          <p:nvPr/>
        </p:nvSpPr>
        <p:spPr>
          <a:xfrm flipH="1">
            <a:off x="5884531" y="1512573"/>
            <a:ext cx="3096346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【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选自教材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P25 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习题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1.4 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第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5</a:t>
            </a:r>
            <a:r>
              <a:rPr lang="zh-CN" altLang="en-US" sz="1600" b="1" dirty="0">
                <a:solidFill>
                  <a:srgbClr val="FE9700"/>
                </a:solidFill>
                <a:latin typeface="+mn-lt"/>
              </a:rPr>
              <a:t>题</a:t>
            </a:r>
            <a:r>
              <a:rPr lang="en-US" altLang="zh-CN" sz="1600" b="1" dirty="0">
                <a:solidFill>
                  <a:srgbClr val="FE9700"/>
                </a:solidFill>
                <a:latin typeface="+mn-lt"/>
              </a:rPr>
              <a:t>】</a:t>
            </a:r>
            <a:endParaRPr lang="zh-CN" altLang="en-US" sz="1600" b="1" dirty="0">
              <a:solidFill>
                <a:srgbClr val="FE9700"/>
              </a:solidFill>
              <a:latin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5333" y="1779662"/>
            <a:ext cx="5093397" cy="318003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解：∵</a:t>
            </a:r>
            <a:r>
              <a:rPr lang="en-US" altLang="zh-CN" sz="2400" b="1" i="1" dirty="0">
                <a:solidFill>
                  <a:srgbClr val="FF0000"/>
                </a:solidFill>
              </a:rPr>
              <a:t>D</a:t>
            </a:r>
            <a:r>
              <a:rPr lang="zh-CN" altLang="en-US" sz="2400" b="1" dirty="0">
                <a:solidFill>
                  <a:srgbClr val="FF0000"/>
                </a:solidFill>
              </a:rPr>
              <a:t>为</a:t>
            </a:r>
            <a:r>
              <a:rPr lang="en-US" altLang="zh-CN" sz="2400" b="1" dirty="0">
                <a:solidFill>
                  <a:srgbClr val="FF0000"/>
                </a:solidFill>
              </a:rPr>
              <a:t>Rt</a:t>
            </a:r>
            <a:r>
              <a:rPr lang="zh-CN" altLang="en-US" sz="2400" b="1" dirty="0">
                <a:solidFill>
                  <a:srgbClr val="FF0000"/>
                </a:solidFill>
              </a:rPr>
              <a:t>△</a:t>
            </a:r>
            <a:r>
              <a:rPr lang="en-US" altLang="zh-CN" sz="2400" b="1" i="1" dirty="0">
                <a:solidFill>
                  <a:srgbClr val="FF0000"/>
                </a:solidFill>
              </a:rPr>
              <a:t>ABC</a:t>
            </a:r>
            <a:r>
              <a:rPr lang="zh-CN" altLang="en-US" sz="2400" b="1" dirty="0">
                <a:solidFill>
                  <a:srgbClr val="FF0000"/>
                </a:solidFill>
              </a:rPr>
              <a:t>斜边上的中点，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∴</a:t>
            </a:r>
            <a:r>
              <a:rPr lang="en-US" altLang="zh-CN" sz="2400" b="1" i="1" dirty="0">
                <a:solidFill>
                  <a:srgbClr val="FF0000"/>
                </a:solidFill>
              </a:rPr>
              <a:t> </a:t>
            </a:r>
            <a:r>
              <a:rPr lang="en-US" altLang="zh-CN" sz="2400" b="1" i="1">
                <a:solidFill>
                  <a:srgbClr val="FF0000"/>
                </a:solidFill>
              </a:rPr>
              <a:t>CD</a:t>
            </a:r>
            <a:r>
              <a:rPr lang="en-US" altLang="zh-CN" sz="2400" b="1">
                <a:solidFill>
                  <a:srgbClr val="FF0000"/>
                </a:solidFill>
              </a:rPr>
              <a:t> =   </a:t>
            </a:r>
            <a:r>
              <a:rPr lang="en-US" altLang="zh-CN" sz="2400" b="1" i="1">
                <a:solidFill>
                  <a:srgbClr val="FF0000"/>
                </a:solidFill>
              </a:rPr>
              <a:t>AB </a:t>
            </a:r>
            <a:r>
              <a:rPr lang="en-US" altLang="zh-CN" sz="2400" b="1" dirty="0">
                <a:solidFill>
                  <a:srgbClr val="FF0000"/>
                </a:solidFill>
              </a:rPr>
              <a:t>= 4.5.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20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∵ </a:t>
            </a:r>
            <a:r>
              <a:rPr lang="en-US" altLang="zh-CN" sz="2400" b="1" i="1" dirty="0">
                <a:solidFill>
                  <a:srgbClr val="FF0000"/>
                </a:solidFill>
                <a:ea typeface="黑体" panose="02010609060101010101" pitchFamily="49" charset="-122"/>
              </a:rPr>
              <a:t>CF</a:t>
            </a:r>
            <a:r>
              <a:rPr lang="en-US" altLang="zh-CN" sz="2400" b="1">
                <a:solidFill>
                  <a:srgbClr val="FF0000"/>
                </a:solidFill>
                <a:ea typeface="黑体" panose="02010609060101010101" pitchFamily="49" charset="-122"/>
              </a:rPr>
              <a:t>=   </a:t>
            </a:r>
            <a:r>
              <a:rPr lang="en-US" altLang="zh-CN" sz="2400" b="1" i="1">
                <a:solidFill>
                  <a:srgbClr val="FF0000"/>
                </a:solidFill>
                <a:ea typeface="黑体" panose="02010609060101010101" pitchFamily="49" charset="-122"/>
              </a:rPr>
              <a:t>CD</a:t>
            </a:r>
            <a:r>
              <a:rPr lang="zh-CN" altLang="en-US" sz="2400" b="1" dirty="0">
                <a:solidFill>
                  <a:srgbClr val="FF0000"/>
                </a:solidFill>
                <a:ea typeface="黑体" panose="02010609060101010101" pitchFamily="49" charset="-122"/>
              </a:rPr>
              <a:t>，∴</a:t>
            </a:r>
            <a:r>
              <a:rPr lang="en-US" altLang="zh-CN" sz="2400" b="1" i="1" dirty="0">
                <a:solidFill>
                  <a:srgbClr val="FF0000"/>
                </a:solidFill>
                <a:ea typeface="黑体" panose="02010609060101010101" pitchFamily="49" charset="-122"/>
              </a:rPr>
              <a:t> DF</a:t>
            </a:r>
            <a:r>
              <a:rPr lang="en-US" altLang="zh-CN" sz="2400" b="1">
                <a:solidFill>
                  <a:srgbClr val="FF0000"/>
                </a:solidFill>
                <a:ea typeface="黑体" panose="02010609060101010101" pitchFamily="49" charset="-122"/>
              </a:rPr>
              <a:t>=     </a:t>
            </a:r>
            <a:r>
              <a:rPr lang="en-US" altLang="zh-CN" sz="2400" b="1" i="1">
                <a:solidFill>
                  <a:srgbClr val="FF0000"/>
                </a:solidFill>
                <a:ea typeface="黑体" panose="02010609060101010101" pitchFamily="49" charset="-122"/>
              </a:rPr>
              <a:t>CD</a:t>
            </a:r>
            <a:r>
              <a:rPr lang="en-US" altLang="zh-CN" sz="2400" b="1" i="1" dirty="0">
                <a:solidFill>
                  <a:srgbClr val="FF0000"/>
                </a:solidFill>
                <a:ea typeface="黑体" panose="02010609060101010101" pitchFamily="49" charset="-122"/>
              </a:rPr>
              <a:t>=</a:t>
            </a:r>
            <a:r>
              <a:rPr lang="en-US" altLang="zh-CN" sz="2400" b="1" dirty="0">
                <a:solidFill>
                  <a:srgbClr val="FF0000"/>
                </a:solidFill>
                <a:ea typeface="黑体" panose="02010609060101010101" pitchFamily="49" charset="-122"/>
              </a:rPr>
              <a:t>3</a:t>
            </a:r>
            <a:r>
              <a:rPr lang="en-US" altLang="zh-CN" sz="2400" b="1" i="1" dirty="0">
                <a:solidFill>
                  <a:srgbClr val="FF0000"/>
                </a:solidFill>
                <a:ea typeface="黑体" panose="02010609060101010101" pitchFamily="49" charset="-122"/>
              </a:rPr>
              <a:t>.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又</a:t>
            </a:r>
            <a:r>
              <a:rPr lang="zh-CN" altLang="en-US" sz="2400" b="1">
                <a:solidFill>
                  <a:srgbClr val="FF0000"/>
                </a:solidFill>
              </a:rPr>
              <a:t>∵</a:t>
            </a:r>
            <a:r>
              <a:rPr lang="en-US" altLang="zh-CN" sz="2400" b="1" i="1">
                <a:solidFill>
                  <a:srgbClr val="FF0000"/>
                </a:solidFill>
                <a:ea typeface="黑体" panose="02010609060101010101" pitchFamily="49" charset="-122"/>
              </a:rPr>
              <a:t> BE //</a:t>
            </a:r>
            <a:r>
              <a:rPr lang="en-US" altLang="zh-CN" sz="2400" b="1">
                <a:solidFill>
                  <a:srgbClr val="FF0000"/>
                </a:solidFill>
                <a:ea typeface="黑体" panose="02010609060101010101" pitchFamily="49" charset="-122"/>
              </a:rPr>
              <a:t> </a:t>
            </a:r>
            <a:r>
              <a:rPr lang="en-US" altLang="zh-CN" sz="2400" b="1" i="1">
                <a:solidFill>
                  <a:srgbClr val="FF0000"/>
                </a:solidFill>
                <a:ea typeface="黑体" panose="02010609060101010101" pitchFamily="49" charset="-122"/>
              </a:rPr>
              <a:t>CD</a:t>
            </a:r>
            <a:r>
              <a:rPr lang="zh-CN" altLang="en-US" sz="2400" b="1" i="1" dirty="0">
                <a:solidFill>
                  <a:srgbClr val="FF0000"/>
                </a:solidFill>
                <a:ea typeface="黑体" panose="02010609060101010101" pitchFamily="49" charset="-122"/>
              </a:rPr>
              <a:t>，</a:t>
            </a:r>
            <a:r>
              <a:rPr lang="zh-CN" altLang="en-US" sz="2400" b="1" dirty="0">
                <a:solidFill>
                  <a:srgbClr val="FF0000"/>
                </a:solidFill>
              </a:rPr>
              <a:t>且</a:t>
            </a:r>
            <a:r>
              <a:rPr lang="en-US" altLang="zh-CN" sz="2400" b="1" i="1" dirty="0">
                <a:solidFill>
                  <a:srgbClr val="FF0000"/>
                </a:solidFill>
                <a:ea typeface="黑体" panose="02010609060101010101" pitchFamily="49" charset="-122"/>
              </a:rPr>
              <a:t>D</a:t>
            </a:r>
            <a:r>
              <a:rPr lang="zh-CN" altLang="en-US" sz="2400" b="1" dirty="0">
                <a:solidFill>
                  <a:srgbClr val="FF0000"/>
                </a:solidFill>
              </a:rPr>
              <a:t>为</a:t>
            </a:r>
            <a:r>
              <a:rPr lang="en-US" altLang="zh-CN" sz="2400" b="1" i="1" dirty="0">
                <a:solidFill>
                  <a:srgbClr val="FF0000"/>
                </a:solidFill>
              </a:rPr>
              <a:t>AB</a:t>
            </a:r>
            <a:r>
              <a:rPr lang="zh-CN" altLang="en-US" sz="2400" b="1" dirty="0">
                <a:solidFill>
                  <a:srgbClr val="FF0000"/>
                </a:solidFill>
              </a:rPr>
              <a:t>的中点，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∴</a:t>
            </a:r>
            <a:r>
              <a:rPr lang="en-US" altLang="zh-CN" sz="2400" b="1" i="1" dirty="0">
                <a:solidFill>
                  <a:srgbClr val="FF0000"/>
                </a:solidFill>
              </a:rPr>
              <a:t>DF </a:t>
            </a:r>
            <a:r>
              <a:rPr lang="zh-CN" altLang="en-US" sz="2400" b="1" dirty="0">
                <a:solidFill>
                  <a:srgbClr val="FF0000"/>
                </a:solidFill>
              </a:rPr>
              <a:t>为△</a:t>
            </a:r>
            <a:r>
              <a:rPr lang="en-US" altLang="zh-CN" sz="2400" b="1" i="1" dirty="0">
                <a:solidFill>
                  <a:srgbClr val="FF0000"/>
                </a:solidFill>
              </a:rPr>
              <a:t>ABE</a:t>
            </a:r>
            <a:r>
              <a:rPr lang="zh-CN" altLang="en-US" sz="2400" b="1" dirty="0">
                <a:solidFill>
                  <a:srgbClr val="FF0000"/>
                </a:solidFill>
              </a:rPr>
              <a:t>的中位线</a:t>
            </a:r>
            <a:r>
              <a:rPr lang="en-US" altLang="zh-CN" sz="2400" b="1" dirty="0">
                <a:solidFill>
                  <a:srgbClr val="FF0000"/>
                </a:solidFill>
              </a:rPr>
              <a:t>.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∴ </a:t>
            </a:r>
            <a:r>
              <a:rPr lang="en-US" altLang="zh-CN" sz="2400" b="1" i="1" dirty="0">
                <a:solidFill>
                  <a:srgbClr val="FF0000"/>
                </a:solidFill>
              </a:rPr>
              <a:t>BE=</a:t>
            </a:r>
            <a:r>
              <a:rPr lang="en-US" altLang="zh-CN" sz="2400" b="1" dirty="0">
                <a:solidFill>
                  <a:srgbClr val="FF0000"/>
                </a:solidFill>
              </a:rPr>
              <a:t>2</a:t>
            </a:r>
            <a:r>
              <a:rPr lang="en-US" altLang="zh-CN" sz="2400" b="1" i="1" dirty="0">
                <a:solidFill>
                  <a:srgbClr val="FF0000"/>
                </a:solidFill>
              </a:rPr>
              <a:t>DF=</a:t>
            </a:r>
            <a:r>
              <a:rPr lang="en-US" altLang="zh-CN" sz="2400" b="1" dirty="0">
                <a:solidFill>
                  <a:srgbClr val="FF0000"/>
                </a:solidFill>
              </a:rPr>
              <a:t>6.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324208" y="2001058"/>
            <a:ext cx="2503921" cy="2625866"/>
            <a:chOff x="6028519" y="2120932"/>
            <a:chExt cx="2503921" cy="2625866"/>
          </a:xfrm>
        </p:grpSpPr>
        <p:sp>
          <p:nvSpPr>
            <p:cNvPr id="11" name="等腰三角形 10"/>
            <p:cNvSpPr/>
            <p:nvPr/>
          </p:nvSpPr>
          <p:spPr>
            <a:xfrm rot="14279507">
              <a:off x="6495767" y="2517949"/>
              <a:ext cx="1176852" cy="2111348"/>
            </a:xfrm>
            <a:prstGeom prst="triangle">
              <a:avLst>
                <a:gd name="adj" fmla="val 12060"/>
              </a:avLst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3" name="直接连接符 12"/>
            <p:cNvCxnSpPr>
              <a:stCxn id="11" idx="4"/>
            </p:cNvCxnSpPr>
            <p:nvPr/>
          </p:nvCxnSpPr>
          <p:spPr>
            <a:xfrm>
              <a:off x="7667485" y="2515104"/>
              <a:ext cx="432907" cy="200086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V="1">
              <a:off x="6417503" y="4515966"/>
              <a:ext cx="1682889" cy="2371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>
              <a:endCxn id="11" idx="2"/>
            </p:cNvCxnSpPr>
            <p:nvPr/>
          </p:nvCxnSpPr>
          <p:spPr>
            <a:xfrm>
              <a:off x="7058114" y="3481107"/>
              <a:ext cx="1233151" cy="31934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22"/>
            <p:cNvSpPr txBox="1"/>
            <p:nvPr/>
          </p:nvSpPr>
          <p:spPr>
            <a:xfrm>
              <a:off x="7486375" y="2120932"/>
              <a:ext cx="28821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rPr>
                <a:t>A</a:t>
              </a:r>
              <a:endParaRPr lang="zh-CN" altLang="en-US" sz="2400" dirty="0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6032417" y="4285133"/>
              <a:ext cx="28821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rPr>
                <a:t>B</a:t>
              </a:r>
              <a:endParaRPr lang="zh-CN" altLang="en-US" sz="2400" dirty="0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8079877" y="4258652"/>
              <a:ext cx="28821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rPr>
                <a:t>E</a:t>
              </a:r>
              <a:endParaRPr lang="zh-CN" altLang="en-US" sz="2400" dirty="0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6673028" y="3139444"/>
              <a:ext cx="28821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rPr>
                <a:t>D</a:t>
              </a:r>
              <a:endParaRPr lang="zh-CN" altLang="en-US" sz="2400" dirty="0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7551159" y="3123857"/>
              <a:ext cx="28821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rPr>
                <a:t>F</a:t>
              </a:r>
              <a:endParaRPr lang="zh-CN" altLang="en-US" sz="2400" dirty="0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8244224" y="3250274"/>
              <a:ext cx="28821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rPr>
                <a:t>C</a:t>
              </a:r>
              <a:endParaRPr lang="zh-CN" altLang="en-US" sz="2400" dirty="0"/>
            </a:p>
          </p:txBody>
        </p:sp>
        <p:grpSp>
          <p:nvGrpSpPr>
            <p:cNvPr id="35" name="组合 34"/>
            <p:cNvGrpSpPr/>
            <p:nvPr/>
          </p:nvGrpSpPr>
          <p:grpSpPr>
            <a:xfrm rot="1963252">
              <a:off x="8055211" y="3340170"/>
              <a:ext cx="116645" cy="263896"/>
              <a:chOff x="7571619" y="0"/>
              <a:chExt cx="174373" cy="321261"/>
            </a:xfrm>
          </p:grpSpPr>
          <p:cxnSp>
            <p:nvCxnSpPr>
              <p:cNvPr id="31" name="直接连接符 30"/>
              <p:cNvCxnSpPr/>
              <p:nvPr/>
            </p:nvCxnSpPr>
            <p:spPr>
              <a:xfrm flipV="1">
                <a:off x="7571619" y="0"/>
                <a:ext cx="125799" cy="221991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/>
              <p:nvPr/>
            </p:nvCxnSpPr>
            <p:spPr>
              <a:xfrm rot="20089500" flipH="1" flipV="1">
                <a:off x="7598536" y="182328"/>
                <a:ext cx="147456" cy="13893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6278516" y="818720"/>
          <a:ext cx="215900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Equation" r:id="rId1" imgW="5181600" imgH="14325600" progId="Equation.DSMT4">
                  <p:embed/>
                </p:oleObj>
              </mc:Choice>
              <mc:Fallback>
                <p:oleObj name="Equation" r:id="rId1" imgW="5181600" imgH="14325600" progId="Equation.DSMT4">
                  <p:embed/>
                  <p:pic>
                    <p:nvPicPr>
                      <p:cNvPr id="0" name="图片 308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278516" y="818720"/>
                        <a:ext cx="215900" cy="596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1647508" y="2250353"/>
          <a:ext cx="215900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Equation" r:id="rId3" imgW="5181600" imgH="14325600" progId="Equation.DSMT4">
                  <p:embed/>
                </p:oleObj>
              </mc:Choice>
              <mc:Fallback>
                <p:oleObj name="Equation" r:id="rId3" imgW="5181600" imgH="14325600" progId="Equation.DSMT4">
                  <p:embed/>
                  <p:pic>
                    <p:nvPicPr>
                      <p:cNvPr id="0" name="图片 308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47508" y="2250353"/>
                        <a:ext cx="215900" cy="596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对象 20"/>
          <p:cNvGraphicFramePr>
            <a:graphicFrameLocks noChangeAspect="1"/>
          </p:cNvGraphicFramePr>
          <p:nvPr/>
        </p:nvGraphicFramePr>
        <p:xfrm>
          <a:off x="1555164" y="2923700"/>
          <a:ext cx="215900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Equation" r:id="rId5" imgW="5181600" imgH="14325600" progId="Equation.DSMT4">
                  <p:embed/>
                </p:oleObj>
              </mc:Choice>
              <mc:Fallback>
                <p:oleObj name="Equation" r:id="rId5" imgW="5181600" imgH="14325600" progId="Equation.DSMT4">
                  <p:embed/>
                  <p:pic>
                    <p:nvPicPr>
                      <p:cNvPr id="0" name="对象 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55164" y="2923700"/>
                        <a:ext cx="215900" cy="596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对象 21"/>
          <p:cNvGraphicFramePr>
            <a:graphicFrameLocks noChangeAspect="1"/>
          </p:cNvGraphicFramePr>
          <p:nvPr/>
        </p:nvGraphicFramePr>
        <p:xfrm>
          <a:off x="3550868" y="2923700"/>
          <a:ext cx="215900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" name="Equation" r:id="rId7" imgW="5181600" imgH="14325600" progId="Equation.DSMT4">
                  <p:embed/>
                </p:oleObj>
              </mc:Choice>
              <mc:Fallback>
                <p:oleObj name="Equation" r:id="rId7" imgW="5181600" imgH="14325600" progId="Equation.DSMT4">
                  <p:embed/>
                  <p:pic>
                    <p:nvPicPr>
                      <p:cNvPr id="0" name="对象 2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550868" y="2923700"/>
                        <a:ext cx="215900" cy="596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叶盛">
      <a:majorFont>
        <a:latin typeface="Times New Roman"/>
        <a:ea typeface="楷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riw32un">
      <a:majorFont>
        <a:latin typeface="Times New Roman"/>
        <a:ea typeface="黑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4000" b="1" dirty="0" smtClean="0">
            <a:latin typeface="Times New Roman" panose="02020603050405020304" pitchFamily="18" charset="0"/>
            <a:ea typeface="黑体" panose="02010609060101010101" pitchFamily="49" charset="-122"/>
            <a:cs typeface="Times New Roman" panose="02020603050405020304" pitchFamily="18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1117</Words>
  <Application>WPS 演示</Application>
  <PresentationFormat>全屏显示(16:9)</PresentationFormat>
  <Paragraphs>95</Paragraphs>
  <Slides>6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9</vt:i4>
      </vt:variant>
      <vt:variant>
        <vt:lpstr>幻灯片标题</vt:lpstr>
      </vt:variant>
      <vt:variant>
        <vt:i4>6</vt:i4>
      </vt:variant>
    </vt:vector>
  </HeadingPairs>
  <TitlesOfParts>
    <vt:vector size="27" baseType="lpstr">
      <vt:lpstr>Arial</vt:lpstr>
      <vt:lpstr>宋体</vt:lpstr>
      <vt:lpstr>Wingdings</vt:lpstr>
      <vt:lpstr>Times New Roman</vt:lpstr>
      <vt:lpstr>楷体</vt:lpstr>
      <vt:lpstr>方正粗黑繁体</vt:lpstr>
      <vt:lpstr>黑体</vt:lpstr>
      <vt:lpstr>等线</vt:lpstr>
      <vt:lpstr>微软雅黑</vt:lpstr>
      <vt:lpstr>Arial Unicode MS</vt:lpstr>
      <vt:lpstr>自定义设计方案</vt:lpstr>
      <vt:lpstr>2_自定义设计方案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状元成才路</Company>
  <LinksUpToDate>false</LinksUpToDate>
  <SharedDoc>false</SharedDoc>
  <HyperlinksChanged>false</HyperlinksChanged>
  <AppVersion>14.0000</AppVersion>
  <Manager>状元成才路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keywords>状元成才路</cp:keywords>
  <dc:description>状元成才路</dc:description>
  <dc:subject>状元成才路</dc:subject>
  <cp:category>状元成才路</cp:category>
  <cp:lastModifiedBy>唐唐唐小糖1</cp:lastModifiedBy>
  <cp:revision>749</cp:revision>
  <dcterms:created xsi:type="dcterms:W3CDTF">2015-08-27T07:30:00Z</dcterms:created>
  <dcterms:modified xsi:type="dcterms:W3CDTF">2026-01-05T08:55:20Z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4791012B15E446388CF8BC1B1516D1D8</vt:lpwstr>
  </property>
</Properties>
</file>