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5"/>
  </p:notesMasterIdLst>
  <p:sldIdLst>
    <p:sldId id="392" r:id="rId4"/>
    <p:sldId id="299" r:id="rId5"/>
    <p:sldId id="279" r:id="rId6"/>
    <p:sldId id="307" r:id="rId7"/>
    <p:sldId id="291" r:id="rId8"/>
    <p:sldId id="282" r:id="rId9"/>
    <p:sldId id="310" r:id="rId10"/>
    <p:sldId id="283" r:id="rId11"/>
    <p:sldId id="429" r:id="rId12"/>
    <p:sldId id="428" r:id="rId13"/>
    <p:sldId id="414" r:id="rId14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77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4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333C"/>
    <a:srgbClr val="F0F6EC"/>
    <a:srgbClr val="E1EFD9"/>
    <a:srgbClr val="0000FF"/>
    <a:srgbClr val="FE9700"/>
    <a:srgbClr val="C4DAF2"/>
    <a:srgbClr val="1C91D2"/>
    <a:srgbClr val="095F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6208"/>
  </p:normalViewPr>
  <p:slideViewPr>
    <p:cSldViewPr showGuides="1">
      <p:cViewPr varScale="1">
        <p:scale>
          <a:sx n="149" d="100"/>
          <a:sy n="149" d="100"/>
        </p:scale>
        <p:origin x="408" y="114"/>
      </p:cViewPr>
      <p:guideLst>
        <p:guide orient="horz" pos="1620"/>
        <p:guide orient="horz" pos="773"/>
        <p:guide orient="horz" pos="2970"/>
        <p:guide pos="158"/>
        <p:guide pos="35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5E3C138-AE5F-4AA6-B639-F700AEC666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EC9965-DDA6-4D35-BBF7-F50A2E0FBEF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2" Type="http://schemas.openxmlformats.org/officeDocument/2006/relationships/image" Target="../media/image5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2" Type="http://schemas.openxmlformats.org/officeDocument/2006/relationships/image" Target="../media/image5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81F5C5-286D-4009-A009-D011EC996F7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41AE68-051A-440E-95CB-739BFDC3A309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617" y="2066377"/>
              <a:ext cx="1169794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27264" y="2141355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53876" y="10112507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31237" y="9114217"/>
                    <a:ext cx="770465" cy="933449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96685" y="9204911"/>
                    <a:ext cx="761999" cy="846667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63360" y="9204732"/>
                    <a:ext cx="770465" cy="844551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47628" y="10228666"/>
                    <a:ext cx="461432" cy="1299634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51578" y="9106319"/>
                    <a:ext cx="960965" cy="963083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16840" y="3933980"/>
                  <a:ext cx="1234014" cy="1223433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61632" y="13268998"/>
                    <a:ext cx="3021130" cy="1629518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157" y="13924515"/>
                    <a:ext cx="149916" cy="224872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3754" y="13786039"/>
                    <a:ext cx="146658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92227" y="13696837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20368" y="13618295"/>
                    <a:ext cx="146656" cy="224875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51409" y="13545448"/>
                    <a:ext cx="146658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78934" y="13469650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6182" y="14300496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3991" y="14224672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5315" y="14148541"/>
                    <a:ext cx="149916" cy="218356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2987" y="14094669"/>
                    <a:ext cx="146658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4377" y="14019978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504854" y="13626754"/>
                    <a:ext cx="2923359" cy="1404644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081" y="3778219"/>
                    <a:ext cx="1988621" cy="365844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081" y="3778219"/>
                    <a:ext cx="1988621" cy="365844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794042"/>
                    <a:ext cx="431173" cy="368456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2100" y="3866511"/>
                    <a:ext cx="248250" cy="107139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71800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</a:t>
            </a:r>
            <a:endParaRPr lang="en-US" altLang="zh-CN" sz="5400" b="1" dirty="0">
              <a:solidFill>
                <a:srgbClr val="0B338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907704" y="2319057"/>
            <a:ext cx="6048672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通过本节课的学习，你有什么收获？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4" descr="地图的截图&#10;&#10;描述已自动生成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895" b="10754"/>
          <a:stretch>
            <a:fillRect/>
          </a:stretch>
        </p:blipFill>
        <p:spPr>
          <a:xfrm>
            <a:off x="5327650" y="866545"/>
            <a:ext cx="3471862" cy="3410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730633" y="2881610"/>
            <a:ext cx="4429125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(5, 2)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(0, 4)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(-3, 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(-5, 0)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(-3, -4)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(4, -3).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285" y="557260"/>
            <a:ext cx="2067843" cy="51541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5650" y="1193639"/>
            <a:ext cx="4572000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如图，写出平面直角坐标系中点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57"/>
          <p:cNvSpPr txBox="1"/>
          <p:nvPr/>
        </p:nvSpPr>
        <p:spPr>
          <a:xfrm>
            <a:off x="2418294" y="2316514"/>
            <a:ext cx="2979036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P61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478881"/>
            <a:ext cx="48037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解：建立平面直角坐标系，描出各点如右图所示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51475" y="974725"/>
            <a:ext cx="3149600" cy="319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23528" y="3209131"/>
            <a:ext cx="29527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(1, 3)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在第一象限，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80953" y="3209131"/>
            <a:ext cx="30241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(-2, 1)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在第二象限，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528" y="3631406"/>
            <a:ext cx="28797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(3, -4)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在第四象限，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09541" y="3631406"/>
            <a:ext cx="28813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(-4, -2)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在第三象限，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528" y="4053681"/>
            <a:ext cx="44291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(-3, 0)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轴的负半轴上，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3528" y="4475956"/>
            <a:ext cx="44291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(0, -5)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轴的负半轴上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5168" y="189493"/>
            <a:ext cx="6418599" cy="2238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建立平面直角坐标系，描出下列各点，并指出它们分别在哪个象限或哪条坐标轴上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F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5).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文本框 57"/>
          <p:cNvSpPr txBox="1"/>
          <p:nvPr/>
        </p:nvSpPr>
        <p:spPr>
          <a:xfrm>
            <a:off x="3059832" y="2067694"/>
            <a:ext cx="2979036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P61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1"/>
          <a:srcRect b="18996"/>
          <a:stretch>
            <a:fillRect/>
          </a:stretch>
        </p:blipFill>
        <p:spPr>
          <a:xfrm>
            <a:off x="5652120" y="1688306"/>
            <a:ext cx="3103562" cy="176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3528" y="1003647"/>
            <a:ext cx="5184576" cy="279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如图，象棋棋盘上的“帅”位于点（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），“炮”位于点（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，则“相”位于点（        ）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                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                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467544" y="843558"/>
            <a:ext cx="2979036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P61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69564" y="2230329"/>
            <a:ext cx="4905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798842" y="3075806"/>
            <a:ext cx="324000" cy="3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15573" y="3022362"/>
            <a:ext cx="49053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综艺_GBK" panose="03000509000000000000" pitchFamily="65" charset="-122"/>
                <a:ea typeface="方正综艺_GBK" panose="03000509000000000000" pitchFamily="65" charset="-122"/>
              </a:rPr>
              <a:t>相</a:t>
            </a:r>
            <a:endParaRPr lang="zh-CN" altLang="en-US" sz="22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1784" y="555526"/>
            <a:ext cx="8478688" cy="279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如图是某县的局部平面示意图，每个小方格的边长表示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3km.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）借助量角器，描述各镇相对于城关镇的位置，如果以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镇为参照点呢？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）分别以城关镇和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镇为原点建立平面直角坐标系，写出各镇的坐标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1907704" y="2949470"/>
            <a:ext cx="2979036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P61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4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9691" y="2949470"/>
            <a:ext cx="2125937" cy="1813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8680" y="1003647"/>
            <a:ext cx="8127776" cy="279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根据以下条件画一幅示意图，并分别标出校门、李明家、王强家、张英家的位置：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李明出校门向东走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，再向北走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就到家了；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王强出校门向西走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，再向北走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450m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也到家了；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张英出校门向东走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，再向南走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250m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到家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文本框 57"/>
          <p:cNvSpPr txBox="1"/>
          <p:nvPr/>
        </p:nvSpPr>
        <p:spPr>
          <a:xfrm>
            <a:off x="3707904" y="1760602"/>
            <a:ext cx="2979036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P61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5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815975"/>
            <a:ext cx="2763837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81013" y="1485637"/>
            <a:ext cx="4883150" cy="22382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解：如右图所示，以校门所在位置为原点，分别以正东，正北方向为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轴的正方向建立平面直角坐标系，规定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个单位长度代表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100m.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942"/>
          <a:stretch>
            <a:fillRect/>
          </a:stretch>
        </p:blipFill>
        <p:spPr>
          <a:xfrm>
            <a:off x="5724128" y="2603455"/>
            <a:ext cx="2889176" cy="23445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09803" y="2763176"/>
            <a:ext cx="3938463" cy="1687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(0, 0)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(0, 3)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(4, 3)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(0, 0)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(0, 3)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(-4, 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(0, 0)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(0, 3)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(-4, 0).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544" y="462821"/>
            <a:ext cx="1800200" cy="45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5544" y="906256"/>
            <a:ext cx="7754888" cy="168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如图，在平面直角坐标系中，已知点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），点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），若有一个直角三角形与</a:t>
            </a:r>
            <a:r>
              <a:rPr lang="en-US" altLang="zh-CN" sz="2400" b="1" dirty="0" err="1">
                <a:latin typeface="+mn-lt"/>
                <a:ea typeface="黑体" panose="02010609060101010101" pitchFamily="49" charset="-122"/>
              </a:rPr>
              <a:t>Rt△</a:t>
            </a:r>
            <a:r>
              <a:rPr lang="en-US" altLang="zh-CN" sz="2400" b="1" i="1" dirty="0" err="1">
                <a:latin typeface="+mn-lt"/>
                <a:ea typeface="黑体" panose="02010609060101010101" pitchFamily="49" charset="-122"/>
              </a:rPr>
              <a:t>AOB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全等，且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OB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是它们的公共边，试写出这个直角三角形的顶点坐标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57"/>
          <p:cNvSpPr txBox="1"/>
          <p:nvPr/>
        </p:nvSpPr>
        <p:spPr>
          <a:xfrm>
            <a:off x="4932040" y="694725"/>
            <a:ext cx="2979036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6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112" y="195486"/>
            <a:ext cx="8127776" cy="279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平面直角坐标系中，有一点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+1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试求满足下列条件的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的值或取值范围：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х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轴上；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在第三象限；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轴的距离是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文本框 57"/>
          <p:cNvSpPr txBox="1"/>
          <p:nvPr/>
        </p:nvSpPr>
        <p:spPr>
          <a:xfrm>
            <a:off x="5796136" y="952441"/>
            <a:ext cx="2979036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7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895337"/>
            <a:ext cx="7952320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）由题意得，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6=0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</a:rPr>
              <a:t>解得</a:t>
            </a:r>
            <a:r>
              <a:rPr lang="en-US" altLang="zh-CN" sz="2400" b="1" i="1" dirty="0">
                <a:solidFill>
                  <a:srgbClr val="FF0000"/>
                </a:solidFill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</a:rPr>
              <a:t>=3.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59632" y="3519625"/>
            <a:ext cx="6984776" cy="852325"/>
            <a:chOff x="1259632" y="3519625"/>
            <a:chExt cx="6984776" cy="852325"/>
          </a:xfrm>
        </p:grpSpPr>
        <p:sp>
          <p:nvSpPr>
            <p:cNvPr id="4" name="矩形 3"/>
            <p:cNvSpPr/>
            <p:nvPr/>
          </p:nvSpPr>
          <p:spPr>
            <a:xfrm>
              <a:off x="1259632" y="3600572"/>
              <a:ext cx="6984776" cy="5762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）由题意得，                     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.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解得 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＜</a:t>
              </a:r>
              <a:r>
                <a:rPr lang="en-US" altLang="zh-CN" sz="2400" b="1" i="1" dirty="0">
                  <a:solidFill>
                    <a:srgbClr val="FF0000"/>
                  </a:solidFill>
                </a:rPr>
                <a:t>m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＜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3.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573017" y="3519625"/>
              <a:ext cx="1719063" cy="852325"/>
              <a:chOff x="7092280" y="1948390"/>
              <a:chExt cx="1719063" cy="852325"/>
            </a:xfrm>
          </p:grpSpPr>
          <p:sp>
            <p:nvSpPr>
              <p:cNvPr id="5" name="左大括号 4"/>
              <p:cNvSpPr/>
              <p:nvPr/>
            </p:nvSpPr>
            <p:spPr>
              <a:xfrm>
                <a:off x="7092280" y="2182093"/>
                <a:ext cx="288032" cy="461665"/>
              </a:xfrm>
              <a:prstGeom prst="leftBrac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7363678" y="1948390"/>
                <a:ext cx="141149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m</a:t>
                </a: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+1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＜</a:t>
                </a: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0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7351576" y="2339050"/>
                <a:ext cx="145976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m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6 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＜</a:t>
                </a: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0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1259632" y="4305807"/>
            <a:ext cx="6984776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）由题意得，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+1=1</a:t>
            </a:r>
            <a:r>
              <a:rPr lang="en-US" altLang="zh-CN" sz="2400" b="1" dirty="0">
                <a:solidFill>
                  <a:srgbClr val="FF0000"/>
                </a:solidFill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</a:rPr>
              <a:t>解得</a:t>
            </a:r>
            <a:r>
              <a:rPr lang="en-US" altLang="zh-CN" sz="2400" b="1" i="1" dirty="0">
                <a:solidFill>
                  <a:srgbClr val="FF0000"/>
                </a:solidFill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</a:rPr>
              <a:t>=0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4bb77978-7929-41d9-b8c6-6faa6b726fc0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1213</Words>
  <Application>WPS 演示</Application>
  <PresentationFormat>全屏显示(16:9)</PresentationFormat>
  <Paragraphs>86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方正综艺_GBK</vt:lpstr>
      <vt:lpstr>Times New Roman</vt:lpstr>
      <vt:lpstr>微软雅黑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283</cp:revision>
  <dcterms:created xsi:type="dcterms:W3CDTF">2015-08-27T07:30:00Z</dcterms:created>
  <dcterms:modified xsi:type="dcterms:W3CDTF">2026-01-05T08:58:10Z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F34D95BAB51E4D96852BA2B2E9D23959</vt:lpwstr>
  </property>
</Properties>
</file>