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3"/>
  </p:sldMasterIdLst>
  <p:notesMasterIdLst>
    <p:notesMasterId r:id="rId21"/>
  </p:notesMasterIdLst>
  <p:handoutMasterIdLst>
    <p:handoutMasterId r:id="rId22"/>
  </p:handoutMasterIdLst>
  <p:sldIdLst>
    <p:sldId id="274" r:id="rId4"/>
    <p:sldId id="386" r:id="rId5"/>
    <p:sldId id="415" r:id="rId6"/>
    <p:sldId id="416" r:id="rId7"/>
    <p:sldId id="410" r:id="rId8"/>
    <p:sldId id="411" r:id="rId9"/>
    <p:sldId id="417" r:id="rId10"/>
    <p:sldId id="418" r:id="rId11"/>
    <p:sldId id="419" r:id="rId12"/>
    <p:sldId id="420" r:id="rId13"/>
    <p:sldId id="335" r:id="rId14"/>
    <p:sldId id="409" r:id="rId15"/>
    <p:sldId id="285" r:id="rId16"/>
    <p:sldId id="370" r:id="rId17"/>
    <p:sldId id="371" r:id="rId18"/>
    <p:sldId id="422" r:id="rId19"/>
    <p:sldId id="414" r:id="rId20"/>
  </p:sldIdLst>
  <p:sldSz cx="9144000" cy="5143500" type="screen16x9"/>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orient="horz" pos="699" userDrawn="1">
          <p15:clr>
            <a:srgbClr val="A4A3A4"/>
          </p15:clr>
        </p15:guide>
        <p15:guide id="3" orient="horz" pos="2970" userDrawn="1">
          <p15:clr>
            <a:srgbClr val="A4A3A4"/>
          </p15:clr>
        </p15:guide>
        <p15:guide id="4" pos="153" userDrawn="1">
          <p15:clr>
            <a:srgbClr val="A4A3A4"/>
          </p15:clr>
        </p15:guide>
        <p15:guide id="5" pos="35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0000FF"/>
    <a:srgbClr val="1E51A1"/>
    <a:srgbClr val="FFFFCC"/>
    <a:srgbClr val="FE9700"/>
    <a:srgbClr val="FFCCFF"/>
    <a:srgbClr val="EAF6FD"/>
    <a:srgbClr val="007F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94"/>
    <p:restoredTop sz="96208"/>
  </p:normalViewPr>
  <p:slideViewPr>
    <p:cSldViewPr showGuides="1">
      <p:cViewPr varScale="1">
        <p:scale>
          <a:sx n="69" d="100"/>
          <a:sy n="69" d="100"/>
        </p:scale>
        <p:origin x="84" y="1200"/>
      </p:cViewPr>
      <p:guideLst>
        <p:guide orient="horz" pos="1620"/>
        <p:guide orient="horz" pos="699"/>
        <p:guide orient="horz" pos="2970"/>
        <p:guide pos="153"/>
        <p:guide pos="3567"/>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41.wmf"/><Relationship Id="rId4" Type="http://schemas.openxmlformats.org/officeDocument/2006/relationships/image" Target="../media/image40.wmf"/><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3EDE6D59-2D7F-44E2-B4EB-F63C44995B9C}"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defRPr sz="1200">
                <a:latin typeface="等线" panose="02010600030101010101" pitchFamily="2" charset="-122"/>
                <a:ea typeface="等线"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90409F6-85C1-46E8-B6E7-B0465415B726}" type="slidenum">
              <a:rPr kumimoji="0" lang="zh-CN" altLang="en-US" sz="1200" b="0" i="0" u="none" strike="noStrike" kern="1200" cap="none" spc="0" normalizeH="0" baseline="0" noProof="0" smtClean="0">
                <a:ln>
                  <a:noFill/>
                </a:ln>
                <a:solidFill>
                  <a:schemeClr val="tx1"/>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等线" panose="02010600030101010101" pitchFamily="2" charset="-122"/>
              <a:ea typeface="等线"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emf"/><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2" Type="http://schemas.openxmlformats.org/officeDocument/2006/relationships/image" Target="../media/image5.png"/><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2" Type="http://schemas.openxmlformats.org/officeDocument/2006/relationships/image" Target="../media/image5.png"/><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1027" name="图片 2" descr="1-01"/>
          <p:cNvPicPr>
            <a:picLocks noChangeAspect="1"/>
          </p:cNvPicPr>
          <p:nvPr userDrawn="1"/>
        </p:nvPicPr>
        <p:blipFill>
          <a:blip r:embed="rId3"/>
          <a:srcRect r="636"/>
          <a:stretch>
            <a:fillRect/>
          </a:stretch>
        </p:blipFill>
        <p:spPr>
          <a:xfrm>
            <a:off x="-36512" y="14288"/>
            <a:ext cx="9144000" cy="5133975"/>
          </a:xfrm>
          <a:prstGeom prst="rect">
            <a:avLst/>
          </a:prstGeom>
          <a:noFill/>
          <a:ln w="9525">
            <a:noFill/>
          </a:ln>
        </p:spPr>
      </p:pic>
      <p:pic>
        <p:nvPicPr>
          <p:cNvPr id="1028" name="图片 3"/>
          <p:cNvPicPr>
            <a:picLocks noChangeAspect="1"/>
          </p:cNvPicPr>
          <p:nvPr userDrawn="1"/>
        </p:nvPicPr>
        <p:blipFill>
          <a:blip r:embed="rId4"/>
          <a:stretch>
            <a:fillRect/>
          </a:stretch>
        </p:blipFill>
        <p:spPr>
          <a:xfrm>
            <a:off x="1187450" y="534988"/>
            <a:ext cx="6769100" cy="2478087"/>
          </a:xfrm>
          <a:prstGeom prst="rect">
            <a:avLst/>
          </a:prstGeom>
          <a:noFill/>
          <a:ln w="9525">
            <a:noFill/>
          </a:ln>
        </p:spPr>
      </p:pic>
      <p:pic>
        <p:nvPicPr>
          <p:cNvPr id="1029" name="图片 4"/>
          <p:cNvPicPr>
            <a:picLocks noChangeAspect="1"/>
          </p:cNvPicPr>
          <p:nvPr userDrawn="1"/>
        </p:nvPicPr>
        <p:blipFill>
          <a:blip r:embed="rId5"/>
          <a:srcRect b="15308"/>
          <a:stretch>
            <a:fillRect/>
          </a:stretch>
        </p:blipFill>
        <p:spPr>
          <a:xfrm>
            <a:off x="161925" y="2393950"/>
            <a:ext cx="3198813" cy="2708275"/>
          </a:xfrm>
          <a:prstGeom prst="rect">
            <a:avLst/>
          </a:prstGeom>
          <a:noFill/>
          <a:ln w="9525">
            <a:noFill/>
          </a:ln>
        </p:spPr>
      </p:pic>
      <p:pic>
        <p:nvPicPr>
          <p:cNvPr id="1030" name="图片 4"/>
          <p:cNvPicPr>
            <a:picLocks noChangeAspect="1"/>
          </p:cNvPicPr>
          <p:nvPr userDrawn="1"/>
        </p:nvPicPr>
        <p:blipFill>
          <a:blip r:embed="rId6"/>
          <a:stretch>
            <a:fillRect/>
          </a:stretch>
        </p:blipFill>
        <p:spPr>
          <a:xfrm>
            <a:off x="7639050" y="50800"/>
            <a:ext cx="1354138" cy="720725"/>
          </a:xfrm>
          <a:prstGeom prst="rect">
            <a:avLst/>
          </a:prstGeom>
          <a:noFill/>
          <a:ln w="9525">
            <a:noFill/>
          </a:ln>
        </p:spPr>
      </p:pic>
      <p:pic>
        <p:nvPicPr>
          <p:cNvPr id="1031" name="图片 6"/>
          <p:cNvPicPr>
            <a:picLocks noChangeAspect="1"/>
          </p:cNvPicPr>
          <p:nvPr userDrawn="1"/>
        </p:nvPicPr>
        <p:blipFill>
          <a:blip r:embed="rId7"/>
          <a:stretch>
            <a:fillRect/>
          </a:stretch>
        </p:blipFill>
        <p:spPr>
          <a:xfrm>
            <a:off x="5553075" y="3022600"/>
            <a:ext cx="2035175" cy="1585913"/>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0242" name="图片 1"/>
          <p:cNvPicPr>
            <a:picLocks noChangeAspect="1"/>
          </p:cNvPicPr>
          <p:nvPr userDrawn="1"/>
        </p:nvPicPr>
        <p:blipFill>
          <a:blip r:embed="rId2"/>
          <a:stretch>
            <a:fillRect/>
          </a:stretch>
        </p:blipFill>
        <p:spPr>
          <a:xfrm>
            <a:off x="0" y="65088"/>
            <a:ext cx="9144000" cy="5078412"/>
          </a:xfrm>
          <a:prstGeom prst="rect">
            <a:avLst/>
          </a:prstGeom>
          <a:noFill/>
          <a:ln w="9525">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pic>
        <p:nvPicPr>
          <p:cNvPr id="11266" name="图片 1"/>
          <p:cNvPicPr>
            <a:picLocks noChangeAspect="1"/>
          </p:cNvPicPr>
          <p:nvPr userDrawn="1"/>
        </p:nvPicPr>
        <p:blipFill>
          <a:blip r:embed="rId2"/>
          <a:stretch>
            <a:fillRect/>
          </a:stretch>
        </p:blipFill>
        <p:spPr>
          <a:xfrm>
            <a:off x="0" y="0"/>
            <a:ext cx="9150350" cy="429260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12290" name="图片 1"/>
          <p:cNvPicPr>
            <a:picLocks noChangeAspect="1"/>
          </p:cNvPicPr>
          <p:nvPr userDrawn="1"/>
        </p:nvPicPr>
        <p:blipFill>
          <a:blip r:embed="rId2"/>
          <a:stretch>
            <a:fillRect/>
          </a:stretch>
        </p:blipFill>
        <p:spPr>
          <a:xfrm>
            <a:off x="-19050" y="-1587"/>
            <a:ext cx="9182100" cy="5146675"/>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矩形 1"/>
          <p:cNvSpPr/>
          <p:nvPr/>
        </p:nvSpPr>
        <p:spPr>
          <a:xfrm>
            <a:off x="-26987" y="-38100"/>
            <a:ext cx="9197975" cy="5197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80135" rIns="1080135" anchor="ctr"/>
          <a:lstStyle/>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声  明</a:t>
            </a: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 本文件仅用于个人学习、研究或欣赏，以及其他非商业性或非盈利性用途，但同时应遵守著作权法及其他相关法律的规定，不得侵犯本公司及相关权利人的合法权利。</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 除此以外，将本文件任何内容用于其他用途时，应获得授权，如发现未经授权用于商业或盈利用途将追究侵权者的法律责任。</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武汉天成贵龙文化传播有限公司</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湖北山河律师事务所</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endParaRPr>
          </a:p>
        </p:txBody>
      </p:sp>
      <p:sp>
        <p:nvSpPr>
          <p:cNvPr id="3" name="日期占位符 1"/>
          <p:cNvSpPr>
            <a:spLocks noGrp="1"/>
          </p:cNvSpPr>
          <p:nvPr>
            <p:ph type="dt" sz="half" idx="2"/>
          </p:nvPr>
        </p:nvSpPr>
        <p:spPr>
          <a:xfrm>
            <a:off x="838200" y="6356350"/>
            <a:ext cx="2743200" cy="365125"/>
          </a:xfrm>
        </p:spPr>
        <p:txBody>
          <a:bodyPr/>
          <a:lstStyle>
            <a:lvl1pPr eaLnBrk="1" fontAlgn="auto" hangingPunct="1">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753D354-72C8-44D6-984F-00C61DB7EA0D}" type="datetimeFigureOut">
              <a:rPr kumimoji="0" lang="zh-CN" altLang="en-US" sz="1800" b="0" i="0" u="none" strike="noStrike" kern="1200" cap="none" spc="0" normalizeH="0" baseline="0" noProof="0">
                <a:ln>
                  <a:noFill/>
                </a:ln>
                <a:solidFill>
                  <a:schemeClr val="tx1"/>
                </a:solidFill>
                <a:effectLst/>
                <a:uLnTx/>
                <a:uFillTx/>
                <a:latin typeface="+mn-lt"/>
                <a:ea typeface="+mn-ea"/>
                <a:cs typeface="+mn-cs"/>
              </a:rPr>
            </a:fld>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 name="页脚占位符 2"/>
          <p:cNvSpPr>
            <a:spLocks noGrp="1"/>
          </p:cNvSpPr>
          <p:nvPr>
            <p:ph type="ftr" sz="quarter" idx="3"/>
          </p:nvPr>
        </p:nvSpPr>
        <p:spPr>
          <a:xfrm>
            <a:off x="4038600" y="6356350"/>
            <a:ext cx="4114800" cy="365125"/>
          </a:xfrm>
        </p:spPr>
        <p:txBody>
          <a:bodyPr/>
          <a:lstStyle>
            <a:lvl1pPr eaLnBrk="1" fontAlgn="auto" hangingPunct="1">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灯片编号占位符 3"/>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lvl1pPr eaLnBrk="1" hangingPunct="1">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3B4BA2-337F-483C-A616-1B919AE2A5DA}" type="slidenum">
              <a:rPr kumimoji="0" lang="zh-CN" altLang="en-US" sz="1800" b="0" i="0" u="none" strike="noStrike" kern="1200" cap="none" spc="0" normalizeH="0" baseline="0" noProof="0" smtClean="0">
                <a:ln>
                  <a:noFill/>
                </a:ln>
                <a:solidFill>
                  <a:schemeClr val="tx1"/>
                </a:solidFill>
                <a:effectLst/>
                <a:uLnTx/>
                <a:uFillTx/>
                <a:latin typeface="Times New Roman" panose="02020603050405020304" pitchFamily="18" charset="0"/>
                <a:ea typeface="黑体" panose="02010609060101010101" charset="-122"/>
                <a:cs typeface="+mn-cs"/>
              </a:rPr>
            </a:fld>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2050" name="图片 1" descr="1-01"/>
          <p:cNvPicPr>
            <a:picLocks noChangeAspect="1"/>
          </p:cNvPicPr>
          <p:nvPr userDrawn="1"/>
        </p:nvPicPr>
        <p:blipFill>
          <a:blip r:embed="rId2"/>
          <a:srcRect r="636"/>
          <a:stretch>
            <a:fillRect/>
          </a:stretch>
        </p:blipFill>
        <p:spPr>
          <a:xfrm>
            <a:off x="0" y="-7937"/>
            <a:ext cx="9177338" cy="5151437"/>
          </a:xfrm>
          <a:prstGeom prst="rect">
            <a:avLst/>
          </a:prstGeom>
          <a:noFill/>
          <a:ln w="9525">
            <a:noFill/>
          </a:ln>
        </p:spPr>
      </p:pic>
      <p:pic>
        <p:nvPicPr>
          <p:cNvPr id="2051" name="图片 2"/>
          <p:cNvPicPr>
            <a:picLocks noChangeAspect="1"/>
          </p:cNvPicPr>
          <p:nvPr userDrawn="1"/>
        </p:nvPicPr>
        <p:blipFill>
          <a:blip r:embed="rId3"/>
          <a:stretch>
            <a:fillRect/>
          </a:stretch>
        </p:blipFill>
        <p:spPr>
          <a:xfrm>
            <a:off x="1946275" y="595313"/>
            <a:ext cx="1905000" cy="1905000"/>
          </a:xfrm>
          <a:prstGeom prst="rect">
            <a:avLst/>
          </a:prstGeom>
          <a:noFill/>
          <a:ln w="9525">
            <a:noFill/>
          </a:ln>
        </p:spPr>
      </p:pic>
      <p:pic>
        <p:nvPicPr>
          <p:cNvPr id="2052" name="图片 3"/>
          <p:cNvPicPr>
            <a:picLocks noChangeAspect="1"/>
          </p:cNvPicPr>
          <p:nvPr userDrawn="1"/>
        </p:nvPicPr>
        <p:blipFill>
          <a:blip r:embed="rId4"/>
          <a:stretch>
            <a:fillRect/>
          </a:stretch>
        </p:blipFill>
        <p:spPr>
          <a:xfrm>
            <a:off x="4268788" y="611188"/>
            <a:ext cx="1455737" cy="1455737"/>
          </a:xfrm>
          <a:prstGeom prst="rect">
            <a:avLst/>
          </a:prstGeom>
          <a:noFill/>
          <a:ln w="9525">
            <a:noFill/>
          </a:ln>
        </p:spPr>
      </p:pic>
      <p:grpSp>
        <p:nvGrpSpPr>
          <p:cNvPr id="2053" name="组合 4"/>
          <p:cNvGrpSpPr/>
          <p:nvPr userDrawn="1"/>
        </p:nvGrpSpPr>
        <p:grpSpPr>
          <a:xfrm>
            <a:off x="6777038" y="1365250"/>
            <a:ext cx="633412" cy="762000"/>
            <a:chOff x="-29355" y="-874136"/>
            <a:chExt cx="889884" cy="1070441"/>
          </a:xfrm>
        </p:grpSpPr>
        <p:grpSp>
          <p:nvGrpSpPr>
            <p:cNvPr id="2100" name="组合 5"/>
            <p:cNvGrpSpPr/>
            <p:nvPr userDrawn="1"/>
          </p:nvGrpSpPr>
          <p:grpSpPr>
            <a:xfrm>
              <a:off x="-29355" y="-874136"/>
              <a:ext cx="889884" cy="1070441"/>
              <a:chOff x="-29355" y="-874136"/>
              <a:chExt cx="889884" cy="1070441"/>
            </a:xfrm>
          </p:grpSpPr>
          <p:sp>
            <p:nvSpPr>
              <p:cNvPr id="10" name="Oval 121"/>
              <p:cNvSpPr>
                <a:spLocks noChangeArrowheads="1"/>
              </p:cNvSpPr>
              <p:nvPr/>
            </p:nvSpPr>
            <p:spPr bwMode="auto">
              <a:xfrm>
                <a:off x="-362" y="-747020"/>
                <a:ext cx="814056" cy="816211"/>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11" name="Oval 122"/>
              <p:cNvSpPr>
                <a:spLocks noChangeArrowheads="1"/>
              </p:cNvSpPr>
              <p:nvPr/>
            </p:nvSpPr>
            <p:spPr bwMode="auto">
              <a:xfrm>
                <a:off x="48704" y="-700189"/>
                <a:ext cx="811825" cy="818442"/>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2106" name="Freeform 123"/>
              <p:cNvSpPr/>
              <p:nvPr/>
            </p:nvSpPr>
            <p:spPr>
              <a:xfrm>
                <a:off x="-29355" y="-874136"/>
                <a:ext cx="851193" cy="107044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alpha val="100000"/>
                </a:srgbClr>
              </a:solidFill>
              <a:ln w="9525">
                <a:noFill/>
              </a:ln>
            </p:spPr>
            <p:txBody>
              <a:bodyPr/>
              <a:lstStyle/>
              <a:p>
                <a:endParaRPr lang="zh-CN" altLang="en-US"/>
              </a:p>
            </p:txBody>
          </p:sp>
          <p:sp>
            <p:nvSpPr>
              <p:cNvPr id="2107" name="Freeform 124"/>
              <p:cNvSpPr/>
              <p:nvPr/>
            </p:nvSpPr>
            <p:spPr>
              <a:xfrm>
                <a:off x="77505" y="-640149"/>
                <a:ext cx="270835" cy="495609"/>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alpha val="100000"/>
                </a:srgbClr>
              </a:solidFill>
              <a:ln w="9525">
                <a:noFill/>
              </a:ln>
            </p:spPr>
            <p:txBody>
              <a:bodyPr/>
              <a:lstStyle/>
              <a:p>
                <a:endParaRPr lang="zh-CN" altLang="en-US"/>
              </a:p>
            </p:txBody>
          </p:sp>
          <p:sp>
            <p:nvSpPr>
              <p:cNvPr id="2108" name="Freeform 125"/>
              <p:cNvSpPr/>
              <p:nvPr/>
            </p:nvSpPr>
            <p:spPr>
              <a:xfrm>
                <a:off x="95929" y="-610671"/>
                <a:ext cx="270835" cy="495609"/>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alpha val="100000"/>
                </a:srgbClr>
              </a:solidFill>
              <a:ln w="9525">
                <a:noFill/>
              </a:ln>
            </p:spPr>
            <p:txBody>
              <a:bodyPr/>
              <a:lstStyle/>
              <a:p>
                <a:endParaRPr lang="zh-CN" altLang="en-US"/>
              </a:p>
            </p:txBody>
          </p:sp>
          <p:sp>
            <p:nvSpPr>
              <p:cNvPr id="2109" name="Freeform 126"/>
              <p:cNvSpPr/>
              <p:nvPr/>
            </p:nvSpPr>
            <p:spPr>
              <a:xfrm>
                <a:off x="48026" y="-660415"/>
                <a:ext cx="329792" cy="536142"/>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alpha val="100000"/>
                </a:srgbClr>
              </a:solidFill>
              <a:ln w="9525">
                <a:noFill/>
              </a:ln>
            </p:spPr>
            <p:txBody>
              <a:bodyPr/>
              <a:lstStyle/>
              <a:p>
                <a:endParaRPr lang="zh-CN" altLang="en-US"/>
              </a:p>
            </p:txBody>
          </p:sp>
        </p:grpSp>
        <p:sp>
          <p:nvSpPr>
            <p:cNvPr id="7" name="Oval 127"/>
            <p:cNvSpPr>
              <a:spLocks noChangeArrowheads="1"/>
            </p:cNvSpPr>
            <p:nvPr/>
          </p:nvSpPr>
          <p:spPr bwMode="auto">
            <a:xfrm>
              <a:off x="416702" y="-668968"/>
              <a:ext cx="95902" cy="95894"/>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8" name="Oval 128"/>
            <p:cNvSpPr>
              <a:spLocks noChangeArrowheads="1"/>
            </p:cNvSpPr>
            <p:nvPr/>
          </p:nvSpPr>
          <p:spPr bwMode="auto">
            <a:xfrm>
              <a:off x="434545" y="-648897"/>
              <a:ext cx="86981" cy="98124"/>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2103" name="Freeform 129"/>
            <p:cNvSpPr/>
            <p:nvPr/>
          </p:nvSpPr>
          <p:spPr>
            <a:xfrm>
              <a:off x="405453" y="-688052"/>
              <a:ext cx="106860" cy="1363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alpha val="100000"/>
              </a:srgbClr>
            </a:solidFill>
            <a:ln w="9525">
              <a:noFill/>
            </a:ln>
          </p:spPr>
          <p:txBody>
            <a:bodyPr/>
            <a:lstStyle/>
            <a:p>
              <a:endParaRPr lang="zh-CN" altLang="en-US"/>
            </a:p>
          </p:txBody>
        </p:sp>
      </p:grpSp>
      <p:grpSp>
        <p:nvGrpSpPr>
          <p:cNvPr id="2054" name="组合 15"/>
          <p:cNvGrpSpPr/>
          <p:nvPr userDrawn="1"/>
        </p:nvGrpSpPr>
        <p:grpSpPr>
          <a:xfrm rot="-207813">
            <a:off x="7748588" y="3586163"/>
            <a:ext cx="1249362" cy="1419225"/>
            <a:chOff x="-407050" y="1889480"/>
            <a:chExt cx="1249155" cy="1420498"/>
          </a:xfrm>
        </p:grpSpPr>
        <p:sp>
          <p:nvSpPr>
            <p:cNvPr id="17" name="Oval 112"/>
            <p:cNvSpPr>
              <a:spLocks noChangeArrowheads="1"/>
            </p:cNvSpPr>
            <p:nvPr/>
          </p:nvSpPr>
          <p:spPr bwMode="auto">
            <a:xfrm>
              <a:off x="-389306" y="2058254"/>
              <a:ext cx="1169794" cy="1177393"/>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18" name="Oval 113"/>
            <p:cNvSpPr>
              <a:spLocks noChangeArrowheads="1"/>
            </p:cNvSpPr>
            <p:nvPr/>
          </p:nvSpPr>
          <p:spPr bwMode="auto">
            <a:xfrm>
              <a:off x="-334801" y="2134531"/>
              <a:ext cx="1161857" cy="1167860"/>
            </a:xfrm>
            <a:prstGeom prst="ellipse">
              <a:avLst/>
            </a:prstGeom>
            <a:solidFill>
              <a:srgbClr val="A8CAEB"/>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2096" name="Freeform 114"/>
            <p:cNvSpPr/>
            <p:nvPr/>
          </p:nvSpPr>
          <p:spPr>
            <a:xfrm>
              <a:off x="-407050" y="1889480"/>
              <a:ext cx="1190197" cy="142049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alpha val="100000"/>
              </a:srgbClr>
            </a:solidFill>
            <a:ln w="9525">
              <a:noFill/>
            </a:ln>
          </p:spPr>
          <p:txBody>
            <a:bodyPr/>
            <a:lstStyle/>
            <a:p>
              <a:endParaRPr lang="zh-CN" altLang="en-US"/>
            </a:p>
          </p:txBody>
        </p:sp>
        <p:sp>
          <p:nvSpPr>
            <p:cNvPr id="2097" name="Freeform 115"/>
            <p:cNvSpPr/>
            <p:nvPr/>
          </p:nvSpPr>
          <p:spPr>
            <a:xfrm>
              <a:off x="-281766" y="2230325"/>
              <a:ext cx="388749" cy="700116"/>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alpha val="100000"/>
              </a:srgbClr>
            </a:solidFill>
            <a:ln w="9525">
              <a:noFill/>
            </a:ln>
          </p:spPr>
          <p:txBody>
            <a:bodyPr/>
            <a:lstStyle/>
            <a:p>
              <a:endParaRPr lang="zh-CN" altLang="en-US"/>
            </a:p>
          </p:txBody>
        </p:sp>
        <p:sp>
          <p:nvSpPr>
            <p:cNvPr id="2098" name="Freeform 116"/>
            <p:cNvSpPr/>
            <p:nvPr/>
          </p:nvSpPr>
          <p:spPr>
            <a:xfrm>
              <a:off x="-252287" y="2278227"/>
              <a:ext cx="397960" cy="70011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alpha val="100000"/>
              </a:srgbClr>
            </a:solidFill>
            <a:ln w="9525">
              <a:noFill/>
            </a:ln>
          </p:spPr>
          <p:txBody>
            <a:bodyPr/>
            <a:lstStyle/>
            <a:p>
              <a:endParaRPr lang="zh-CN" altLang="en-US"/>
            </a:p>
          </p:txBody>
        </p:sp>
        <p:sp>
          <p:nvSpPr>
            <p:cNvPr id="2099" name="Freeform 117"/>
            <p:cNvSpPr/>
            <p:nvPr/>
          </p:nvSpPr>
          <p:spPr>
            <a:xfrm>
              <a:off x="-320456" y="2200846"/>
              <a:ext cx="466130" cy="76828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alpha val="100000"/>
              </a:srgbClr>
            </a:solidFill>
            <a:ln w="9525">
              <a:noFill/>
            </a:ln>
          </p:spPr>
          <p:txBody>
            <a:bodyPr/>
            <a:lstStyle/>
            <a:p>
              <a:endParaRPr lang="zh-CN" altLang="en-US"/>
            </a:p>
          </p:txBody>
        </p:sp>
      </p:grpSp>
      <p:grpSp>
        <p:nvGrpSpPr>
          <p:cNvPr id="2055" name="组合 22"/>
          <p:cNvGrpSpPr/>
          <p:nvPr userDrawn="1"/>
        </p:nvGrpSpPr>
        <p:grpSpPr>
          <a:xfrm>
            <a:off x="879475" y="842963"/>
            <a:ext cx="7385050" cy="3959225"/>
            <a:chOff x="198182" y="225783"/>
            <a:chExt cx="11756920" cy="6302017"/>
          </a:xfrm>
        </p:grpSpPr>
        <p:pic>
          <p:nvPicPr>
            <p:cNvPr id="2063" name="图片 23"/>
            <p:cNvPicPr>
              <a:picLocks noChangeAspect="1"/>
            </p:cNvPicPr>
            <p:nvPr/>
          </p:nvPicPr>
          <p:blipFill>
            <a:blip r:embed="rId5"/>
            <a:stretch>
              <a:fillRect/>
            </a:stretch>
          </p:blipFill>
          <p:spPr>
            <a:xfrm>
              <a:off x="223181" y="225783"/>
              <a:ext cx="11724048" cy="3327973"/>
            </a:xfrm>
            <a:prstGeom prst="rect">
              <a:avLst/>
            </a:prstGeom>
            <a:noFill/>
            <a:ln w="9525">
              <a:noFill/>
            </a:ln>
          </p:spPr>
        </p:pic>
        <p:grpSp>
          <p:nvGrpSpPr>
            <p:cNvPr id="2064" name="组合 24"/>
            <p:cNvGrpSpPr/>
            <p:nvPr userDrawn="1"/>
          </p:nvGrpSpPr>
          <p:grpSpPr>
            <a:xfrm>
              <a:off x="198182" y="281627"/>
              <a:ext cx="11724048" cy="1105255"/>
              <a:chOff x="198182" y="281627"/>
              <a:chExt cx="11724048" cy="1105255"/>
            </a:xfrm>
          </p:grpSpPr>
          <p:pic>
            <p:nvPicPr>
              <p:cNvPr id="2066" name="图片 26"/>
              <p:cNvPicPr>
                <a:picLocks noChangeAspect="1"/>
              </p:cNvPicPr>
              <p:nvPr/>
            </p:nvPicPr>
            <p:blipFill>
              <a:blip r:embed="rId6"/>
              <a:stretch>
                <a:fillRect/>
              </a:stretch>
            </p:blipFill>
            <p:spPr>
              <a:xfrm>
                <a:off x="198182" y="281627"/>
                <a:ext cx="11724048" cy="1105255"/>
              </a:xfrm>
              <a:prstGeom prst="rect">
                <a:avLst/>
              </a:prstGeom>
              <a:noFill/>
              <a:ln w="9525">
                <a:noFill/>
              </a:ln>
            </p:spPr>
          </p:pic>
          <p:sp>
            <p:nvSpPr>
              <p:cNvPr id="2067" name="Freeform 75"/>
              <p:cNvSpPr/>
              <p:nvPr/>
            </p:nvSpPr>
            <p:spPr>
              <a:xfrm>
                <a:off x="773935"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68" name="Freeform 76"/>
              <p:cNvSpPr/>
              <p:nvPr/>
            </p:nvSpPr>
            <p:spPr>
              <a:xfrm>
                <a:off x="1171895"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69" name="Freeform 77"/>
              <p:cNvSpPr/>
              <p:nvPr/>
            </p:nvSpPr>
            <p:spPr>
              <a:xfrm>
                <a:off x="1577226"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0" name="Freeform 78"/>
              <p:cNvSpPr/>
              <p:nvPr/>
            </p:nvSpPr>
            <p:spPr>
              <a:xfrm>
                <a:off x="1984397"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1" name="Freeform 79"/>
              <p:cNvSpPr/>
              <p:nvPr/>
            </p:nvSpPr>
            <p:spPr>
              <a:xfrm>
                <a:off x="2391571"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2" name="Freeform 80"/>
              <p:cNvSpPr/>
              <p:nvPr/>
            </p:nvSpPr>
            <p:spPr>
              <a:xfrm>
                <a:off x="2796901"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73" name="Freeform 81"/>
              <p:cNvSpPr/>
              <p:nvPr/>
            </p:nvSpPr>
            <p:spPr>
              <a:xfrm>
                <a:off x="3204073"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74" name="Freeform 82"/>
              <p:cNvSpPr/>
              <p:nvPr/>
            </p:nvSpPr>
            <p:spPr>
              <a:xfrm>
                <a:off x="3602033"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75" name="Freeform 83"/>
              <p:cNvSpPr/>
              <p:nvPr/>
            </p:nvSpPr>
            <p:spPr>
              <a:xfrm>
                <a:off x="4007363"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6" name="Freeform 84"/>
              <p:cNvSpPr/>
              <p:nvPr/>
            </p:nvSpPr>
            <p:spPr>
              <a:xfrm>
                <a:off x="4414536"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7" name="Freeform 85"/>
              <p:cNvSpPr/>
              <p:nvPr/>
            </p:nvSpPr>
            <p:spPr>
              <a:xfrm>
                <a:off x="4821708"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8" name="Freeform 86"/>
              <p:cNvSpPr/>
              <p:nvPr/>
            </p:nvSpPr>
            <p:spPr>
              <a:xfrm>
                <a:off x="5227038"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79" name="Freeform 87"/>
              <p:cNvSpPr/>
              <p:nvPr/>
            </p:nvSpPr>
            <p:spPr>
              <a:xfrm>
                <a:off x="5634211"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alpha val="100000"/>
                </a:srgbClr>
              </a:solidFill>
              <a:ln w="9525">
                <a:noFill/>
              </a:ln>
            </p:spPr>
            <p:txBody>
              <a:bodyPr/>
              <a:lstStyle/>
              <a:p>
                <a:endParaRPr lang="zh-CN" altLang="en-US"/>
              </a:p>
            </p:txBody>
          </p:sp>
          <p:sp>
            <p:nvSpPr>
              <p:cNvPr id="2080" name="Freeform 88"/>
              <p:cNvSpPr/>
              <p:nvPr/>
            </p:nvSpPr>
            <p:spPr>
              <a:xfrm>
                <a:off x="6032172"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81" name="Freeform 89"/>
              <p:cNvSpPr/>
              <p:nvPr/>
            </p:nvSpPr>
            <p:spPr>
              <a:xfrm>
                <a:off x="6437502"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2" name="Freeform 90"/>
              <p:cNvSpPr/>
              <p:nvPr/>
            </p:nvSpPr>
            <p:spPr>
              <a:xfrm>
                <a:off x="6844674"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3" name="Freeform 91"/>
              <p:cNvSpPr/>
              <p:nvPr/>
            </p:nvSpPr>
            <p:spPr>
              <a:xfrm>
                <a:off x="7251847"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4" name="Freeform 92"/>
              <p:cNvSpPr/>
              <p:nvPr/>
            </p:nvSpPr>
            <p:spPr>
              <a:xfrm>
                <a:off x="7657177"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85" name="Freeform 93"/>
              <p:cNvSpPr/>
              <p:nvPr/>
            </p:nvSpPr>
            <p:spPr>
              <a:xfrm>
                <a:off x="8064349"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alpha val="100000"/>
                </a:srgbClr>
              </a:solidFill>
              <a:ln w="9525">
                <a:noFill/>
              </a:ln>
            </p:spPr>
            <p:txBody>
              <a:bodyPr/>
              <a:lstStyle/>
              <a:p>
                <a:endParaRPr lang="zh-CN" altLang="en-US"/>
              </a:p>
            </p:txBody>
          </p:sp>
          <p:sp>
            <p:nvSpPr>
              <p:cNvPr id="2086" name="Freeform 94"/>
              <p:cNvSpPr/>
              <p:nvPr/>
            </p:nvSpPr>
            <p:spPr>
              <a:xfrm>
                <a:off x="8462310"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7" name="Freeform 95"/>
              <p:cNvSpPr/>
              <p:nvPr/>
            </p:nvSpPr>
            <p:spPr>
              <a:xfrm>
                <a:off x="8867640"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8" name="Freeform 96"/>
              <p:cNvSpPr/>
              <p:nvPr/>
            </p:nvSpPr>
            <p:spPr>
              <a:xfrm>
                <a:off x="9274813"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9" name="Freeform 97"/>
              <p:cNvSpPr/>
              <p:nvPr/>
            </p:nvSpPr>
            <p:spPr>
              <a:xfrm>
                <a:off x="9681985"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90" name="Freeform 98"/>
              <p:cNvSpPr/>
              <p:nvPr/>
            </p:nvSpPr>
            <p:spPr>
              <a:xfrm>
                <a:off x="10087315"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91" name="Freeform 99"/>
              <p:cNvSpPr/>
              <p:nvPr/>
            </p:nvSpPr>
            <p:spPr>
              <a:xfrm>
                <a:off x="10485275"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92" name="Freeform 100"/>
              <p:cNvSpPr/>
              <p:nvPr/>
            </p:nvSpPr>
            <p:spPr>
              <a:xfrm>
                <a:off x="10892449"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93" name="Freeform 101"/>
              <p:cNvSpPr/>
              <p:nvPr/>
            </p:nvSpPr>
            <p:spPr>
              <a:xfrm>
                <a:off x="11297779"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grpSp>
        <p:pic>
          <p:nvPicPr>
            <p:cNvPr id="2065" name="图片 25"/>
            <p:cNvPicPr>
              <a:picLocks noChangeAspect="1"/>
            </p:cNvPicPr>
            <p:nvPr/>
          </p:nvPicPr>
          <p:blipFill>
            <a:blip r:embed="rId7"/>
            <a:stretch>
              <a:fillRect/>
            </a:stretch>
          </p:blipFill>
          <p:spPr>
            <a:xfrm>
              <a:off x="231054" y="3553756"/>
              <a:ext cx="11724048" cy="2974044"/>
            </a:xfrm>
            <a:prstGeom prst="rect">
              <a:avLst/>
            </a:prstGeom>
            <a:noFill/>
            <a:ln w="9525">
              <a:noFill/>
            </a:ln>
          </p:spPr>
        </p:pic>
      </p:grpSp>
      <p:pic>
        <p:nvPicPr>
          <p:cNvPr id="2056" name="图片 54"/>
          <p:cNvPicPr>
            <a:picLocks noChangeAspect="1"/>
          </p:cNvPicPr>
          <p:nvPr userDrawn="1"/>
        </p:nvPicPr>
        <p:blipFill>
          <a:blip r:embed="rId8"/>
          <a:stretch>
            <a:fillRect/>
          </a:stretch>
        </p:blipFill>
        <p:spPr>
          <a:xfrm rot="-3643798">
            <a:off x="671513" y="449263"/>
            <a:ext cx="1235075" cy="1235075"/>
          </a:xfrm>
          <a:prstGeom prst="rect">
            <a:avLst/>
          </a:prstGeom>
          <a:noFill/>
          <a:ln w="9525">
            <a:noFill/>
          </a:ln>
        </p:spPr>
      </p:pic>
      <p:pic>
        <p:nvPicPr>
          <p:cNvPr id="2057" name="图片 4"/>
          <p:cNvPicPr>
            <a:picLocks noChangeAspect="1"/>
          </p:cNvPicPr>
          <p:nvPr userDrawn="1"/>
        </p:nvPicPr>
        <p:blipFill>
          <a:blip r:embed="rId9"/>
          <a:stretch>
            <a:fillRect/>
          </a:stretch>
        </p:blipFill>
        <p:spPr>
          <a:xfrm>
            <a:off x="7629525" y="123825"/>
            <a:ext cx="1354138" cy="720725"/>
          </a:xfrm>
          <a:prstGeom prst="rect">
            <a:avLst/>
          </a:prstGeom>
          <a:noFill/>
          <a:ln w="9525">
            <a:noFill/>
          </a:ln>
        </p:spPr>
      </p:pic>
      <p:sp>
        <p:nvSpPr>
          <p:cNvPr id="57" name="椭圆 56"/>
          <p:cNvSpPr/>
          <p:nvPr/>
        </p:nvSpPr>
        <p:spPr>
          <a:xfrm>
            <a:off x="1449388" y="3557588"/>
            <a:ext cx="647700" cy="647700"/>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8" name="椭圆 57"/>
          <p:cNvSpPr/>
          <p:nvPr/>
        </p:nvSpPr>
        <p:spPr>
          <a:xfrm>
            <a:off x="2278063" y="3557588"/>
            <a:ext cx="647700" cy="6477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9" name="椭圆 58"/>
          <p:cNvSpPr/>
          <p:nvPr/>
        </p:nvSpPr>
        <p:spPr>
          <a:xfrm>
            <a:off x="3108325" y="3557588"/>
            <a:ext cx="647700" cy="647700"/>
          </a:xfrm>
          <a:prstGeom prst="ellipse">
            <a:avLst/>
          </a:prstGeom>
          <a:noFill/>
          <a:ln w="57150">
            <a:solidFill>
              <a:srgbClr val="E833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0" name="椭圆 59"/>
          <p:cNvSpPr/>
          <p:nvPr/>
        </p:nvSpPr>
        <p:spPr>
          <a:xfrm>
            <a:off x="1863725" y="3846513"/>
            <a:ext cx="647700" cy="647700"/>
          </a:xfrm>
          <a:prstGeom prst="ellipse">
            <a:avLst/>
          </a:prstGeom>
          <a:noFill/>
          <a:ln w="57150">
            <a:solidFill>
              <a:srgbClr val="FE97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 name="椭圆 60"/>
          <p:cNvSpPr/>
          <p:nvPr/>
        </p:nvSpPr>
        <p:spPr>
          <a:xfrm>
            <a:off x="2690813" y="3846513"/>
            <a:ext cx="649288" cy="647700"/>
          </a:xfrm>
          <a:prstGeom prst="ellipse">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2_竖排标题与文本">
    <p:spTree>
      <p:nvGrpSpPr>
        <p:cNvPr id="1" name=""/>
        <p:cNvGrpSpPr/>
        <p:nvPr/>
      </p:nvGrpSpPr>
      <p:grpSpPr>
        <a:xfrm>
          <a:off x="0" y="0"/>
          <a:ext cx="0" cy="0"/>
          <a:chOff x="0" y="0"/>
          <a:chExt cx="0" cy="0"/>
        </a:xfrm>
      </p:grpSpPr>
      <p:pic>
        <p:nvPicPr>
          <p:cNvPr id="3074" name="图片 1" descr="1-01"/>
          <p:cNvPicPr>
            <a:picLocks noChangeAspect="1"/>
          </p:cNvPicPr>
          <p:nvPr userDrawn="1"/>
        </p:nvPicPr>
        <p:blipFill>
          <a:blip r:embed="rId2"/>
          <a:srcRect r="636"/>
          <a:stretch>
            <a:fillRect/>
          </a:stretch>
        </p:blipFill>
        <p:spPr>
          <a:xfrm>
            <a:off x="0" y="0"/>
            <a:ext cx="9144000" cy="5133975"/>
          </a:xfrm>
          <a:prstGeom prst="rect">
            <a:avLst/>
          </a:prstGeom>
          <a:noFill/>
          <a:ln w="9525">
            <a:noFill/>
          </a:ln>
        </p:spPr>
      </p:pic>
      <p:sp>
        <p:nvSpPr>
          <p:cNvPr id="3" name="矩形 2"/>
          <p:cNvSpPr/>
          <p:nvPr/>
        </p:nvSpPr>
        <p:spPr>
          <a:xfrm>
            <a:off x="142875" y="138113"/>
            <a:ext cx="8858250" cy="48672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chemeClr val="lt1"/>
              </a:solidFill>
              <a:effectLst/>
              <a:uLnTx/>
              <a:uFillTx/>
              <a:latin typeface="+mn-lt"/>
              <a:ea typeface="+mn-ea"/>
              <a:cs typeface="+mn-cs"/>
            </a:endParaRPr>
          </a:p>
        </p:txBody>
      </p:sp>
      <p:pic>
        <p:nvPicPr>
          <p:cNvPr id="3076" name="图片 4"/>
          <p:cNvPicPr>
            <a:picLocks noChangeAspect="1"/>
          </p:cNvPicPr>
          <p:nvPr userDrawn="1"/>
        </p:nvPicPr>
        <p:blipFill>
          <a:blip r:embed="rId3"/>
          <a:stretch>
            <a:fillRect/>
          </a:stretch>
        </p:blipFill>
        <p:spPr>
          <a:xfrm>
            <a:off x="7629525" y="123825"/>
            <a:ext cx="1354138" cy="720725"/>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4098" name="图片 1"/>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4099" name="图片 4"/>
          <p:cNvPicPr>
            <a:picLocks noChangeAspect="1"/>
          </p:cNvPicPr>
          <p:nvPr userDrawn="1"/>
        </p:nvPicPr>
        <p:blipFill>
          <a:blip r:embed="rId3"/>
          <a:stretch>
            <a:fillRect/>
          </a:stretch>
        </p:blipFill>
        <p:spPr>
          <a:xfrm>
            <a:off x="7451725" y="195263"/>
            <a:ext cx="1354138" cy="720725"/>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竖排标题与文本">
    <p:spTree>
      <p:nvGrpSpPr>
        <p:cNvPr id="1" name=""/>
        <p:cNvGrpSpPr/>
        <p:nvPr/>
      </p:nvGrpSpPr>
      <p:grpSpPr>
        <a:xfrm>
          <a:off x="0" y="0"/>
          <a:ext cx="0" cy="0"/>
          <a:chOff x="0" y="0"/>
          <a:chExt cx="0" cy="0"/>
        </a:xfrm>
      </p:grpSpPr>
      <p:grpSp>
        <p:nvGrpSpPr>
          <p:cNvPr id="5122" name="组合 1"/>
          <p:cNvGrpSpPr/>
          <p:nvPr userDrawn="1"/>
        </p:nvGrpSpPr>
        <p:grpSpPr>
          <a:xfrm>
            <a:off x="-15875" y="0"/>
            <a:ext cx="9159875" cy="5143500"/>
            <a:chOff x="-15864" y="0"/>
            <a:chExt cx="9159865" cy="5143500"/>
          </a:xfrm>
        </p:grpSpPr>
        <p:sp>
          <p:nvSpPr>
            <p:cNvPr id="3" name="矩形 2"/>
            <p:cNvSpPr/>
            <p:nvPr/>
          </p:nvSpPr>
          <p:spPr>
            <a:xfrm>
              <a:off x="11" y="0"/>
              <a:ext cx="914399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124" name="组合 3"/>
            <p:cNvGrpSpPr/>
            <p:nvPr/>
          </p:nvGrpSpPr>
          <p:grpSpPr>
            <a:xfrm>
              <a:off x="-15864" y="207562"/>
              <a:ext cx="9159865" cy="4935938"/>
              <a:chOff x="-15864" y="207562"/>
              <a:chExt cx="9159865" cy="4935938"/>
            </a:xfrm>
          </p:grpSpPr>
          <p:sp>
            <p:nvSpPr>
              <p:cNvPr id="5" name="任意多边形 2"/>
              <p:cNvSpPr/>
              <p:nvPr/>
            </p:nvSpPr>
            <p:spPr>
              <a:xfrm>
                <a:off x="-15864" y="3065463"/>
                <a:ext cx="9159865" cy="2078037"/>
              </a:xfrm>
              <a:custGeom>
                <a:avLst/>
                <a:gdLst>
                  <a:gd name="connsiteX0" fmla="*/ 0 w 12213154"/>
                  <a:gd name="connsiteY0" fmla="*/ 2586699 h 2770197"/>
                  <a:gd name="connsiteX1" fmla="*/ 60560 w 12213154"/>
                  <a:gd name="connsiteY1" fmla="*/ 2594946 h 2770197"/>
                  <a:gd name="connsiteX2" fmla="*/ 2940804 w 12213154"/>
                  <a:gd name="connsiteY2" fmla="*/ 2770197 h 2770197"/>
                  <a:gd name="connsiteX3" fmla="*/ 0 w 12213154"/>
                  <a:gd name="connsiteY3" fmla="*/ 2770197 h 2770197"/>
                  <a:gd name="connsiteX4" fmla="*/ 12213154 w 12213154"/>
                  <a:gd name="connsiteY4" fmla="*/ 0 h 2770197"/>
                  <a:gd name="connsiteX5" fmla="*/ 12213154 w 12213154"/>
                  <a:gd name="connsiteY5" fmla="*/ 2770197 h 2770197"/>
                  <a:gd name="connsiteX6" fmla="*/ 2940804 w 12213154"/>
                  <a:gd name="connsiteY6" fmla="*/ 2770197 h 2770197"/>
                  <a:gd name="connsiteX7" fmla="*/ 12191096 w 12213154"/>
                  <a:gd name="connsiteY7" fmla="*/ 31262 h 277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3154" h="2770197">
                    <a:moveTo>
                      <a:pt x="0" y="2586699"/>
                    </a:moveTo>
                    <a:lnTo>
                      <a:pt x="60560" y="2594946"/>
                    </a:lnTo>
                    <a:cubicBezTo>
                      <a:pt x="970428" y="2708841"/>
                      <a:pt x="1937812" y="2770197"/>
                      <a:pt x="2940804" y="2770197"/>
                    </a:cubicBezTo>
                    <a:lnTo>
                      <a:pt x="0" y="2770197"/>
                    </a:lnTo>
                    <a:close/>
                    <a:moveTo>
                      <a:pt x="12213154" y="0"/>
                    </a:moveTo>
                    <a:lnTo>
                      <a:pt x="12213154" y="2770197"/>
                    </a:lnTo>
                    <a:lnTo>
                      <a:pt x="2940804" y="2770197"/>
                    </a:lnTo>
                    <a:cubicBezTo>
                      <a:pt x="7287102" y="2770197"/>
                      <a:pt x="10964770" y="1618062"/>
                      <a:pt x="12191096" y="31262"/>
                    </a:cubicBezTo>
                    <a:close/>
                  </a:path>
                </a:pathLst>
              </a:custGeom>
              <a:solidFill>
                <a:srgbClr val="21B8B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5126" name="组合 5"/>
              <p:cNvGrpSpPr/>
              <p:nvPr/>
            </p:nvGrpSpPr>
            <p:grpSpPr>
              <a:xfrm rot="-1291772">
                <a:off x="4773844" y="2066086"/>
                <a:ext cx="921544" cy="1913811"/>
                <a:chOff x="10922634" y="3936050"/>
                <a:chExt cx="1228725" cy="2551748"/>
              </a:xfrm>
            </p:grpSpPr>
            <p:grpSp>
              <p:nvGrpSpPr>
                <p:cNvPr id="5158" name="组合 37"/>
                <p:cNvGrpSpPr/>
                <p:nvPr/>
              </p:nvGrpSpPr>
              <p:grpSpPr>
                <a:xfrm>
                  <a:off x="11029950" y="4058923"/>
                  <a:ext cx="1033462" cy="2428875"/>
                  <a:chOff x="10836275" y="9112251"/>
                  <a:chExt cx="1033462" cy="2428875"/>
                </a:xfrm>
              </p:grpSpPr>
              <p:sp>
                <p:nvSpPr>
                  <p:cNvPr id="40" name="Freeform 138"/>
                  <p:cNvSpPr/>
                  <p:nvPr/>
                </p:nvSpPr>
                <p:spPr bwMode="auto">
                  <a:xfrm>
                    <a:off x="11347138" y="10100747"/>
                    <a:ext cx="194733" cy="146051"/>
                  </a:xfrm>
                  <a:custGeom>
                    <a:avLst/>
                    <a:gdLst>
                      <a:gd name="T0" fmla="*/ 0 w 123"/>
                      <a:gd name="T1" fmla="*/ 19 h 91"/>
                      <a:gd name="T2" fmla="*/ 13 w 123"/>
                      <a:gd name="T3" fmla="*/ 91 h 91"/>
                      <a:gd name="T4" fmla="*/ 123 w 123"/>
                      <a:gd name="T5" fmla="*/ 72 h 91"/>
                      <a:gd name="T6" fmla="*/ 109 w 123"/>
                      <a:gd name="T7" fmla="*/ 0 h 91"/>
                      <a:gd name="T8" fmla="*/ 0 w 123"/>
                      <a:gd name="T9" fmla="*/ 19 h 91"/>
                    </a:gdLst>
                    <a:ahLst/>
                    <a:cxnLst>
                      <a:cxn ang="0">
                        <a:pos x="T0" y="T1"/>
                      </a:cxn>
                      <a:cxn ang="0">
                        <a:pos x="T2" y="T3"/>
                      </a:cxn>
                      <a:cxn ang="0">
                        <a:pos x="T4" y="T5"/>
                      </a:cxn>
                      <a:cxn ang="0">
                        <a:pos x="T6" y="T7"/>
                      </a:cxn>
                      <a:cxn ang="0">
                        <a:pos x="T8" y="T9"/>
                      </a:cxn>
                    </a:cxnLst>
                    <a:rect l="0" t="0" r="r" b="b"/>
                    <a:pathLst>
                      <a:path w="123" h="91">
                        <a:moveTo>
                          <a:pt x="0" y="19"/>
                        </a:moveTo>
                        <a:lnTo>
                          <a:pt x="13" y="91"/>
                        </a:lnTo>
                        <a:lnTo>
                          <a:pt x="123" y="72"/>
                        </a:lnTo>
                        <a:lnTo>
                          <a:pt x="109" y="0"/>
                        </a:lnTo>
                        <a:lnTo>
                          <a:pt x="0" y="19"/>
                        </a:lnTo>
                        <a:close/>
                      </a:path>
                    </a:pathLst>
                  </a:custGeom>
                  <a:solidFill>
                    <a:srgbClr val="4D4D4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1" name="Freeform 139"/>
                  <p:cNvSpPr>
                    <a:spLocks noEditPoints="1"/>
                  </p:cNvSpPr>
                  <p:nvPr/>
                </p:nvSpPr>
                <p:spPr bwMode="auto">
                  <a:xfrm>
                    <a:off x="10826642" y="9109214"/>
                    <a:ext cx="766232" cy="931333"/>
                  </a:xfrm>
                  <a:custGeom>
                    <a:avLst/>
                    <a:gdLst>
                      <a:gd name="T0" fmla="*/ 97 w 182"/>
                      <a:gd name="T1" fmla="*/ 218 h 220"/>
                      <a:gd name="T2" fmla="*/ 119 w 182"/>
                      <a:gd name="T3" fmla="*/ 220 h 220"/>
                      <a:gd name="T4" fmla="*/ 127 w 182"/>
                      <a:gd name="T5" fmla="*/ 220 h 220"/>
                      <a:gd name="T6" fmla="*/ 119 w 182"/>
                      <a:gd name="T7" fmla="*/ 220 h 220"/>
                      <a:gd name="T8" fmla="*/ 97 w 182"/>
                      <a:gd name="T9" fmla="*/ 218 h 220"/>
                      <a:gd name="T10" fmla="*/ 119 w 182"/>
                      <a:gd name="T11" fmla="*/ 0 h 220"/>
                      <a:gd name="T12" fmla="*/ 99 w 182"/>
                      <a:gd name="T13" fmla="*/ 2 h 220"/>
                      <a:gd name="T14" fmla="*/ 11 w 182"/>
                      <a:gd name="T15" fmla="*/ 130 h 220"/>
                      <a:gd name="T16" fmla="*/ 64 w 182"/>
                      <a:gd name="T17" fmla="*/ 205 h 220"/>
                      <a:gd name="T18" fmla="*/ 56 w 182"/>
                      <a:gd name="T19" fmla="*/ 200 h 220"/>
                      <a:gd name="T20" fmla="*/ 182 w 182"/>
                      <a:gd name="T21" fmla="*/ 20 h 220"/>
                      <a:gd name="T22" fmla="*/ 119 w 182"/>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20">
                        <a:moveTo>
                          <a:pt x="97" y="218"/>
                        </a:moveTo>
                        <a:cubicBezTo>
                          <a:pt x="104" y="219"/>
                          <a:pt x="111" y="220"/>
                          <a:pt x="119" y="220"/>
                        </a:cubicBezTo>
                        <a:cubicBezTo>
                          <a:pt x="121" y="220"/>
                          <a:pt x="124" y="220"/>
                          <a:pt x="127" y="220"/>
                        </a:cubicBezTo>
                        <a:cubicBezTo>
                          <a:pt x="124" y="220"/>
                          <a:pt x="122" y="220"/>
                          <a:pt x="119" y="220"/>
                        </a:cubicBezTo>
                        <a:cubicBezTo>
                          <a:pt x="112" y="220"/>
                          <a:pt x="104" y="219"/>
                          <a:pt x="97" y="218"/>
                        </a:cubicBezTo>
                        <a:moveTo>
                          <a:pt x="119" y="0"/>
                        </a:moveTo>
                        <a:cubicBezTo>
                          <a:pt x="113" y="0"/>
                          <a:pt x="106" y="1"/>
                          <a:pt x="99" y="2"/>
                        </a:cubicBezTo>
                        <a:cubicBezTo>
                          <a:pt x="40" y="13"/>
                          <a:pt x="0" y="70"/>
                          <a:pt x="11" y="130"/>
                        </a:cubicBezTo>
                        <a:cubicBezTo>
                          <a:pt x="17" y="163"/>
                          <a:pt x="37" y="189"/>
                          <a:pt x="64" y="205"/>
                        </a:cubicBezTo>
                        <a:cubicBezTo>
                          <a:pt x="61" y="204"/>
                          <a:pt x="59" y="202"/>
                          <a:pt x="56" y="200"/>
                        </a:cubicBezTo>
                        <a:cubicBezTo>
                          <a:pt x="182" y="20"/>
                          <a:pt x="182" y="20"/>
                          <a:pt x="182" y="20"/>
                        </a:cubicBezTo>
                        <a:cubicBezTo>
                          <a:pt x="164" y="7"/>
                          <a:pt x="142" y="0"/>
                          <a:pt x="119" y="0"/>
                        </a:cubicBezTo>
                      </a:path>
                    </a:pathLst>
                  </a:custGeom>
                  <a:solidFill>
                    <a:srgbClr val="C3BBBB"/>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2" name="Freeform 140"/>
                  <p:cNvSpPr>
                    <a:spLocks noEditPoints="1"/>
                  </p:cNvSpPr>
                  <p:nvPr/>
                </p:nvSpPr>
                <p:spPr bwMode="auto">
                  <a:xfrm>
                    <a:off x="11092091" y="9199909"/>
                    <a:ext cx="757765" cy="844551"/>
                  </a:xfrm>
                  <a:custGeom>
                    <a:avLst/>
                    <a:gdLst>
                      <a:gd name="T0" fmla="*/ 0 w 180"/>
                      <a:gd name="T1" fmla="*/ 185 h 200"/>
                      <a:gd name="T2" fmla="*/ 33 w 180"/>
                      <a:gd name="T3" fmla="*/ 198 h 200"/>
                      <a:gd name="T4" fmla="*/ 0 w 180"/>
                      <a:gd name="T5" fmla="*/ 185 h 200"/>
                      <a:gd name="T6" fmla="*/ 118 w 180"/>
                      <a:gd name="T7" fmla="*/ 0 h 200"/>
                      <a:gd name="T8" fmla="*/ 118 w 180"/>
                      <a:gd name="T9" fmla="*/ 0 h 200"/>
                      <a:gd name="T10" fmla="*/ 163 w 180"/>
                      <a:gd name="T11" fmla="*/ 70 h 200"/>
                      <a:gd name="T12" fmla="*/ 75 w 180"/>
                      <a:gd name="T13" fmla="*/ 198 h 200"/>
                      <a:gd name="T14" fmla="*/ 63 w 180"/>
                      <a:gd name="T15" fmla="*/ 200 h 200"/>
                      <a:gd name="T16" fmla="*/ 145 w 180"/>
                      <a:gd name="T17" fmla="*/ 153 h 200"/>
                      <a:gd name="T18" fmla="*/ 118 w 180"/>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00">
                        <a:moveTo>
                          <a:pt x="0" y="185"/>
                        </a:moveTo>
                        <a:cubicBezTo>
                          <a:pt x="10" y="191"/>
                          <a:pt x="22" y="195"/>
                          <a:pt x="33" y="198"/>
                        </a:cubicBezTo>
                        <a:cubicBezTo>
                          <a:pt x="21" y="195"/>
                          <a:pt x="10" y="191"/>
                          <a:pt x="0" y="185"/>
                        </a:cubicBezTo>
                        <a:moveTo>
                          <a:pt x="118" y="0"/>
                        </a:moveTo>
                        <a:cubicBezTo>
                          <a:pt x="118" y="0"/>
                          <a:pt x="118" y="0"/>
                          <a:pt x="118" y="0"/>
                        </a:cubicBezTo>
                        <a:cubicBezTo>
                          <a:pt x="141" y="16"/>
                          <a:pt x="158" y="40"/>
                          <a:pt x="163" y="70"/>
                        </a:cubicBezTo>
                        <a:cubicBezTo>
                          <a:pt x="174" y="130"/>
                          <a:pt x="134" y="187"/>
                          <a:pt x="75" y="198"/>
                        </a:cubicBezTo>
                        <a:cubicBezTo>
                          <a:pt x="71" y="199"/>
                          <a:pt x="67" y="199"/>
                          <a:pt x="63" y="200"/>
                        </a:cubicBezTo>
                        <a:cubicBezTo>
                          <a:pt x="95" y="197"/>
                          <a:pt x="126" y="181"/>
                          <a:pt x="145" y="153"/>
                        </a:cubicBezTo>
                        <a:cubicBezTo>
                          <a:pt x="180" y="103"/>
                          <a:pt x="168" y="34"/>
                          <a:pt x="118" y="0"/>
                        </a:cubicBezTo>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3" name="Freeform 141"/>
                  <p:cNvSpPr/>
                  <p:nvPr/>
                </p:nvSpPr>
                <p:spPr bwMode="auto">
                  <a:xfrm>
                    <a:off x="11060420" y="9202161"/>
                    <a:ext cx="764115" cy="840317"/>
                  </a:xfrm>
                  <a:custGeom>
                    <a:avLst/>
                    <a:gdLst>
                      <a:gd name="T0" fmla="*/ 126 w 182"/>
                      <a:gd name="T1" fmla="*/ 0 h 200"/>
                      <a:gd name="T2" fmla="*/ 0 w 182"/>
                      <a:gd name="T3" fmla="*/ 180 h 200"/>
                      <a:gd name="T4" fmla="*/ 8 w 182"/>
                      <a:gd name="T5" fmla="*/ 185 h 200"/>
                      <a:gd name="T6" fmla="*/ 41 w 182"/>
                      <a:gd name="T7" fmla="*/ 198 h 200"/>
                      <a:gd name="T8" fmla="*/ 63 w 182"/>
                      <a:gd name="T9" fmla="*/ 200 h 200"/>
                      <a:gd name="T10" fmla="*/ 71 w 182"/>
                      <a:gd name="T11" fmla="*/ 200 h 200"/>
                      <a:gd name="T12" fmla="*/ 83 w 182"/>
                      <a:gd name="T13" fmla="*/ 198 h 200"/>
                      <a:gd name="T14" fmla="*/ 171 w 182"/>
                      <a:gd name="T15" fmla="*/ 70 h 200"/>
                      <a:gd name="T16" fmla="*/ 126 w 182"/>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200">
                        <a:moveTo>
                          <a:pt x="126" y="0"/>
                        </a:moveTo>
                        <a:cubicBezTo>
                          <a:pt x="0" y="180"/>
                          <a:pt x="0" y="180"/>
                          <a:pt x="0" y="180"/>
                        </a:cubicBezTo>
                        <a:cubicBezTo>
                          <a:pt x="3" y="182"/>
                          <a:pt x="5" y="184"/>
                          <a:pt x="8" y="185"/>
                        </a:cubicBezTo>
                        <a:cubicBezTo>
                          <a:pt x="18" y="191"/>
                          <a:pt x="29" y="195"/>
                          <a:pt x="41" y="198"/>
                        </a:cubicBezTo>
                        <a:cubicBezTo>
                          <a:pt x="48" y="199"/>
                          <a:pt x="56" y="200"/>
                          <a:pt x="63" y="200"/>
                        </a:cubicBezTo>
                        <a:cubicBezTo>
                          <a:pt x="66" y="200"/>
                          <a:pt x="68" y="200"/>
                          <a:pt x="71" y="200"/>
                        </a:cubicBezTo>
                        <a:cubicBezTo>
                          <a:pt x="75" y="199"/>
                          <a:pt x="79" y="199"/>
                          <a:pt x="83" y="198"/>
                        </a:cubicBezTo>
                        <a:cubicBezTo>
                          <a:pt x="142" y="187"/>
                          <a:pt x="182" y="130"/>
                          <a:pt x="171" y="70"/>
                        </a:cubicBezTo>
                        <a:cubicBezTo>
                          <a:pt x="166" y="40"/>
                          <a:pt x="149" y="16"/>
                          <a:pt x="126" y="0"/>
                        </a:cubicBezTo>
                      </a:path>
                    </a:pathLst>
                  </a:custGeom>
                  <a:solidFill>
                    <a:srgbClr val="DBD6D6"/>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4" name="Freeform 142"/>
                  <p:cNvSpPr/>
                  <p:nvPr/>
                </p:nvSpPr>
                <p:spPr bwMode="auto">
                  <a:xfrm>
                    <a:off x="11342471" y="10219726"/>
                    <a:ext cx="461432" cy="1297516"/>
                  </a:xfrm>
                  <a:custGeom>
                    <a:avLst/>
                    <a:gdLst>
                      <a:gd name="T0" fmla="*/ 103 w 109"/>
                      <a:gd name="T1" fmla="*/ 256 h 308"/>
                      <a:gd name="T2" fmla="*/ 53 w 109"/>
                      <a:gd name="T3" fmla="*/ 4 h 308"/>
                      <a:gd name="T4" fmla="*/ 48 w 109"/>
                      <a:gd name="T5" fmla="*/ 0 h 308"/>
                      <a:gd name="T6" fmla="*/ 4 w 109"/>
                      <a:gd name="T7" fmla="*/ 8 h 308"/>
                      <a:gd name="T8" fmla="*/ 0 w 109"/>
                      <a:gd name="T9" fmla="*/ 13 h 308"/>
                      <a:gd name="T10" fmla="*/ 42 w 109"/>
                      <a:gd name="T11" fmla="*/ 267 h 308"/>
                      <a:gd name="T12" fmla="*/ 45 w 109"/>
                      <a:gd name="T13" fmla="*/ 280 h 308"/>
                      <a:gd name="T14" fmla="*/ 81 w 109"/>
                      <a:gd name="T15" fmla="*/ 305 h 308"/>
                      <a:gd name="T16" fmla="*/ 106 w 109"/>
                      <a:gd name="T17" fmla="*/ 269 h 308"/>
                      <a:gd name="T18" fmla="*/ 103 w 109"/>
                      <a:gd name="T19" fmla="*/ 25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308">
                        <a:moveTo>
                          <a:pt x="103" y="256"/>
                        </a:moveTo>
                        <a:cubicBezTo>
                          <a:pt x="53" y="4"/>
                          <a:pt x="53" y="4"/>
                          <a:pt x="53" y="4"/>
                        </a:cubicBezTo>
                        <a:cubicBezTo>
                          <a:pt x="53" y="1"/>
                          <a:pt x="51" y="0"/>
                          <a:pt x="48" y="0"/>
                        </a:cubicBezTo>
                        <a:cubicBezTo>
                          <a:pt x="4" y="8"/>
                          <a:pt x="4" y="8"/>
                          <a:pt x="4" y="8"/>
                        </a:cubicBezTo>
                        <a:cubicBezTo>
                          <a:pt x="2" y="9"/>
                          <a:pt x="0" y="11"/>
                          <a:pt x="0" y="13"/>
                        </a:cubicBezTo>
                        <a:cubicBezTo>
                          <a:pt x="42" y="267"/>
                          <a:pt x="42" y="267"/>
                          <a:pt x="42" y="267"/>
                        </a:cubicBezTo>
                        <a:cubicBezTo>
                          <a:pt x="45" y="280"/>
                          <a:pt x="45" y="280"/>
                          <a:pt x="45" y="280"/>
                        </a:cubicBezTo>
                        <a:cubicBezTo>
                          <a:pt x="48" y="297"/>
                          <a:pt x="64" y="308"/>
                          <a:pt x="81" y="305"/>
                        </a:cubicBezTo>
                        <a:cubicBezTo>
                          <a:pt x="98" y="302"/>
                          <a:pt x="109" y="286"/>
                          <a:pt x="106" y="269"/>
                        </a:cubicBezTo>
                        <a:lnTo>
                          <a:pt x="103" y="256"/>
                        </a:lnTo>
                        <a:close/>
                      </a:path>
                    </a:pathLst>
                  </a:custGeom>
                  <a:solidFill>
                    <a:srgbClr val="21B8BB"/>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5" name="Freeform 143"/>
                  <p:cNvSpPr/>
                  <p:nvPr/>
                </p:nvSpPr>
                <p:spPr bwMode="auto">
                  <a:xfrm>
                    <a:off x="10846033" y="9097305"/>
                    <a:ext cx="960965" cy="963084"/>
                  </a:xfrm>
                  <a:custGeom>
                    <a:avLst/>
                    <a:gdLst>
                      <a:gd name="T0" fmla="*/ 94 w 228"/>
                      <a:gd name="T1" fmla="*/ 6 h 228"/>
                      <a:gd name="T2" fmla="*/ 94 w 228"/>
                      <a:gd name="T3" fmla="*/ 1 h 228"/>
                      <a:gd name="T4" fmla="*/ 0 w 228"/>
                      <a:gd name="T5" fmla="*/ 114 h 228"/>
                      <a:gd name="T6" fmla="*/ 1 w 228"/>
                      <a:gd name="T7" fmla="*/ 134 h 228"/>
                      <a:gd name="T8" fmla="*/ 114 w 228"/>
                      <a:gd name="T9" fmla="*/ 228 h 228"/>
                      <a:gd name="T10" fmla="*/ 134 w 228"/>
                      <a:gd name="T11" fmla="*/ 226 h 228"/>
                      <a:gd name="T12" fmla="*/ 228 w 228"/>
                      <a:gd name="T13" fmla="*/ 114 h 228"/>
                      <a:gd name="T14" fmla="*/ 226 w 228"/>
                      <a:gd name="T15" fmla="*/ 94 h 228"/>
                      <a:gd name="T16" fmla="*/ 114 w 228"/>
                      <a:gd name="T17" fmla="*/ 0 h 228"/>
                      <a:gd name="T18" fmla="*/ 94 w 228"/>
                      <a:gd name="T19" fmla="*/ 1 h 228"/>
                      <a:gd name="T20" fmla="*/ 94 w 228"/>
                      <a:gd name="T21" fmla="*/ 6 h 228"/>
                      <a:gd name="T22" fmla="*/ 95 w 228"/>
                      <a:gd name="T23" fmla="*/ 10 h 228"/>
                      <a:gd name="T24" fmla="*/ 114 w 228"/>
                      <a:gd name="T25" fmla="*/ 8 h 228"/>
                      <a:gd name="T26" fmla="*/ 218 w 228"/>
                      <a:gd name="T27" fmla="*/ 95 h 228"/>
                      <a:gd name="T28" fmla="*/ 220 w 228"/>
                      <a:gd name="T29" fmla="*/ 114 h 228"/>
                      <a:gd name="T30" fmla="*/ 133 w 228"/>
                      <a:gd name="T31" fmla="*/ 218 h 228"/>
                      <a:gd name="T32" fmla="*/ 114 w 228"/>
                      <a:gd name="T33" fmla="*/ 220 h 228"/>
                      <a:gd name="T34" fmla="*/ 10 w 228"/>
                      <a:gd name="T35" fmla="*/ 133 h 228"/>
                      <a:gd name="T36" fmla="*/ 8 w 228"/>
                      <a:gd name="T37" fmla="*/ 114 h 228"/>
                      <a:gd name="T38" fmla="*/ 95 w 228"/>
                      <a:gd name="T39" fmla="*/ 10 h 228"/>
                      <a:gd name="T40" fmla="*/ 94 w 228"/>
                      <a:gd name="T41"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228">
                        <a:moveTo>
                          <a:pt x="94" y="6"/>
                        </a:moveTo>
                        <a:cubicBezTo>
                          <a:pt x="94" y="1"/>
                          <a:pt x="94" y="1"/>
                          <a:pt x="94" y="1"/>
                        </a:cubicBezTo>
                        <a:cubicBezTo>
                          <a:pt x="38" y="12"/>
                          <a:pt x="0" y="60"/>
                          <a:pt x="0" y="114"/>
                        </a:cubicBezTo>
                        <a:cubicBezTo>
                          <a:pt x="0" y="121"/>
                          <a:pt x="0" y="127"/>
                          <a:pt x="1" y="134"/>
                        </a:cubicBezTo>
                        <a:cubicBezTo>
                          <a:pt x="12" y="190"/>
                          <a:pt x="60" y="228"/>
                          <a:pt x="114" y="228"/>
                        </a:cubicBezTo>
                        <a:cubicBezTo>
                          <a:pt x="121" y="228"/>
                          <a:pt x="127" y="228"/>
                          <a:pt x="134" y="226"/>
                        </a:cubicBezTo>
                        <a:cubicBezTo>
                          <a:pt x="190" y="216"/>
                          <a:pt x="228" y="168"/>
                          <a:pt x="228" y="114"/>
                        </a:cubicBezTo>
                        <a:cubicBezTo>
                          <a:pt x="228" y="107"/>
                          <a:pt x="228" y="100"/>
                          <a:pt x="226" y="94"/>
                        </a:cubicBezTo>
                        <a:cubicBezTo>
                          <a:pt x="216" y="38"/>
                          <a:pt x="168" y="0"/>
                          <a:pt x="114" y="0"/>
                        </a:cubicBezTo>
                        <a:cubicBezTo>
                          <a:pt x="107" y="0"/>
                          <a:pt x="100" y="0"/>
                          <a:pt x="94" y="1"/>
                        </a:cubicBezTo>
                        <a:cubicBezTo>
                          <a:pt x="94" y="6"/>
                          <a:pt x="94" y="6"/>
                          <a:pt x="94" y="6"/>
                        </a:cubicBezTo>
                        <a:cubicBezTo>
                          <a:pt x="95" y="10"/>
                          <a:pt x="95" y="10"/>
                          <a:pt x="95" y="10"/>
                        </a:cubicBezTo>
                        <a:cubicBezTo>
                          <a:pt x="101" y="9"/>
                          <a:pt x="108" y="8"/>
                          <a:pt x="114" y="8"/>
                        </a:cubicBezTo>
                        <a:cubicBezTo>
                          <a:pt x="164" y="8"/>
                          <a:pt x="209" y="44"/>
                          <a:pt x="218" y="95"/>
                        </a:cubicBezTo>
                        <a:cubicBezTo>
                          <a:pt x="219" y="101"/>
                          <a:pt x="220" y="108"/>
                          <a:pt x="220" y="114"/>
                        </a:cubicBezTo>
                        <a:cubicBezTo>
                          <a:pt x="220" y="164"/>
                          <a:pt x="184" y="209"/>
                          <a:pt x="133" y="218"/>
                        </a:cubicBezTo>
                        <a:cubicBezTo>
                          <a:pt x="126" y="219"/>
                          <a:pt x="120" y="220"/>
                          <a:pt x="114" y="220"/>
                        </a:cubicBezTo>
                        <a:cubicBezTo>
                          <a:pt x="64" y="220"/>
                          <a:pt x="19" y="184"/>
                          <a:pt x="10" y="133"/>
                        </a:cubicBezTo>
                        <a:cubicBezTo>
                          <a:pt x="9" y="126"/>
                          <a:pt x="8" y="120"/>
                          <a:pt x="8" y="114"/>
                        </a:cubicBezTo>
                        <a:cubicBezTo>
                          <a:pt x="8" y="64"/>
                          <a:pt x="44" y="19"/>
                          <a:pt x="95" y="10"/>
                        </a:cubicBezTo>
                        <a:lnTo>
                          <a:pt x="94" y="6"/>
                        </a:lnTo>
                        <a:close/>
                      </a:path>
                    </a:pathLst>
                  </a:custGeom>
                  <a:solidFill>
                    <a:srgbClr val="4D4D4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sp>
              <p:nvSpPr>
                <p:cNvPr id="39" name="Freeform 144"/>
                <p:cNvSpPr>
                  <a:spLocks noEditPoints="1"/>
                </p:cNvSpPr>
                <p:nvPr/>
              </p:nvSpPr>
              <p:spPr bwMode="auto">
                <a:xfrm>
                  <a:off x="10906237" y="3934080"/>
                  <a:ext cx="1244598" cy="1221317"/>
                </a:xfrm>
                <a:custGeom>
                  <a:avLst/>
                  <a:gdLst>
                    <a:gd name="T0" fmla="*/ 121 w 290"/>
                    <a:gd name="T1" fmla="*/ 14 h 290"/>
                    <a:gd name="T2" fmla="*/ 14 w 290"/>
                    <a:gd name="T3" fmla="*/ 169 h 290"/>
                    <a:gd name="T4" fmla="*/ 169 w 290"/>
                    <a:gd name="T5" fmla="*/ 276 h 290"/>
                    <a:gd name="T6" fmla="*/ 276 w 290"/>
                    <a:gd name="T7" fmla="*/ 121 h 290"/>
                    <a:gd name="T8" fmla="*/ 121 w 290"/>
                    <a:gd name="T9" fmla="*/ 14 h 290"/>
                    <a:gd name="T10" fmla="*/ 165 w 290"/>
                    <a:gd name="T11" fmla="*/ 253 h 290"/>
                    <a:gd name="T12" fmla="*/ 37 w 290"/>
                    <a:gd name="T13" fmla="*/ 165 h 290"/>
                    <a:gd name="T14" fmla="*/ 125 w 290"/>
                    <a:gd name="T15" fmla="*/ 37 h 290"/>
                    <a:gd name="T16" fmla="*/ 253 w 290"/>
                    <a:gd name="T17" fmla="*/ 125 h 290"/>
                    <a:gd name="T18" fmla="*/ 165 w 290"/>
                    <a:gd name="T19" fmla="*/ 25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0" h="290">
                      <a:moveTo>
                        <a:pt x="121" y="14"/>
                      </a:moveTo>
                      <a:cubicBezTo>
                        <a:pt x="49" y="27"/>
                        <a:pt x="0" y="96"/>
                        <a:pt x="14" y="169"/>
                      </a:cubicBezTo>
                      <a:cubicBezTo>
                        <a:pt x="27" y="241"/>
                        <a:pt x="96" y="290"/>
                        <a:pt x="169" y="276"/>
                      </a:cubicBezTo>
                      <a:cubicBezTo>
                        <a:pt x="241" y="263"/>
                        <a:pt x="290" y="194"/>
                        <a:pt x="276" y="121"/>
                      </a:cubicBezTo>
                      <a:cubicBezTo>
                        <a:pt x="263" y="49"/>
                        <a:pt x="194" y="0"/>
                        <a:pt x="121" y="14"/>
                      </a:cubicBezTo>
                      <a:close/>
                      <a:moveTo>
                        <a:pt x="165" y="253"/>
                      </a:moveTo>
                      <a:cubicBezTo>
                        <a:pt x="105" y="264"/>
                        <a:pt x="48" y="224"/>
                        <a:pt x="37" y="165"/>
                      </a:cubicBezTo>
                      <a:cubicBezTo>
                        <a:pt x="26" y="105"/>
                        <a:pt x="66" y="48"/>
                        <a:pt x="125" y="37"/>
                      </a:cubicBezTo>
                      <a:cubicBezTo>
                        <a:pt x="185" y="26"/>
                        <a:pt x="242" y="66"/>
                        <a:pt x="253" y="125"/>
                      </a:cubicBezTo>
                      <a:cubicBezTo>
                        <a:pt x="264" y="185"/>
                        <a:pt x="224" y="242"/>
                        <a:pt x="165" y="253"/>
                      </a:cubicBezTo>
                      <a:close/>
                    </a:path>
                  </a:pathLst>
                </a:custGeom>
                <a:solidFill>
                  <a:srgbClr val="666666"/>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grpSp>
            <p:nvGrpSpPr>
              <p:cNvPr id="5127" name="组合 6"/>
              <p:cNvGrpSpPr/>
              <p:nvPr userDrawn="1"/>
            </p:nvGrpSpPr>
            <p:grpSpPr>
              <a:xfrm>
                <a:off x="430510" y="207562"/>
                <a:ext cx="4114201" cy="4454107"/>
                <a:chOff x="430510" y="207562"/>
                <a:chExt cx="4114201" cy="4454107"/>
              </a:xfrm>
            </p:grpSpPr>
            <p:pic>
              <p:nvPicPr>
                <p:cNvPr id="5130" name="图片 9"/>
                <p:cNvPicPr>
                  <a:picLocks noChangeAspect="1"/>
                </p:cNvPicPr>
                <p:nvPr userDrawn="1"/>
              </p:nvPicPr>
              <p:blipFill>
                <a:blip r:embed="rId2"/>
                <a:stretch>
                  <a:fillRect/>
                </a:stretch>
              </p:blipFill>
              <p:spPr>
                <a:xfrm>
                  <a:off x="430510" y="1066209"/>
                  <a:ext cx="4114201" cy="3306699"/>
                </a:xfrm>
                <a:prstGeom prst="rect">
                  <a:avLst/>
                </a:prstGeom>
                <a:noFill/>
                <a:ln w="9525">
                  <a:noFill/>
                </a:ln>
              </p:spPr>
            </p:pic>
            <p:pic>
              <p:nvPicPr>
                <p:cNvPr id="5131" name="图片 10" descr="12"/>
                <p:cNvPicPr>
                  <a:picLocks noChangeAspect="1"/>
                </p:cNvPicPr>
                <p:nvPr/>
              </p:nvPicPr>
              <p:blipFill>
                <a:blip r:embed="rId3"/>
                <a:stretch>
                  <a:fillRect/>
                </a:stretch>
              </p:blipFill>
              <p:spPr>
                <a:xfrm rot="-1920000">
                  <a:off x="1563427" y="207562"/>
                  <a:ext cx="1714024" cy="1906429"/>
                </a:xfrm>
                <a:prstGeom prst="rect">
                  <a:avLst/>
                </a:prstGeom>
                <a:noFill/>
                <a:ln w="9525">
                  <a:noFill/>
                </a:ln>
              </p:spPr>
            </p:pic>
            <p:grpSp>
              <p:nvGrpSpPr>
                <p:cNvPr id="5132" name="组合 11"/>
                <p:cNvGrpSpPr/>
                <p:nvPr/>
              </p:nvGrpSpPr>
              <p:grpSpPr>
                <a:xfrm rot="6000000">
                  <a:off x="1331569" y="3487053"/>
                  <a:ext cx="1496301" cy="852930"/>
                  <a:chOff x="8510587" y="13255626"/>
                  <a:chExt cx="3071813" cy="1751013"/>
                </a:xfrm>
              </p:grpSpPr>
              <p:sp>
                <p:nvSpPr>
                  <p:cNvPr id="22" name="Freeform 105"/>
                  <p:cNvSpPr>
                    <a:spLocks noEditPoints="1"/>
                  </p:cNvSpPr>
                  <p:nvPr/>
                </p:nvSpPr>
                <p:spPr bwMode="auto">
                  <a:xfrm>
                    <a:off x="8555067" y="13279635"/>
                    <a:ext cx="3027646" cy="1645812"/>
                  </a:xfrm>
                  <a:custGeom>
                    <a:avLst/>
                    <a:gdLst>
                      <a:gd name="T0" fmla="*/ 0 w 711"/>
                      <a:gd name="T1" fmla="*/ 82 h 381"/>
                      <a:gd name="T2" fmla="*/ 675 w 711"/>
                      <a:gd name="T3" fmla="*/ 381 h 381"/>
                      <a:gd name="T4" fmla="*/ 711 w 711"/>
                      <a:gd name="T5" fmla="*/ 299 h 381"/>
                      <a:gd name="T6" fmla="*/ 36 w 711"/>
                      <a:gd name="T7" fmla="*/ 0 h 381"/>
                      <a:gd name="T8" fmla="*/ 0 w 711"/>
                      <a:gd name="T9" fmla="*/ 82 h 381"/>
                      <a:gd name="T10" fmla="*/ 641 w 711"/>
                      <a:gd name="T11" fmla="*/ 317 h 381"/>
                      <a:gd name="T12" fmla="*/ 662 w 711"/>
                      <a:gd name="T13" fmla="*/ 308 h 381"/>
                      <a:gd name="T14" fmla="*/ 671 w 711"/>
                      <a:gd name="T15" fmla="*/ 330 h 381"/>
                      <a:gd name="T16" fmla="*/ 649 w 711"/>
                      <a:gd name="T17" fmla="*/ 338 h 381"/>
                      <a:gd name="T18" fmla="*/ 641 w 711"/>
                      <a:gd name="T19" fmla="*/ 317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381">
                        <a:moveTo>
                          <a:pt x="0" y="82"/>
                        </a:moveTo>
                        <a:cubicBezTo>
                          <a:pt x="675" y="381"/>
                          <a:pt x="675" y="381"/>
                          <a:pt x="675" y="381"/>
                        </a:cubicBezTo>
                        <a:cubicBezTo>
                          <a:pt x="711" y="299"/>
                          <a:pt x="711" y="299"/>
                          <a:pt x="711" y="299"/>
                        </a:cubicBezTo>
                        <a:cubicBezTo>
                          <a:pt x="36" y="0"/>
                          <a:pt x="36" y="0"/>
                          <a:pt x="36" y="0"/>
                        </a:cubicBezTo>
                        <a:lnTo>
                          <a:pt x="0" y="82"/>
                        </a:lnTo>
                        <a:close/>
                        <a:moveTo>
                          <a:pt x="641" y="317"/>
                        </a:moveTo>
                        <a:cubicBezTo>
                          <a:pt x="644" y="308"/>
                          <a:pt x="654" y="305"/>
                          <a:pt x="662" y="308"/>
                        </a:cubicBezTo>
                        <a:cubicBezTo>
                          <a:pt x="671" y="312"/>
                          <a:pt x="674" y="322"/>
                          <a:pt x="671" y="330"/>
                        </a:cubicBezTo>
                        <a:cubicBezTo>
                          <a:pt x="667" y="338"/>
                          <a:pt x="657" y="342"/>
                          <a:pt x="649" y="338"/>
                        </a:cubicBezTo>
                        <a:cubicBezTo>
                          <a:pt x="641" y="335"/>
                          <a:pt x="637" y="325"/>
                          <a:pt x="641" y="317"/>
                        </a:cubicBezTo>
                        <a:close/>
                      </a:path>
                    </a:pathLst>
                  </a:custGeom>
                  <a:solidFill>
                    <a:srgbClr val="00D3D3"/>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3" name="Freeform 106"/>
                  <p:cNvSpPr/>
                  <p:nvPr/>
                </p:nvSpPr>
                <p:spPr bwMode="auto">
                  <a:xfrm>
                    <a:off x="10104474" y="13947498"/>
                    <a:ext cx="149916" cy="231393"/>
                  </a:xfrm>
                  <a:custGeom>
                    <a:avLst/>
                    <a:gdLst>
                      <a:gd name="T0" fmla="*/ 0 w 94"/>
                      <a:gd name="T1" fmla="*/ 118 h 137"/>
                      <a:gd name="T2" fmla="*/ 43 w 94"/>
                      <a:gd name="T3" fmla="*/ 137 h 137"/>
                      <a:gd name="T4" fmla="*/ 94 w 94"/>
                      <a:gd name="T5" fmla="*/ 19 h 137"/>
                      <a:gd name="T6" fmla="*/ 54 w 94"/>
                      <a:gd name="T7" fmla="*/ 0 h 137"/>
                      <a:gd name="T8" fmla="*/ 0 w 94"/>
                      <a:gd name="T9" fmla="*/ 118 h 137"/>
                    </a:gdLst>
                    <a:ahLst/>
                    <a:cxnLst>
                      <a:cxn ang="0">
                        <a:pos x="T0" y="T1"/>
                      </a:cxn>
                      <a:cxn ang="0">
                        <a:pos x="T2" y="T3"/>
                      </a:cxn>
                      <a:cxn ang="0">
                        <a:pos x="T4" y="T5"/>
                      </a:cxn>
                      <a:cxn ang="0">
                        <a:pos x="T6" y="T7"/>
                      </a:cxn>
                      <a:cxn ang="0">
                        <a:pos x="T8" y="T9"/>
                      </a:cxn>
                    </a:cxnLst>
                    <a:rect l="0" t="0" r="r" b="b"/>
                    <a:pathLst>
                      <a:path w="94" h="137">
                        <a:moveTo>
                          <a:pt x="0" y="118"/>
                        </a:moveTo>
                        <a:lnTo>
                          <a:pt x="43" y="137"/>
                        </a:lnTo>
                        <a:lnTo>
                          <a:pt x="94" y="19"/>
                        </a:lnTo>
                        <a:lnTo>
                          <a:pt x="54"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4" name="Freeform 107"/>
                  <p:cNvSpPr/>
                  <p:nvPr/>
                </p:nvSpPr>
                <p:spPr bwMode="auto">
                  <a:xfrm>
                    <a:off x="9933190" y="13828943"/>
                    <a:ext cx="146656" cy="215096"/>
                  </a:xfrm>
                  <a:custGeom>
                    <a:avLst/>
                    <a:gdLst>
                      <a:gd name="T0" fmla="*/ 0 w 93"/>
                      <a:gd name="T1" fmla="*/ 118 h 137"/>
                      <a:gd name="T2" fmla="*/ 42 w 93"/>
                      <a:gd name="T3" fmla="*/ 137 h 137"/>
                      <a:gd name="T4" fmla="*/ 93 w 93"/>
                      <a:gd name="T5" fmla="*/ 19 h 137"/>
                      <a:gd name="T6" fmla="*/ 50 w 93"/>
                      <a:gd name="T7" fmla="*/ 0 h 137"/>
                      <a:gd name="T8" fmla="*/ 0 w 93"/>
                      <a:gd name="T9" fmla="*/ 118 h 137"/>
                    </a:gdLst>
                    <a:ahLst/>
                    <a:cxnLst>
                      <a:cxn ang="0">
                        <a:pos x="T0" y="T1"/>
                      </a:cxn>
                      <a:cxn ang="0">
                        <a:pos x="T2" y="T3"/>
                      </a:cxn>
                      <a:cxn ang="0">
                        <a:pos x="T4" y="T5"/>
                      </a:cxn>
                      <a:cxn ang="0">
                        <a:pos x="T6" y="T7"/>
                      </a:cxn>
                      <a:cxn ang="0">
                        <a:pos x="T8" y="T9"/>
                      </a:cxn>
                    </a:cxnLst>
                    <a:rect l="0" t="0" r="r" b="b"/>
                    <a:pathLst>
                      <a:path w="93" h="137">
                        <a:moveTo>
                          <a:pt x="0" y="118"/>
                        </a:moveTo>
                        <a:lnTo>
                          <a:pt x="42" y="137"/>
                        </a:lnTo>
                        <a:lnTo>
                          <a:pt x="93" y="19"/>
                        </a:lnTo>
                        <a:lnTo>
                          <a:pt x="50"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5" name="Freeform 108"/>
                  <p:cNvSpPr/>
                  <p:nvPr/>
                </p:nvSpPr>
                <p:spPr bwMode="auto">
                  <a:xfrm>
                    <a:off x="9760164" y="13803217"/>
                    <a:ext cx="146658" cy="218356"/>
                  </a:xfrm>
                  <a:custGeom>
                    <a:avLst/>
                    <a:gdLst>
                      <a:gd name="T0" fmla="*/ 0 w 93"/>
                      <a:gd name="T1" fmla="*/ 118 h 137"/>
                      <a:gd name="T2" fmla="*/ 43 w 93"/>
                      <a:gd name="T3" fmla="*/ 137 h 137"/>
                      <a:gd name="T4" fmla="*/ 93 w 93"/>
                      <a:gd name="T5" fmla="*/ 19 h 137"/>
                      <a:gd name="T6" fmla="*/ 51 w 93"/>
                      <a:gd name="T7" fmla="*/ 0 h 137"/>
                      <a:gd name="T8" fmla="*/ 0 w 93"/>
                      <a:gd name="T9" fmla="*/ 118 h 137"/>
                    </a:gdLst>
                    <a:ahLst/>
                    <a:cxnLst>
                      <a:cxn ang="0">
                        <a:pos x="T0" y="T1"/>
                      </a:cxn>
                      <a:cxn ang="0">
                        <a:pos x="T2" y="T3"/>
                      </a:cxn>
                      <a:cxn ang="0">
                        <a:pos x="T4" y="T5"/>
                      </a:cxn>
                      <a:cxn ang="0">
                        <a:pos x="T6" y="T7"/>
                      </a:cxn>
                      <a:cxn ang="0">
                        <a:pos x="T8" y="T9"/>
                      </a:cxn>
                    </a:cxnLst>
                    <a:rect l="0" t="0" r="r" b="b"/>
                    <a:pathLst>
                      <a:path w="93" h="137">
                        <a:moveTo>
                          <a:pt x="0" y="118"/>
                        </a:moveTo>
                        <a:lnTo>
                          <a:pt x="43" y="137"/>
                        </a:lnTo>
                        <a:lnTo>
                          <a:pt x="93" y="19"/>
                        </a:lnTo>
                        <a:lnTo>
                          <a:pt x="51"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6" name="Freeform 109"/>
                  <p:cNvSpPr/>
                  <p:nvPr/>
                </p:nvSpPr>
                <p:spPr bwMode="auto">
                  <a:xfrm>
                    <a:off x="9580520" y="13705519"/>
                    <a:ext cx="149916" cy="215096"/>
                  </a:xfrm>
                  <a:custGeom>
                    <a:avLst/>
                    <a:gdLst>
                      <a:gd name="T0" fmla="*/ 0 w 94"/>
                      <a:gd name="T1" fmla="*/ 115 h 133"/>
                      <a:gd name="T2" fmla="*/ 40 w 94"/>
                      <a:gd name="T3" fmla="*/ 133 h 133"/>
                      <a:gd name="T4" fmla="*/ 94 w 94"/>
                      <a:gd name="T5" fmla="*/ 19 h 133"/>
                      <a:gd name="T6" fmla="*/ 51 w 94"/>
                      <a:gd name="T7" fmla="*/ 0 h 133"/>
                      <a:gd name="T8" fmla="*/ 0 w 94"/>
                      <a:gd name="T9" fmla="*/ 115 h 133"/>
                    </a:gdLst>
                    <a:ahLst/>
                    <a:cxnLst>
                      <a:cxn ang="0">
                        <a:pos x="T0" y="T1"/>
                      </a:cxn>
                      <a:cxn ang="0">
                        <a:pos x="T2" y="T3"/>
                      </a:cxn>
                      <a:cxn ang="0">
                        <a:pos x="T4" y="T5"/>
                      </a:cxn>
                      <a:cxn ang="0">
                        <a:pos x="T6" y="T7"/>
                      </a:cxn>
                      <a:cxn ang="0">
                        <a:pos x="T8" y="T9"/>
                      </a:cxn>
                    </a:cxnLst>
                    <a:rect l="0" t="0" r="r" b="b"/>
                    <a:pathLst>
                      <a:path w="94" h="133">
                        <a:moveTo>
                          <a:pt x="0" y="115"/>
                        </a:moveTo>
                        <a:lnTo>
                          <a:pt x="40" y="133"/>
                        </a:lnTo>
                        <a:lnTo>
                          <a:pt x="94" y="19"/>
                        </a:lnTo>
                        <a:lnTo>
                          <a:pt x="51" y="0"/>
                        </a:lnTo>
                        <a:lnTo>
                          <a:pt x="0" y="115"/>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7" name="Freeform 110"/>
                  <p:cNvSpPr/>
                  <p:nvPr/>
                </p:nvSpPr>
                <p:spPr bwMode="auto">
                  <a:xfrm>
                    <a:off x="9416495" y="13632240"/>
                    <a:ext cx="146656" cy="228133"/>
                  </a:xfrm>
                  <a:custGeom>
                    <a:avLst/>
                    <a:gdLst>
                      <a:gd name="T0" fmla="*/ 0 w 93"/>
                      <a:gd name="T1" fmla="*/ 115 h 133"/>
                      <a:gd name="T2" fmla="*/ 42 w 93"/>
                      <a:gd name="T3" fmla="*/ 133 h 133"/>
                      <a:gd name="T4" fmla="*/ 93 w 93"/>
                      <a:gd name="T5" fmla="*/ 18 h 133"/>
                      <a:gd name="T6" fmla="*/ 53 w 93"/>
                      <a:gd name="T7" fmla="*/ 0 h 133"/>
                      <a:gd name="T8" fmla="*/ 0 w 93"/>
                      <a:gd name="T9" fmla="*/ 115 h 133"/>
                    </a:gdLst>
                    <a:ahLst/>
                    <a:cxnLst>
                      <a:cxn ang="0">
                        <a:pos x="T0" y="T1"/>
                      </a:cxn>
                      <a:cxn ang="0">
                        <a:pos x="T2" y="T3"/>
                      </a:cxn>
                      <a:cxn ang="0">
                        <a:pos x="T4" y="T5"/>
                      </a:cxn>
                      <a:cxn ang="0">
                        <a:pos x="T6" y="T7"/>
                      </a:cxn>
                      <a:cxn ang="0">
                        <a:pos x="T8" y="T9"/>
                      </a:cxn>
                    </a:cxnLst>
                    <a:rect l="0" t="0" r="r" b="b"/>
                    <a:pathLst>
                      <a:path w="93" h="133">
                        <a:moveTo>
                          <a:pt x="0" y="115"/>
                        </a:moveTo>
                        <a:lnTo>
                          <a:pt x="42" y="133"/>
                        </a:lnTo>
                        <a:lnTo>
                          <a:pt x="93" y="18"/>
                        </a:lnTo>
                        <a:lnTo>
                          <a:pt x="53" y="0"/>
                        </a:lnTo>
                        <a:lnTo>
                          <a:pt x="0" y="115"/>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8" name="Freeform 111"/>
                  <p:cNvSpPr/>
                  <p:nvPr/>
                </p:nvSpPr>
                <p:spPr bwMode="auto">
                  <a:xfrm>
                    <a:off x="9251030" y="13562061"/>
                    <a:ext cx="146656" cy="218356"/>
                  </a:xfrm>
                  <a:custGeom>
                    <a:avLst/>
                    <a:gdLst>
                      <a:gd name="T0" fmla="*/ 0 w 93"/>
                      <a:gd name="T1" fmla="*/ 117 h 136"/>
                      <a:gd name="T2" fmla="*/ 43 w 93"/>
                      <a:gd name="T3" fmla="*/ 136 h 136"/>
                      <a:gd name="T4" fmla="*/ 93 w 93"/>
                      <a:gd name="T5" fmla="*/ 18 h 136"/>
                      <a:gd name="T6" fmla="*/ 53 w 93"/>
                      <a:gd name="T7" fmla="*/ 0 h 136"/>
                      <a:gd name="T8" fmla="*/ 0 w 93"/>
                      <a:gd name="T9" fmla="*/ 117 h 136"/>
                    </a:gdLst>
                    <a:ahLst/>
                    <a:cxnLst>
                      <a:cxn ang="0">
                        <a:pos x="T0" y="T1"/>
                      </a:cxn>
                      <a:cxn ang="0">
                        <a:pos x="T2" y="T3"/>
                      </a:cxn>
                      <a:cxn ang="0">
                        <a:pos x="T4" y="T5"/>
                      </a:cxn>
                      <a:cxn ang="0">
                        <a:pos x="T6" y="T7"/>
                      </a:cxn>
                      <a:cxn ang="0">
                        <a:pos x="T8" y="T9"/>
                      </a:cxn>
                    </a:cxnLst>
                    <a:rect l="0" t="0" r="r" b="b"/>
                    <a:pathLst>
                      <a:path w="93" h="136">
                        <a:moveTo>
                          <a:pt x="0" y="117"/>
                        </a:moveTo>
                        <a:lnTo>
                          <a:pt x="43" y="136"/>
                        </a:lnTo>
                        <a:lnTo>
                          <a:pt x="93" y="18"/>
                        </a:lnTo>
                        <a:lnTo>
                          <a:pt x="53" y="0"/>
                        </a:lnTo>
                        <a:lnTo>
                          <a:pt x="0" y="117"/>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9" name="Freeform 112"/>
                  <p:cNvSpPr/>
                  <p:nvPr/>
                </p:nvSpPr>
                <p:spPr bwMode="auto">
                  <a:xfrm>
                    <a:off x="9069256" y="13470781"/>
                    <a:ext cx="156434" cy="215096"/>
                  </a:xfrm>
                  <a:custGeom>
                    <a:avLst/>
                    <a:gdLst>
                      <a:gd name="T0" fmla="*/ 0 w 94"/>
                      <a:gd name="T1" fmla="*/ 117 h 136"/>
                      <a:gd name="T2" fmla="*/ 43 w 94"/>
                      <a:gd name="T3" fmla="*/ 136 h 136"/>
                      <a:gd name="T4" fmla="*/ 94 w 94"/>
                      <a:gd name="T5" fmla="*/ 18 h 136"/>
                      <a:gd name="T6" fmla="*/ 51 w 94"/>
                      <a:gd name="T7" fmla="*/ 0 h 136"/>
                      <a:gd name="T8" fmla="*/ 0 w 94"/>
                      <a:gd name="T9" fmla="*/ 117 h 136"/>
                    </a:gdLst>
                    <a:ahLst/>
                    <a:cxnLst>
                      <a:cxn ang="0">
                        <a:pos x="T0" y="T1"/>
                      </a:cxn>
                      <a:cxn ang="0">
                        <a:pos x="T2" y="T3"/>
                      </a:cxn>
                      <a:cxn ang="0">
                        <a:pos x="T4" y="T5"/>
                      </a:cxn>
                      <a:cxn ang="0">
                        <a:pos x="T6" y="T7"/>
                      </a:cxn>
                      <a:cxn ang="0">
                        <a:pos x="T8" y="T9"/>
                      </a:cxn>
                    </a:cxnLst>
                    <a:rect l="0" t="0" r="r" b="b"/>
                    <a:pathLst>
                      <a:path w="94" h="136">
                        <a:moveTo>
                          <a:pt x="0" y="117"/>
                        </a:moveTo>
                        <a:lnTo>
                          <a:pt x="43" y="136"/>
                        </a:lnTo>
                        <a:lnTo>
                          <a:pt x="94" y="18"/>
                        </a:lnTo>
                        <a:lnTo>
                          <a:pt x="51" y="0"/>
                        </a:lnTo>
                        <a:lnTo>
                          <a:pt x="0" y="117"/>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0" name="Freeform 113"/>
                  <p:cNvSpPr/>
                  <p:nvPr/>
                </p:nvSpPr>
                <p:spPr bwMode="auto">
                  <a:xfrm>
                    <a:off x="8910357" y="13376929"/>
                    <a:ext cx="149916" cy="215096"/>
                  </a:xfrm>
                  <a:custGeom>
                    <a:avLst/>
                    <a:gdLst>
                      <a:gd name="T0" fmla="*/ 0 w 94"/>
                      <a:gd name="T1" fmla="*/ 117 h 136"/>
                      <a:gd name="T2" fmla="*/ 43 w 94"/>
                      <a:gd name="T3" fmla="*/ 136 h 136"/>
                      <a:gd name="T4" fmla="*/ 94 w 94"/>
                      <a:gd name="T5" fmla="*/ 18 h 136"/>
                      <a:gd name="T6" fmla="*/ 51 w 94"/>
                      <a:gd name="T7" fmla="*/ 0 h 136"/>
                      <a:gd name="T8" fmla="*/ 0 w 94"/>
                      <a:gd name="T9" fmla="*/ 117 h 136"/>
                    </a:gdLst>
                    <a:ahLst/>
                    <a:cxnLst>
                      <a:cxn ang="0">
                        <a:pos x="T0" y="T1"/>
                      </a:cxn>
                      <a:cxn ang="0">
                        <a:pos x="T2" y="T3"/>
                      </a:cxn>
                      <a:cxn ang="0">
                        <a:pos x="T4" y="T5"/>
                      </a:cxn>
                      <a:cxn ang="0">
                        <a:pos x="T6" y="T7"/>
                      </a:cxn>
                      <a:cxn ang="0">
                        <a:pos x="T8" y="T9"/>
                      </a:cxn>
                    </a:cxnLst>
                    <a:rect l="0" t="0" r="r" b="b"/>
                    <a:pathLst>
                      <a:path w="94" h="136">
                        <a:moveTo>
                          <a:pt x="0" y="117"/>
                        </a:moveTo>
                        <a:lnTo>
                          <a:pt x="43" y="136"/>
                        </a:lnTo>
                        <a:lnTo>
                          <a:pt x="94" y="18"/>
                        </a:lnTo>
                        <a:lnTo>
                          <a:pt x="51" y="0"/>
                        </a:lnTo>
                        <a:lnTo>
                          <a:pt x="0" y="117"/>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1" name="Freeform 114"/>
                  <p:cNvSpPr/>
                  <p:nvPr/>
                </p:nvSpPr>
                <p:spPr bwMode="auto">
                  <a:xfrm>
                    <a:off x="8744632" y="13300539"/>
                    <a:ext cx="146658" cy="215096"/>
                  </a:xfrm>
                  <a:custGeom>
                    <a:avLst/>
                    <a:gdLst>
                      <a:gd name="T0" fmla="*/ 0 w 93"/>
                      <a:gd name="T1" fmla="*/ 115 h 134"/>
                      <a:gd name="T2" fmla="*/ 40 w 93"/>
                      <a:gd name="T3" fmla="*/ 134 h 134"/>
                      <a:gd name="T4" fmla="*/ 93 w 93"/>
                      <a:gd name="T5" fmla="*/ 19 h 134"/>
                      <a:gd name="T6" fmla="*/ 50 w 93"/>
                      <a:gd name="T7" fmla="*/ 0 h 134"/>
                      <a:gd name="T8" fmla="*/ 0 w 93"/>
                      <a:gd name="T9" fmla="*/ 115 h 134"/>
                    </a:gdLst>
                    <a:ahLst/>
                    <a:cxnLst>
                      <a:cxn ang="0">
                        <a:pos x="T0" y="T1"/>
                      </a:cxn>
                      <a:cxn ang="0">
                        <a:pos x="T2" y="T3"/>
                      </a:cxn>
                      <a:cxn ang="0">
                        <a:pos x="T4" y="T5"/>
                      </a:cxn>
                      <a:cxn ang="0">
                        <a:pos x="T6" y="T7"/>
                      </a:cxn>
                      <a:cxn ang="0">
                        <a:pos x="T8" y="T9"/>
                      </a:cxn>
                    </a:cxnLst>
                    <a:rect l="0" t="0" r="r" b="b"/>
                    <a:pathLst>
                      <a:path w="93" h="134">
                        <a:moveTo>
                          <a:pt x="0" y="115"/>
                        </a:moveTo>
                        <a:lnTo>
                          <a:pt x="40" y="134"/>
                        </a:lnTo>
                        <a:lnTo>
                          <a:pt x="93" y="19"/>
                        </a:lnTo>
                        <a:lnTo>
                          <a:pt x="50" y="0"/>
                        </a:lnTo>
                        <a:lnTo>
                          <a:pt x="0" y="115"/>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2" name="Freeform 115"/>
                  <p:cNvSpPr/>
                  <p:nvPr/>
                </p:nvSpPr>
                <p:spPr bwMode="auto">
                  <a:xfrm>
                    <a:off x="10955801" y="14317109"/>
                    <a:ext cx="146658" cy="215096"/>
                  </a:xfrm>
                  <a:custGeom>
                    <a:avLst/>
                    <a:gdLst>
                      <a:gd name="T0" fmla="*/ 0 w 93"/>
                      <a:gd name="T1" fmla="*/ 118 h 136"/>
                      <a:gd name="T2" fmla="*/ 43 w 93"/>
                      <a:gd name="T3" fmla="*/ 136 h 136"/>
                      <a:gd name="T4" fmla="*/ 93 w 93"/>
                      <a:gd name="T5" fmla="*/ 19 h 136"/>
                      <a:gd name="T6" fmla="*/ 53 w 93"/>
                      <a:gd name="T7" fmla="*/ 0 h 136"/>
                      <a:gd name="T8" fmla="*/ 0 w 93"/>
                      <a:gd name="T9" fmla="*/ 118 h 136"/>
                    </a:gdLst>
                    <a:ahLst/>
                    <a:cxnLst>
                      <a:cxn ang="0">
                        <a:pos x="T0" y="T1"/>
                      </a:cxn>
                      <a:cxn ang="0">
                        <a:pos x="T2" y="T3"/>
                      </a:cxn>
                      <a:cxn ang="0">
                        <a:pos x="T4" y="T5"/>
                      </a:cxn>
                      <a:cxn ang="0">
                        <a:pos x="T6" y="T7"/>
                      </a:cxn>
                      <a:cxn ang="0">
                        <a:pos x="T8" y="T9"/>
                      </a:cxn>
                    </a:cxnLst>
                    <a:rect l="0" t="0" r="r" b="b"/>
                    <a:pathLst>
                      <a:path w="93" h="136">
                        <a:moveTo>
                          <a:pt x="0" y="118"/>
                        </a:moveTo>
                        <a:lnTo>
                          <a:pt x="43" y="136"/>
                        </a:lnTo>
                        <a:lnTo>
                          <a:pt x="93" y="19"/>
                        </a:lnTo>
                        <a:lnTo>
                          <a:pt x="53"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3" name="Freeform 116"/>
                  <p:cNvSpPr/>
                  <p:nvPr/>
                </p:nvSpPr>
                <p:spPr bwMode="auto">
                  <a:xfrm>
                    <a:off x="10783610" y="14241287"/>
                    <a:ext cx="149916" cy="215096"/>
                  </a:xfrm>
                  <a:custGeom>
                    <a:avLst/>
                    <a:gdLst>
                      <a:gd name="T0" fmla="*/ 0 w 93"/>
                      <a:gd name="T1" fmla="*/ 118 h 136"/>
                      <a:gd name="T2" fmla="*/ 43 w 93"/>
                      <a:gd name="T3" fmla="*/ 136 h 136"/>
                      <a:gd name="T4" fmla="*/ 93 w 93"/>
                      <a:gd name="T5" fmla="*/ 19 h 136"/>
                      <a:gd name="T6" fmla="*/ 51 w 93"/>
                      <a:gd name="T7" fmla="*/ 0 h 136"/>
                      <a:gd name="T8" fmla="*/ 0 w 93"/>
                      <a:gd name="T9" fmla="*/ 118 h 136"/>
                    </a:gdLst>
                    <a:ahLst/>
                    <a:cxnLst>
                      <a:cxn ang="0">
                        <a:pos x="T0" y="T1"/>
                      </a:cxn>
                      <a:cxn ang="0">
                        <a:pos x="T2" y="T3"/>
                      </a:cxn>
                      <a:cxn ang="0">
                        <a:pos x="T4" y="T5"/>
                      </a:cxn>
                      <a:cxn ang="0">
                        <a:pos x="T6" y="T7"/>
                      </a:cxn>
                      <a:cxn ang="0">
                        <a:pos x="T8" y="T9"/>
                      </a:cxn>
                    </a:cxnLst>
                    <a:rect l="0" t="0" r="r" b="b"/>
                    <a:pathLst>
                      <a:path w="93" h="136">
                        <a:moveTo>
                          <a:pt x="0" y="118"/>
                        </a:moveTo>
                        <a:lnTo>
                          <a:pt x="43" y="136"/>
                        </a:lnTo>
                        <a:lnTo>
                          <a:pt x="93" y="19"/>
                        </a:lnTo>
                        <a:lnTo>
                          <a:pt x="51"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4" name="Freeform 117"/>
                  <p:cNvSpPr/>
                  <p:nvPr/>
                </p:nvSpPr>
                <p:spPr bwMode="auto">
                  <a:xfrm>
                    <a:off x="10614938" y="14161897"/>
                    <a:ext cx="149916" cy="224875"/>
                  </a:xfrm>
                  <a:custGeom>
                    <a:avLst/>
                    <a:gdLst>
                      <a:gd name="T0" fmla="*/ 0 w 94"/>
                      <a:gd name="T1" fmla="*/ 118 h 136"/>
                      <a:gd name="T2" fmla="*/ 43 w 94"/>
                      <a:gd name="T3" fmla="*/ 136 h 136"/>
                      <a:gd name="T4" fmla="*/ 94 w 94"/>
                      <a:gd name="T5" fmla="*/ 19 h 136"/>
                      <a:gd name="T6" fmla="*/ 51 w 94"/>
                      <a:gd name="T7" fmla="*/ 0 h 136"/>
                      <a:gd name="T8" fmla="*/ 0 w 94"/>
                      <a:gd name="T9" fmla="*/ 118 h 136"/>
                    </a:gdLst>
                    <a:ahLst/>
                    <a:cxnLst>
                      <a:cxn ang="0">
                        <a:pos x="T0" y="T1"/>
                      </a:cxn>
                      <a:cxn ang="0">
                        <a:pos x="T2" y="T3"/>
                      </a:cxn>
                      <a:cxn ang="0">
                        <a:pos x="T4" y="T5"/>
                      </a:cxn>
                      <a:cxn ang="0">
                        <a:pos x="T6" y="T7"/>
                      </a:cxn>
                      <a:cxn ang="0">
                        <a:pos x="T8" y="T9"/>
                      </a:cxn>
                    </a:cxnLst>
                    <a:rect l="0" t="0" r="r" b="b"/>
                    <a:pathLst>
                      <a:path w="94" h="136">
                        <a:moveTo>
                          <a:pt x="0" y="118"/>
                        </a:moveTo>
                        <a:lnTo>
                          <a:pt x="43" y="136"/>
                        </a:lnTo>
                        <a:lnTo>
                          <a:pt x="94" y="19"/>
                        </a:lnTo>
                        <a:lnTo>
                          <a:pt x="51"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5" name="Freeform 118"/>
                  <p:cNvSpPr/>
                  <p:nvPr/>
                </p:nvSpPr>
                <p:spPr bwMode="auto">
                  <a:xfrm>
                    <a:off x="10452227" y="14127896"/>
                    <a:ext cx="146658" cy="211836"/>
                  </a:xfrm>
                  <a:custGeom>
                    <a:avLst/>
                    <a:gdLst>
                      <a:gd name="T0" fmla="*/ 0 w 93"/>
                      <a:gd name="T1" fmla="*/ 114 h 133"/>
                      <a:gd name="T2" fmla="*/ 40 w 93"/>
                      <a:gd name="T3" fmla="*/ 133 h 133"/>
                      <a:gd name="T4" fmla="*/ 93 w 93"/>
                      <a:gd name="T5" fmla="*/ 18 h 133"/>
                      <a:gd name="T6" fmla="*/ 50 w 93"/>
                      <a:gd name="T7" fmla="*/ 0 h 133"/>
                      <a:gd name="T8" fmla="*/ 0 w 93"/>
                      <a:gd name="T9" fmla="*/ 114 h 133"/>
                    </a:gdLst>
                    <a:ahLst/>
                    <a:cxnLst>
                      <a:cxn ang="0">
                        <a:pos x="T0" y="T1"/>
                      </a:cxn>
                      <a:cxn ang="0">
                        <a:pos x="T2" y="T3"/>
                      </a:cxn>
                      <a:cxn ang="0">
                        <a:pos x="T4" y="T5"/>
                      </a:cxn>
                      <a:cxn ang="0">
                        <a:pos x="T6" y="T7"/>
                      </a:cxn>
                      <a:cxn ang="0">
                        <a:pos x="T8" y="T9"/>
                      </a:cxn>
                    </a:cxnLst>
                    <a:rect l="0" t="0" r="r" b="b"/>
                    <a:pathLst>
                      <a:path w="93" h="133">
                        <a:moveTo>
                          <a:pt x="0" y="114"/>
                        </a:moveTo>
                        <a:lnTo>
                          <a:pt x="40" y="133"/>
                        </a:lnTo>
                        <a:lnTo>
                          <a:pt x="93" y="18"/>
                        </a:lnTo>
                        <a:lnTo>
                          <a:pt x="50" y="0"/>
                        </a:lnTo>
                        <a:lnTo>
                          <a:pt x="0" y="114"/>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6" name="Freeform 119"/>
                  <p:cNvSpPr/>
                  <p:nvPr/>
                </p:nvSpPr>
                <p:spPr bwMode="auto">
                  <a:xfrm>
                    <a:off x="10273999" y="14036591"/>
                    <a:ext cx="149916" cy="211838"/>
                  </a:xfrm>
                  <a:custGeom>
                    <a:avLst/>
                    <a:gdLst>
                      <a:gd name="T0" fmla="*/ 0 w 94"/>
                      <a:gd name="T1" fmla="*/ 114 h 133"/>
                      <a:gd name="T2" fmla="*/ 43 w 94"/>
                      <a:gd name="T3" fmla="*/ 133 h 133"/>
                      <a:gd name="T4" fmla="*/ 94 w 94"/>
                      <a:gd name="T5" fmla="*/ 18 h 133"/>
                      <a:gd name="T6" fmla="*/ 53 w 94"/>
                      <a:gd name="T7" fmla="*/ 0 h 133"/>
                      <a:gd name="T8" fmla="*/ 0 w 94"/>
                      <a:gd name="T9" fmla="*/ 114 h 133"/>
                    </a:gdLst>
                    <a:ahLst/>
                    <a:cxnLst>
                      <a:cxn ang="0">
                        <a:pos x="T0" y="T1"/>
                      </a:cxn>
                      <a:cxn ang="0">
                        <a:pos x="T2" y="T3"/>
                      </a:cxn>
                      <a:cxn ang="0">
                        <a:pos x="T4" y="T5"/>
                      </a:cxn>
                      <a:cxn ang="0">
                        <a:pos x="T6" y="T7"/>
                      </a:cxn>
                      <a:cxn ang="0">
                        <a:pos x="T8" y="T9"/>
                      </a:cxn>
                    </a:cxnLst>
                    <a:rect l="0" t="0" r="r" b="b"/>
                    <a:pathLst>
                      <a:path w="94" h="133">
                        <a:moveTo>
                          <a:pt x="0" y="114"/>
                        </a:moveTo>
                        <a:lnTo>
                          <a:pt x="43" y="133"/>
                        </a:lnTo>
                        <a:lnTo>
                          <a:pt x="94" y="18"/>
                        </a:lnTo>
                        <a:lnTo>
                          <a:pt x="53" y="0"/>
                        </a:lnTo>
                        <a:lnTo>
                          <a:pt x="0" y="114"/>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7" name="Freeform 120"/>
                  <p:cNvSpPr/>
                  <p:nvPr/>
                </p:nvSpPr>
                <p:spPr bwMode="auto">
                  <a:xfrm>
                    <a:off x="8500933" y="13633616"/>
                    <a:ext cx="2929877" cy="1420940"/>
                  </a:xfrm>
                  <a:custGeom>
                    <a:avLst/>
                    <a:gdLst>
                      <a:gd name="T0" fmla="*/ 0 w 1839"/>
                      <a:gd name="T1" fmla="*/ 85 h 884"/>
                      <a:gd name="T2" fmla="*/ 1801 w 1839"/>
                      <a:gd name="T3" fmla="*/ 884 h 884"/>
                      <a:gd name="T4" fmla="*/ 1839 w 1839"/>
                      <a:gd name="T5" fmla="*/ 799 h 884"/>
                      <a:gd name="T6" fmla="*/ 40 w 1839"/>
                      <a:gd name="T7" fmla="*/ 0 h 884"/>
                      <a:gd name="T8" fmla="*/ 0 w 1839"/>
                      <a:gd name="T9" fmla="*/ 85 h 884"/>
                    </a:gdLst>
                    <a:ahLst/>
                    <a:cxnLst>
                      <a:cxn ang="0">
                        <a:pos x="T0" y="T1"/>
                      </a:cxn>
                      <a:cxn ang="0">
                        <a:pos x="T2" y="T3"/>
                      </a:cxn>
                      <a:cxn ang="0">
                        <a:pos x="T4" y="T5"/>
                      </a:cxn>
                      <a:cxn ang="0">
                        <a:pos x="T6" y="T7"/>
                      </a:cxn>
                      <a:cxn ang="0">
                        <a:pos x="T8" y="T9"/>
                      </a:cxn>
                    </a:cxnLst>
                    <a:rect l="0" t="0" r="r" b="b"/>
                    <a:pathLst>
                      <a:path w="1839" h="884">
                        <a:moveTo>
                          <a:pt x="0" y="85"/>
                        </a:moveTo>
                        <a:lnTo>
                          <a:pt x="1801" y="884"/>
                        </a:lnTo>
                        <a:lnTo>
                          <a:pt x="1839" y="799"/>
                        </a:lnTo>
                        <a:lnTo>
                          <a:pt x="40" y="0"/>
                        </a:lnTo>
                        <a:lnTo>
                          <a:pt x="0" y="85"/>
                        </a:lnTo>
                        <a:close/>
                      </a:path>
                    </a:pathLst>
                  </a:custGeom>
                  <a:solidFill>
                    <a:srgbClr val="009AA0"/>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grpSp>
              <p:nvGrpSpPr>
                <p:cNvPr id="5133" name="组合 12"/>
                <p:cNvGrpSpPr>
                  <a:grpSpLocks noChangeAspect="1"/>
                </p:cNvGrpSpPr>
                <p:nvPr/>
              </p:nvGrpSpPr>
              <p:grpSpPr>
                <a:xfrm rot="1440000">
                  <a:off x="1780531" y="3987921"/>
                  <a:ext cx="2023324" cy="275820"/>
                  <a:chOff x="7840662" y="3743961"/>
                  <a:chExt cx="3330575" cy="454025"/>
                </a:xfrm>
              </p:grpSpPr>
              <p:sp>
                <p:nvSpPr>
                  <p:cNvPr id="14" name="Freeform 97"/>
                  <p:cNvSpPr/>
                  <p:nvPr/>
                </p:nvSpPr>
                <p:spPr bwMode="auto">
                  <a:xfrm>
                    <a:off x="8489046" y="3790345"/>
                    <a:ext cx="1983393" cy="355391"/>
                  </a:xfrm>
                  <a:custGeom>
                    <a:avLst/>
                    <a:gdLst>
                      <a:gd name="T0" fmla="*/ 2 w 1257"/>
                      <a:gd name="T1" fmla="*/ 0 h 240"/>
                      <a:gd name="T2" fmla="*/ 0 w 1257"/>
                      <a:gd name="T3" fmla="*/ 219 h 240"/>
                      <a:gd name="T4" fmla="*/ 1254 w 1257"/>
                      <a:gd name="T5" fmla="*/ 240 h 240"/>
                      <a:gd name="T6" fmla="*/ 1257 w 1257"/>
                      <a:gd name="T7" fmla="*/ 21 h 240"/>
                      <a:gd name="T8" fmla="*/ 2 w 1257"/>
                      <a:gd name="T9" fmla="*/ 0 h 240"/>
                    </a:gdLst>
                    <a:ahLst/>
                    <a:cxnLst>
                      <a:cxn ang="0">
                        <a:pos x="T0" y="T1"/>
                      </a:cxn>
                      <a:cxn ang="0">
                        <a:pos x="T2" y="T3"/>
                      </a:cxn>
                      <a:cxn ang="0">
                        <a:pos x="T4" y="T5"/>
                      </a:cxn>
                      <a:cxn ang="0">
                        <a:pos x="T6" y="T7"/>
                      </a:cxn>
                      <a:cxn ang="0">
                        <a:pos x="T8" y="T9"/>
                      </a:cxn>
                    </a:cxnLst>
                    <a:rect l="0" t="0" r="r" b="b"/>
                    <a:pathLst>
                      <a:path w="1257" h="240">
                        <a:moveTo>
                          <a:pt x="2" y="0"/>
                        </a:moveTo>
                        <a:lnTo>
                          <a:pt x="0" y="219"/>
                        </a:lnTo>
                        <a:lnTo>
                          <a:pt x="1254" y="240"/>
                        </a:lnTo>
                        <a:lnTo>
                          <a:pt x="1257" y="21"/>
                        </a:lnTo>
                        <a:lnTo>
                          <a:pt x="2" y="0"/>
                        </a:lnTo>
                        <a:close/>
                      </a:path>
                    </a:pathLst>
                  </a:custGeom>
                  <a:solidFill>
                    <a:srgbClr val="E79C5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5" name="Freeform 98"/>
                  <p:cNvSpPr/>
                  <p:nvPr/>
                </p:nvSpPr>
                <p:spPr bwMode="auto">
                  <a:xfrm>
                    <a:off x="8489046" y="3790345"/>
                    <a:ext cx="1983393" cy="355391"/>
                  </a:xfrm>
                  <a:custGeom>
                    <a:avLst/>
                    <a:gdLst>
                      <a:gd name="T0" fmla="*/ 2 w 1257"/>
                      <a:gd name="T1" fmla="*/ 0 h 240"/>
                      <a:gd name="T2" fmla="*/ 0 w 1257"/>
                      <a:gd name="T3" fmla="*/ 219 h 240"/>
                      <a:gd name="T4" fmla="*/ 1254 w 1257"/>
                      <a:gd name="T5" fmla="*/ 240 h 240"/>
                      <a:gd name="T6" fmla="*/ 1257 w 1257"/>
                      <a:gd name="T7" fmla="*/ 21 h 240"/>
                      <a:gd name="T8" fmla="*/ 2 w 1257"/>
                      <a:gd name="T9" fmla="*/ 0 h 240"/>
                    </a:gdLst>
                    <a:ahLst/>
                    <a:cxnLst>
                      <a:cxn ang="0">
                        <a:pos x="T0" y="T1"/>
                      </a:cxn>
                      <a:cxn ang="0">
                        <a:pos x="T2" y="T3"/>
                      </a:cxn>
                      <a:cxn ang="0">
                        <a:pos x="T4" y="T5"/>
                      </a:cxn>
                      <a:cxn ang="0">
                        <a:pos x="T6" y="T7"/>
                      </a:cxn>
                      <a:cxn ang="0">
                        <a:pos x="T8" y="T9"/>
                      </a:cxn>
                    </a:cxnLst>
                    <a:rect l="0" t="0" r="r" b="b"/>
                    <a:pathLst>
                      <a:path w="1257" h="240">
                        <a:moveTo>
                          <a:pt x="2" y="0"/>
                        </a:moveTo>
                        <a:lnTo>
                          <a:pt x="0" y="219"/>
                        </a:lnTo>
                        <a:lnTo>
                          <a:pt x="1254" y="240"/>
                        </a:lnTo>
                        <a:lnTo>
                          <a:pt x="1257" y="21"/>
                        </a:lnTo>
                        <a:lnTo>
                          <a:pt x="2" y="0"/>
                        </a:lnTo>
                      </a:path>
                    </a:pathLst>
                  </a:custGeom>
                  <a:no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6" name="Freeform 99"/>
                  <p:cNvSpPr/>
                  <p:nvPr/>
                </p:nvSpPr>
                <p:spPr bwMode="auto">
                  <a:xfrm>
                    <a:off x="10843317" y="3744850"/>
                    <a:ext cx="326645" cy="452079"/>
                  </a:xfrm>
                  <a:custGeom>
                    <a:avLst/>
                    <a:gdLst>
                      <a:gd name="T0" fmla="*/ 1 w 77"/>
                      <a:gd name="T1" fmla="*/ 19 h 107"/>
                      <a:gd name="T2" fmla="*/ 0 w 77"/>
                      <a:gd name="T3" fmla="*/ 91 h 107"/>
                      <a:gd name="T4" fmla="*/ 74 w 77"/>
                      <a:gd name="T5" fmla="*/ 53 h 107"/>
                      <a:gd name="T6" fmla="*/ 1 w 77"/>
                      <a:gd name="T7" fmla="*/ 19 h 107"/>
                    </a:gdLst>
                    <a:ahLst/>
                    <a:cxnLst>
                      <a:cxn ang="0">
                        <a:pos x="T0" y="T1"/>
                      </a:cxn>
                      <a:cxn ang="0">
                        <a:pos x="T2" y="T3"/>
                      </a:cxn>
                      <a:cxn ang="0">
                        <a:pos x="T4" y="T5"/>
                      </a:cxn>
                      <a:cxn ang="0">
                        <a:pos x="T6" y="T7"/>
                      </a:cxn>
                    </a:cxnLst>
                    <a:rect l="0" t="0" r="r" b="b"/>
                    <a:pathLst>
                      <a:path w="77" h="107">
                        <a:moveTo>
                          <a:pt x="1" y="19"/>
                        </a:moveTo>
                        <a:cubicBezTo>
                          <a:pt x="0" y="91"/>
                          <a:pt x="0" y="91"/>
                          <a:pt x="0" y="91"/>
                        </a:cubicBezTo>
                        <a:cubicBezTo>
                          <a:pt x="0" y="91"/>
                          <a:pt x="72" y="107"/>
                          <a:pt x="74" y="53"/>
                        </a:cubicBezTo>
                        <a:cubicBezTo>
                          <a:pt x="77" y="0"/>
                          <a:pt x="1" y="19"/>
                          <a:pt x="1" y="19"/>
                        </a:cubicBezTo>
                        <a:close/>
                      </a:path>
                    </a:pathLst>
                  </a:custGeom>
                  <a:solidFill>
                    <a:srgbClr val="F2798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pic>
                <p:nvPicPr>
                  <p:cNvPr id="5137" name="Picture 100"/>
                  <p:cNvPicPr>
                    <a:picLocks noChangeAspect="1"/>
                  </p:cNvPicPr>
                  <p:nvPr/>
                </p:nvPicPr>
                <p:blipFill>
                  <a:blip r:embed="rId4"/>
                  <a:stretch>
                    <a:fillRect/>
                  </a:stretch>
                </p:blipFill>
                <p:spPr>
                  <a:xfrm>
                    <a:off x="8467725" y="3824924"/>
                    <a:ext cx="2033588" cy="228600"/>
                  </a:xfrm>
                  <a:prstGeom prst="rect">
                    <a:avLst/>
                  </a:prstGeom>
                  <a:noFill/>
                  <a:ln w="9525">
                    <a:noFill/>
                  </a:ln>
                </p:spPr>
              </p:pic>
              <p:sp>
                <p:nvSpPr>
                  <p:cNvPr id="18" name="Freeform 101"/>
                  <p:cNvSpPr/>
                  <p:nvPr/>
                </p:nvSpPr>
                <p:spPr bwMode="auto">
                  <a:xfrm>
                    <a:off x="10460195" y="3801768"/>
                    <a:ext cx="431173" cy="355391"/>
                  </a:xfrm>
                  <a:custGeom>
                    <a:avLst/>
                    <a:gdLst>
                      <a:gd name="T0" fmla="*/ 0 w 272"/>
                      <a:gd name="T1" fmla="*/ 235 h 240"/>
                      <a:gd name="T2" fmla="*/ 270 w 272"/>
                      <a:gd name="T3" fmla="*/ 240 h 240"/>
                      <a:gd name="T4" fmla="*/ 272 w 272"/>
                      <a:gd name="T5" fmla="*/ 5 h 240"/>
                      <a:gd name="T6" fmla="*/ 3 w 272"/>
                      <a:gd name="T7" fmla="*/ 0 h 240"/>
                      <a:gd name="T8" fmla="*/ 0 w 272"/>
                      <a:gd name="T9" fmla="*/ 235 h 240"/>
                    </a:gdLst>
                    <a:ahLst/>
                    <a:cxnLst>
                      <a:cxn ang="0">
                        <a:pos x="T0" y="T1"/>
                      </a:cxn>
                      <a:cxn ang="0">
                        <a:pos x="T2" y="T3"/>
                      </a:cxn>
                      <a:cxn ang="0">
                        <a:pos x="T4" y="T5"/>
                      </a:cxn>
                      <a:cxn ang="0">
                        <a:pos x="T6" y="T7"/>
                      </a:cxn>
                      <a:cxn ang="0">
                        <a:pos x="T8" y="T9"/>
                      </a:cxn>
                    </a:cxnLst>
                    <a:rect l="0" t="0" r="r" b="b"/>
                    <a:pathLst>
                      <a:path w="272" h="240">
                        <a:moveTo>
                          <a:pt x="0" y="235"/>
                        </a:moveTo>
                        <a:lnTo>
                          <a:pt x="270" y="240"/>
                        </a:lnTo>
                        <a:lnTo>
                          <a:pt x="272" y="5"/>
                        </a:lnTo>
                        <a:lnTo>
                          <a:pt x="3" y="0"/>
                        </a:lnTo>
                        <a:lnTo>
                          <a:pt x="0" y="235"/>
                        </a:lnTo>
                        <a:close/>
                      </a:path>
                    </a:pathLst>
                  </a:custGeom>
                  <a:solidFill>
                    <a:srgbClr val="85937C"/>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9" name="Freeform 102"/>
                  <p:cNvSpPr/>
                  <p:nvPr/>
                </p:nvSpPr>
                <p:spPr bwMode="auto">
                  <a:xfrm>
                    <a:off x="10471258" y="3946638"/>
                    <a:ext cx="415493" cy="182922"/>
                  </a:xfrm>
                  <a:custGeom>
                    <a:avLst/>
                    <a:gdLst>
                      <a:gd name="T0" fmla="*/ 0 w 262"/>
                      <a:gd name="T1" fmla="*/ 114 h 117"/>
                      <a:gd name="T2" fmla="*/ 262 w 262"/>
                      <a:gd name="T3" fmla="*/ 117 h 117"/>
                      <a:gd name="T4" fmla="*/ 262 w 262"/>
                      <a:gd name="T5" fmla="*/ 5 h 117"/>
                      <a:gd name="T6" fmla="*/ 3 w 262"/>
                      <a:gd name="T7" fmla="*/ 0 h 117"/>
                      <a:gd name="T8" fmla="*/ 0 w 262"/>
                      <a:gd name="T9" fmla="*/ 114 h 117"/>
                    </a:gdLst>
                    <a:ahLst/>
                    <a:cxnLst>
                      <a:cxn ang="0">
                        <a:pos x="T0" y="T1"/>
                      </a:cxn>
                      <a:cxn ang="0">
                        <a:pos x="T2" y="T3"/>
                      </a:cxn>
                      <a:cxn ang="0">
                        <a:pos x="T4" y="T5"/>
                      </a:cxn>
                      <a:cxn ang="0">
                        <a:pos x="T6" y="T7"/>
                      </a:cxn>
                      <a:cxn ang="0">
                        <a:pos x="T8" y="T9"/>
                      </a:cxn>
                    </a:cxnLst>
                    <a:rect l="0" t="0" r="r" b="b"/>
                    <a:pathLst>
                      <a:path w="262" h="117">
                        <a:moveTo>
                          <a:pt x="0" y="114"/>
                        </a:moveTo>
                        <a:lnTo>
                          <a:pt x="262" y="117"/>
                        </a:lnTo>
                        <a:lnTo>
                          <a:pt x="262" y="5"/>
                        </a:lnTo>
                        <a:lnTo>
                          <a:pt x="3" y="0"/>
                        </a:lnTo>
                        <a:lnTo>
                          <a:pt x="0" y="114"/>
                        </a:lnTo>
                        <a:close/>
                      </a:path>
                    </a:pathLst>
                  </a:custGeom>
                  <a:solidFill>
                    <a:srgbClr val="9DA597"/>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0" name="Freeform 103"/>
                  <p:cNvSpPr/>
                  <p:nvPr/>
                </p:nvSpPr>
                <p:spPr bwMode="auto">
                  <a:xfrm>
                    <a:off x="8090936" y="3765155"/>
                    <a:ext cx="397201" cy="342326"/>
                  </a:xfrm>
                  <a:custGeom>
                    <a:avLst/>
                    <a:gdLst>
                      <a:gd name="T0" fmla="*/ 0 w 250"/>
                      <a:gd name="T1" fmla="*/ 133 h 219"/>
                      <a:gd name="T2" fmla="*/ 248 w 250"/>
                      <a:gd name="T3" fmla="*/ 219 h 219"/>
                      <a:gd name="T4" fmla="*/ 250 w 250"/>
                      <a:gd name="T5" fmla="*/ 0 h 219"/>
                      <a:gd name="T6" fmla="*/ 0 w 250"/>
                      <a:gd name="T7" fmla="*/ 64 h 219"/>
                      <a:gd name="T8" fmla="*/ 0 w 250"/>
                      <a:gd name="T9" fmla="*/ 133 h 219"/>
                    </a:gdLst>
                    <a:ahLst/>
                    <a:cxnLst>
                      <a:cxn ang="0">
                        <a:pos x="T0" y="T1"/>
                      </a:cxn>
                      <a:cxn ang="0">
                        <a:pos x="T2" y="T3"/>
                      </a:cxn>
                      <a:cxn ang="0">
                        <a:pos x="T4" y="T5"/>
                      </a:cxn>
                      <a:cxn ang="0">
                        <a:pos x="T6" y="T7"/>
                      </a:cxn>
                      <a:cxn ang="0">
                        <a:pos x="T8" y="T9"/>
                      </a:cxn>
                    </a:cxnLst>
                    <a:rect l="0" t="0" r="r" b="b"/>
                    <a:pathLst>
                      <a:path w="250" h="219">
                        <a:moveTo>
                          <a:pt x="0" y="133"/>
                        </a:moveTo>
                        <a:lnTo>
                          <a:pt x="248" y="219"/>
                        </a:lnTo>
                        <a:lnTo>
                          <a:pt x="250" y="0"/>
                        </a:lnTo>
                        <a:lnTo>
                          <a:pt x="0" y="64"/>
                        </a:lnTo>
                        <a:lnTo>
                          <a:pt x="0" y="133"/>
                        </a:lnTo>
                        <a:close/>
                      </a:path>
                    </a:pathLst>
                  </a:custGeom>
                  <a:solidFill>
                    <a:srgbClr val="F4B68C"/>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1" name="Freeform 104"/>
                  <p:cNvSpPr/>
                  <p:nvPr/>
                </p:nvSpPr>
                <p:spPr bwMode="auto">
                  <a:xfrm>
                    <a:off x="7847144" y="3875335"/>
                    <a:ext cx="248252" cy="99300"/>
                  </a:xfrm>
                  <a:custGeom>
                    <a:avLst/>
                    <a:gdLst>
                      <a:gd name="T0" fmla="*/ 0 w 59"/>
                      <a:gd name="T1" fmla="*/ 13 h 28"/>
                      <a:gd name="T2" fmla="*/ 59 w 59"/>
                      <a:gd name="T3" fmla="*/ 28 h 28"/>
                      <a:gd name="T4" fmla="*/ 59 w 59"/>
                      <a:gd name="T5" fmla="*/ 2 h 28"/>
                      <a:gd name="T6" fmla="*/ 0 w 59"/>
                      <a:gd name="T7" fmla="*/ 13 h 28"/>
                    </a:gdLst>
                    <a:ahLst/>
                    <a:cxnLst>
                      <a:cxn ang="0">
                        <a:pos x="T0" y="T1"/>
                      </a:cxn>
                      <a:cxn ang="0">
                        <a:pos x="T2" y="T3"/>
                      </a:cxn>
                      <a:cxn ang="0">
                        <a:pos x="T4" y="T5"/>
                      </a:cxn>
                      <a:cxn ang="0">
                        <a:pos x="T6" y="T7"/>
                      </a:cxn>
                    </a:cxnLst>
                    <a:rect l="0" t="0" r="r" b="b"/>
                    <a:pathLst>
                      <a:path w="59" h="28">
                        <a:moveTo>
                          <a:pt x="0" y="13"/>
                        </a:moveTo>
                        <a:cubicBezTo>
                          <a:pt x="0" y="26"/>
                          <a:pt x="59" y="28"/>
                          <a:pt x="59" y="28"/>
                        </a:cubicBezTo>
                        <a:cubicBezTo>
                          <a:pt x="59" y="2"/>
                          <a:pt x="59" y="2"/>
                          <a:pt x="59" y="2"/>
                        </a:cubicBezTo>
                        <a:cubicBezTo>
                          <a:pt x="59" y="2"/>
                          <a:pt x="0" y="0"/>
                          <a:pt x="0" y="13"/>
                        </a:cubicBezTo>
                        <a:close/>
                      </a:path>
                    </a:pathLst>
                  </a:custGeom>
                  <a:solidFill>
                    <a:srgbClr val="5D5D5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grpSp>
          <p:sp>
            <p:nvSpPr>
              <p:cNvPr id="8" name="文本框 7"/>
              <p:cNvSpPr txBox="1">
                <a:spLocks noChangeArrowheads="1"/>
              </p:cNvSpPr>
              <p:nvPr/>
            </p:nvSpPr>
            <p:spPr bwMode="auto">
              <a:xfrm>
                <a:off x="4770444" y="2144713"/>
                <a:ext cx="3900483" cy="923925"/>
              </a:xfrm>
              <a:prstGeom prst="rect">
                <a:avLst/>
              </a:prstGeom>
              <a:noFill/>
              <a:ln>
                <a:noFill/>
              </a:ln>
            </p:spPr>
            <p:txBody>
              <a:bodyPr>
                <a:spAutoFit/>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a:ln>
                      <a:noFill/>
                    </a:ln>
                    <a:solidFill>
                      <a:srgbClr val="404040"/>
                    </a:solidFill>
                    <a:effectLst/>
                    <a:uLnTx/>
                    <a:uFillTx/>
                    <a:latin typeface="方正粗黑繁体" panose="03000509000000000000" charset="-122"/>
                    <a:ea typeface="方正粗黑繁体" panose="03000509000000000000" charset="-122"/>
                    <a:cs typeface="Times New Roman" panose="02020603050405020304" pitchFamily="18" charset="0"/>
                  </a:rPr>
                  <a:t>THANKS</a:t>
                </a:r>
                <a:endParaRPr kumimoji="0" lang="zh-CN" altLang="en-US" sz="5400" b="1" i="0" u="none" strike="noStrike" kern="1200" cap="none" spc="0" normalizeH="0" baseline="0" noProof="0">
                  <a:ln>
                    <a:noFill/>
                  </a:ln>
                  <a:solidFill>
                    <a:srgbClr val="404040"/>
                  </a:solidFill>
                  <a:effectLst/>
                  <a:uLnTx/>
                  <a:uFillTx/>
                  <a:latin typeface="方正粗黑繁体" panose="03000509000000000000" charset="-122"/>
                  <a:ea typeface="方正粗黑繁体" panose="03000509000000000000" charset="-122"/>
                  <a:cs typeface="Times New Roman" panose="02020603050405020304" pitchFamily="18" charset="0"/>
                </a:endParaRPr>
              </a:p>
            </p:txBody>
          </p:sp>
          <p:pic>
            <p:nvPicPr>
              <p:cNvPr id="5129" name="图片 8"/>
              <p:cNvPicPr>
                <a:picLocks noChangeAspect="1"/>
              </p:cNvPicPr>
              <p:nvPr/>
            </p:nvPicPr>
            <p:blipFill>
              <a:blip r:embed="rId5"/>
              <a:stretch>
                <a:fillRect/>
              </a:stretch>
            </p:blipFill>
            <p:spPr>
              <a:xfrm>
                <a:off x="5518432" y="913572"/>
                <a:ext cx="2045984" cy="1088954"/>
              </a:xfrm>
              <a:prstGeom prst="rect">
                <a:avLst/>
              </a:prstGeom>
              <a:noFill/>
              <a:ln w="9525">
                <a:noFill/>
              </a:ln>
            </p:spPr>
          </p:pic>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3_竖排标题与文本">
    <p:spTree>
      <p:nvGrpSpPr>
        <p:cNvPr id="1" name=""/>
        <p:cNvGrpSpPr/>
        <p:nvPr/>
      </p:nvGrpSpPr>
      <p:grpSpPr>
        <a:xfrm>
          <a:off x="0" y="0"/>
          <a:ext cx="0" cy="0"/>
          <a:chOff x="0" y="0"/>
          <a:chExt cx="0" cy="0"/>
        </a:xfrm>
      </p:grpSpPr>
      <p:pic>
        <p:nvPicPr>
          <p:cNvPr id="6146" name="图片 1" descr="1-01"/>
          <p:cNvPicPr>
            <a:picLocks noChangeAspect="1"/>
          </p:cNvPicPr>
          <p:nvPr userDrawn="1"/>
        </p:nvPicPr>
        <p:blipFill>
          <a:blip r:embed="rId2"/>
          <a:srcRect r="636"/>
          <a:stretch>
            <a:fillRect/>
          </a:stretch>
        </p:blipFill>
        <p:spPr>
          <a:xfrm>
            <a:off x="0" y="0"/>
            <a:ext cx="9144000" cy="5133975"/>
          </a:xfrm>
          <a:prstGeom prst="rect">
            <a:avLst/>
          </a:prstGeom>
          <a:noFill/>
          <a:ln w="9525">
            <a:noFill/>
          </a:ln>
        </p:spPr>
      </p:pic>
      <p:sp>
        <p:nvSpPr>
          <p:cNvPr id="3" name="矩形 2"/>
          <p:cNvSpPr/>
          <p:nvPr/>
        </p:nvSpPr>
        <p:spPr>
          <a:xfrm>
            <a:off x="142875" y="138113"/>
            <a:ext cx="8858250" cy="48672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chemeClr val="lt1"/>
              </a:solidFill>
              <a:effectLst/>
              <a:uLnTx/>
              <a:uFillTx/>
              <a:latin typeface="+mn-lt"/>
              <a:ea typeface="+mn-ea"/>
              <a:cs typeface="+mn-cs"/>
            </a:endParaRPr>
          </a:p>
        </p:txBody>
      </p:sp>
      <p:pic>
        <p:nvPicPr>
          <p:cNvPr id="6148" name="图片 4"/>
          <p:cNvPicPr>
            <a:picLocks noChangeAspect="1"/>
          </p:cNvPicPr>
          <p:nvPr userDrawn="1"/>
        </p:nvPicPr>
        <p:blipFill>
          <a:blip r:embed="rId3"/>
          <a:stretch>
            <a:fillRect/>
          </a:stretch>
        </p:blipFill>
        <p:spPr>
          <a:xfrm>
            <a:off x="7451725" y="195263"/>
            <a:ext cx="1354138" cy="720725"/>
          </a:xfrm>
          <a:prstGeom prst="rect">
            <a:avLst/>
          </a:prstGeom>
          <a:noFill/>
          <a:ln w="9525">
            <a:noFill/>
          </a:ln>
        </p:spPr>
      </p:pic>
      <p:grpSp>
        <p:nvGrpSpPr>
          <p:cNvPr id="6149" name="组合 11"/>
          <p:cNvGrpSpPr/>
          <p:nvPr userDrawn="1"/>
        </p:nvGrpSpPr>
        <p:grpSpPr>
          <a:xfrm>
            <a:off x="466725" y="987425"/>
            <a:ext cx="8210550" cy="3641725"/>
            <a:chOff x="251520" y="980207"/>
            <a:chExt cx="8784976" cy="3895800"/>
          </a:xfrm>
        </p:grpSpPr>
        <p:sp>
          <p:nvSpPr>
            <p:cNvPr id="6" name="圆角矩形 9"/>
            <p:cNvSpPr/>
            <p:nvPr/>
          </p:nvSpPr>
          <p:spPr>
            <a:xfrm>
              <a:off x="251520" y="980207"/>
              <a:ext cx="8784976" cy="3895800"/>
            </a:xfrm>
            <a:prstGeom prst="roundRect">
              <a:avLst>
                <a:gd name="adj" fmla="val 11033"/>
              </a:avLst>
            </a:prstGeom>
            <a:solidFill>
              <a:srgbClr val="B6DDE8"/>
            </a:solidFill>
            <a:ln>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圆角矩形 11"/>
            <p:cNvSpPr/>
            <p:nvPr/>
          </p:nvSpPr>
          <p:spPr>
            <a:xfrm>
              <a:off x="377214" y="1088895"/>
              <a:ext cx="8533588" cy="3678423"/>
            </a:xfrm>
            <a:prstGeom prst="roundRect">
              <a:avLst>
                <a:gd name="adj" fmla="val 11033"/>
              </a:avLst>
            </a:prstGeom>
            <a:noFill/>
            <a:ln w="25400">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1_竖排标题与文本">
    <p:spTree>
      <p:nvGrpSpPr>
        <p:cNvPr id="1" name=""/>
        <p:cNvGrpSpPr/>
        <p:nvPr/>
      </p:nvGrpSpPr>
      <p:grpSpPr>
        <a:xfrm>
          <a:off x="0" y="0"/>
          <a:ext cx="0" cy="0"/>
          <a:chOff x="0" y="0"/>
          <a:chExt cx="0" cy="0"/>
        </a:xfrm>
      </p:grpSpPr>
      <p:pic>
        <p:nvPicPr>
          <p:cNvPr id="7170" name="图形 3"/>
          <p:cNvPicPr>
            <a:picLocks noChangeAspect="1"/>
          </p:cNvPicPr>
          <p:nvPr userDrawn="1"/>
        </p:nvPicPr>
        <p:blipFill>
          <a:blip r:embed="rId2"/>
          <a:stretch>
            <a:fillRect/>
          </a:stretch>
        </p:blipFill>
        <p:spPr>
          <a:xfrm>
            <a:off x="-9525" y="-4762"/>
            <a:ext cx="9153525" cy="5141912"/>
          </a:xfrm>
          <a:prstGeom prst="rect">
            <a:avLst/>
          </a:prstGeom>
          <a:noFill/>
          <a:ln w="9525">
            <a:noFill/>
          </a:ln>
        </p:spPr>
      </p:pic>
      <p:pic>
        <p:nvPicPr>
          <p:cNvPr id="7171" name="图形 5"/>
          <p:cNvPicPr>
            <a:picLocks noChangeAspect="1"/>
          </p:cNvPicPr>
          <p:nvPr userDrawn="1"/>
        </p:nvPicPr>
        <p:blipFill>
          <a:blip r:embed="rId3"/>
          <a:stretch>
            <a:fillRect/>
          </a:stretch>
        </p:blipFill>
        <p:spPr>
          <a:xfrm>
            <a:off x="-1587" y="1338263"/>
            <a:ext cx="2624137" cy="1066800"/>
          </a:xfrm>
          <a:prstGeom prst="rect">
            <a:avLst/>
          </a:prstGeom>
          <a:noFill/>
          <a:ln w="9525">
            <a:noFill/>
          </a:ln>
        </p:spPr>
      </p:pic>
      <p:pic>
        <p:nvPicPr>
          <p:cNvPr id="7172" name="图形 7"/>
          <p:cNvPicPr>
            <a:picLocks noChangeAspect="1"/>
          </p:cNvPicPr>
          <p:nvPr userDrawn="1"/>
        </p:nvPicPr>
        <p:blipFill>
          <a:blip r:embed="rId4"/>
          <a:stretch>
            <a:fillRect/>
          </a:stretch>
        </p:blipFill>
        <p:spPr>
          <a:xfrm>
            <a:off x="-15875" y="2260600"/>
            <a:ext cx="9153525" cy="2627313"/>
          </a:xfrm>
          <a:prstGeom prst="rect">
            <a:avLst/>
          </a:prstGeom>
          <a:noFill/>
          <a:ln w="9525">
            <a:noFill/>
          </a:ln>
        </p:spPr>
      </p:pic>
      <p:pic>
        <p:nvPicPr>
          <p:cNvPr id="7173" name="图形 10"/>
          <p:cNvPicPr>
            <a:picLocks noChangeAspect="1"/>
          </p:cNvPicPr>
          <p:nvPr userDrawn="1"/>
        </p:nvPicPr>
        <p:blipFill>
          <a:blip r:embed="rId5"/>
          <a:stretch>
            <a:fillRect/>
          </a:stretch>
        </p:blipFill>
        <p:spPr>
          <a:xfrm>
            <a:off x="4418013" y="180975"/>
            <a:ext cx="523875" cy="192088"/>
          </a:xfrm>
          <a:prstGeom prst="rect">
            <a:avLst/>
          </a:prstGeom>
          <a:noFill/>
          <a:ln w="9525">
            <a:noFill/>
          </a:ln>
        </p:spPr>
      </p:pic>
      <p:pic>
        <p:nvPicPr>
          <p:cNvPr id="7174" name="图形 11"/>
          <p:cNvPicPr>
            <a:picLocks noChangeAspect="1"/>
          </p:cNvPicPr>
          <p:nvPr userDrawn="1"/>
        </p:nvPicPr>
        <p:blipFill>
          <a:blip r:embed="rId5"/>
          <a:stretch>
            <a:fillRect/>
          </a:stretch>
        </p:blipFill>
        <p:spPr>
          <a:xfrm>
            <a:off x="695325" y="617538"/>
            <a:ext cx="522288" cy="192087"/>
          </a:xfrm>
          <a:prstGeom prst="rect">
            <a:avLst/>
          </a:prstGeom>
          <a:noFill/>
          <a:ln w="9525">
            <a:noFill/>
          </a:ln>
        </p:spPr>
      </p:pic>
      <p:pic>
        <p:nvPicPr>
          <p:cNvPr id="7175" name="图形 31"/>
          <p:cNvPicPr>
            <a:picLocks noChangeAspect="1"/>
          </p:cNvPicPr>
          <p:nvPr userDrawn="1"/>
        </p:nvPicPr>
        <p:blipFill>
          <a:blip r:embed="rId6"/>
          <a:stretch>
            <a:fillRect/>
          </a:stretch>
        </p:blipFill>
        <p:spPr>
          <a:xfrm>
            <a:off x="3940175" y="-17462"/>
            <a:ext cx="5157788" cy="5141912"/>
          </a:xfrm>
          <a:prstGeom prst="rect">
            <a:avLst/>
          </a:prstGeom>
          <a:noFill/>
          <a:ln w="9525">
            <a:noFill/>
          </a:ln>
        </p:spPr>
      </p:pic>
      <p:pic>
        <p:nvPicPr>
          <p:cNvPr id="7176" name="图形 32"/>
          <p:cNvPicPr>
            <a:picLocks noChangeAspect="1"/>
          </p:cNvPicPr>
          <p:nvPr userDrawn="1"/>
        </p:nvPicPr>
        <p:blipFill>
          <a:blip r:embed="rId6"/>
          <a:stretch>
            <a:fillRect/>
          </a:stretch>
        </p:blipFill>
        <p:spPr>
          <a:xfrm>
            <a:off x="-34925" y="-11112"/>
            <a:ext cx="5156200" cy="5141912"/>
          </a:xfrm>
          <a:prstGeom prst="rect">
            <a:avLst/>
          </a:prstGeom>
          <a:noFill/>
          <a:ln w="9525">
            <a:noFill/>
          </a:ln>
        </p:spPr>
      </p:pic>
      <p:pic>
        <p:nvPicPr>
          <p:cNvPr id="7177" name="图形 38"/>
          <p:cNvPicPr>
            <a:picLocks noChangeAspect="1"/>
          </p:cNvPicPr>
          <p:nvPr userDrawn="1"/>
        </p:nvPicPr>
        <p:blipFill>
          <a:blip r:embed="rId7"/>
          <a:stretch>
            <a:fillRect/>
          </a:stretch>
        </p:blipFill>
        <p:spPr>
          <a:xfrm>
            <a:off x="1182688" y="1355725"/>
            <a:ext cx="6784975" cy="2495550"/>
          </a:xfrm>
          <a:prstGeom prst="rect">
            <a:avLst/>
          </a:prstGeom>
          <a:noFill/>
          <a:ln w="9525">
            <a:noFill/>
          </a:ln>
        </p:spPr>
      </p:pic>
      <p:pic>
        <p:nvPicPr>
          <p:cNvPr id="7178" name="图形 13"/>
          <p:cNvPicPr>
            <a:picLocks noChangeAspect="1"/>
          </p:cNvPicPr>
          <p:nvPr userDrawn="1"/>
        </p:nvPicPr>
        <p:blipFill>
          <a:blip r:embed="rId8"/>
          <a:stretch>
            <a:fillRect/>
          </a:stretch>
        </p:blipFill>
        <p:spPr>
          <a:xfrm>
            <a:off x="114300" y="2854325"/>
            <a:ext cx="700088" cy="1390650"/>
          </a:xfrm>
          <a:prstGeom prst="rect">
            <a:avLst/>
          </a:prstGeom>
          <a:noFill/>
          <a:ln w="9525">
            <a:noFill/>
          </a:ln>
        </p:spPr>
      </p:pic>
      <p:pic>
        <p:nvPicPr>
          <p:cNvPr id="7179" name="图形 14"/>
          <p:cNvPicPr>
            <a:picLocks noChangeAspect="1"/>
          </p:cNvPicPr>
          <p:nvPr userDrawn="1"/>
        </p:nvPicPr>
        <p:blipFill>
          <a:blip r:embed="rId9"/>
          <a:stretch>
            <a:fillRect/>
          </a:stretch>
        </p:blipFill>
        <p:spPr>
          <a:xfrm>
            <a:off x="-22225" y="3259138"/>
            <a:ext cx="9166225" cy="1884362"/>
          </a:xfrm>
          <a:prstGeom prst="rect">
            <a:avLst/>
          </a:prstGeom>
          <a:noFill/>
          <a:ln w="9525">
            <a:noFill/>
          </a:ln>
        </p:spPr>
      </p:pic>
      <p:pic>
        <p:nvPicPr>
          <p:cNvPr id="7180" name="图形 15"/>
          <p:cNvPicPr>
            <a:picLocks noChangeAspect="1"/>
          </p:cNvPicPr>
          <p:nvPr userDrawn="1"/>
        </p:nvPicPr>
        <p:blipFill>
          <a:blip r:embed="rId10"/>
          <a:stretch>
            <a:fillRect/>
          </a:stretch>
        </p:blipFill>
        <p:spPr>
          <a:xfrm>
            <a:off x="3821113" y="3379788"/>
            <a:ext cx="2955925" cy="1323975"/>
          </a:xfrm>
          <a:prstGeom prst="rect">
            <a:avLst/>
          </a:prstGeom>
          <a:noFill/>
          <a:ln w="9525">
            <a:noFill/>
          </a:ln>
        </p:spPr>
      </p:pic>
      <p:pic>
        <p:nvPicPr>
          <p:cNvPr id="7181" name="图形 39"/>
          <p:cNvPicPr>
            <a:picLocks noChangeAspect="1"/>
          </p:cNvPicPr>
          <p:nvPr userDrawn="1"/>
        </p:nvPicPr>
        <p:blipFill>
          <a:blip r:embed="rId11"/>
          <a:stretch>
            <a:fillRect/>
          </a:stretch>
        </p:blipFill>
        <p:spPr>
          <a:xfrm>
            <a:off x="47625" y="150813"/>
            <a:ext cx="9048750" cy="4841875"/>
          </a:xfrm>
          <a:prstGeom prst="rect">
            <a:avLst/>
          </a:prstGeom>
          <a:noFill/>
          <a:ln w="9525">
            <a:noFill/>
          </a:ln>
        </p:spPr>
      </p:pic>
      <p:pic>
        <p:nvPicPr>
          <p:cNvPr id="7182" name="图片 4"/>
          <p:cNvPicPr>
            <a:picLocks noChangeAspect="1"/>
          </p:cNvPicPr>
          <p:nvPr userDrawn="1"/>
        </p:nvPicPr>
        <p:blipFill>
          <a:blip r:embed="rId12"/>
          <a:stretch>
            <a:fillRect/>
          </a:stretch>
        </p:blipFill>
        <p:spPr>
          <a:xfrm>
            <a:off x="7366000" y="280988"/>
            <a:ext cx="1354138" cy="720725"/>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4_竖排标题与文本">
    <p:spTree>
      <p:nvGrpSpPr>
        <p:cNvPr id="1" name=""/>
        <p:cNvGrpSpPr/>
        <p:nvPr/>
      </p:nvGrpSpPr>
      <p:grpSpPr>
        <a:xfrm>
          <a:off x="0" y="0"/>
          <a:ext cx="0" cy="0"/>
          <a:chOff x="0" y="0"/>
          <a:chExt cx="0" cy="0"/>
        </a:xfrm>
      </p:grpSpPr>
      <p:pic>
        <p:nvPicPr>
          <p:cNvPr id="8194" name="图形 3"/>
          <p:cNvPicPr>
            <a:picLocks noChangeAspect="1"/>
          </p:cNvPicPr>
          <p:nvPr userDrawn="1"/>
        </p:nvPicPr>
        <p:blipFill>
          <a:blip r:embed="rId2"/>
          <a:stretch>
            <a:fillRect/>
          </a:stretch>
        </p:blipFill>
        <p:spPr>
          <a:xfrm>
            <a:off x="-9525" y="-4762"/>
            <a:ext cx="9153525" cy="5141912"/>
          </a:xfrm>
          <a:prstGeom prst="rect">
            <a:avLst/>
          </a:prstGeom>
          <a:noFill/>
          <a:ln w="9525">
            <a:noFill/>
          </a:ln>
        </p:spPr>
      </p:pic>
      <p:pic>
        <p:nvPicPr>
          <p:cNvPr id="8195" name="图形 5"/>
          <p:cNvPicPr>
            <a:picLocks noChangeAspect="1"/>
          </p:cNvPicPr>
          <p:nvPr userDrawn="1"/>
        </p:nvPicPr>
        <p:blipFill>
          <a:blip r:embed="rId3"/>
          <a:stretch>
            <a:fillRect/>
          </a:stretch>
        </p:blipFill>
        <p:spPr>
          <a:xfrm>
            <a:off x="-1587" y="1338263"/>
            <a:ext cx="2624137" cy="1066800"/>
          </a:xfrm>
          <a:prstGeom prst="rect">
            <a:avLst/>
          </a:prstGeom>
          <a:noFill/>
          <a:ln w="9525">
            <a:noFill/>
          </a:ln>
        </p:spPr>
      </p:pic>
      <p:pic>
        <p:nvPicPr>
          <p:cNvPr id="8196" name="图形 7"/>
          <p:cNvPicPr>
            <a:picLocks noChangeAspect="1"/>
          </p:cNvPicPr>
          <p:nvPr userDrawn="1"/>
        </p:nvPicPr>
        <p:blipFill>
          <a:blip r:embed="rId4"/>
          <a:stretch>
            <a:fillRect/>
          </a:stretch>
        </p:blipFill>
        <p:spPr>
          <a:xfrm>
            <a:off x="-15875" y="2260600"/>
            <a:ext cx="9153525" cy="2627313"/>
          </a:xfrm>
          <a:prstGeom prst="rect">
            <a:avLst/>
          </a:prstGeom>
          <a:noFill/>
          <a:ln w="9525">
            <a:noFill/>
          </a:ln>
        </p:spPr>
      </p:pic>
      <p:pic>
        <p:nvPicPr>
          <p:cNvPr id="8197" name="图形 10"/>
          <p:cNvPicPr>
            <a:picLocks noChangeAspect="1"/>
          </p:cNvPicPr>
          <p:nvPr userDrawn="1"/>
        </p:nvPicPr>
        <p:blipFill>
          <a:blip r:embed="rId5"/>
          <a:stretch>
            <a:fillRect/>
          </a:stretch>
        </p:blipFill>
        <p:spPr>
          <a:xfrm>
            <a:off x="4418013" y="180975"/>
            <a:ext cx="523875" cy="192088"/>
          </a:xfrm>
          <a:prstGeom prst="rect">
            <a:avLst/>
          </a:prstGeom>
          <a:noFill/>
          <a:ln w="9525">
            <a:noFill/>
          </a:ln>
        </p:spPr>
      </p:pic>
      <p:pic>
        <p:nvPicPr>
          <p:cNvPr id="8198" name="图形 11"/>
          <p:cNvPicPr>
            <a:picLocks noChangeAspect="1"/>
          </p:cNvPicPr>
          <p:nvPr userDrawn="1"/>
        </p:nvPicPr>
        <p:blipFill>
          <a:blip r:embed="rId5"/>
          <a:stretch>
            <a:fillRect/>
          </a:stretch>
        </p:blipFill>
        <p:spPr>
          <a:xfrm>
            <a:off x="695325" y="617538"/>
            <a:ext cx="522288" cy="192087"/>
          </a:xfrm>
          <a:prstGeom prst="rect">
            <a:avLst/>
          </a:prstGeom>
          <a:noFill/>
          <a:ln w="9525">
            <a:noFill/>
          </a:ln>
        </p:spPr>
      </p:pic>
      <p:pic>
        <p:nvPicPr>
          <p:cNvPr id="8199" name="图形 31"/>
          <p:cNvPicPr>
            <a:picLocks noChangeAspect="1"/>
          </p:cNvPicPr>
          <p:nvPr userDrawn="1"/>
        </p:nvPicPr>
        <p:blipFill>
          <a:blip r:embed="rId6"/>
          <a:stretch>
            <a:fillRect/>
          </a:stretch>
        </p:blipFill>
        <p:spPr>
          <a:xfrm>
            <a:off x="3940175" y="-17462"/>
            <a:ext cx="5157788" cy="5141912"/>
          </a:xfrm>
          <a:prstGeom prst="rect">
            <a:avLst/>
          </a:prstGeom>
          <a:noFill/>
          <a:ln w="9525">
            <a:noFill/>
          </a:ln>
        </p:spPr>
      </p:pic>
      <p:pic>
        <p:nvPicPr>
          <p:cNvPr id="8200" name="图形 32"/>
          <p:cNvPicPr>
            <a:picLocks noChangeAspect="1"/>
          </p:cNvPicPr>
          <p:nvPr userDrawn="1"/>
        </p:nvPicPr>
        <p:blipFill>
          <a:blip r:embed="rId6"/>
          <a:stretch>
            <a:fillRect/>
          </a:stretch>
        </p:blipFill>
        <p:spPr>
          <a:xfrm>
            <a:off x="-34925" y="-11112"/>
            <a:ext cx="5156200" cy="5141912"/>
          </a:xfrm>
          <a:prstGeom prst="rect">
            <a:avLst/>
          </a:prstGeom>
          <a:noFill/>
          <a:ln w="9525">
            <a:noFill/>
          </a:ln>
        </p:spPr>
      </p:pic>
      <p:pic>
        <p:nvPicPr>
          <p:cNvPr id="8201" name="图形 38"/>
          <p:cNvPicPr>
            <a:picLocks noChangeAspect="1"/>
          </p:cNvPicPr>
          <p:nvPr userDrawn="1"/>
        </p:nvPicPr>
        <p:blipFill>
          <a:blip r:embed="rId7"/>
          <a:stretch>
            <a:fillRect/>
          </a:stretch>
        </p:blipFill>
        <p:spPr>
          <a:xfrm>
            <a:off x="1182688" y="1355725"/>
            <a:ext cx="6784975" cy="2495550"/>
          </a:xfrm>
          <a:prstGeom prst="rect">
            <a:avLst/>
          </a:prstGeom>
          <a:noFill/>
          <a:ln w="9525">
            <a:noFill/>
          </a:ln>
        </p:spPr>
      </p:pic>
      <p:pic>
        <p:nvPicPr>
          <p:cNvPr id="8202" name="图形 13"/>
          <p:cNvPicPr>
            <a:picLocks noChangeAspect="1"/>
          </p:cNvPicPr>
          <p:nvPr userDrawn="1"/>
        </p:nvPicPr>
        <p:blipFill>
          <a:blip r:embed="rId8"/>
          <a:stretch>
            <a:fillRect/>
          </a:stretch>
        </p:blipFill>
        <p:spPr>
          <a:xfrm>
            <a:off x="114300" y="2854325"/>
            <a:ext cx="700088" cy="1390650"/>
          </a:xfrm>
          <a:prstGeom prst="rect">
            <a:avLst/>
          </a:prstGeom>
          <a:noFill/>
          <a:ln w="9525">
            <a:noFill/>
          </a:ln>
        </p:spPr>
      </p:pic>
      <p:pic>
        <p:nvPicPr>
          <p:cNvPr id="8203" name="图形 14"/>
          <p:cNvPicPr>
            <a:picLocks noChangeAspect="1"/>
          </p:cNvPicPr>
          <p:nvPr userDrawn="1"/>
        </p:nvPicPr>
        <p:blipFill>
          <a:blip r:embed="rId9"/>
          <a:stretch>
            <a:fillRect/>
          </a:stretch>
        </p:blipFill>
        <p:spPr>
          <a:xfrm>
            <a:off x="-22225" y="3259138"/>
            <a:ext cx="9166225" cy="1884362"/>
          </a:xfrm>
          <a:prstGeom prst="rect">
            <a:avLst/>
          </a:prstGeom>
          <a:noFill/>
          <a:ln w="9525">
            <a:noFill/>
          </a:ln>
        </p:spPr>
      </p:pic>
      <p:pic>
        <p:nvPicPr>
          <p:cNvPr id="8204" name="图形 15"/>
          <p:cNvPicPr>
            <a:picLocks noChangeAspect="1"/>
          </p:cNvPicPr>
          <p:nvPr userDrawn="1"/>
        </p:nvPicPr>
        <p:blipFill>
          <a:blip r:embed="rId10"/>
          <a:stretch>
            <a:fillRect/>
          </a:stretch>
        </p:blipFill>
        <p:spPr>
          <a:xfrm>
            <a:off x="3821113" y="3379788"/>
            <a:ext cx="2955925" cy="1323975"/>
          </a:xfrm>
          <a:prstGeom prst="rect">
            <a:avLst/>
          </a:prstGeom>
          <a:noFill/>
          <a:ln w="9525">
            <a:noFill/>
          </a:ln>
        </p:spPr>
      </p:pic>
      <p:pic>
        <p:nvPicPr>
          <p:cNvPr id="8205" name="图形 39"/>
          <p:cNvPicPr>
            <a:picLocks noChangeAspect="1"/>
          </p:cNvPicPr>
          <p:nvPr userDrawn="1"/>
        </p:nvPicPr>
        <p:blipFill>
          <a:blip r:embed="rId11"/>
          <a:stretch>
            <a:fillRect/>
          </a:stretch>
        </p:blipFill>
        <p:spPr>
          <a:xfrm>
            <a:off x="47625" y="150813"/>
            <a:ext cx="9048750" cy="4841875"/>
          </a:xfrm>
          <a:prstGeom prst="rect">
            <a:avLst/>
          </a:prstGeom>
          <a:noFill/>
          <a:ln w="9525">
            <a:noFill/>
          </a:ln>
        </p:spPr>
      </p:pic>
      <p:pic>
        <p:nvPicPr>
          <p:cNvPr id="8206" name="图片 4"/>
          <p:cNvPicPr>
            <a:picLocks noChangeAspect="1"/>
          </p:cNvPicPr>
          <p:nvPr userDrawn="1"/>
        </p:nvPicPr>
        <p:blipFill>
          <a:blip r:embed="rId12"/>
          <a:stretch>
            <a:fillRect/>
          </a:stretch>
        </p:blipFill>
        <p:spPr>
          <a:xfrm>
            <a:off x="7366000" y="280988"/>
            <a:ext cx="1354138" cy="720725"/>
          </a:xfrm>
          <a:prstGeom prst="rect">
            <a:avLst/>
          </a:prstGeom>
          <a:noFill/>
          <a:ln w="9525">
            <a:noFill/>
          </a:ln>
        </p:spPr>
      </p:pic>
      <p:sp>
        <p:nvSpPr>
          <p:cNvPr id="15" name="矩形 14"/>
          <p:cNvSpPr/>
          <p:nvPr/>
        </p:nvSpPr>
        <p:spPr>
          <a:xfrm>
            <a:off x="-26987" y="-38100"/>
            <a:ext cx="9197975" cy="5197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80135" rIns="1080135" anchor="ctr"/>
          <a:lstStyle/>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5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声  明</a:t>
            </a: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endParaRPr>
          </a:p>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 本文件仅用于个人学习、研究或欣赏，以及其他非商业性或非盈利性用途，但同时应遵守著作权法及其他相关法律的规定，不得侵犯本公司及相关权利人的合法权利。</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 除此以外，将本文件任何内容用于其他用途时，应获得授权，如发现未经授权用于商业或盈利用途将追究侵权者的法律责任。</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武汉天成贵龙文化传播有限公司</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湖北山河律师事务所</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
        <p:nvSpPr>
          <p:cNvPr id="2" name="矩形 1"/>
          <p:cNvSpPr/>
          <p:nvPr/>
        </p:nvSpPr>
        <p:spPr>
          <a:xfrm>
            <a:off x="-26987" y="-38100"/>
            <a:ext cx="9197975" cy="5197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80135" rIns="1080135" anchor="ctr"/>
          <a:lstStyle/>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声  明</a:t>
            </a: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 本文件仅用于个人学习、研究或欣赏，以及其他非商业性或非盈利性用途，但同时应遵守著作权法及其他相关法律的规定，不得侵犯本司及相关权利人的合法权利。</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 除此以外，将本文件任何内容用于其他用途时，应获得授权，如发现未经授权用于商业或盈利用途将追究侵权者的法律责任。</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武汉天成贵龙文化传播有限公司</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湖北山河律师事务所</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28.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8.png"/><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5pPr>
      <a:lvl6pPr marL="4572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6pPr>
      <a:lvl7pPr marL="9144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7pPr>
      <a:lvl8pPr marL="13716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8pPr>
      <a:lvl9pPr marL="18288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7.png"/><Relationship Id="rId1" Type="http://schemas.openxmlformats.org/officeDocument/2006/relationships/image" Target="../media/image46.e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9.png"/><Relationship Id="rId1"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1.png"/><Relationship Id="rId1" Type="http://schemas.openxmlformats.org/officeDocument/2006/relationships/image" Target="../media/image5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4.bin"/><Relationship Id="rId8" Type="http://schemas.openxmlformats.org/officeDocument/2006/relationships/image" Target="../media/image39.wmf"/><Relationship Id="rId7" Type="http://schemas.openxmlformats.org/officeDocument/2006/relationships/oleObject" Target="../embeddings/oleObject3.bin"/><Relationship Id="rId6" Type="http://schemas.openxmlformats.org/officeDocument/2006/relationships/image" Target="../media/image38.wmf"/><Relationship Id="rId5" Type="http://schemas.openxmlformats.org/officeDocument/2006/relationships/oleObject" Target="../embeddings/oleObject2.bin"/><Relationship Id="rId4" Type="http://schemas.openxmlformats.org/officeDocument/2006/relationships/image" Target="../media/image37.wmf"/><Relationship Id="rId3" Type="http://schemas.openxmlformats.org/officeDocument/2006/relationships/oleObject" Target="../embeddings/oleObject1.bin"/><Relationship Id="rId2" Type="http://schemas.openxmlformats.org/officeDocument/2006/relationships/image" Target="../media/image36.png"/><Relationship Id="rId14" Type="http://schemas.openxmlformats.org/officeDocument/2006/relationships/vmlDrawing" Target="../drawings/vmlDrawing1.vml"/><Relationship Id="rId13" Type="http://schemas.openxmlformats.org/officeDocument/2006/relationships/slideLayout" Target="../slideLayouts/slideLayout3.xml"/><Relationship Id="rId12" Type="http://schemas.openxmlformats.org/officeDocument/2006/relationships/image" Target="../media/image41.wmf"/><Relationship Id="rId11" Type="http://schemas.openxmlformats.org/officeDocument/2006/relationships/oleObject" Target="../embeddings/oleObject5.bin"/><Relationship Id="rId10" Type="http://schemas.openxmlformats.org/officeDocument/2006/relationships/image" Target="../media/image40.wmf"/><Relationship Id="rId1"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3.png"/><Relationship Id="rId1" Type="http://schemas.openxmlformats.org/officeDocument/2006/relationships/image" Target="../media/image4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5.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304925" y="1491630"/>
            <a:ext cx="6535738" cy="1822165"/>
          </a:xfrm>
          <a:prstGeom prst="rect">
            <a:avLst/>
          </a:prstGeom>
          <a:noFill/>
        </p:spPr>
        <p:txBody>
          <a:bodyPr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mn-lt"/>
                <a:ea typeface="+mn-ea"/>
                <a:cs typeface="+mn-ea"/>
              </a:rPr>
              <a:t>第</a:t>
            </a:r>
            <a:r>
              <a:rPr kumimoji="0" lang="en-US" altLang="zh-CN" sz="4000" b="1" i="0" u="none" strike="noStrike" kern="1200" cap="none" spc="0" normalizeH="0" baseline="0" noProof="0" dirty="0">
                <a:ln>
                  <a:noFill/>
                </a:ln>
                <a:solidFill>
                  <a:schemeClr val="tx1"/>
                </a:solidFill>
                <a:effectLst/>
                <a:uLnTx/>
                <a:uFillTx/>
                <a:latin typeface="+mn-lt"/>
                <a:ea typeface="+mn-ea"/>
                <a:cs typeface="+mn-ea"/>
              </a:rPr>
              <a:t>1</a:t>
            </a:r>
            <a:r>
              <a:rPr kumimoji="0" lang="zh-CN" altLang="en-US" sz="4000" b="1" i="0" u="none" strike="noStrike" kern="1200" cap="none" spc="0" normalizeH="0" baseline="0" noProof="0" dirty="0">
                <a:ln>
                  <a:noFill/>
                </a:ln>
                <a:solidFill>
                  <a:schemeClr val="tx1"/>
                </a:solidFill>
                <a:effectLst/>
                <a:uLnTx/>
                <a:uFillTx/>
                <a:latin typeface="+mn-lt"/>
                <a:ea typeface="+mn-ea"/>
                <a:cs typeface="+mn-ea"/>
              </a:rPr>
              <a:t>课时</a:t>
            </a:r>
            <a:endParaRPr kumimoji="0" lang="en-US" altLang="zh-CN" sz="4000" b="1" i="0" u="none" strike="noStrike" kern="1200" cap="none" spc="0" normalizeH="0" baseline="0" noProof="0" dirty="0">
              <a:ln>
                <a:noFill/>
              </a:ln>
              <a:solidFill>
                <a:schemeClr val="tx1"/>
              </a:solidFill>
              <a:effectLst/>
              <a:uLnTx/>
              <a:uFillTx/>
              <a:latin typeface="+mn-lt"/>
              <a:ea typeface="+mn-ea"/>
              <a:cs typeface="+mn-ea"/>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mn-lt"/>
                <a:ea typeface="+mn-ea"/>
                <a:cs typeface="+mn-ea"/>
              </a:rPr>
              <a:t>平行四边形的判定定理</a:t>
            </a:r>
            <a:r>
              <a:rPr kumimoji="0" lang="en-US" altLang="zh-CN" sz="4000" b="1" i="0" u="none" strike="noStrike" kern="1200" cap="none" spc="0" normalizeH="0" baseline="0" noProof="0" dirty="0">
                <a:ln>
                  <a:noFill/>
                </a:ln>
                <a:solidFill>
                  <a:schemeClr val="tx1"/>
                </a:solidFill>
                <a:effectLst/>
                <a:uLnTx/>
                <a:uFillTx/>
                <a:latin typeface="+mn-lt"/>
                <a:ea typeface="+mn-ea"/>
                <a:cs typeface="+mn-ea"/>
              </a:rPr>
              <a:t>1</a:t>
            </a:r>
            <a:r>
              <a:rPr kumimoji="0" lang="zh-CN" altLang="en-US" sz="4000" b="1" i="0" u="none" strike="noStrike" kern="1200" cap="none" spc="0" normalizeH="0" baseline="0" noProof="0" dirty="0">
                <a:ln>
                  <a:noFill/>
                </a:ln>
                <a:solidFill>
                  <a:schemeClr val="tx1"/>
                </a:solidFill>
                <a:effectLst/>
                <a:uLnTx/>
                <a:uFillTx/>
                <a:latin typeface="+mn-lt"/>
                <a:ea typeface="+mn-ea"/>
                <a:cs typeface="+mn-ea"/>
              </a:rPr>
              <a:t>，</a:t>
            </a:r>
            <a:r>
              <a:rPr kumimoji="0" lang="en-US" altLang="zh-CN" sz="4000" b="1" i="0" u="none" strike="noStrike" kern="1200" cap="none" spc="0" normalizeH="0" baseline="0" noProof="0" dirty="0">
                <a:ln>
                  <a:noFill/>
                </a:ln>
                <a:solidFill>
                  <a:schemeClr val="tx1"/>
                </a:solidFill>
                <a:effectLst/>
                <a:uLnTx/>
                <a:uFillTx/>
                <a:latin typeface="+mn-lt"/>
                <a:ea typeface="+mn-ea"/>
                <a:cs typeface="+mn-ea"/>
              </a:rPr>
              <a:t>2</a:t>
            </a:r>
            <a:endParaRPr kumimoji="0" lang="zh-CN" altLang="en-US" sz="4000" b="1" i="0" u="none" strike="noStrike" kern="1200" cap="none" spc="0" normalizeH="0" baseline="0" noProof="0" dirty="0">
              <a:ln>
                <a:noFill/>
              </a:ln>
              <a:solidFill>
                <a:schemeClr val="tx1"/>
              </a:solidFill>
              <a:effectLst/>
              <a:uLnTx/>
              <a:uFillTx/>
              <a:latin typeface="+mn-lt"/>
              <a:ea typeface="+mn-ea"/>
              <a:cs typeface="+mn-ea"/>
            </a:endParaRPr>
          </a:p>
        </p:txBody>
      </p:sp>
      <p:sp>
        <p:nvSpPr>
          <p:cNvPr id="4" name="矩形 3"/>
          <p:cNvSpPr/>
          <p:nvPr/>
        </p:nvSpPr>
        <p:spPr>
          <a:xfrm>
            <a:off x="1588" y="42863"/>
            <a:ext cx="2160588" cy="368300"/>
          </a:xfrm>
          <a:prstGeom prst="rect">
            <a:avLst/>
          </a:prstGeom>
          <a:noFill/>
        </p:spPr>
        <p:txBody>
          <a:bodyPr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lt"/>
                <a:ea typeface="+mn-ea"/>
                <a:cs typeface="+mn-ea"/>
              </a:rPr>
              <a:t>湘教</a:t>
            </a:r>
            <a:r>
              <a:rPr kumimoji="0" lang="en-US" altLang="zh-CN" sz="1800" b="1" i="0" u="none" strike="noStrike" kern="1200" cap="none" spc="0" normalizeH="0" baseline="0" noProof="0" dirty="0">
                <a:ln>
                  <a:noFill/>
                </a:ln>
                <a:solidFill>
                  <a:schemeClr val="tx1"/>
                </a:solidFill>
                <a:effectLst/>
                <a:uLnTx/>
                <a:uFillTx/>
                <a:latin typeface="+mn-lt"/>
                <a:ea typeface="+mn-ea"/>
                <a:cs typeface="+mn-ea"/>
              </a:rPr>
              <a:t>·</a:t>
            </a:r>
            <a:r>
              <a:rPr kumimoji="0" lang="zh-CN" altLang="en-US" sz="1800" b="1" i="0" u="none" strike="noStrike" kern="1200" cap="none" spc="0" normalizeH="0" baseline="0" noProof="0" dirty="0">
                <a:ln>
                  <a:noFill/>
                </a:ln>
                <a:solidFill>
                  <a:schemeClr val="tx1"/>
                </a:solidFill>
                <a:effectLst/>
                <a:uLnTx/>
                <a:uFillTx/>
                <a:latin typeface="+mn-lt"/>
                <a:ea typeface="+mn-ea"/>
                <a:cs typeface="+mn-ea"/>
              </a:rPr>
              <a:t>八年级下册</a:t>
            </a:r>
            <a:endParaRPr kumimoji="0" lang="zh-CN" altLang="en-US" sz="1800" b="1" i="0" u="none" strike="noStrike" kern="1200" cap="none" spc="0" normalizeH="0" baseline="0" noProof="0" dirty="0">
              <a:ln>
                <a:noFill/>
              </a:ln>
              <a:solidFill>
                <a:schemeClr val="tx1"/>
              </a:solidFill>
              <a:effectLst/>
              <a:uLnTx/>
              <a:uFillTx/>
              <a:latin typeface="+mn-lt"/>
              <a:ea typeface="+mn-ea"/>
              <a:cs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611823" y="1851923"/>
            <a:ext cx="6336638" cy="3118485"/>
          </a:xfrm>
          <a:prstGeom prst="rect">
            <a:avLst/>
          </a:prstGeom>
          <a:noFill/>
          <a:ln w="9525">
            <a:noFill/>
          </a:ln>
        </p:spPr>
        <p:txBody>
          <a:bodyPr wrap="square">
            <a:spAutoFit/>
          </a:bodyPr>
          <a:lstStyle/>
          <a:p>
            <a:pPr eaLnBrk="1" hangingPunct="1">
              <a:lnSpc>
                <a:spcPct val="120000"/>
              </a:lnSpc>
              <a:spcBef>
                <a:spcPct val="20000"/>
              </a:spcBef>
            </a:pPr>
            <a:r>
              <a:rPr lang="zh-CN" altLang="en-US" sz="2400" b="1" dirty="0">
                <a:solidFill>
                  <a:srgbClr val="00B0F0"/>
                </a:solidFill>
                <a:latin typeface="Times New Roman" panose="02020603050405020304" pitchFamily="18" charset="0"/>
              </a:rPr>
              <a:t>证明</a:t>
            </a:r>
            <a:r>
              <a:rPr lang="en-US" altLang="zh-CN" sz="2400" b="1" dirty="0">
                <a:solidFill>
                  <a:srgbClr val="FF3399"/>
                </a:solidFill>
                <a:latin typeface="Times New Roman" panose="02020603050405020304" pitchFamily="18" charset="0"/>
              </a:rPr>
              <a:t>  </a:t>
            </a:r>
            <a:r>
              <a:rPr lang="zh-CN" altLang="en-US" sz="2400" b="1" dirty="0">
                <a:solidFill>
                  <a:srgbClr val="FF3399"/>
                </a:solidFill>
                <a:latin typeface="Times New Roman" panose="02020603050405020304" pitchFamily="18" charset="0"/>
              </a:rPr>
              <a:t>因为</a:t>
            </a:r>
            <a:r>
              <a:rPr lang="zh-CN" altLang="en-US" sz="2400" b="1" dirty="0">
                <a:solidFill>
                  <a:srgbClr val="FF3399"/>
                </a:solidFill>
              </a:rPr>
              <a:t>四边形</a:t>
            </a:r>
            <a:r>
              <a:rPr lang="en-US" altLang="zh-CN" sz="2400" b="1" i="1" dirty="0">
                <a:solidFill>
                  <a:srgbClr val="FF3399"/>
                </a:solidFill>
              </a:rPr>
              <a:t>ABCD</a:t>
            </a:r>
            <a:r>
              <a:rPr lang="zh-CN" altLang="en-US" sz="2400" b="1" dirty="0">
                <a:solidFill>
                  <a:srgbClr val="FF3399"/>
                </a:solidFill>
              </a:rPr>
              <a:t>是平行四边形，</a:t>
            </a:r>
            <a:endParaRPr lang="en-US" altLang="zh-CN" sz="2400" b="1" dirty="0">
              <a:solidFill>
                <a:srgbClr val="FF3399"/>
              </a:solidFill>
            </a:endParaRPr>
          </a:p>
          <a:p>
            <a:pPr eaLnBrk="1" hangingPunct="1">
              <a:lnSpc>
                <a:spcPct val="120000"/>
              </a:lnSpc>
              <a:spcBef>
                <a:spcPct val="20000"/>
              </a:spcBef>
            </a:pPr>
            <a:r>
              <a:rPr lang="zh-CN" altLang="en-US" sz="2400" b="1" dirty="0">
                <a:solidFill>
                  <a:srgbClr val="FF3399"/>
                </a:solidFill>
              </a:rPr>
              <a:t>所以</a:t>
            </a:r>
            <a:r>
              <a:rPr lang="zh-CN" altLang="en-US" sz="2400" b="1" dirty="0">
                <a:solidFill>
                  <a:srgbClr val="FF3399"/>
                </a:solidFill>
              </a:rPr>
              <a:t>∠</a:t>
            </a:r>
            <a:r>
              <a:rPr lang="en-US" altLang="zh-CN" sz="2400" b="1" i="1" dirty="0">
                <a:solidFill>
                  <a:srgbClr val="FF3399"/>
                </a:solidFill>
              </a:rPr>
              <a:t>A</a:t>
            </a:r>
            <a:r>
              <a:rPr lang="en-US" altLang="zh-CN" sz="2400" b="1" dirty="0">
                <a:solidFill>
                  <a:srgbClr val="FF3399"/>
                </a:solidFill>
              </a:rPr>
              <a:t>=∠</a:t>
            </a:r>
            <a:r>
              <a:rPr lang="en-US" altLang="zh-CN" sz="2400" b="1" i="1" dirty="0">
                <a:solidFill>
                  <a:srgbClr val="FF3399"/>
                </a:solidFill>
              </a:rPr>
              <a:t>C</a:t>
            </a:r>
            <a:r>
              <a:rPr lang="zh-CN" altLang="en-US" sz="2400" b="1" dirty="0">
                <a:solidFill>
                  <a:srgbClr val="FF3399"/>
                </a:solidFill>
              </a:rPr>
              <a:t>，</a:t>
            </a:r>
            <a:r>
              <a:rPr lang="en-US" altLang="zh-CN" sz="2400" b="1" i="1" dirty="0">
                <a:solidFill>
                  <a:srgbClr val="FF3399"/>
                </a:solidFill>
              </a:rPr>
              <a:t>AB</a:t>
            </a:r>
            <a:r>
              <a:rPr lang="en-US" altLang="zh-CN" sz="2400" b="1" dirty="0">
                <a:solidFill>
                  <a:srgbClr val="FF3399"/>
                </a:solidFill>
              </a:rPr>
              <a:t>=</a:t>
            </a:r>
            <a:r>
              <a:rPr lang="en-US" altLang="zh-CN" sz="2400" b="1" i="1" dirty="0">
                <a:solidFill>
                  <a:srgbClr val="FF3399"/>
                </a:solidFill>
              </a:rPr>
              <a:t>CD</a:t>
            </a:r>
            <a:r>
              <a:rPr lang="en-US" altLang="zh-CN" sz="2400" b="1" dirty="0">
                <a:solidFill>
                  <a:srgbClr val="FF3399"/>
                </a:solidFill>
              </a:rPr>
              <a:t>.</a:t>
            </a:r>
            <a:endParaRPr lang="en-US" altLang="zh-CN" sz="2400" b="1" dirty="0">
              <a:solidFill>
                <a:srgbClr val="FF3399"/>
              </a:solidFill>
            </a:endParaRPr>
          </a:p>
          <a:p>
            <a:pPr eaLnBrk="1" hangingPunct="1">
              <a:lnSpc>
                <a:spcPct val="120000"/>
              </a:lnSpc>
              <a:spcBef>
                <a:spcPct val="20000"/>
              </a:spcBef>
            </a:pPr>
            <a:r>
              <a:rPr lang="zh-CN" altLang="en-US" sz="2400" b="1" dirty="0">
                <a:solidFill>
                  <a:srgbClr val="FF3399"/>
                </a:solidFill>
              </a:rPr>
              <a:t>因为</a:t>
            </a:r>
            <a:r>
              <a:rPr lang="en-US" altLang="zh-CN" sz="2400" b="1" i="1" dirty="0">
                <a:solidFill>
                  <a:srgbClr val="FF3399"/>
                </a:solidFill>
              </a:rPr>
              <a:t>BF</a:t>
            </a:r>
            <a:r>
              <a:rPr lang="en-US" altLang="zh-CN" sz="2400" b="1" dirty="0">
                <a:solidFill>
                  <a:srgbClr val="FF3399"/>
                </a:solidFill>
              </a:rPr>
              <a:t>=</a:t>
            </a:r>
            <a:r>
              <a:rPr lang="en-US" altLang="zh-CN" sz="2400" b="1" i="1" dirty="0">
                <a:solidFill>
                  <a:srgbClr val="FF3399"/>
                </a:solidFill>
              </a:rPr>
              <a:t>DH</a:t>
            </a:r>
            <a:r>
              <a:rPr lang="zh-CN" altLang="en-US" sz="2400" b="1" dirty="0">
                <a:solidFill>
                  <a:srgbClr val="FF3399"/>
                </a:solidFill>
              </a:rPr>
              <a:t>，所以</a:t>
            </a:r>
            <a:r>
              <a:rPr lang="en-US" altLang="zh-CN" sz="2400" b="1" i="1" dirty="0">
                <a:solidFill>
                  <a:srgbClr val="FF3399"/>
                </a:solidFill>
              </a:rPr>
              <a:t>AF</a:t>
            </a:r>
            <a:r>
              <a:rPr lang="en-US" altLang="zh-CN" sz="2400" b="1" dirty="0">
                <a:solidFill>
                  <a:srgbClr val="FF3399"/>
                </a:solidFill>
              </a:rPr>
              <a:t>=</a:t>
            </a:r>
            <a:r>
              <a:rPr lang="en-US" altLang="zh-CN" sz="2400" b="1" i="1" dirty="0">
                <a:solidFill>
                  <a:srgbClr val="FF3399"/>
                </a:solidFill>
              </a:rPr>
              <a:t>CH</a:t>
            </a:r>
            <a:r>
              <a:rPr lang="en-US" altLang="zh-CN" sz="2400" b="1" dirty="0">
                <a:solidFill>
                  <a:srgbClr val="FF3399"/>
                </a:solidFill>
              </a:rPr>
              <a:t>.</a:t>
            </a:r>
            <a:endParaRPr lang="en-US" altLang="zh-CN" sz="2400" b="1" dirty="0">
              <a:solidFill>
                <a:srgbClr val="FF3399"/>
              </a:solidFill>
            </a:endParaRPr>
          </a:p>
          <a:p>
            <a:pPr eaLnBrk="1" hangingPunct="1">
              <a:lnSpc>
                <a:spcPct val="120000"/>
              </a:lnSpc>
              <a:spcBef>
                <a:spcPct val="20000"/>
              </a:spcBef>
            </a:pPr>
            <a:r>
              <a:rPr lang="zh-CN" altLang="en-US" sz="2400" b="1" dirty="0">
                <a:solidFill>
                  <a:srgbClr val="FF3399"/>
                </a:solidFill>
              </a:rPr>
              <a:t>又</a:t>
            </a:r>
            <a:r>
              <a:rPr lang="en-US" altLang="zh-CN" sz="2400" b="1" i="1" dirty="0">
                <a:solidFill>
                  <a:srgbClr val="FF3399"/>
                </a:solidFill>
              </a:rPr>
              <a:t>AE</a:t>
            </a:r>
            <a:r>
              <a:rPr lang="en-US" altLang="zh-CN" sz="2400" b="1" dirty="0">
                <a:solidFill>
                  <a:srgbClr val="FF3399"/>
                </a:solidFill>
              </a:rPr>
              <a:t>=</a:t>
            </a:r>
            <a:r>
              <a:rPr lang="en-US" altLang="zh-CN" sz="2400" b="1" i="1" dirty="0">
                <a:solidFill>
                  <a:srgbClr val="FF3399"/>
                </a:solidFill>
              </a:rPr>
              <a:t>CG</a:t>
            </a:r>
            <a:r>
              <a:rPr lang="zh-CN" altLang="en-US" sz="2400" b="1" dirty="0">
                <a:solidFill>
                  <a:srgbClr val="FF3399"/>
                </a:solidFill>
              </a:rPr>
              <a:t>，因此</a:t>
            </a:r>
            <a:r>
              <a:rPr lang="zh-CN" altLang="en-US" sz="2400" b="1" dirty="0">
                <a:solidFill>
                  <a:srgbClr val="FF3399"/>
                </a:solidFill>
              </a:rPr>
              <a:t>△</a:t>
            </a:r>
            <a:r>
              <a:rPr lang="en-US" altLang="zh-CN" sz="2400" b="1" i="1" dirty="0">
                <a:solidFill>
                  <a:srgbClr val="FF3399"/>
                </a:solidFill>
              </a:rPr>
              <a:t>AFE</a:t>
            </a:r>
            <a:r>
              <a:rPr lang="en-US" altLang="zh-CN" sz="2400" b="1" dirty="0">
                <a:solidFill>
                  <a:srgbClr val="FF3399"/>
                </a:solidFill>
                <a:latin typeface="楷体" panose="02010609060101010101" pitchFamily="49" charset="-122"/>
              </a:rPr>
              <a:t>≌</a:t>
            </a:r>
            <a:r>
              <a:rPr lang="en-US" altLang="zh-CN" sz="2400" b="1" dirty="0">
                <a:solidFill>
                  <a:srgbClr val="FF3399"/>
                </a:solidFill>
              </a:rPr>
              <a:t>△</a:t>
            </a:r>
            <a:r>
              <a:rPr lang="en-US" altLang="zh-CN" sz="2400" b="1" i="1" dirty="0">
                <a:solidFill>
                  <a:srgbClr val="FF3399"/>
                </a:solidFill>
              </a:rPr>
              <a:t>CHG</a:t>
            </a:r>
            <a:r>
              <a:rPr lang="zh-CN" altLang="en-US" sz="2400" b="1" dirty="0">
                <a:solidFill>
                  <a:srgbClr val="FF3399"/>
                </a:solidFill>
              </a:rPr>
              <a:t>（边角边），</a:t>
            </a:r>
            <a:endParaRPr lang="en-US" altLang="zh-CN" sz="2400" b="1" dirty="0">
              <a:solidFill>
                <a:srgbClr val="FF3399"/>
              </a:solidFill>
            </a:endParaRPr>
          </a:p>
          <a:p>
            <a:pPr eaLnBrk="1" hangingPunct="1">
              <a:lnSpc>
                <a:spcPct val="120000"/>
              </a:lnSpc>
              <a:spcBef>
                <a:spcPct val="20000"/>
              </a:spcBef>
            </a:pPr>
            <a:r>
              <a:rPr lang="zh-CN" altLang="en-US" sz="2400" b="1" dirty="0">
                <a:solidFill>
                  <a:srgbClr val="FF3399"/>
                </a:solidFill>
              </a:rPr>
              <a:t>从而</a:t>
            </a:r>
            <a:r>
              <a:rPr lang="en-US" altLang="zh-CN" sz="2400" b="1" i="1" dirty="0">
                <a:solidFill>
                  <a:srgbClr val="FF3399"/>
                </a:solidFill>
              </a:rPr>
              <a:t>EF</a:t>
            </a:r>
            <a:r>
              <a:rPr lang="en-US" altLang="zh-CN" sz="2400" b="1" dirty="0">
                <a:solidFill>
                  <a:srgbClr val="FF3399"/>
                </a:solidFill>
              </a:rPr>
              <a:t>=</a:t>
            </a:r>
            <a:r>
              <a:rPr lang="en-US" altLang="zh-CN" sz="2400" b="1" i="1" dirty="0">
                <a:solidFill>
                  <a:srgbClr val="FF3399"/>
                </a:solidFill>
              </a:rPr>
              <a:t>GH</a:t>
            </a:r>
            <a:r>
              <a:rPr lang="en-US" altLang="zh-CN" sz="2400" b="1" dirty="0">
                <a:solidFill>
                  <a:srgbClr val="FF3399"/>
                </a:solidFill>
              </a:rPr>
              <a:t>.  </a:t>
            </a:r>
            <a:endParaRPr lang="en-US" altLang="zh-CN" sz="2400" b="1" dirty="0">
              <a:solidFill>
                <a:srgbClr val="FF3399"/>
              </a:solidFill>
            </a:endParaRPr>
          </a:p>
          <a:p>
            <a:pPr eaLnBrk="1" hangingPunct="1">
              <a:lnSpc>
                <a:spcPct val="120000"/>
              </a:lnSpc>
              <a:spcBef>
                <a:spcPct val="20000"/>
              </a:spcBef>
            </a:pPr>
            <a:r>
              <a:rPr lang="zh-CN" altLang="en-US" sz="2400" b="1" dirty="0">
                <a:solidFill>
                  <a:srgbClr val="FF3399"/>
                </a:solidFill>
              </a:rPr>
              <a:t>所以</a:t>
            </a:r>
            <a:r>
              <a:rPr lang="zh-CN" altLang="en-US" sz="2400" b="1" dirty="0">
                <a:solidFill>
                  <a:srgbClr val="FF3399"/>
                </a:solidFill>
              </a:rPr>
              <a:t>四边形</a:t>
            </a:r>
            <a:r>
              <a:rPr lang="en-US" altLang="zh-CN" sz="2400" b="1" i="1" dirty="0">
                <a:solidFill>
                  <a:srgbClr val="FF3399"/>
                </a:solidFill>
              </a:rPr>
              <a:t>EFGH</a:t>
            </a:r>
            <a:r>
              <a:rPr lang="zh-CN" altLang="en-US" sz="2400" b="1" dirty="0">
                <a:solidFill>
                  <a:srgbClr val="FF3399"/>
                </a:solidFill>
              </a:rPr>
              <a:t>是平行四边形</a:t>
            </a:r>
            <a:r>
              <a:rPr lang="en-US" altLang="zh-CN" sz="2400" b="1" dirty="0">
                <a:solidFill>
                  <a:srgbClr val="FF3399"/>
                </a:solidFill>
                <a:latin typeface="Times New Roman" panose="02020603050405020304" pitchFamily="18" charset="0"/>
              </a:rPr>
              <a:t>.</a:t>
            </a:r>
            <a:endParaRPr lang="zh-CN" altLang="en-US" sz="2400" b="1" dirty="0">
              <a:solidFill>
                <a:srgbClr val="FF3399"/>
              </a:solidFill>
              <a:latin typeface="Times New Roman" panose="02020603050405020304" pitchFamily="18" charset="0"/>
            </a:endParaRPr>
          </a:p>
        </p:txBody>
      </p:sp>
      <p:sp>
        <p:nvSpPr>
          <p:cNvPr id="26626" name="文本框 2"/>
          <p:cNvSpPr txBox="1"/>
          <p:nvPr/>
        </p:nvSpPr>
        <p:spPr>
          <a:xfrm>
            <a:off x="827089" y="195486"/>
            <a:ext cx="6985272" cy="1684244"/>
          </a:xfrm>
          <a:prstGeom prst="rect">
            <a:avLst/>
          </a:prstGeom>
          <a:noFill/>
          <a:ln w="9525">
            <a:noFill/>
          </a:ln>
        </p:spPr>
        <p:txBody>
          <a:bodyPr wrap="square" anchor="t" anchorCtr="0">
            <a:spAutoFit/>
          </a:bodyPr>
          <a:lstStyle/>
          <a:p>
            <a:pPr eaLnBrk="1" hangingPunct="1">
              <a:lnSpc>
                <a:spcPct val="150000"/>
              </a:lnSpc>
            </a:pPr>
            <a:r>
              <a:rPr lang="zh-CN" altLang="en-US" sz="2400" b="1" dirty="0">
                <a:solidFill>
                  <a:srgbClr val="00B0F0"/>
                </a:solidFill>
                <a:latin typeface="Times New Roman" panose="02020603050405020304" pitchFamily="18" charset="0"/>
                <a:ea typeface="黑体" panose="02010609060101010101" charset="-122"/>
              </a:rPr>
              <a:t>例</a:t>
            </a:r>
            <a:r>
              <a:rPr lang="en-US" altLang="zh-CN" sz="2400" b="1" dirty="0">
                <a:solidFill>
                  <a:srgbClr val="00B0F0"/>
                </a:solidFill>
                <a:latin typeface="Times New Roman" panose="02020603050405020304" pitchFamily="18" charset="0"/>
                <a:ea typeface="黑体" panose="02010609060101010101" charset="-122"/>
              </a:rPr>
              <a:t>6</a:t>
            </a:r>
            <a:r>
              <a:rPr lang="en-US" altLang="zh-CN" sz="2400" b="1" dirty="0">
                <a:latin typeface="Times New Roman" panose="02020603050405020304" pitchFamily="18" charset="0"/>
                <a:ea typeface="黑体" panose="02010609060101010101" charset="-122"/>
              </a:rPr>
              <a:t>  </a:t>
            </a:r>
            <a:r>
              <a:rPr lang="zh-CN" altLang="en-US" sz="2400" b="1" dirty="0">
                <a:latin typeface="Times New Roman" panose="02020603050405020304" pitchFamily="18" charset="0"/>
                <a:ea typeface="黑体" panose="02010609060101010101" charset="-122"/>
              </a:rPr>
              <a:t>如图，</a:t>
            </a:r>
            <a:r>
              <a:rPr lang="en-US" altLang="zh-CN" sz="2400" b="1" i="1" dirty="0">
                <a:latin typeface="Times New Roman" panose="02020603050405020304" pitchFamily="18" charset="0"/>
                <a:ea typeface="黑体" panose="02010609060101010101" charset="-122"/>
              </a:rPr>
              <a:t>E</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F</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G</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H</a:t>
            </a:r>
            <a:r>
              <a:rPr lang="zh-CN" altLang="en-US" sz="2400" b="1" dirty="0">
                <a:latin typeface="Times New Roman" panose="02020603050405020304" pitchFamily="18" charset="0"/>
                <a:ea typeface="黑体" panose="02010609060101010101" charset="-122"/>
              </a:rPr>
              <a:t>分别是</a:t>
            </a:r>
            <a:r>
              <a:rPr lang="zh-CN" altLang="en-US" sz="2400" b="1" i="1" dirty="0">
                <a:latin typeface="Times New Roman" panose="02020603050405020304" pitchFamily="18" charset="0"/>
                <a:ea typeface="黑体" panose="02010609060101010101" charset="-122"/>
              </a:rPr>
              <a:t>□ </a:t>
            </a:r>
            <a:r>
              <a:rPr lang="en-US" altLang="zh-CN" sz="2400" b="1" i="1" dirty="0">
                <a:latin typeface="Times New Roman" panose="02020603050405020304" pitchFamily="18" charset="0"/>
                <a:ea typeface="黑体" panose="02010609060101010101" charset="-122"/>
              </a:rPr>
              <a:t>ABCD </a:t>
            </a:r>
            <a:r>
              <a:rPr lang="zh-CN" altLang="en-US" sz="2400" b="1" dirty="0">
                <a:latin typeface="Times New Roman" panose="02020603050405020304" pitchFamily="18" charset="0"/>
                <a:ea typeface="黑体" panose="02010609060101010101" charset="-122"/>
              </a:rPr>
              <a:t>的边</a:t>
            </a:r>
            <a:r>
              <a:rPr lang="en-US" altLang="zh-CN" sz="2400" b="1" i="1" dirty="0">
                <a:latin typeface="Times New Roman" panose="02020603050405020304" pitchFamily="18" charset="0"/>
                <a:ea typeface="黑体" panose="02010609060101010101" charset="-122"/>
              </a:rPr>
              <a:t>AD</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AB</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BC</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CD</a:t>
            </a:r>
            <a:r>
              <a:rPr lang="zh-CN" altLang="en-US" sz="2400" b="1" dirty="0">
                <a:latin typeface="Times New Roman" panose="02020603050405020304" pitchFamily="18" charset="0"/>
                <a:ea typeface="黑体" panose="02010609060101010101" charset="-122"/>
              </a:rPr>
              <a:t>上的点，且</a:t>
            </a:r>
            <a:r>
              <a:rPr lang="en-US" altLang="zh-CN" sz="2400" b="1" i="1" dirty="0">
                <a:latin typeface="Times New Roman" panose="02020603050405020304" pitchFamily="18" charset="0"/>
                <a:ea typeface="黑体" panose="02010609060101010101" charset="-122"/>
              </a:rPr>
              <a:t>AE</a:t>
            </a:r>
            <a:r>
              <a:rPr lang="en-US" altLang="zh-CN"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CG</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BF</a:t>
            </a:r>
            <a:r>
              <a:rPr lang="en-US" altLang="zh-CN"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DH</a:t>
            </a:r>
            <a:r>
              <a:rPr lang="en-US" altLang="zh-CN" sz="2400" b="1" dirty="0">
                <a:latin typeface="Times New Roman" panose="02020603050405020304" pitchFamily="18" charset="0"/>
                <a:ea typeface="黑体" panose="02010609060101010101" charset="-122"/>
              </a:rPr>
              <a:t>.</a:t>
            </a:r>
            <a:endParaRPr lang="en-US" altLang="zh-CN" sz="2400" b="1" dirty="0">
              <a:latin typeface="Times New Roman" panose="02020603050405020304" pitchFamily="18" charset="0"/>
              <a:ea typeface="黑体" panose="02010609060101010101" charset="-122"/>
            </a:endParaRPr>
          </a:p>
          <a:p>
            <a:pPr eaLnBrk="1" hangingPunct="1">
              <a:lnSpc>
                <a:spcPct val="150000"/>
              </a:lnSpc>
            </a:pPr>
            <a:r>
              <a:rPr lang="zh-CN" altLang="en-US" sz="2400" b="1" dirty="0">
                <a:latin typeface="Times New Roman" panose="02020603050405020304" pitchFamily="18" charset="0"/>
                <a:ea typeface="黑体" panose="02010609060101010101" charset="-122"/>
              </a:rPr>
              <a:t>求证：四边形</a:t>
            </a:r>
            <a:r>
              <a:rPr lang="en-US" altLang="zh-CN" sz="2400" b="1" i="1" dirty="0">
                <a:latin typeface="Times New Roman" panose="02020603050405020304" pitchFamily="18" charset="0"/>
                <a:ea typeface="黑体" panose="02010609060101010101" charset="-122"/>
              </a:rPr>
              <a:t>EFGH</a:t>
            </a:r>
            <a:r>
              <a:rPr lang="zh-CN" altLang="en-US" sz="2400" b="1" dirty="0">
                <a:latin typeface="Times New Roman" panose="02020603050405020304" pitchFamily="18" charset="0"/>
                <a:ea typeface="黑体" panose="02010609060101010101" charset="-122"/>
              </a:rPr>
              <a:t>是平行四边形</a:t>
            </a:r>
            <a:r>
              <a:rPr lang="en-US" altLang="zh-CN" sz="2400" b="1" dirty="0">
                <a:latin typeface="Times New Roman" panose="02020603050405020304" pitchFamily="18" charset="0"/>
                <a:ea typeface="黑体" panose="02010609060101010101" charset="-122"/>
              </a:rPr>
              <a:t>.</a:t>
            </a:r>
            <a:endParaRPr lang="zh-CN" altLang="en-US" sz="2400" b="1" dirty="0">
              <a:latin typeface="Times New Roman" panose="02020603050405020304" pitchFamily="18" charset="0"/>
              <a:ea typeface="黑体" panose="02010609060101010101" charset="-122"/>
            </a:endParaRPr>
          </a:p>
        </p:txBody>
      </p:sp>
      <p:grpSp>
        <p:nvGrpSpPr>
          <p:cNvPr id="15" name="组合 14"/>
          <p:cNvGrpSpPr/>
          <p:nvPr/>
        </p:nvGrpSpPr>
        <p:grpSpPr>
          <a:xfrm>
            <a:off x="5358626" y="1646947"/>
            <a:ext cx="3525160" cy="1716267"/>
            <a:chOff x="5220915" y="2194722"/>
            <a:chExt cx="3525160" cy="1716267"/>
          </a:xfrm>
        </p:grpSpPr>
        <p:sp>
          <p:nvSpPr>
            <p:cNvPr id="3" name="平行四边形 2"/>
            <p:cNvSpPr/>
            <p:nvPr/>
          </p:nvSpPr>
          <p:spPr>
            <a:xfrm>
              <a:off x="5534242" y="2571750"/>
              <a:ext cx="2782670" cy="952988"/>
            </a:xfrm>
            <a:prstGeom prst="parallelogram">
              <a:avLst>
                <a:gd name="adj" fmla="val 71833"/>
              </a:avLst>
            </a:prstGeom>
            <a:noFill/>
            <a:ln w="19050">
              <a:solidFill>
                <a:srgbClr val="1E51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rot="20252632" flipH="1">
              <a:off x="6122777" y="2545884"/>
              <a:ext cx="1593514" cy="1013943"/>
            </a:xfrm>
            <a:prstGeom prst="parallelogram">
              <a:avLst>
                <a:gd name="adj" fmla="val 75823"/>
              </a:avLst>
            </a:prstGeom>
            <a:noFill/>
            <a:ln w="19050">
              <a:solidFill>
                <a:srgbClr val="1E51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 Box 8"/>
            <p:cNvSpPr txBox="1"/>
            <p:nvPr/>
          </p:nvSpPr>
          <p:spPr>
            <a:xfrm>
              <a:off x="5220915" y="3304927"/>
              <a:ext cx="685800" cy="430887"/>
            </a:xfrm>
            <a:prstGeom prst="rect">
              <a:avLst/>
            </a:prstGeom>
            <a:noFill/>
            <a:ln w="9525">
              <a:noFill/>
            </a:ln>
          </p:spPr>
          <p:txBody>
            <a:bodyPr>
              <a:spAutoFit/>
            </a:bodyPr>
            <a:lstStyle/>
            <a:p>
              <a:pPr eaLnBrk="1" hangingPunct="1">
                <a:spcBef>
                  <a:spcPct val="50000"/>
                </a:spcBef>
              </a:pPr>
              <a:r>
                <a:rPr lang="en-US" altLang="zh-CN" sz="2200" b="1" i="1" dirty="0">
                  <a:latin typeface="Times New Roman" panose="02020603050405020304" pitchFamily="18" charset="0"/>
                  <a:ea typeface="宋体" panose="02010600030101010101" pitchFamily="2" charset="-122"/>
                </a:rPr>
                <a:t>B</a:t>
              </a:r>
              <a:endParaRPr lang="en-US" altLang="zh-CN" sz="2200" b="1" i="1" dirty="0">
                <a:latin typeface="Times New Roman" panose="02020603050405020304" pitchFamily="18" charset="0"/>
                <a:ea typeface="宋体" panose="02010600030101010101" pitchFamily="2" charset="-122"/>
              </a:endParaRPr>
            </a:p>
          </p:txBody>
        </p:sp>
        <p:sp>
          <p:nvSpPr>
            <p:cNvPr id="8" name="Text Box 9"/>
            <p:cNvSpPr txBox="1"/>
            <p:nvPr/>
          </p:nvSpPr>
          <p:spPr>
            <a:xfrm>
              <a:off x="7595815" y="3304927"/>
              <a:ext cx="685800" cy="430887"/>
            </a:xfrm>
            <a:prstGeom prst="rect">
              <a:avLst/>
            </a:prstGeom>
            <a:noFill/>
            <a:ln w="9525">
              <a:noFill/>
            </a:ln>
          </p:spPr>
          <p:txBody>
            <a:bodyPr>
              <a:spAutoFit/>
            </a:bodyPr>
            <a:lstStyle/>
            <a:p>
              <a:pPr eaLnBrk="1" hangingPunct="1">
                <a:spcBef>
                  <a:spcPct val="50000"/>
                </a:spcBef>
              </a:pPr>
              <a:r>
                <a:rPr lang="en-US" altLang="zh-CN" sz="2200" b="1" i="1" dirty="0">
                  <a:latin typeface="Times New Roman" panose="02020603050405020304" pitchFamily="18" charset="0"/>
                  <a:ea typeface="宋体" panose="02010600030101010101" pitchFamily="2" charset="-122"/>
                </a:rPr>
                <a:t>C</a:t>
              </a:r>
              <a:endParaRPr lang="en-US" altLang="zh-CN" sz="2200" b="1" i="1" dirty="0">
                <a:latin typeface="Times New Roman" panose="02020603050405020304" pitchFamily="18" charset="0"/>
                <a:ea typeface="宋体" panose="02010600030101010101" pitchFamily="2" charset="-122"/>
              </a:endParaRPr>
            </a:p>
          </p:txBody>
        </p:sp>
        <p:sp>
          <p:nvSpPr>
            <p:cNvPr id="9" name="Text Box 8"/>
            <p:cNvSpPr txBox="1"/>
            <p:nvPr/>
          </p:nvSpPr>
          <p:spPr>
            <a:xfrm>
              <a:off x="5868144" y="2284879"/>
              <a:ext cx="432048" cy="430887"/>
            </a:xfrm>
            <a:prstGeom prst="rect">
              <a:avLst/>
            </a:prstGeom>
            <a:noFill/>
            <a:ln w="9525">
              <a:noFill/>
            </a:ln>
          </p:spPr>
          <p:txBody>
            <a:bodyPr wrap="square">
              <a:spAutoFit/>
            </a:bodyPr>
            <a:lstStyle/>
            <a:p>
              <a:pPr eaLnBrk="1" hangingPunct="1">
                <a:spcBef>
                  <a:spcPct val="50000"/>
                </a:spcBef>
              </a:pPr>
              <a:r>
                <a:rPr lang="en-US" altLang="zh-CN" sz="2200" b="1" i="1" dirty="0">
                  <a:latin typeface="Times New Roman" panose="02020603050405020304" pitchFamily="18" charset="0"/>
                  <a:ea typeface="宋体" panose="02010600030101010101" pitchFamily="2" charset="-122"/>
                </a:rPr>
                <a:t>A</a:t>
              </a:r>
              <a:endParaRPr lang="en-US" altLang="zh-CN" sz="2200" b="1" i="1" dirty="0">
                <a:latin typeface="Times New Roman" panose="02020603050405020304" pitchFamily="18" charset="0"/>
                <a:ea typeface="宋体" panose="02010600030101010101" pitchFamily="2" charset="-122"/>
              </a:endParaRPr>
            </a:p>
          </p:txBody>
        </p:sp>
        <p:sp>
          <p:nvSpPr>
            <p:cNvPr id="10" name="Text Box 9"/>
            <p:cNvSpPr txBox="1"/>
            <p:nvPr/>
          </p:nvSpPr>
          <p:spPr>
            <a:xfrm>
              <a:off x="8278688" y="2284879"/>
              <a:ext cx="467387" cy="430887"/>
            </a:xfrm>
            <a:prstGeom prst="rect">
              <a:avLst/>
            </a:prstGeom>
            <a:noFill/>
            <a:ln w="9525">
              <a:noFill/>
            </a:ln>
          </p:spPr>
          <p:txBody>
            <a:bodyPr wrap="square">
              <a:spAutoFit/>
            </a:bodyPr>
            <a:lstStyle/>
            <a:p>
              <a:pPr eaLnBrk="1" hangingPunct="1">
                <a:spcBef>
                  <a:spcPct val="50000"/>
                </a:spcBef>
              </a:pPr>
              <a:r>
                <a:rPr lang="en-US" altLang="zh-CN" sz="2200" b="1" i="1" dirty="0">
                  <a:latin typeface="Times New Roman" panose="02020603050405020304" pitchFamily="18" charset="0"/>
                  <a:ea typeface="宋体" panose="02010600030101010101" pitchFamily="2" charset="-122"/>
                </a:rPr>
                <a:t>D</a:t>
              </a:r>
              <a:endParaRPr lang="en-US" altLang="zh-CN" sz="2200" b="1" i="1" dirty="0">
                <a:latin typeface="Times New Roman" panose="02020603050405020304" pitchFamily="18" charset="0"/>
                <a:ea typeface="宋体" panose="02010600030101010101" pitchFamily="2" charset="-122"/>
              </a:endParaRPr>
            </a:p>
          </p:txBody>
        </p:sp>
        <p:sp>
          <p:nvSpPr>
            <p:cNvPr id="11" name="Text Box 8"/>
            <p:cNvSpPr txBox="1"/>
            <p:nvPr/>
          </p:nvSpPr>
          <p:spPr>
            <a:xfrm>
              <a:off x="6663750" y="2194722"/>
              <a:ext cx="432048" cy="430887"/>
            </a:xfrm>
            <a:prstGeom prst="rect">
              <a:avLst/>
            </a:prstGeom>
            <a:noFill/>
            <a:ln w="9525">
              <a:noFill/>
            </a:ln>
          </p:spPr>
          <p:txBody>
            <a:bodyPr wrap="square">
              <a:spAutoFit/>
            </a:bodyPr>
            <a:lstStyle/>
            <a:p>
              <a:pPr eaLnBrk="1" hangingPunct="1">
                <a:spcBef>
                  <a:spcPct val="50000"/>
                </a:spcBef>
              </a:pPr>
              <a:r>
                <a:rPr lang="en-US" altLang="zh-CN" sz="2200" b="1" i="1" dirty="0">
                  <a:latin typeface="Times New Roman" panose="02020603050405020304" pitchFamily="18" charset="0"/>
                  <a:ea typeface="宋体" panose="02010600030101010101" pitchFamily="2" charset="-122"/>
                </a:rPr>
                <a:t>E</a:t>
              </a:r>
              <a:endParaRPr lang="en-US" altLang="zh-CN" sz="2200" b="1" i="1" dirty="0">
                <a:latin typeface="Times New Roman" panose="02020603050405020304" pitchFamily="18" charset="0"/>
                <a:ea typeface="宋体" panose="02010600030101010101" pitchFamily="2" charset="-122"/>
              </a:endParaRPr>
            </a:p>
          </p:txBody>
        </p:sp>
        <p:sp>
          <p:nvSpPr>
            <p:cNvPr id="12" name="Text Box 8"/>
            <p:cNvSpPr txBox="1"/>
            <p:nvPr/>
          </p:nvSpPr>
          <p:spPr>
            <a:xfrm>
              <a:off x="5639862" y="2630068"/>
              <a:ext cx="432048" cy="430887"/>
            </a:xfrm>
            <a:prstGeom prst="rect">
              <a:avLst/>
            </a:prstGeom>
            <a:noFill/>
            <a:ln w="9525">
              <a:noFill/>
            </a:ln>
          </p:spPr>
          <p:txBody>
            <a:bodyPr wrap="square">
              <a:spAutoFit/>
            </a:bodyPr>
            <a:lstStyle/>
            <a:p>
              <a:pPr eaLnBrk="1" hangingPunct="1">
                <a:spcBef>
                  <a:spcPct val="50000"/>
                </a:spcBef>
              </a:pPr>
              <a:r>
                <a:rPr lang="en-US" altLang="zh-CN" sz="2200" b="1" i="1" dirty="0">
                  <a:latin typeface="Times New Roman" panose="02020603050405020304" pitchFamily="18" charset="0"/>
                  <a:ea typeface="宋体" panose="02010600030101010101" pitchFamily="2" charset="-122"/>
                </a:rPr>
                <a:t>F</a:t>
              </a:r>
              <a:endParaRPr lang="en-US" altLang="zh-CN" sz="2200" b="1" i="1" dirty="0">
                <a:latin typeface="Times New Roman" panose="02020603050405020304" pitchFamily="18" charset="0"/>
                <a:ea typeface="宋体" panose="02010600030101010101" pitchFamily="2" charset="-122"/>
              </a:endParaRPr>
            </a:p>
          </p:txBody>
        </p:sp>
        <p:sp>
          <p:nvSpPr>
            <p:cNvPr id="13" name="Text Box 8"/>
            <p:cNvSpPr txBox="1"/>
            <p:nvPr/>
          </p:nvSpPr>
          <p:spPr>
            <a:xfrm>
              <a:off x="6828105" y="3480102"/>
              <a:ext cx="432048" cy="430887"/>
            </a:xfrm>
            <a:prstGeom prst="rect">
              <a:avLst/>
            </a:prstGeom>
            <a:noFill/>
            <a:ln w="9525">
              <a:noFill/>
            </a:ln>
          </p:spPr>
          <p:txBody>
            <a:bodyPr wrap="square">
              <a:spAutoFit/>
            </a:bodyPr>
            <a:lstStyle/>
            <a:p>
              <a:pPr eaLnBrk="1" hangingPunct="1">
                <a:spcBef>
                  <a:spcPct val="50000"/>
                </a:spcBef>
              </a:pPr>
              <a:r>
                <a:rPr lang="en-US" altLang="zh-CN" sz="2200" b="1" i="1" dirty="0">
                  <a:latin typeface="Times New Roman" panose="02020603050405020304" pitchFamily="18" charset="0"/>
                  <a:ea typeface="宋体" panose="02010600030101010101" pitchFamily="2" charset="-122"/>
                </a:rPr>
                <a:t>G</a:t>
              </a:r>
              <a:endParaRPr lang="en-US" altLang="zh-CN" sz="2200" b="1" i="1" dirty="0">
                <a:latin typeface="Times New Roman" panose="02020603050405020304" pitchFamily="18" charset="0"/>
                <a:ea typeface="宋体" panose="02010600030101010101" pitchFamily="2" charset="-122"/>
              </a:endParaRPr>
            </a:p>
          </p:txBody>
        </p:sp>
        <p:sp>
          <p:nvSpPr>
            <p:cNvPr id="14" name="Text Box 8"/>
            <p:cNvSpPr txBox="1"/>
            <p:nvPr/>
          </p:nvSpPr>
          <p:spPr>
            <a:xfrm>
              <a:off x="7812361" y="3002637"/>
              <a:ext cx="432048" cy="430887"/>
            </a:xfrm>
            <a:prstGeom prst="rect">
              <a:avLst/>
            </a:prstGeom>
            <a:noFill/>
            <a:ln w="9525">
              <a:noFill/>
            </a:ln>
          </p:spPr>
          <p:txBody>
            <a:bodyPr wrap="square">
              <a:spAutoFit/>
            </a:bodyPr>
            <a:lstStyle/>
            <a:p>
              <a:pPr eaLnBrk="1" hangingPunct="1">
                <a:spcBef>
                  <a:spcPct val="50000"/>
                </a:spcBef>
              </a:pPr>
              <a:r>
                <a:rPr lang="en-US" altLang="zh-CN" sz="2200" b="1" i="1" dirty="0">
                  <a:latin typeface="Times New Roman" panose="02020603050405020304" pitchFamily="18" charset="0"/>
                  <a:ea typeface="宋体" panose="02010600030101010101" pitchFamily="2" charset="-122"/>
                </a:rPr>
                <a:t>H</a:t>
              </a:r>
              <a:endParaRPr lang="en-US" altLang="zh-CN" sz="2200" b="1" i="1" dirty="0">
                <a:latin typeface="Times New Roman" panose="02020603050405020304" pitchFamily="18" charset="0"/>
                <a:ea typeface="宋体" panose="02010600030101010101" pitchFamily="2" charset="-122"/>
              </a:endParaRPr>
            </a:p>
          </p:txBody>
        </p:sp>
      </p:grpSp>
      <p:sp>
        <p:nvSpPr>
          <p:cNvPr id="17" name="文本框 16"/>
          <p:cNvSpPr txBox="1"/>
          <p:nvPr/>
        </p:nvSpPr>
        <p:spPr>
          <a:xfrm>
            <a:off x="2433350" y="3888580"/>
            <a:ext cx="2412322" cy="493148"/>
          </a:xfrm>
          <a:prstGeom prst="rect">
            <a:avLst/>
          </a:prstGeom>
          <a:noFill/>
        </p:spPr>
        <p:txBody>
          <a:bodyPr wrap="square">
            <a:spAutoFit/>
          </a:bodyPr>
          <a:lstStyle/>
          <a:p>
            <a:pPr marL="0" marR="0" lvl="0" indent="0" algn="l" defTabSz="914400" rtl="0" eaLnBrk="1" fontAlgn="base" latinLnBrk="0" hangingPunct="1">
              <a:lnSpc>
                <a:spcPct val="120000"/>
              </a:lnSpc>
              <a:spcBef>
                <a:spcPct val="20000"/>
              </a:spcBef>
              <a:spcAft>
                <a:spcPct val="0"/>
              </a:spcAft>
              <a:buClrTx/>
              <a:buSzTx/>
              <a:buFontTx/>
              <a:buNone/>
              <a:defRPr/>
            </a:pPr>
            <a:r>
              <a:rPr kumimoji="0" lang="zh-CN" altLang="en-US"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同理，</a:t>
            </a:r>
            <a:r>
              <a:rPr kumimoji="0" lang="en-US"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FG</a:t>
            </a:r>
            <a:r>
              <a:rPr kumimoji="0" lang="en-US" altLang="zh-CN"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t>
            </a:r>
            <a:r>
              <a:rPr kumimoji="0" lang="en-US"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HE</a:t>
            </a:r>
            <a:r>
              <a:rPr kumimoji="0" lang="en-US" altLang="zh-CN"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t>
            </a:r>
            <a:endParaRPr kumimoji="0" lang="en-US" altLang="zh-CN"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500"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500"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500"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500"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500"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500" fill="hold">
                                          <p:stCondLst>
                                            <p:cond delay="0"/>
                                          </p:stCondLst>
                                        </p:cTn>
                                        <p:tgtEl>
                                          <p:spTgt spid="6">
                                            <p:txEl>
                                              <p:pRg st="5" end="5"/>
                                            </p:txEl>
                                          </p:spTgt>
                                        </p:tgtEl>
                                        <p:attrNameLst>
                                          <p:attrName>style.visibility</p:attrName>
                                        </p:attrNameLst>
                                      </p:cBhvr>
                                      <p:to>
                                        <p:strVal val="visible"/>
                                      </p:to>
                                    </p:set>
                                    <p:animEffect transition="in" filter="wipe(left)">
                                      <p:cBhvr>
                                        <p:cTn id="3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2" name="Text Box 2"/>
          <p:cNvSpPr txBox="1"/>
          <p:nvPr/>
        </p:nvSpPr>
        <p:spPr>
          <a:xfrm>
            <a:off x="539750" y="909226"/>
            <a:ext cx="7415213" cy="1198880"/>
          </a:xfrm>
          <a:prstGeom prst="rect">
            <a:avLst/>
          </a:prstGeom>
          <a:noFill/>
          <a:ln w="9525">
            <a:noFill/>
          </a:ln>
        </p:spPr>
        <p:txBody>
          <a:bodyPr>
            <a:spAutoFit/>
          </a:bodyPr>
          <a:lstStyle/>
          <a:p>
            <a:pPr eaLnBrk="1" hangingPunct="1">
              <a:lnSpc>
                <a:spcPct val="150000"/>
              </a:lnSpc>
            </a:pPr>
            <a:r>
              <a:rPr lang="en-US" altLang="zh-CN" sz="2400" b="1" dirty="0">
                <a:solidFill>
                  <a:srgbClr val="000000"/>
                </a:solidFill>
                <a:latin typeface="Times New Roman" panose="02020603050405020304" pitchFamily="18" charset="0"/>
                <a:ea typeface="黑体" panose="02010609060101010101" charset="-122"/>
              </a:rPr>
              <a:t> 1. </a:t>
            </a:r>
            <a:r>
              <a:rPr lang="zh-CN" altLang="en-US" sz="2400" b="1" dirty="0">
                <a:solidFill>
                  <a:srgbClr val="000000"/>
                </a:solidFill>
                <a:latin typeface="Times New Roman" panose="02020603050405020304" pitchFamily="18" charset="0"/>
                <a:ea typeface="黑体" panose="02010609060101010101" charset="-122"/>
              </a:rPr>
              <a:t>如图，在 </a:t>
            </a:r>
            <a:r>
              <a:rPr lang="zh-CN" altLang="en-US" sz="2400" b="1" i="1" dirty="0">
                <a:solidFill>
                  <a:srgbClr val="000000"/>
                </a:solidFill>
                <a:latin typeface="Times New Roman" panose="02020603050405020304" pitchFamily="18" charset="0"/>
                <a:ea typeface="黑体" panose="02010609060101010101" charset="-122"/>
              </a:rPr>
              <a:t>□</a:t>
            </a:r>
            <a:r>
              <a:rPr lang="zh-CN" altLang="en-US" sz="2400" b="1" dirty="0">
                <a:solidFill>
                  <a:srgbClr val="000000"/>
                </a:solidFill>
                <a:latin typeface="Times New Roman" panose="02020603050405020304" pitchFamily="18" charset="0"/>
                <a:ea typeface="黑体" panose="02010609060101010101" charset="-122"/>
              </a:rPr>
              <a:t> </a:t>
            </a:r>
            <a:r>
              <a:rPr lang="en-US" altLang="zh-CN" sz="2400" b="1" i="1" dirty="0">
                <a:solidFill>
                  <a:srgbClr val="000000"/>
                </a:solidFill>
                <a:latin typeface="Times New Roman" panose="02020603050405020304" pitchFamily="18" charset="0"/>
                <a:ea typeface="黑体" panose="02010609060101010101" charset="-122"/>
              </a:rPr>
              <a:t>ABCD </a:t>
            </a:r>
            <a:r>
              <a:rPr lang="zh-CN" altLang="en-US" sz="2400" b="1" dirty="0">
                <a:solidFill>
                  <a:srgbClr val="000000"/>
                </a:solidFill>
                <a:latin typeface="Times New Roman" panose="02020603050405020304" pitchFamily="18" charset="0"/>
                <a:ea typeface="黑体" panose="02010609060101010101" charset="-122"/>
              </a:rPr>
              <a:t>中，</a:t>
            </a:r>
            <a:r>
              <a:rPr lang="en-US" altLang="zh-CN" sz="2400" b="1" i="1" dirty="0">
                <a:solidFill>
                  <a:srgbClr val="000000"/>
                </a:solidFill>
                <a:latin typeface="Times New Roman" panose="02020603050405020304" pitchFamily="18" charset="0"/>
                <a:ea typeface="黑体" panose="02010609060101010101" charset="-122"/>
              </a:rPr>
              <a:t>AE = CF . </a:t>
            </a:r>
            <a:r>
              <a:rPr lang="zh-CN" altLang="en-US" sz="2400" b="1" dirty="0">
                <a:solidFill>
                  <a:srgbClr val="000000"/>
                </a:solidFill>
                <a:latin typeface="Times New Roman" panose="02020603050405020304" pitchFamily="18" charset="0"/>
                <a:ea typeface="黑体" panose="02010609060101010101" charset="-122"/>
              </a:rPr>
              <a:t>求证： 四边形    </a:t>
            </a:r>
            <a:endParaRPr lang="en-US" altLang="zh-CN" sz="2400" b="1" dirty="0">
              <a:solidFill>
                <a:srgbClr val="000000"/>
              </a:solidFill>
              <a:latin typeface="Times New Roman" panose="02020603050405020304" pitchFamily="18" charset="0"/>
              <a:ea typeface="黑体" panose="02010609060101010101" charset="-122"/>
            </a:endParaRPr>
          </a:p>
          <a:p>
            <a:pPr eaLnBrk="1" hangingPunct="1">
              <a:lnSpc>
                <a:spcPct val="150000"/>
              </a:lnSpc>
            </a:pPr>
            <a:r>
              <a:rPr lang="en-US" altLang="zh-CN" sz="2400" b="1" i="1" dirty="0">
                <a:solidFill>
                  <a:srgbClr val="000000"/>
                </a:solidFill>
                <a:latin typeface="Times New Roman" panose="02020603050405020304" pitchFamily="18" charset="0"/>
                <a:ea typeface="黑体" panose="02010609060101010101" charset="-122"/>
              </a:rPr>
              <a:t>     EBFD</a:t>
            </a:r>
            <a:r>
              <a:rPr lang="en-US" altLang="zh-CN" sz="2400" b="1" dirty="0">
                <a:solidFill>
                  <a:srgbClr val="000000"/>
                </a:solidFill>
                <a:latin typeface="Times New Roman" panose="02020603050405020304" pitchFamily="18" charset="0"/>
                <a:ea typeface="黑体" panose="02010609060101010101" charset="-122"/>
              </a:rPr>
              <a:t> </a:t>
            </a:r>
            <a:r>
              <a:rPr lang="zh-CN" altLang="en-US" sz="2400" b="1" dirty="0">
                <a:solidFill>
                  <a:srgbClr val="000000"/>
                </a:solidFill>
                <a:latin typeface="Times New Roman" panose="02020603050405020304" pitchFamily="18" charset="0"/>
                <a:ea typeface="黑体" panose="02010609060101010101" charset="-122"/>
              </a:rPr>
              <a:t>是平行四边形</a:t>
            </a:r>
            <a:r>
              <a:rPr lang="en-US" altLang="zh-CN" sz="2400" b="1" dirty="0">
                <a:solidFill>
                  <a:srgbClr val="000000"/>
                </a:solidFill>
                <a:latin typeface="Times New Roman" panose="02020603050405020304" pitchFamily="18" charset="0"/>
                <a:ea typeface="黑体" panose="02010609060101010101" charset="-122"/>
              </a:rPr>
              <a:t>.</a:t>
            </a:r>
            <a:endParaRPr lang="zh-CN" altLang="en-US" sz="2400" b="1" dirty="0">
              <a:solidFill>
                <a:srgbClr val="000000"/>
              </a:solidFill>
              <a:latin typeface="Times New Roman" panose="02020603050405020304" pitchFamily="18" charset="0"/>
              <a:ea typeface="黑体" panose="02010609060101010101" charset="-122"/>
            </a:endParaRPr>
          </a:p>
        </p:txBody>
      </p:sp>
      <p:sp>
        <p:nvSpPr>
          <p:cNvPr id="9" name="Text Box 7"/>
          <p:cNvSpPr txBox="1"/>
          <p:nvPr/>
        </p:nvSpPr>
        <p:spPr>
          <a:xfrm>
            <a:off x="898208" y="1942688"/>
            <a:ext cx="5257800" cy="2861310"/>
          </a:xfrm>
          <a:prstGeom prst="rect">
            <a:avLst/>
          </a:prstGeom>
          <a:noFill/>
          <a:ln w="9525">
            <a:noFill/>
          </a:ln>
        </p:spPr>
        <p:txBody>
          <a:bodyPr>
            <a:spAutoFit/>
          </a:bodyPr>
          <a:lstStyle/>
          <a:p>
            <a:pPr>
              <a:lnSpc>
                <a:spcPct val="150000"/>
              </a:lnSpc>
            </a:pPr>
            <a:r>
              <a:rPr lang="zh-CN" altLang="en-US" sz="2400" b="1" dirty="0">
                <a:solidFill>
                  <a:srgbClr val="FF0000"/>
                </a:solidFill>
                <a:latin typeface="Times New Roman" panose="02020603050405020304" pitchFamily="18" charset="0"/>
              </a:rPr>
              <a:t>证明 ∵四边形</a:t>
            </a:r>
            <a:r>
              <a:rPr lang="en-US" altLang="zh-CN" sz="2400" b="1" i="1" dirty="0">
                <a:solidFill>
                  <a:srgbClr val="FF0000"/>
                </a:solidFill>
                <a:latin typeface="Times New Roman" panose="02020603050405020304" pitchFamily="18" charset="0"/>
              </a:rPr>
              <a:t>ABCD</a:t>
            </a:r>
            <a:r>
              <a:rPr lang="zh-CN" altLang="en-US" sz="2400" b="1" dirty="0">
                <a:solidFill>
                  <a:srgbClr val="FF0000"/>
                </a:solidFill>
                <a:latin typeface="Times New Roman" panose="02020603050405020304" pitchFamily="18" charset="0"/>
              </a:rPr>
              <a:t>是平行四边形，</a:t>
            </a:r>
            <a:endParaRPr lang="en-US" altLang="zh-CN" sz="2400" b="1" dirty="0">
              <a:solidFill>
                <a:srgbClr val="FF0000"/>
              </a:solidFill>
              <a:latin typeface="Times New Roman" panose="02020603050405020304" pitchFamily="18" charset="0"/>
            </a:endParaRPr>
          </a:p>
          <a:p>
            <a:pPr>
              <a:lnSpc>
                <a:spcPct val="150000"/>
              </a:lnSpc>
            </a:pPr>
            <a:r>
              <a:rPr lang="zh-CN" altLang="en-US" sz="2400" b="1" dirty="0">
                <a:solidFill>
                  <a:srgbClr val="FF0000"/>
                </a:solidFill>
                <a:latin typeface="Times New Roman" panose="02020603050405020304" pitchFamily="18" charset="0"/>
              </a:rPr>
              <a:t>∴ </a:t>
            </a:r>
            <a:r>
              <a:rPr lang="en-US" altLang="zh-CN" sz="2400" b="1" i="1" dirty="0">
                <a:solidFill>
                  <a:srgbClr val="FF0000"/>
                </a:solidFill>
                <a:latin typeface="Times New Roman" panose="02020603050405020304" pitchFamily="18" charset="0"/>
              </a:rPr>
              <a:t>AB //</a:t>
            </a:r>
            <a:r>
              <a:rPr lang="zh-CN" altLang="en-US" sz="2400" b="1" dirty="0">
                <a:solidFill>
                  <a:srgbClr val="FF0000"/>
                </a:solidFill>
                <a:latin typeface="Times New Roman" panose="02020603050405020304" pitchFamily="18" charset="0"/>
              </a:rPr>
              <a:t> </a:t>
            </a:r>
            <a:r>
              <a:rPr lang="en-US" altLang="zh-CN" sz="2400" b="1" i="1" dirty="0">
                <a:solidFill>
                  <a:srgbClr val="FF0000"/>
                </a:solidFill>
                <a:latin typeface="Times New Roman" panose="02020603050405020304" pitchFamily="18" charset="0"/>
              </a:rPr>
              <a:t>CD</a:t>
            </a:r>
            <a:r>
              <a:rPr lang="zh-CN" altLang="en-US" sz="2400" b="1" dirty="0">
                <a:solidFill>
                  <a:srgbClr val="FF0000"/>
                </a:solidFill>
                <a:latin typeface="Times New Roman" panose="02020603050405020304" pitchFamily="18" charset="0"/>
              </a:rPr>
              <a:t>，</a:t>
            </a:r>
            <a:r>
              <a:rPr lang="en-US" altLang="zh-CN" sz="2400" b="1" i="1" dirty="0">
                <a:solidFill>
                  <a:srgbClr val="FF0000"/>
                </a:solidFill>
                <a:latin typeface="Times New Roman" panose="02020603050405020304" pitchFamily="18" charset="0"/>
              </a:rPr>
              <a:t>AB</a:t>
            </a:r>
            <a:r>
              <a:rPr lang="en-US" altLang="zh-CN" sz="2400" b="1" dirty="0">
                <a:solidFill>
                  <a:srgbClr val="FF0000"/>
                </a:solidFill>
                <a:latin typeface="Times New Roman" panose="02020603050405020304" pitchFamily="18" charset="0"/>
              </a:rPr>
              <a:t> = </a:t>
            </a:r>
            <a:r>
              <a:rPr lang="en-US" altLang="zh-CN" sz="2400" b="1" i="1" dirty="0">
                <a:solidFill>
                  <a:srgbClr val="FF0000"/>
                </a:solidFill>
                <a:latin typeface="Times New Roman" panose="02020603050405020304" pitchFamily="18" charset="0"/>
              </a:rPr>
              <a:t>CD</a:t>
            </a:r>
            <a:r>
              <a:rPr lang="en-US" altLang="zh-CN" sz="2400" b="1" dirty="0">
                <a:solidFill>
                  <a:srgbClr val="FF0000"/>
                </a:solidFill>
                <a:latin typeface="Times New Roman" panose="02020603050405020304" pitchFamily="18" charset="0"/>
              </a:rPr>
              <a:t>.</a:t>
            </a:r>
            <a:endParaRPr lang="en-US" altLang="zh-CN" sz="2400" b="1" dirty="0">
              <a:solidFill>
                <a:srgbClr val="FF0000"/>
              </a:solidFill>
              <a:latin typeface="Times New Roman" panose="02020603050405020304" pitchFamily="18" charset="0"/>
            </a:endParaRPr>
          </a:p>
          <a:p>
            <a:pPr>
              <a:lnSpc>
                <a:spcPct val="150000"/>
              </a:lnSpc>
            </a:pPr>
            <a:r>
              <a:rPr lang="zh-CN" altLang="en-US" sz="2400" b="1" dirty="0">
                <a:solidFill>
                  <a:srgbClr val="FF0000"/>
                </a:solidFill>
                <a:latin typeface="Times New Roman" panose="02020603050405020304" pitchFamily="18" charset="0"/>
              </a:rPr>
              <a:t>又∵</a:t>
            </a:r>
            <a:r>
              <a:rPr lang="en-US" altLang="zh-CN" sz="2400" b="1" i="1" dirty="0">
                <a:solidFill>
                  <a:srgbClr val="FF0000"/>
                </a:solidFill>
                <a:latin typeface="Times New Roman" panose="02020603050405020304" pitchFamily="18" charset="0"/>
              </a:rPr>
              <a:t>AE</a:t>
            </a:r>
            <a:r>
              <a:rPr lang="en-US" altLang="zh-CN" sz="2400" b="1" dirty="0">
                <a:solidFill>
                  <a:srgbClr val="FF0000"/>
                </a:solidFill>
                <a:latin typeface="Times New Roman" panose="02020603050405020304" pitchFamily="18" charset="0"/>
              </a:rPr>
              <a:t> = </a:t>
            </a:r>
            <a:r>
              <a:rPr lang="en-US" altLang="zh-CN" sz="2400" b="1" i="1" dirty="0">
                <a:solidFill>
                  <a:srgbClr val="FF0000"/>
                </a:solidFill>
                <a:latin typeface="Times New Roman" panose="02020603050405020304" pitchFamily="18" charset="0"/>
              </a:rPr>
              <a:t>CF</a:t>
            </a:r>
            <a:r>
              <a:rPr lang="zh-CN" altLang="en-US" sz="2400" b="1" dirty="0">
                <a:solidFill>
                  <a:srgbClr val="FF0000"/>
                </a:solidFill>
                <a:latin typeface="Times New Roman" panose="02020603050405020304" pitchFamily="18" charset="0"/>
              </a:rPr>
              <a:t>，∴</a:t>
            </a:r>
            <a:r>
              <a:rPr lang="en-US" altLang="zh-CN" sz="2400" b="1" i="1" dirty="0">
                <a:solidFill>
                  <a:srgbClr val="FF0000"/>
                </a:solidFill>
                <a:latin typeface="Times New Roman" panose="02020603050405020304" pitchFamily="18" charset="0"/>
              </a:rPr>
              <a:t>BE </a:t>
            </a:r>
            <a:r>
              <a:rPr lang="en-US" altLang="zh-CN" sz="2400" b="1" dirty="0">
                <a:solidFill>
                  <a:srgbClr val="FF0000"/>
                </a:solidFill>
                <a:latin typeface="Times New Roman" panose="02020603050405020304" pitchFamily="18" charset="0"/>
              </a:rPr>
              <a:t>= </a:t>
            </a:r>
            <a:r>
              <a:rPr lang="en-US" altLang="zh-CN" sz="2400" b="1" i="1" dirty="0">
                <a:solidFill>
                  <a:srgbClr val="FF0000"/>
                </a:solidFill>
                <a:latin typeface="Times New Roman" panose="02020603050405020304" pitchFamily="18" charset="0"/>
              </a:rPr>
              <a:t>DF</a:t>
            </a:r>
            <a:r>
              <a:rPr lang="en-US" altLang="zh-CN" sz="2400" b="1" dirty="0">
                <a:solidFill>
                  <a:srgbClr val="FF0000"/>
                </a:solidFill>
                <a:latin typeface="Times New Roman" panose="02020603050405020304" pitchFamily="18" charset="0"/>
              </a:rPr>
              <a:t>.</a:t>
            </a:r>
            <a:endParaRPr lang="en-US" altLang="zh-CN" sz="2400" b="1" dirty="0">
              <a:solidFill>
                <a:srgbClr val="FF0000"/>
              </a:solidFill>
              <a:latin typeface="Times New Roman" panose="02020603050405020304" pitchFamily="18" charset="0"/>
            </a:endParaRPr>
          </a:p>
          <a:p>
            <a:pPr>
              <a:lnSpc>
                <a:spcPct val="150000"/>
              </a:lnSpc>
            </a:pPr>
            <a:r>
              <a:rPr lang="zh-CN" altLang="en-US" sz="2400" b="1" dirty="0">
                <a:solidFill>
                  <a:srgbClr val="FF0000"/>
                </a:solidFill>
                <a:sym typeface="+mn-ea"/>
              </a:rPr>
              <a:t>又∵</a:t>
            </a:r>
            <a:r>
              <a:rPr lang="en-US" altLang="zh-CN" sz="2400" b="1" i="1" dirty="0">
                <a:solidFill>
                  <a:srgbClr val="FF0000"/>
                </a:solidFill>
                <a:latin typeface="Times New Roman" panose="02020603050405020304" pitchFamily="18" charset="0"/>
              </a:rPr>
              <a:t>BE //</a:t>
            </a:r>
            <a:r>
              <a:rPr lang="zh-CN" altLang="en-US" sz="2400" b="1" dirty="0">
                <a:solidFill>
                  <a:srgbClr val="FF0000"/>
                </a:solidFill>
                <a:latin typeface="Times New Roman" panose="02020603050405020304" pitchFamily="18" charset="0"/>
              </a:rPr>
              <a:t> </a:t>
            </a:r>
            <a:r>
              <a:rPr lang="en-US" altLang="zh-CN" sz="2400" b="1" i="1" dirty="0">
                <a:solidFill>
                  <a:srgbClr val="FF0000"/>
                </a:solidFill>
                <a:latin typeface="Times New Roman" panose="02020603050405020304" pitchFamily="18" charset="0"/>
              </a:rPr>
              <a:t>DF</a:t>
            </a:r>
            <a:r>
              <a:rPr lang="zh-CN" altLang="en-US" sz="2400" b="1" dirty="0">
                <a:solidFill>
                  <a:srgbClr val="FF0000"/>
                </a:solidFill>
                <a:latin typeface="Times New Roman" panose="02020603050405020304" pitchFamily="18" charset="0"/>
              </a:rPr>
              <a:t>，</a:t>
            </a:r>
            <a:endParaRPr lang="en-US" altLang="zh-CN" sz="2400" b="1" i="1" dirty="0">
              <a:solidFill>
                <a:srgbClr val="FF0000"/>
              </a:solidFill>
              <a:latin typeface="Times New Roman" panose="02020603050405020304" pitchFamily="18" charset="0"/>
            </a:endParaRPr>
          </a:p>
          <a:p>
            <a:pPr>
              <a:lnSpc>
                <a:spcPct val="150000"/>
              </a:lnSpc>
            </a:pPr>
            <a:r>
              <a:rPr lang="zh-CN" altLang="en-US" sz="2400" b="1" dirty="0">
                <a:solidFill>
                  <a:srgbClr val="FF0000"/>
                </a:solidFill>
                <a:latin typeface="Times New Roman" panose="02020603050405020304" pitchFamily="18" charset="0"/>
              </a:rPr>
              <a:t>∴四边形 </a:t>
            </a:r>
            <a:r>
              <a:rPr lang="en-US" altLang="zh-CN" sz="2400" b="1" i="1" dirty="0">
                <a:solidFill>
                  <a:srgbClr val="FF0000"/>
                </a:solidFill>
                <a:latin typeface="Times New Roman" panose="02020603050405020304" pitchFamily="18" charset="0"/>
              </a:rPr>
              <a:t>EBFD </a:t>
            </a:r>
            <a:r>
              <a:rPr lang="zh-CN" altLang="en-US" sz="2400" b="1" dirty="0">
                <a:solidFill>
                  <a:srgbClr val="FF0000"/>
                </a:solidFill>
                <a:latin typeface="Times New Roman" panose="02020603050405020304" pitchFamily="18" charset="0"/>
              </a:rPr>
              <a:t>是平行四边形</a:t>
            </a:r>
            <a:r>
              <a:rPr lang="en-US" altLang="zh-CN" sz="2400" b="1" dirty="0">
                <a:solidFill>
                  <a:srgbClr val="FF0000"/>
                </a:solidFill>
                <a:latin typeface="Times New Roman" panose="02020603050405020304" pitchFamily="18" charset="0"/>
              </a:rPr>
              <a:t>.</a:t>
            </a:r>
            <a:endParaRPr lang="en-US" altLang="zh-CN" sz="2400" b="1" dirty="0">
              <a:solidFill>
                <a:srgbClr val="FF0000"/>
              </a:solidFill>
              <a:latin typeface="Times New Roman" panose="02020603050405020304" pitchFamily="18" charset="0"/>
            </a:endParaRPr>
          </a:p>
        </p:txBody>
      </p:sp>
      <p:pic>
        <p:nvPicPr>
          <p:cNvPr id="27655" name="图片 4"/>
          <p:cNvPicPr>
            <a:picLocks noChangeAspect="1"/>
          </p:cNvPicPr>
          <p:nvPr/>
        </p:nvPicPr>
        <p:blipFill>
          <a:blip r:embed="rId1"/>
          <a:stretch>
            <a:fillRect/>
          </a:stretch>
        </p:blipFill>
        <p:spPr>
          <a:xfrm>
            <a:off x="5383213" y="2284413"/>
            <a:ext cx="3422650" cy="2185987"/>
          </a:xfrm>
          <a:prstGeom prst="rect">
            <a:avLst/>
          </a:prstGeom>
          <a:noFill/>
          <a:ln w="9525">
            <a:noFill/>
          </a:ln>
        </p:spPr>
      </p:pic>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539750" y="405765"/>
            <a:ext cx="2069204" cy="580802"/>
          </a:xfrm>
          <a:prstGeom prst="rect">
            <a:avLst/>
          </a:prstGeom>
        </p:spPr>
      </p:pic>
      <p:sp>
        <p:nvSpPr>
          <p:cNvPr id="4" name="文本框 9"/>
          <p:cNvSpPr txBox="1"/>
          <p:nvPr/>
        </p:nvSpPr>
        <p:spPr>
          <a:xfrm flipH="1">
            <a:off x="3907297" y="1616308"/>
            <a:ext cx="2951832" cy="338554"/>
          </a:xfrm>
          <a:prstGeom prst="rect">
            <a:avLst/>
          </a:prstGeom>
          <a:noFill/>
          <a:ln w="9525">
            <a:noFill/>
          </a:ln>
        </p:spPr>
        <p:txBody>
          <a:bodyPr wrap="square">
            <a:spAutoFit/>
          </a:bodyPr>
          <a:lstStyle/>
          <a:p>
            <a:r>
              <a:rPr lang="en-US" altLang="zh-CN" sz="1600" b="1" dirty="0">
                <a:solidFill>
                  <a:srgbClr val="FE9700"/>
                </a:solidFill>
                <a:latin typeface="宋体" panose="02010600030101010101" pitchFamily="2" charset="-122"/>
                <a:ea typeface="宋体" panose="02010600030101010101" pitchFamily="2" charset="-122"/>
              </a:rPr>
              <a:t>【</a:t>
            </a:r>
            <a:r>
              <a:rPr lang="zh-CN" altLang="en-US" sz="1600" b="1" dirty="0">
                <a:solidFill>
                  <a:srgbClr val="FE9700"/>
                </a:solidFill>
                <a:latin typeface="宋体" panose="02010600030101010101" pitchFamily="2" charset="-122"/>
                <a:ea typeface="宋体" panose="02010600030101010101" pitchFamily="2" charset="-122"/>
              </a:rPr>
              <a:t>选自教材</a:t>
            </a:r>
            <a:r>
              <a:rPr lang="en-US" altLang="zh-CN" sz="1600" b="1" dirty="0">
                <a:solidFill>
                  <a:srgbClr val="FE9700"/>
                </a:solidFill>
                <a:latin typeface="宋体" panose="02010600030101010101" pitchFamily="2" charset="-122"/>
                <a:ea typeface="宋体" panose="02010600030101010101" pitchFamily="2" charset="-122"/>
              </a:rPr>
              <a:t>P15 </a:t>
            </a:r>
            <a:r>
              <a:rPr lang="zh-CN" altLang="en-US" sz="1600" b="1" dirty="0">
                <a:solidFill>
                  <a:srgbClr val="FE9700"/>
                </a:solidFill>
                <a:latin typeface="宋体" panose="02010600030101010101" pitchFamily="2" charset="-122"/>
                <a:ea typeface="宋体" panose="02010600030101010101" pitchFamily="2" charset="-122"/>
              </a:rPr>
              <a:t>练习 第</a:t>
            </a:r>
            <a:r>
              <a:rPr lang="en-US" altLang="zh-CN" sz="1600" b="1" dirty="0">
                <a:solidFill>
                  <a:srgbClr val="FE9700"/>
                </a:solidFill>
                <a:latin typeface="宋体" panose="02010600030101010101" pitchFamily="2" charset="-122"/>
                <a:ea typeface="宋体" panose="02010600030101010101" pitchFamily="2" charset="-122"/>
              </a:rPr>
              <a:t>1</a:t>
            </a:r>
            <a:r>
              <a:rPr lang="zh-CN" altLang="en-US" sz="1600" b="1" dirty="0">
                <a:solidFill>
                  <a:srgbClr val="FE9700"/>
                </a:solidFill>
                <a:latin typeface="宋体" panose="02010600030101010101" pitchFamily="2" charset="-122"/>
                <a:ea typeface="宋体" panose="02010600030101010101" pitchFamily="2" charset="-122"/>
              </a:rPr>
              <a:t>题</a:t>
            </a:r>
            <a:r>
              <a:rPr lang="en-US" altLang="zh-CN" sz="1600" b="1" dirty="0">
                <a:solidFill>
                  <a:srgbClr val="FE9700"/>
                </a:solidFill>
                <a:latin typeface="宋体" panose="02010600030101010101" pitchFamily="2" charset="-122"/>
                <a:ea typeface="宋体" panose="02010600030101010101" pitchFamily="2" charset="-122"/>
              </a:rPr>
              <a:t>】</a:t>
            </a:r>
            <a:endParaRPr lang="zh-CN" altLang="en-US" sz="1600" b="1" dirty="0">
              <a:solidFill>
                <a:srgbClr val="FE97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left)">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left)">
                                      <p:cBhvr>
                                        <p:cTn id="22" dur="500"/>
                                        <p:tgtEl>
                                          <p:spTgt spid="9">
                                            <p:txEl>
                                              <p:pRg st="3" end="3"/>
                                            </p:txEl>
                                          </p:spTgt>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wipe(left)">
                                      <p:cBhvr>
                                        <p:cTn id="26"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 Box 4"/>
          <p:cNvSpPr txBox="1"/>
          <p:nvPr/>
        </p:nvSpPr>
        <p:spPr>
          <a:xfrm>
            <a:off x="684213" y="339725"/>
            <a:ext cx="6840537" cy="1684338"/>
          </a:xfrm>
          <a:prstGeom prst="rect">
            <a:avLst/>
          </a:prstGeom>
          <a:noFill/>
          <a:ln w="9525">
            <a:noFill/>
          </a:ln>
        </p:spPr>
        <p:txBody>
          <a:bodyPr>
            <a:spAutoFit/>
          </a:bodyPr>
          <a:lstStyle/>
          <a:p>
            <a:pPr eaLnBrk="1" hangingPunct="1">
              <a:lnSpc>
                <a:spcPct val="150000"/>
              </a:lnSpc>
            </a:pPr>
            <a:r>
              <a:rPr lang="en-US" altLang="zh-CN" sz="2400" b="1" dirty="0">
                <a:solidFill>
                  <a:srgbClr val="000000"/>
                </a:solidFill>
                <a:latin typeface="Times New Roman" panose="02020603050405020304" pitchFamily="18" charset="0"/>
                <a:ea typeface="黑体" panose="02010609060101010101" charset="-122"/>
              </a:rPr>
              <a:t>2.</a:t>
            </a:r>
            <a:r>
              <a:rPr lang="zh-CN" altLang="en-US" sz="2400" b="1" dirty="0">
                <a:solidFill>
                  <a:srgbClr val="000000"/>
                </a:solidFill>
                <a:latin typeface="Times New Roman" panose="02020603050405020304" pitchFamily="18" charset="0"/>
                <a:ea typeface="黑体" panose="02010609060101010101" charset="-122"/>
              </a:rPr>
              <a:t>如图，在四边形 </a:t>
            </a:r>
            <a:r>
              <a:rPr lang="en-US" altLang="zh-CN" sz="2400" b="1" i="1" dirty="0">
                <a:solidFill>
                  <a:srgbClr val="000000"/>
                </a:solidFill>
                <a:latin typeface="Times New Roman" panose="02020603050405020304" pitchFamily="18" charset="0"/>
                <a:ea typeface="黑体" panose="02010609060101010101" charset="-122"/>
              </a:rPr>
              <a:t>ABCD</a:t>
            </a:r>
            <a:r>
              <a:rPr lang="en-US" altLang="zh-CN" sz="2400" b="1" dirty="0">
                <a:solidFill>
                  <a:srgbClr val="000000"/>
                </a:solidFill>
                <a:latin typeface="Times New Roman" panose="02020603050405020304" pitchFamily="18" charset="0"/>
                <a:ea typeface="黑体" panose="02010609060101010101" charset="-122"/>
              </a:rPr>
              <a:t> </a:t>
            </a:r>
            <a:r>
              <a:rPr lang="zh-CN" altLang="en-US" sz="2400" b="1" dirty="0">
                <a:solidFill>
                  <a:srgbClr val="000000"/>
                </a:solidFill>
                <a:latin typeface="Times New Roman" panose="02020603050405020304" pitchFamily="18" charset="0"/>
                <a:ea typeface="黑体" panose="02010609060101010101" charset="-122"/>
              </a:rPr>
              <a:t>中，</a:t>
            </a:r>
            <a:r>
              <a:rPr lang="en-US" altLang="zh-CN" sz="2400" b="1" i="1" dirty="0">
                <a:solidFill>
                  <a:srgbClr val="000000"/>
                </a:solidFill>
                <a:latin typeface="Times New Roman" panose="02020603050405020304" pitchFamily="18" charset="0"/>
                <a:ea typeface="黑体" panose="02010609060101010101" charset="-122"/>
              </a:rPr>
              <a:t>AD</a:t>
            </a:r>
            <a:r>
              <a:rPr lang="en-US" altLang="zh-CN" sz="2400" b="1" dirty="0">
                <a:solidFill>
                  <a:srgbClr val="000000"/>
                </a:solidFill>
                <a:latin typeface="Times New Roman" panose="02020603050405020304" pitchFamily="18" charset="0"/>
                <a:ea typeface="黑体" panose="02010609060101010101" charset="-122"/>
              </a:rPr>
              <a:t> = </a:t>
            </a:r>
            <a:r>
              <a:rPr lang="en-US" altLang="zh-CN" sz="2400" b="1" i="1" dirty="0">
                <a:solidFill>
                  <a:srgbClr val="000000"/>
                </a:solidFill>
                <a:latin typeface="Times New Roman" panose="02020603050405020304" pitchFamily="18" charset="0"/>
                <a:ea typeface="黑体" panose="02010609060101010101" charset="-122"/>
              </a:rPr>
              <a:t>BC</a:t>
            </a:r>
            <a:r>
              <a:rPr lang="zh-CN" altLang="en-US" sz="2400" b="1" dirty="0">
                <a:solidFill>
                  <a:srgbClr val="000000"/>
                </a:solidFill>
                <a:latin typeface="Times New Roman" panose="02020603050405020304" pitchFamily="18" charset="0"/>
                <a:ea typeface="黑体" panose="02010609060101010101" charset="-122"/>
              </a:rPr>
              <a:t>，</a:t>
            </a:r>
            <a:r>
              <a:rPr lang="en-US" altLang="zh-CN" sz="2400" b="1" i="1" dirty="0">
                <a:solidFill>
                  <a:srgbClr val="000000"/>
                </a:solidFill>
                <a:latin typeface="Times New Roman" panose="02020603050405020304" pitchFamily="18" charset="0"/>
                <a:ea typeface="黑体" panose="02010609060101010101" charset="-122"/>
              </a:rPr>
              <a:t>AB</a:t>
            </a:r>
            <a:r>
              <a:rPr lang="en-US" altLang="zh-CN" sz="2400" b="1" dirty="0">
                <a:solidFill>
                  <a:srgbClr val="000000"/>
                </a:solidFill>
                <a:latin typeface="Times New Roman" panose="02020603050405020304" pitchFamily="18" charset="0"/>
                <a:ea typeface="黑体" panose="02010609060101010101" charset="-122"/>
              </a:rPr>
              <a:t> =</a:t>
            </a:r>
            <a:r>
              <a:rPr lang="en-US" altLang="zh-CN" sz="2400" b="1" i="1" dirty="0">
                <a:solidFill>
                  <a:srgbClr val="000000"/>
                </a:solidFill>
                <a:latin typeface="Times New Roman" panose="02020603050405020304" pitchFamily="18" charset="0"/>
                <a:ea typeface="黑体" panose="02010609060101010101" charset="-122"/>
              </a:rPr>
              <a:t>DC</a:t>
            </a:r>
            <a:r>
              <a:rPr lang="zh-CN" altLang="en-US" sz="2400" b="1" dirty="0">
                <a:solidFill>
                  <a:srgbClr val="000000"/>
                </a:solidFill>
                <a:latin typeface="Times New Roman" panose="02020603050405020304" pitchFamily="18" charset="0"/>
                <a:ea typeface="黑体" panose="02010609060101010101" charset="-122"/>
              </a:rPr>
              <a:t>，</a:t>
            </a:r>
            <a:r>
              <a:rPr lang="en-US" altLang="zh-CN" sz="2400" b="1" i="1" dirty="0">
                <a:solidFill>
                  <a:srgbClr val="000000"/>
                </a:solidFill>
                <a:latin typeface="Times New Roman" panose="02020603050405020304" pitchFamily="18" charset="0"/>
                <a:ea typeface="黑体" panose="02010609060101010101" charset="-122"/>
              </a:rPr>
              <a:t>E</a:t>
            </a:r>
            <a:r>
              <a:rPr lang="zh-CN" altLang="en-US" sz="2400" b="1" dirty="0">
                <a:solidFill>
                  <a:srgbClr val="000000"/>
                </a:solidFill>
                <a:latin typeface="Times New Roman" panose="02020603050405020304" pitchFamily="18" charset="0"/>
                <a:ea typeface="黑体" panose="02010609060101010101" charset="-122"/>
              </a:rPr>
              <a:t>，</a:t>
            </a:r>
            <a:r>
              <a:rPr lang="en-US" altLang="zh-CN" sz="2400" b="1" i="1" dirty="0">
                <a:solidFill>
                  <a:srgbClr val="000000"/>
                </a:solidFill>
                <a:latin typeface="Times New Roman" panose="02020603050405020304" pitchFamily="18" charset="0"/>
                <a:ea typeface="黑体" panose="02010609060101010101" charset="-122"/>
              </a:rPr>
              <a:t>F</a:t>
            </a:r>
            <a:r>
              <a:rPr lang="en-US" altLang="zh-CN" sz="2400" b="1" dirty="0">
                <a:solidFill>
                  <a:srgbClr val="000000"/>
                </a:solidFill>
                <a:latin typeface="Times New Roman" panose="02020603050405020304" pitchFamily="18" charset="0"/>
                <a:ea typeface="黑体" panose="02010609060101010101" charset="-122"/>
              </a:rPr>
              <a:t> </a:t>
            </a:r>
            <a:r>
              <a:rPr lang="zh-CN" altLang="en-US" sz="2400" b="1" dirty="0">
                <a:solidFill>
                  <a:srgbClr val="000000"/>
                </a:solidFill>
                <a:latin typeface="Times New Roman" panose="02020603050405020304" pitchFamily="18" charset="0"/>
                <a:ea typeface="黑体" panose="02010609060101010101" charset="-122"/>
              </a:rPr>
              <a:t>分别是边 </a:t>
            </a:r>
            <a:r>
              <a:rPr lang="en-US" altLang="zh-CN" sz="2400" b="1" i="1" dirty="0">
                <a:solidFill>
                  <a:srgbClr val="000000"/>
                </a:solidFill>
                <a:latin typeface="Times New Roman" panose="02020603050405020304" pitchFamily="18" charset="0"/>
                <a:ea typeface="黑体" panose="02010609060101010101" charset="-122"/>
              </a:rPr>
              <a:t>BC</a:t>
            </a:r>
            <a:r>
              <a:rPr lang="zh-CN" altLang="en-US" sz="2400" b="1" dirty="0">
                <a:solidFill>
                  <a:srgbClr val="000000"/>
                </a:solidFill>
                <a:latin typeface="Times New Roman" panose="02020603050405020304" pitchFamily="18" charset="0"/>
                <a:ea typeface="黑体" panose="02010609060101010101" charset="-122"/>
              </a:rPr>
              <a:t>，</a:t>
            </a:r>
            <a:r>
              <a:rPr lang="en-US" altLang="zh-CN" sz="2400" b="1" i="1" dirty="0">
                <a:solidFill>
                  <a:srgbClr val="000000"/>
                </a:solidFill>
                <a:latin typeface="Times New Roman" panose="02020603050405020304" pitchFamily="18" charset="0"/>
                <a:ea typeface="黑体" panose="02010609060101010101" charset="-122"/>
              </a:rPr>
              <a:t>AD </a:t>
            </a:r>
            <a:r>
              <a:rPr lang="zh-CN" altLang="en-US" sz="2400" b="1" dirty="0">
                <a:solidFill>
                  <a:srgbClr val="000000"/>
                </a:solidFill>
                <a:latin typeface="Times New Roman" panose="02020603050405020304" pitchFamily="18" charset="0"/>
                <a:ea typeface="黑体" panose="02010609060101010101" charset="-122"/>
              </a:rPr>
              <a:t>的中点</a:t>
            </a:r>
            <a:r>
              <a:rPr lang="en-US" altLang="zh-CN" sz="2400" b="1" dirty="0">
                <a:solidFill>
                  <a:srgbClr val="000000"/>
                </a:solidFill>
                <a:latin typeface="Times New Roman" panose="02020603050405020304" pitchFamily="18" charset="0"/>
                <a:ea typeface="黑体" panose="02010609060101010101" charset="-122"/>
              </a:rPr>
              <a:t>. </a:t>
            </a:r>
            <a:r>
              <a:rPr lang="zh-CN" altLang="en-US" sz="2400" b="1" dirty="0">
                <a:solidFill>
                  <a:srgbClr val="000000"/>
                </a:solidFill>
                <a:latin typeface="Times New Roman" panose="02020603050405020304" pitchFamily="18" charset="0"/>
                <a:ea typeface="黑体" panose="02010609060101010101" charset="-122"/>
              </a:rPr>
              <a:t>找出图中所有的平行四边形，并说明理由</a:t>
            </a:r>
            <a:r>
              <a:rPr lang="en-US" altLang="zh-CN" sz="2400" b="1" dirty="0">
                <a:solidFill>
                  <a:srgbClr val="000000"/>
                </a:solidFill>
                <a:latin typeface="Times New Roman" panose="02020603050405020304" pitchFamily="18" charset="0"/>
                <a:ea typeface="黑体" panose="02010609060101010101" charset="-122"/>
              </a:rPr>
              <a:t>.</a:t>
            </a:r>
            <a:endParaRPr lang="en-US" altLang="zh-CN" sz="2400" b="1" dirty="0">
              <a:solidFill>
                <a:srgbClr val="000000"/>
              </a:solidFill>
              <a:latin typeface="Times New Roman" panose="02020603050405020304" pitchFamily="18" charset="0"/>
              <a:ea typeface="黑体" panose="02010609060101010101" charset="-122"/>
            </a:endParaRPr>
          </a:p>
        </p:txBody>
      </p:sp>
      <p:sp>
        <p:nvSpPr>
          <p:cNvPr id="24" name="Text Box 16"/>
          <p:cNvSpPr txBox="1">
            <a:spLocks noChangeArrowheads="1"/>
          </p:cNvSpPr>
          <p:nvPr/>
        </p:nvSpPr>
        <p:spPr bwMode="auto">
          <a:xfrm>
            <a:off x="684213" y="2067694"/>
            <a:ext cx="5273675" cy="460375"/>
          </a:xfrm>
          <a:prstGeom prst="rect">
            <a:avLst/>
          </a:prstGeom>
          <a:noFill/>
          <a:ln>
            <a:noFill/>
          </a:ln>
        </p:spPr>
        <p:txBody>
          <a:bodyPr>
            <a:spAutoFit/>
          </a:bodyPr>
          <a:lstStyle>
            <a:defPPr>
              <a:defRPr lang="zh-CN"/>
            </a:defPPr>
            <a:lvl1pPr>
              <a:lnSpc>
                <a:spcPct val="150000"/>
              </a:lnSpc>
              <a:defRPr sz="2400" b="1">
                <a:solidFill>
                  <a:srgbClr val="0000FF"/>
                </a:solidFill>
                <a:latin typeface="+mn-lt"/>
                <a:ea typeface="+mn-ea"/>
              </a:defRPr>
            </a:lvl1pPr>
            <a:lvl2pPr marL="742950" indent="-285750" algn="ctr">
              <a:defRPr sz="2800">
                <a:solidFill>
                  <a:schemeClr val="bg1"/>
                </a:solidFill>
                <a:ea typeface="宋体" panose="02010600030101010101" pitchFamily="2" charset="-122"/>
              </a:defRPr>
            </a:lvl2pPr>
            <a:lvl3pPr marL="1143000" indent="-228600" algn="ctr">
              <a:defRPr sz="2800">
                <a:solidFill>
                  <a:schemeClr val="bg1"/>
                </a:solidFill>
                <a:ea typeface="宋体" panose="02010600030101010101" pitchFamily="2" charset="-122"/>
              </a:defRPr>
            </a:lvl3pPr>
            <a:lvl4pPr marL="1600200" indent="-228600" algn="ctr">
              <a:defRPr sz="2800">
                <a:solidFill>
                  <a:schemeClr val="bg1"/>
                </a:solidFill>
                <a:ea typeface="宋体" panose="02010600030101010101" pitchFamily="2" charset="-122"/>
              </a:defRPr>
            </a:lvl4pPr>
            <a:lvl5pPr marL="2057400" indent="-228600" algn="ctr">
              <a:defRPr sz="2800">
                <a:solidFill>
                  <a:schemeClr val="bg1"/>
                </a:solidFill>
                <a:ea typeface="宋体" panose="02010600030101010101" pitchFamily="2" charset="-122"/>
              </a:defRPr>
            </a:lvl5pPr>
            <a:lvl6pPr marL="2514600" indent="-228600" algn="ctr" eaLnBrk="0" fontAlgn="base" hangingPunct="0">
              <a:spcBef>
                <a:spcPct val="0"/>
              </a:spcBef>
              <a:spcAft>
                <a:spcPct val="0"/>
              </a:spcAft>
              <a:defRPr sz="2800">
                <a:solidFill>
                  <a:schemeClr val="bg1"/>
                </a:solidFill>
                <a:ea typeface="宋体" panose="02010600030101010101" pitchFamily="2" charset="-122"/>
              </a:defRPr>
            </a:lvl6pPr>
            <a:lvl7pPr marL="2971800" indent="-228600" algn="ctr" eaLnBrk="0" fontAlgn="base" hangingPunct="0">
              <a:spcBef>
                <a:spcPct val="0"/>
              </a:spcBef>
              <a:spcAft>
                <a:spcPct val="0"/>
              </a:spcAft>
              <a:defRPr sz="2800">
                <a:solidFill>
                  <a:schemeClr val="bg1"/>
                </a:solidFill>
                <a:ea typeface="宋体" panose="02010600030101010101" pitchFamily="2" charset="-122"/>
              </a:defRPr>
            </a:lvl7pPr>
            <a:lvl8pPr marL="3429000" indent="-228600" algn="ctr" eaLnBrk="0" fontAlgn="base" hangingPunct="0">
              <a:spcBef>
                <a:spcPct val="0"/>
              </a:spcBef>
              <a:spcAft>
                <a:spcPct val="0"/>
              </a:spcAft>
              <a:defRPr sz="2800">
                <a:solidFill>
                  <a:schemeClr val="bg1"/>
                </a:solidFill>
                <a:ea typeface="宋体" panose="02010600030101010101" pitchFamily="2" charset="-122"/>
              </a:defRPr>
            </a:lvl8pPr>
            <a:lvl9pPr marL="3886200" indent="-228600" algn="ctr" eaLnBrk="0" fontAlgn="base" hangingPunct="0">
              <a:spcBef>
                <a:spcPct val="0"/>
              </a:spcBef>
              <a:spcAft>
                <a:spcPct val="0"/>
              </a:spcAft>
              <a:defRPr sz="2800">
                <a:solidFill>
                  <a:schemeClr val="bg1"/>
                </a:solidFill>
                <a:ea typeface="宋体" panose="02010600030101010101" pitchFamily="2" charset="-122"/>
              </a:defRPr>
            </a:lvl9pPr>
          </a:lstStyle>
          <a:p>
            <a:pPr marL="0" marR="0" lvl="0" indent="0" algn="l" defTabSz="914400" rtl="0">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rgbClr val="FF0000"/>
                </a:solidFill>
                <a:effectLst/>
                <a:uLnTx/>
                <a:uFillTx/>
                <a:latin typeface="+mn-lt"/>
                <a:ea typeface="+mj-ea"/>
                <a:cs typeface="+mn-cs"/>
              </a:rPr>
              <a:t>平行四边形有 </a:t>
            </a:r>
            <a:r>
              <a:rPr kumimoji="0" lang="en-US" altLang="zh-CN" b="1" i="1" u="none" strike="noStrike" kern="1200" cap="none" spc="0" normalizeH="0" baseline="0" noProof="0" dirty="0">
                <a:ln>
                  <a:noFill/>
                </a:ln>
                <a:solidFill>
                  <a:srgbClr val="FF0000"/>
                </a:solidFill>
                <a:effectLst/>
                <a:uLnTx/>
                <a:uFillTx/>
                <a:latin typeface="+mn-lt"/>
                <a:ea typeface="+mj-ea"/>
                <a:cs typeface="+mn-cs"/>
              </a:rPr>
              <a:t>ABCD</a:t>
            </a:r>
            <a:r>
              <a:rPr kumimoji="0" lang="zh-CN" altLang="en-US" b="1" u="none" strike="noStrike" kern="1200" cap="none" spc="0" normalizeH="0" baseline="0" noProof="0" dirty="0">
                <a:ln>
                  <a:noFill/>
                </a:ln>
                <a:solidFill>
                  <a:srgbClr val="FF0000"/>
                </a:solidFill>
                <a:effectLst/>
                <a:uLnTx/>
                <a:uFillTx/>
                <a:latin typeface="+mn-lt"/>
                <a:ea typeface="+mj-ea"/>
                <a:cs typeface="+mn-cs"/>
              </a:rPr>
              <a:t>，</a:t>
            </a:r>
            <a:r>
              <a:rPr kumimoji="0" lang="en-US" altLang="zh-CN" b="1" i="1" u="none" strike="noStrike" kern="1200" cap="none" spc="0" normalizeH="0" baseline="0" noProof="0" dirty="0">
                <a:ln>
                  <a:noFill/>
                </a:ln>
                <a:solidFill>
                  <a:srgbClr val="FF0000"/>
                </a:solidFill>
                <a:effectLst/>
                <a:uLnTx/>
                <a:uFillTx/>
                <a:latin typeface="+mn-lt"/>
                <a:ea typeface="+mj-ea"/>
                <a:cs typeface="+mn-cs"/>
              </a:rPr>
              <a:t>ABEF</a:t>
            </a:r>
            <a:r>
              <a:rPr kumimoji="0" lang="zh-CN" altLang="en-US" b="1" u="none" strike="noStrike" kern="1200" cap="none" spc="0" normalizeH="0" baseline="0" noProof="0" dirty="0">
                <a:ln>
                  <a:noFill/>
                </a:ln>
                <a:solidFill>
                  <a:srgbClr val="FF0000"/>
                </a:solidFill>
                <a:effectLst/>
                <a:uLnTx/>
                <a:uFillTx/>
                <a:latin typeface="+mn-lt"/>
                <a:ea typeface="+mj-ea"/>
                <a:cs typeface="+mn-cs"/>
              </a:rPr>
              <a:t>，</a:t>
            </a:r>
            <a:r>
              <a:rPr kumimoji="0" lang="en-US" altLang="zh-CN" b="1" i="1" u="none" strike="noStrike" kern="1200" cap="none" spc="0" normalizeH="0" baseline="0" noProof="0" dirty="0">
                <a:ln>
                  <a:noFill/>
                </a:ln>
                <a:solidFill>
                  <a:srgbClr val="FF0000"/>
                </a:solidFill>
                <a:effectLst/>
                <a:uLnTx/>
                <a:uFillTx/>
                <a:latin typeface="+mn-lt"/>
                <a:ea typeface="+mj-ea"/>
                <a:cs typeface="+mn-cs"/>
              </a:rPr>
              <a:t>CDFE</a:t>
            </a:r>
            <a:r>
              <a:rPr kumimoji="0" lang="en-US" altLang="zh-CN" b="1" i="0" u="none" strike="noStrike" kern="1200" cap="none" spc="0" normalizeH="0" baseline="0" noProof="0" dirty="0">
                <a:ln>
                  <a:noFill/>
                </a:ln>
                <a:solidFill>
                  <a:srgbClr val="FF0000"/>
                </a:solidFill>
                <a:effectLst/>
                <a:uLnTx/>
                <a:uFillTx/>
                <a:latin typeface="+mn-lt"/>
                <a:ea typeface="+mj-ea"/>
                <a:cs typeface="+mn-cs"/>
              </a:rPr>
              <a:t>.</a:t>
            </a:r>
            <a:endParaRPr kumimoji="0" lang="en-US" altLang="zh-CN" b="1" i="0" u="none" strike="noStrike" kern="1200" cap="none" spc="0" normalizeH="0" baseline="0" noProof="0" dirty="0">
              <a:ln>
                <a:noFill/>
              </a:ln>
              <a:solidFill>
                <a:srgbClr val="FF0000"/>
              </a:solidFill>
              <a:effectLst/>
              <a:uLnTx/>
              <a:uFillTx/>
              <a:latin typeface="+mn-lt"/>
              <a:ea typeface="+mj-ea"/>
              <a:cs typeface="+mn-cs"/>
            </a:endParaRPr>
          </a:p>
        </p:txBody>
      </p:sp>
      <p:pic>
        <p:nvPicPr>
          <p:cNvPr id="28677" name="图片 1"/>
          <p:cNvPicPr>
            <a:picLocks noChangeAspect="1"/>
          </p:cNvPicPr>
          <p:nvPr/>
        </p:nvPicPr>
        <p:blipFill>
          <a:blip r:embed="rId1">
            <a:clrChange>
              <a:clrFrom>
                <a:srgbClr val="FFFCF8"/>
              </a:clrFrom>
              <a:clrTo>
                <a:srgbClr val="FFFCF8">
                  <a:alpha val="0"/>
                </a:srgbClr>
              </a:clrTo>
            </a:clrChange>
          </a:blip>
          <a:stretch>
            <a:fillRect/>
          </a:stretch>
        </p:blipFill>
        <p:spPr>
          <a:xfrm>
            <a:off x="5622106" y="2067694"/>
            <a:ext cx="3054350" cy="1916112"/>
          </a:xfrm>
          <a:prstGeom prst="rect">
            <a:avLst/>
          </a:prstGeom>
          <a:noFill/>
          <a:ln w="9525">
            <a:noFill/>
          </a:ln>
        </p:spPr>
      </p:pic>
      <p:sp>
        <p:nvSpPr>
          <p:cNvPr id="19" name="Text Box 16"/>
          <p:cNvSpPr txBox="1">
            <a:spLocks noChangeArrowheads="1"/>
          </p:cNvSpPr>
          <p:nvPr/>
        </p:nvSpPr>
        <p:spPr bwMode="auto">
          <a:xfrm>
            <a:off x="684213" y="2556644"/>
            <a:ext cx="5543971" cy="2306320"/>
          </a:xfrm>
          <a:prstGeom prst="rect">
            <a:avLst/>
          </a:prstGeom>
          <a:noFill/>
          <a:ln>
            <a:noFill/>
          </a:ln>
        </p:spPr>
        <p:txBody>
          <a:bodyPr wrap="square">
            <a:spAutoFit/>
          </a:bodyPr>
          <a:lstStyle>
            <a:defPPr>
              <a:defRPr lang="zh-CN"/>
            </a:defPPr>
            <a:lvl1pPr>
              <a:lnSpc>
                <a:spcPct val="150000"/>
              </a:lnSpc>
              <a:defRPr sz="2400" b="1">
                <a:solidFill>
                  <a:srgbClr val="0000FF"/>
                </a:solidFill>
                <a:latin typeface="+mn-lt"/>
                <a:ea typeface="+mn-ea"/>
              </a:defRPr>
            </a:lvl1pPr>
            <a:lvl2pPr marL="742950" indent="-285750" algn="ctr">
              <a:defRPr sz="2800">
                <a:solidFill>
                  <a:schemeClr val="bg1"/>
                </a:solidFill>
                <a:ea typeface="宋体" panose="02010600030101010101" pitchFamily="2" charset="-122"/>
              </a:defRPr>
            </a:lvl2pPr>
            <a:lvl3pPr marL="1143000" indent="-228600" algn="ctr">
              <a:defRPr sz="2800">
                <a:solidFill>
                  <a:schemeClr val="bg1"/>
                </a:solidFill>
                <a:ea typeface="宋体" panose="02010600030101010101" pitchFamily="2" charset="-122"/>
              </a:defRPr>
            </a:lvl3pPr>
            <a:lvl4pPr marL="1600200" indent="-228600" algn="ctr">
              <a:defRPr sz="2800">
                <a:solidFill>
                  <a:schemeClr val="bg1"/>
                </a:solidFill>
                <a:ea typeface="宋体" panose="02010600030101010101" pitchFamily="2" charset="-122"/>
              </a:defRPr>
            </a:lvl4pPr>
            <a:lvl5pPr marL="2057400" indent="-228600" algn="ctr">
              <a:defRPr sz="2800">
                <a:solidFill>
                  <a:schemeClr val="bg1"/>
                </a:solidFill>
                <a:ea typeface="宋体" panose="02010600030101010101" pitchFamily="2" charset="-122"/>
              </a:defRPr>
            </a:lvl5pPr>
            <a:lvl6pPr marL="2514600" indent="-228600" algn="ctr" eaLnBrk="0" fontAlgn="base" hangingPunct="0">
              <a:spcBef>
                <a:spcPct val="0"/>
              </a:spcBef>
              <a:spcAft>
                <a:spcPct val="0"/>
              </a:spcAft>
              <a:defRPr sz="2800">
                <a:solidFill>
                  <a:schemeClr val="bg1"/>
                </a:solidFill>
                <a:ea typeface="宋体" panose="02010600030101010101" pitchFamily="2" charset="-122"/>
              </a:defRPr>
            </a:lvl6pPr>
            <a:lvl7pPr marL="2971800" indent="-228600" algn="ctr" eaLnBrk="0" fontAlgn="base" hangingPunct="0">
              <a:spcBef>
                <a:spcPct val="0"/>
              </a:spcBef>
              <a:spcAft>
                <a:spcPct val="0"/>
              </a:spcAft>
              <a:defRPr sz="2800">
                <a:solidFill>
                  <a:schemeClr val="bg1"/>
                </a:solidFill>
                <a:ea typeface="宋体" panose="02010600030101010101" pitchFamily="2" charset="-122"/>
              </a:defRPr>
            </a:lvl7pPr>
            <a:lvl8pPr marL="3429000" indent="-228600" algn="ctr" eaLnBrk="0" fontAlgn="base" hangingPunct="0">
              <a:spcBef>
                <a:spcPct val="0"/>
              </a:spcBef>
              <a:spcAft>
                <a:spcPct val="0"/>
              </a:spcAft>
              <a:defRPr sz="2800">
                <a:solidFill>
                  <a:schemeClr val="bg1"/>
                </a:solidFill>
                <a:ea typeface="宋体" panose="02010600030101010101" pitchFamily="2" charset="-122"/>
              </a:defRPr>
            </a:lvl8pPr>
            <a:lvl9pPr marL="3886200" indent="-228600" algn="ctr" eaLnBrk="0" fontAlgn="base" hangingPunct="0">
              <a:spcBef>
                <a:spcPct val="0"/>
              </a:spcBef>
              <a:spcAft>
                <a:spcPct val="0"/>
              </a:spcAft>
              <a:defRPr sz="2800">
                <a:solidFill>
                  <a:schemeClr val="bg1"/>
                </a:solidFill>
                <a:ea typeface="宋体" panose="02010600030101010101" pitchFamily="2" charset="-122"/>
              </a:defRPr>
            </a:lvl9pPr>
          </a:lstStyle>
          <a:p>
            <a:pPr marL="0" marR="0" lvl="0" indent="0" algn="l" defTabSz="914400" rtl="0">
              <a:lnSpc>
                <a:spcPct val="120000"/>
              </a:lnSpc>
              <a:spcBef>
                <a:spcPct val="0"/>
              </a:spcBef>
              <a:spcAft>
                <a:spcPct val="0"/>
              </a:spcAft>
              <a:buClrTx/>
              <a:buSzTx/>
              <a:buFontTx/>
              <a:buNone/>
              <a:defRPr/>
            </a:pPr>
            <a:r>
              <a:rPr kumimoji="0" lang="zh-CN" altLang="en-US" b="1" i="0" u="none" strike="noStrike" kern="1200" cap="none" spc="0" normalizeH="0" baseline="0" noProof="0" dirty="0">
                <a:ln>
                  <a:noFill/>
                </a:ln>
                <a:solidFill>
                  <a:srgbClr val="FF0000"/>
                </a:solidFill>
                <a:effectLst/>
                <a:uLnTx/>
                <a:uFillTx/>
                <a:latin typeface="+mn-lt"/>
                <a:ea typeface="+mj-ea"/>
                <a:cs typeface="+mn-cs"/>
              </a:rPr>
              <a:t>理由：∵</a:t>
            </a:r>
            <a:r>
              <a:rPr kumimoji="0" lang="en-US" altLang="zh-CN" b="1" i="1" u="none" strike="noStrike" kern="1200" cap="none" spc="0" normalizeH="0" baseline="0" noProof="0" dirty="0">
                <a:ln>
                  <a:noFill/>
                </a:ln>
                <a:solidFill>
                  <a:srgbClr val="FF0000"/>
                </a:solidFill>
                <a:effectLst/>
                <a:uLnTx/>
                <a:uFillTx/>
                <a:latin typeface="+mn-lt"/>
                <a:ea typeface="+mj-ea"/>
                <a:cs typeface="+mn-cs"/>
              </a:rPr>
              <a:t> AD</a:t>
            </a:r>
            <a:r>
              <a:rPr kumimoji="0" lang="en-US" altLang="zh-CN" b="1" i="0" u="none" strike="noStrike" kern="1200" cap="none" spc="0" normalizeH="0" baseline="0" noProof="0" dirty="0">
                <a:ln>
                  <a:noFill/>
                </a:ln>
                <a:solidFill>
                  <a:srgbClr val="FF0000"/>
                </a:solidFill>
                <a:effectLst/>
                <a:uLnTx/>
                <a:uFillTx/>
                <a:latin typeface="+mn-lt"/>
                <a:ea typeface="+mj-ea"/>
                <a:cs typeface="+mn-cs"/>
              </a:rPr>
              <a:t> = </a:t>
            </a:r>
            <a:r>
              <a:rPr kumimoji="0" lang="en-US" altLang="zh-CN" b="1" i="1" u="none" strike="noStrike" kern="1200" cap="none" spc="0" normalizeH="0" baseline="0" noProof="0" dirty="0">
                <a:ln>
                  <a:noFill/>
                </a:ln>
                <a:solidFill>
                  <a:srgbClr val="FF0000"/>
                </a:solidFill>
                <a:effectLst/>
                <a:uLnTx/>
                <a:uFillTx/>
                <a:latin typeface="+mn-lt"/>
                <a:ea typeface="+mj-ea"/>
                <a:cs typeface="+mn-cs"/>
              </a:rPr>
              <a:t>BC</a:t>
            </a:r>
            <a:r>
              <a:rPr kumimoji="0" lang="zh-CN" altLang="en-US" b="1" i="0" u="none" strike="noStrike" kern="1200" cap="none" spc="0" normalizeH="0" baseline="0" noProof="0" dirty="0">
                <a:ln>
                  <a:noFill/>
                </a:ln>
                <a:solidFill>
                  <a:srgbClr val="FF0000"/>
                </a:solidFill>
                <a:effectLst/>
                <a:uLnTx/>
                <a:uFillTx/>
                <a:latin typeface="+mn-lt"/>
                <a:ea typeface="+mj-ea"/>
                <a:cs typeface="+mn-cs"/>
              </a:rPr>
              <a:t>，</a:t>
            </a:r>
            <a:r>
              <a:rPr kumimoji="0" lang="en-US" altLang="zh-CN" b="1" i="1" u="none" strike="noStrike" kern="1200" cap="none" spc="0" normalizeH="0" baseline="0" noProof="0" dirty="0">
                <a:ln>
                  <a:noFill/>
                </a:ln>
                <a:solidFill>
                  <a:srgbClr val="FF0000"/>
                </a:solidFill>
                <a:effectLst/>
                <a:uLnTx/>
                <a:uFillTx/>
                <a:latin typeface="+mn-lt"/>
                <a:ea typeface="+mj-ea"/>
                <a:cs typeface="+mn-cs"/>
              </a:rPr>
              <a:t>AB</a:t>
            </a:r>
            <a:r>
              <a:rPr kumimoji="0" lang="en-US" altLang="zh-CN" b="1" i="0" u="none" strike="noStrike" kern="1200" cap="none" spc="0" normalizeH="0" baseline="0" noProof="0" dirty="0">
                <a:ln>
                  <a:noFill/>
                </a:ln>
                <a:solidFill>
                  <a:srgbClr val="FF0000"/>
                </a:solidFill>
                <a:effectLst/>
                <a:uLnTx/>
                <a:uFillTx/>
                <a:latin typeface="+mn-lt"/>
                <a:ea typeface="+mj-ea"/>
                <a:cs typeface="+mn-cs"/>
              </a:rPr>
              <a:t> =</a:t>
            </a:r>
            <a:r>
              <a:rPr kumimoji="0" lang="en-US" altLang="zh-CN" b="1" i="1" u="none" strike="noStrike" kern="1200" cap="none" spc="0" normalizeH="0" baseline="0" noProof="0" dirty="0">
                <a:ln>
                  <a:noFill/>
                </a:ln>
                <a:solidFill>
                  <a:srgbClr val="FF0000"/>
                </a:solidFill>
                <a:effectLst/>
                <a:uLnTx/>
                <a:uFillTx/>
                <a:latin typeface="+mn-lt"/>
                <a:ea typeface="+mj-ea"/>
                <a:cs typeface="+mn-cs"/>
              </a:rPr>
              <a:t>DC.</a:t>
            </a:r>
            <a:endParaRPr kumimoji="0" lang="en-US" altLang="zh-CN" b="1" i="1" u="none" strike="noStrike" kern="1200" cap="none" spc="0" normalizeH="0" baseline="0" noProof="0" dirty="0">
              <a:ln>
                <a:noFill/>
              </a:ln>
              <a:solidFill>
                <a:srgbClr val="FF0000"/>
              </a:solidFill>
              <a:effectLst/>
              <a:uLnTx/>
              <a:uFillTx/>
              <a:latin typeface="+mn-lt"/>
              <a:ea typeface="+mj-ea"/>
              <a:cs typeface="+mn-cs"/>
            </a:endParaRPr>
          </a:p>
          <a:p>
            <a:pPr marL="0" marR="0" lvl="0" indent="0" algn="l" defTabSz="914400" rtl="0">
              <a:lnSpc>
                <a:spcPct val="120000"/>
              </a:lnSpc>
              <a:spcBef>
                <a:spcPct val="0"/>
              </a:spcBef>
              <a:spcAft>
                <a:spcPct val="0"/>
              </a:spcAft>
              <a:buClrTx/>
              <a:buSzTx/>
              <a:buFontTx/>
              <a:buNone/>
              <a:defRPr/>
            </a:pPr>
            <a:r>
              <a:rPr kumimoji="0" lang="zh-CN" altLang="en-US" b="1" i="0" u="none" strike="noStrike" kern="1200" cap="none" spc="0" normalizeH="0" baseline="0" noProof="0" dirty="0">
                <a:ln>
                  <a:noFill/>
                </a:ln>
                <a:solidFill>
                  <a:srgbClr val="FF0000"/>
                </a:solidFill>
                <a:effectLst/>
                <a:uLnTx/>
                <a:uFillTx/>
                <a:latin typeface="+mn-lt"/>
                <a:ea typeface="+mj-ea"/>
                <a:cs typeface="+mn-cs"/>
              </a:rPr>
              <a:t>∴四边形 </a:t>
            </a:r>
            <a:r>
              <a:rPr kumimoji="0" lang="en-US" altLang="zh-CN" b="1" i="1" u="none" strike="noStrike" kern="1200" cap="none" spc="0" normalizeH="0" baseline="0" noProof="0" dirty="0">
                <a:ln>
                  <a:noFill/>
                </a:ln>
                <a:solidFill>
                  <a:srgbClr val="FF0000"/>
                </a:solidFill>
                <a:effectLst/>
                <a:uLnTx/>
                <a:uFillTx/>
                <a:latin typeface="+mn-lt"/>
                <a:ea typeface="+mj-ea"/>
                <a:cs typeface="+mn-cs"/>
              </a:rPr>
              <a:t>ABCD </a:t>
            </a:r>
            <a:r>
              <a:rPr kumimoji="0" lang="zh-CN" altLang="en-US" b="1" i="0" u="none" strike="noStrike" kern="1200" cap="none" spc="0" normalizeH="0" baseline="0" noProof="0" dirty="0">
                <a:ln>
                  <a:noFill/>
                </a:ln>
                <a:solidFill>
                  <a:srgbClr val="FF0000"/>
                </a:solidFill>
                <a:effectLst/>
                <a:uLnTx/>
                <a:uFillTx/>
                <a:latin typeface="+mn-lt"/>
                <a:ea typeface="+mj-ea"/>
                <a:cs typeface="+mn-cs"/>
              </a:rPr>
              <a:t>是平行四边形</a:t>
            </a:r>
            <a:r>
              <a:rPr kumimoji="0" lang="en-US" altLang="zh-CN" b="1" i="0" u="none" strike="noStrike" kern="1200" cap="none" spc="0" normalizeH="0" baseline="0" noProof="0" dirty="0">
                <a:ln>
                  <a:noFill/>
                </a:ln>
                <a:solidFill>
                  <a:srgbClr val="FF0000"/>
                </a:solidFill>
                <a:effectLst/>
                <a:uLnTx/>
                <a:uFillTx/>
                <a:latin typeface="+mn-lt"/>
                <a:ea typeface="+mj-ea"/>
                <a:cs typeface="+mn-cs"/>
              </a:rPr>
              <a:t>.</a:t>
            </a:r>
            <a:endParaRPr kumimoji="0" lang="en-US" altLang="zh-CN" b="1" i="0" u="none" strike="noStrike" kern="1200" cap="none" spc="0" normalizeH="0" baseline="0" noProof="0" dirty="0">
              <a:ln>
                <a:noFill/>
              </a:ln>
              <a:solidFill>
                <a:srgbClr val="FF0000"/>
              </a:solidFill>
              <a:effectLst/>
              <a:uLnTx/>
              <a:uFillTx/>
              <a:latin typeface="+mn-lt"/>
              <a:ea typeface="+mj-ea"/>
              <a:cs typeface="+mn-cs"/>
            </a:endParaRPr>
          </a:p>
          <a:p>
            <a:pPr marL="0" marR="0" lvl="0" indent="0" algn="l" defTabSz="914400" rtl="0">
              <a:lnSpc>
                <a:spcPct val="120000"/>
              </a:lnSpc>
              <a:spcBef>
                <a:spcPct val="0"/>
              </a:spcBef>
              <a:spcAft>
                <a:spcPct val="0"/>
              </a:spcAft>
              <a:buClrTx/>
              <a:buSzTx/>
              <a:buFontTx/>
              <a:buNone/>
              <a:defRPr/>
            </a:pPr>
            <a:r>
              <a:rPr kumimoji="0" lang="en-US" altLang="zh-CN" b="1" i="0" u="none" strike="noStrike" kern="1200" cap="none" spc="0" normalizeH="0" baseline="0" noProof="0" dirty="0">
                <a:ln>
                  <a:noFill/>
                </a:ln>
                <a:solidFill>
                  <a:srgbClr val="FF0000"/>
                </a:solidFill>
                <a:effectLst/>
                <a:uLnTx/>
                <a:uFillTx/>
                <a:latin typeface="+mn-lt"/>
                <a:ea typeface="+mj-ea"/>
                <a:cs typeface="+mn-cs"/>
              </a:rPr>
              <a:t>∴</a:t>
            </a:r>
            <a:r>
              <a:rPr kumimoji="0" lang="en-US" altLang="zh-CN" b="1" i="1" u="none" strike="noStrike" kern="1200" cap="none" spc="0" normalizeH="0" baseline="0" noProof="0" dirty="0">
                <a:ln>
                  <a:noFill/>
                </a:ln>
                <a:solidFill>
                  <a:srgbClr val="FF0000"/>
                </a:solidFill>
                <a:effectLst/>
                <a:uLnTx/>
                <a:uFillTx/>
                <a:latin typeface="+mn-lt"/>
                <a:ea typeface="+mj-ea"/>
                <a:cs typeface="+mn-cs"/>
              </a:rPr>
              <a:t>AD // BC.</a:t>
            </a:r>
            <a:endParaRPr kumimoji="0" lang="en-US" altLang="zh-CN" b="1" i="0" u="none" strike="noStrike" kern="1200" cap="none" spc="0" normalizeH="0" baseline="0" noProof="0" dirty="0">
              <a:ln>
                <a:noFill/>
              </a:ln>
              <a:solidFill>
                <a:srgbClr val="FF0000"/>
              </a:solidFill>
              <a:effectLst/>
              <a:uLnTx/>
              <a:uFillTx/>
              <a:latin typeface="+mn-lt"/>
              <a:ea typeface="+mj-ea"/>
              <a:cs typeface="+mn-cs"/>
            </a:endParaRPr>
          </a:p>
          <a:p>
            <a:pPr marL="0" marR="0" lvl="0" indent="0" algn="l" defTabSz="914400" rtl="0">
              <a:lnSpc>
                <a:spcPct val="120000"/>
              </a:lnSpc>
              <a:spcBef>
                <a:spcPct val="0"/>
              </a:spcBef>
              <a:spcAft>
                <a:spcPct val="0"/>
              </a:spcAft>
              <a:buClrTx/>
              <a:buSzTx/>
              <a:buFontTx/>
              <a:buNone/>
              <a:defRPr/>
            </a:pPr>
            <a:r>
              <a:rPr kumimoji="0" lang="zh-CN" altLang="en-US" b="1" i="0" u="none" strike="noStrike" kern="1200" cap="none" spc="0" normalizeH="0" baseline="0" noProof="0" dirty="0">
                <a:ln>
                  <a:noFill/>
                </a:ln>
                <a:solidFill>
                  <a:srgbClr val="FF0000"/>
                </a:solidFill>
                <a:effectLst/>
                <a:uLnTx/>
                <a:uFillTx/>
                <a:latin typeface="+mn-lt"/>
                <a:ea typeface="+mj-ea"/>
                <a:cs typeface="+mn-cs"/>
              </a:rPr>
              <a:t>∵</a:t>
            </a:r>
            <a:r>
              <a:rPr kumimoji="0" lang="en-US" altLang="zh-CN" b="1" i="1" u="none" strike="noStrike" kern="1200" cap="none" spc="0" normalizeH="0" baseline="0" noProof="0" dirty="0">
                <a:ln>
                  <a:noFill/>
                </a:ln>
                <a:solidFill>
                  <a:srgbClr val="FF0000"/>
                </a:solidFill>
                <a:effectLst/>
                <a:uLnTx/>
                <a:uFillTx/>
                <a:latin typeface="+mn-lt"/>
                <a:ea typeface="+mj-ea"/>
                <a:cs typeface="+mn-cs"/>
              </a:rPr>
              <a:t>E</a:t>
            </a:r>
            <a:r>
              <a:rPr kumimoji="0" lang="zh-CN" altLang="en-US" b="1" i="0" u="none" strike="noStrike" kern="1200" cap="none" spc="0" normalizeH="0" baseline="0" noProof="0" dirty="0">
                <a:ln>
                  <a:noFill/>
                </a:ln>
                <a:solidFill>
                  <a:srgbClr val="FF0000"/>
                </a:solidFill>
                <a:effectLst/>
                <a:uLnTx/>
                <a:uFillTx/>
                <a:latin typeface="+mn-lt"/>
                <a:ea typeface="+mj-ea"/>
                <a:cs typeface="+mn-cs"/>
              </a:rPr>
              <a:t>，</a:t>
            </a:r>
            <a:r>
              <a:rPr kumimoji="0" lang="en-US" altLang="zh-CN" b="1" i="1" u="none" strike="noStrike" kern="1200" cap="none" spc="0" normalizeH="0" baseline="0" noProof="0" dirty="0">
                <a:ln>
                  <a:noFill/>
                </a:ln>
                <a:solidFill>
                  <a:srgbClr val="FF0000"/>
                </a:solidFill>
                <a:effectLst/>
                <a:uLnTx/>
                <a:uFillTx/>
                <a:latin typeface="+mn-lt"/>
                <a:ea typeface="+mj-ea"/>
                <a:cs typeface="+mn-cs"/>
              </a:rPr>
              <a:t>F</a:t>
            </a:r>
            <a:r>
              <a:rPr kumimoji="0" lang="zh-CN" altLang="en-US" b="1" i="0" u="none" strike="noStrike" kern="1200" cap="none" spc="0" normalizeH="0" baseline="0" noProof="0" dirty="0">
                <a:ln>
                  <a:noFill/>
                </a:ln>
                <a:solidFill>
                  <a:srgbClr val="FF0000"/>
                </a:solidFill>
                <a:effectLst/>
                <a:uLnTx/>
                <a:uFillTx/>
                <a:latin typeface="+mn-lt"/>
                <a:ea typeface="+mj-ea"/>
                <a:cs typeface="+mn-cs"/>
              </a:rPr>
              <a:t>是中点，∴</a:t>
            </a:r>
            <a:r>
              <a:rPr kumimoji="0" lang="en-US" altLang="zh-CN" b="1" i="1" u="none" strike="noStrike" kern="1200" cap="none" spc="0" normalizeH="0" baseline="0" noProof="0" dirty="0">
                <a:ln>
                  <a:noFill/>
                </a:ln>
                <a:solidFill>
                  <a:srgbClr val="FF0000"/>
                </a:solidFill>
                <a:effectLst/>
                <a:uLnTx/>
                <a:uFillTx/>
                <a:latin typeface="+mn-lt"/>
                <a:ea typeface="+mj-ea"/>
                <a:cs typeface="+mn-cs"/>
              </a:rPr>
              <a:t>AF</a:t>
            </a:r>
            <a:r>
              <a:rPr kumimoji="0" lang="en-US" altLang="zh-CN" b="1" i="0" u="none" strike="noStrike" kern="1200" cap="none" spc="0" normalizeH="0" baseline="0" noProof="0" dirty="0">
                <a:ln>
                  <a:noFill/>
                </a:ln>
                <a:solidFill>
                  <a:srgbClr val="FF0000"/>
                </a:solidFill>
                <a:effectLst/>
                <a:uLnTx/>
                <a:uFillTx/>
                <a:latin typeface="+mn-lt"/>
                <a:ea typeface="+mj-ea"/>
                <a:cs typeface="+mn-cs"/>
              </a:rPr>
              <a:t> = </a:t>
            </a:r>
            <a:r>
              <a:rPr kumimoji="0" lang="en-US" altLang="zh-CN" b="1" i="1" u="none" strike="noStrike" kern="1200" cap="none" spc="0" normalizeH="0" baseline="0" noProof="0" dirty="0">
                <a:ln>
                  <a:noFill/>
                </a:ln>
                <a:solidFill>
                  <a:srgbClr val="FF0000"/>
                </a:solidFill>
                <a:effectLst/>
                <a:uLnTx/>
                <a:uFillTx/>
                <a:latin typeface="+mn-lt"/>
                <a:ea typeface="+mj-ea"/>
                <a:cs typeface="+mn-cs"/>
              </a:rPr>
              <a:t>BE </a:t>
            </a:r>
            <a:r>
              <a:rPr kumimoji="0" lang="en-US" altLang="zh-CN" b="1" i="0" u="none" strike="noStrike" kern="1200" cap="none" spc="0" normalizeH="0" baseline="0" noProof="0" dirty="0">
                <a:ln>
                  <a:noFill/>
                </a:ln>
                <a:solidFill>
                  <a:srgbClr val="FF0000"/>
                </a:solidFill>
                <a:effectLst/>
                <a:uLnTx/>
                <a:uFillTx/>
                <a:latin typeface="+mn-lt"/>
                <a:ea typeface="+mj-ea"/>
                <a:cs typeface="+mn-cs"/>
              </a:rPr>
              <a:t>= </a:t>
            </a:r>
            <a:r>
              <a:rPr kumimoji="0" lang="en-US" altLang="zh-CN" b="1" i="1" u="none" strike="noStrike" kern="1200" cap="none" spc="0" normalizeH="0" baseline="0" noProof="0" dirty="0">
                <a:ln>
                  <a:noFill/>
                </a:ln>
                <a:solidFill>
                  <a:srgbClr val="FF0000"/>
                </a:solidFill>
                <a:effectLst/>
                <a:uLnTx/>
                <a:uFillTx/>
                <a:latin typeface="+mn-lt"/>
                <a:ea typeface="+mj-ea"/>
                <a:cs typeface="+mn-cs"/>
              </a:rPr>
              <a:t>FD</a:t>
            </a:r>
            <a:r>
              <a:rPr kumimoji="0" lang="en-US" altLang="zh-CN" b="1" i="0" u="none" strike="noStrike" kern="1200" cap="none" spc="0" normalizeH="0" baseline="0" noProof="0" dirty="0">
                <a:ln>
                  <a:noFill/>
                </a:ln>
                <a:solidFill>
                  <a:srgbClr val="FF0000"/>
                </a:solidFill>
                <a:effectLst/>
                <a:uLnTx/>
                <a:uFillTx/>
                <a:latin typeface="+mn-lt"/>
                <a:ea typeface="+mj-ea"/>
                <a:cs typeface="+mn-cs"/>
              </a:rPr>
              <a:t> = </a:t>
            </a:r>
            <a:r>
              <a:rPr kumimoji="0" lang="en-US" altLang="zh-CN" b="1" i="1" u="none" strike="noStrike" kern="1200" cap="none" spc="0" normalizeH="0" baseline="0" noProof="0" dirty="0">
                <a:ln>
                  <a:noFill/>
                </a:ln>
                <a:solidFill>
                  <a:srgbClr val="FF0000"/>
                </a:solidFill>
                <a:effectLst/>
                <a:uLnTx/>
                <a:uFillTx/>
                <a:latin typeface="+mn-lt"/>
                <a:ea typeface="+mj-ea"/>
                <a:cs typeface="+mn-cs"/>
              </a:rPr>
              <a:t>EC</a:t>
            </a:r>
            <a:r>
              <a:rPr kumimoji="0" lang="en-US" altLang="zh-CN" b="1" i="0" u="none" strike="noStrike" kern="1200" cap="none" spc="0" normalizeH="0" baseline="0" noProof="0" dirty="0">
                <a:ln>
                  <a:noFill/>
                </a:ln>
                <a:solidFill>
                  <a:srgbClr val="FF0000"/>
                </a:solidFill>
                <a:effectLst/>
                <a:uLnTx/>
                <a:uFillTx/>
                <a:latin typeface="+mn-lt"/>
                <a:ea typeface="+mj-ea"/>
                <a:cs typeface="+mn-cs"/>
              </a:rPr>
              <a:t>.</a:t>
            </a:r>
            <a:endParaRPr kumimoji="0" lang="en-US" altLang="zh-CN" b="1" i="0" u="none" strike="noStrike" kern="1200" cap="none" spc="0" normalizeH="0" baseline="0" noProof="0" dirty="0">
              <a:ln>
                <a:noFill/>
              </a:ln>
              <a:solidFill>
                <a:srgbClr val="FF0000"/>
              </a:solidFill>
              <a:effectLst/>
              <a:uLnTx/>
              <a:uFillTx/>
              <a:latin typeface="+mn-lt"/>
              <a:ea typeface="+mj-ea"/>
              <a:cs typeface="+mn-cs"/>
            </a:endParaRPr>
          </a:p>
          <a:p>
            <a:pPr marL="0" marR="0" lvl="0" indent="0" algn="l" defTabSz="914400" rtl="0">
              <a:lnSpc>
                <a:spcPct val="120000"/>
              </a:lnSpc>
              <a:spcBef>
                <a:spcPct val="0"/>
              </a:spcBef>
              <a:spcAft>
                <a:spcPct val="0"/>
              </a:spcAft>
              <a:buClrTx/>
              <a:buSzTx/>
              <a:buFontTx/>
              <a:buNone/>
              <a:defRPr/>
            </a:pPr>
            <a:r>
              <a:rPr kumimoji="0" lang="zh-CN" altLang="en-US" b="1" i="0" u="none" strike="noStrike" kern="1200" cap="none" spc="0" normalizeH="0" baseline="0" noProof="0" dirty="0">
                <a:ln>
                  <a:noFill/>
                </a:ln>
                <a:solidFill>
                  <a:srgbClr val="FF0000"/>
                </a:solidFill>
                <a:effectLst/>
                <a:uLnTx/>
                <a:uFillTx/>
                <a:latin typeface="+mn-lt"/>
                <a:ea typeface="+mj-ea"/>
                <a:cs typeface="+mn-cs"/>
              </a:rPr>
              <a:t>∴四边形</a:t>
            </a:r>
            <a:r>
              <a:rPr kumimoji="0" lang="en-US" altLang="zh-CN" b="1" i="1" u="none" strike="noStrike" kern="1200" cap="none" spc="0" normalizeH="0" baseline="0" noProof="0" dirty="0">
                <a:ln>
                  <a:noFill/>
                </a:ln>
                <a:solidFill>
                  <a:srgbClr val="FF0000"/>
                </a:solidFill>
                <a:effectLst/>
                <a:uLnTx/>
                <a:uFillTx/>
                <a:latin typeface="+mn-lt"/>
                <a:ea typeface="+mj-ea"/>
                <a:cs typeface="+mn-cs"/>
              </a:rPr>
              <a:t>ABEF</a:t>
            </a:r>
            <a:r>
              <a:rPr kumimoji="0" lang="zh-CN" altLang="en-US" b="1" i="0" u="none" strike="noStrike" kern="1200" cap="none" spc="0" normalizeH="0" baseline="0" noProof="0" dirty="0">
                <a:ln>
                  <a:noFill/>
                </a:ln>
                <a:solidFill>
                  <a:srgbClr val="FF0000"/>
                </a:solidFill>
                <a:effectLst/>
                <a:uLnTx/>
                <a:uFillTx/>
                <a:latin typeface="+mn-lt"/>
                <a:ea typeface="+mj-ea"/>
                <a:cs typeface="+mn-cs"/>
              </a:rPr>
              <a:t>，</a:t>
            </a:r>
            <a:r>
              <a:rPr kumimoji="0" lang="en-US" altLang="zh-CN" b="1" i="0" u="none" strike="noStrike" kern="1200" cap="none" spc="0" normalizeH="0" baseline="0" noProof="0" dirty="0">
                <a:ln>
                  <a:noFill/>
                </a:ln>
                <a:solidFill>
                  <a:srgbClr val="FF0000"/>
                </a:solidFill>
                <a:effectLst/>
                <a:uLnTx/>
                <a:uFillTx/>
                <a:latin typeface="+mn-lt"/>
                <a:ea typeface="+mj-ea"/>
                <a:cs typeface="+mn-cs"/>
              </a:rPr>
              <a:t> </a:t>
            </a:r>
            <a:r>
              <a:rPr kumimoji="0" lang="en-US" altLang="zh-CN" b="1" i="1" u="none" strike="noStrike" kern="1200" cap="none" spc="0" normalizeH="0" baseline="0" noProof="0" dirty="0">
                <a:ln>
                  <a:noFill/>
                </a:ln>
                <a:solidFill>
                  <a:srgbClr val="FF0000"/>
                </a:solidFill>
                <a:effectLst/>
                <a:uLnTx/>
                <a:uFillTx/>
                <a:latin typeface="+mn-lt"/>
                <a:ea typeface="+mj-ea"/>
                <a:cs typeface="+mn-cs"/>
              </a:rPr>
              <a:t>CDFE</a:t>
            </a:r>
            <a:r>
              <a:rPr kumimoji="0" lang="zh-CN" altLang="en-US" b="1" i="0" u="none" strike="noStrike" kern="1200" cap="none" spc="0" normalizeH="0" baseline="0" noProof="0" dirty="0">
                <a:ln>
                  <a:noFill/>
                </a:ln>
                <a:solidFill>
                  <a:srgbClr val="FF0000"/>
                </a:solidFill>
                <a:effectLst/>
                <a:uLnTx/>
                <a:uFillTx/>
                <a:latin typeface="+mn-lt"/>
                <a:ea typeface="+mj-ea"/>
                <a:cs typeface="+mn-cs"/>
              </a:rPr>
              <a:t>是平行四边形</a:t>
            </a:r>
            <a:r>
              <a:rPr kumimoji="0" lang="en-US" altLang="zh-CN" b="1" i="0" u="none" strike="noStrike" kern="1200" cap="none" spc="0" normalizeH="0" baseline="0" noProof="0" dirty="0">
                <a:ln>
                  <a:noFill/>
                </a:ln>
                <a:solidFill>
                  <a:srgbClr val="FF0000"/>
                </a:solidFill>
                <a:effectLst/>
                <a:uLnTx/>
                <a:uFillTx/>
                <a:latin typeface="+mn-lt"/>
                <a:ea typeface="+mj-ea"/>
                <a:cs typeface="+mn-cs"/>
              </a:rPr>
              <a:t>.</a:t>
            </a:r>
            <a:endParaRPr kumimoji="0" lang="en-US" altLang="zh-CN" b="1" i="0" u="none" strike="noStrike" kern="1200" cap="none" spc="0" normalizeH="0" baseline="0" noProof="0" dirty="0">
              <a:ln>
                <a:noFill/>
              </a:ln>
              <a:solidFill>
                <a:srgbClr val="FF0000"/>
              </a:solidFill>
              <a:effectLst/>
              <a:uLnTx/>
              <a:uFillTx/>
              <a:latin typeface="+mn-lt"/>
              <a:ea typeface="+mj-ea"/>
              <a:cs typeface="+mn-cs"/>
            </a:endParaRPr>
          </a:p>
        </p:txBody>
      </p:sp>
      <p:sp>
        <p:nvSpPr>
          <p:cNvPr id="2" name="文本框 9"/>
          <p:cNvSpPr txBox="1"/>
          <p:nvPr/>
        </p:nvSpPr>
        <p:spPr>
          <a:xfrm flipH="1">
            <a:off x="4404775" y="1604864"/>
            <a:ext cx="2951832" cy="338554"/>
          </a:xfrm>
          <a:prstGeom prst="rect">
            <a:avLst/>
          </a:prstGeom>
          <a:noFill/>
          <a:ln w="9525">
            <a:noFill/>
          </a:ln>
        </p:spPr>
        <p:txBody>
          <a:bodyPr wrap="square">
            <a:spAutoFit/>
          </a:bodyPr>
          <a:lstStyle/>
          <a:p>
            <a:r>
              <a:rPr lang="en-US" altLang="zh-CN" sz="1600" b="1" dirty="0">
                <a:solidFill>
                  <a:srgbClr val="FE9700"/>
                </a:solidFill>
                <a:latin typeface="宋体" panose="02010600030101010101" pitchFamily="2" charset="-122"/>
                <a:ea typeface="宋体" panose="02010600030101010101" pitchFamily="2" charset="-122"/>
              </a:rPr>
              <a:t>【</a:t>
            </a:r>
            <a:r>
              <a:rPr lang="zh-CN" altLang="en-US" sz="1600" b="1" dirty="0">
                <a:solidFill>
                  <a:srgbClr val="FE9700"/>
                </a:solidFill>
                <a:latin typeface="宋体" panose="02010600030101010101" pitchFamily="2" charset="-122"/>
                <a:ea typeface="宋体" panose="02010600030101010101" pitchFamily="2" charset="-122"/>
              </a:rPr>
              <a:t>选自教材</a:t>
            </a:r>
            <a:r>
              <a:rPr lang="en-US" altLang="zh-CN" sz="1600" b="1" dirty="0">
                <a:solidFill>
                  <a:srgbClr val="FE9700"/>
                </a:solidFill>
                <a:latin typeface="宋体" panose="02010600030101010101" pitchFamily="2" charset="-122"/>
                <a:ea typeface="宋体" panose="02010600030101010101" pitchFamily="2" charset="-122"/>
              </a:rPr>
              <a:t>P15 </a:t>
            </a:r>
            <a:r>
              <a:rPr lang="zh-CN" altLang="en-US" sz="1600" b="1" dirty="0">
                <a:solidFill>
                  <a:srgbClr val="FE9700"/>
                </a:solidFill>
                <a:latin typeface="宋体" panose="02010600030101010101" pitchFamily="2" charset="-122"/>
                <a:ea typeface="宋体" panose="02010600030101010101" pitchFamily="2" charset="-122"/>
              </a:rPr>
              <a:t>练习 第</a:t>
            </a:r>
            <a:r>
              <a:rPr lang="en-US" altLang="zh-CN" sz="1600" b="1" dirty="0">
                <a:solidFill>
                  <a:srgbClr val="FE9700"/>
                </a:solidFill>
                <a:latin typeface="宋体" panose="02010600030101010101" pitchFamily="2" charset="-122"/>
                <a:ea typeface="宋体" panose="02010600030101010101" pitchFamily="2" charset="-122"/>
              </a:rPr>
              <a:t>2</a:t>
            </a:r>
            <a:r>
              <a:rPr lang="zh-CN" altLang="en-US" sz="1600" b="1" dirty="0">
                <a:solidFill>
                  <a:srgbClr val="FE9700"/>
                </a:solidFill>
                <a:latin typeface="宋体" panose="02010600030101010101" pitchFamily="2" charset="-122"/>
                <a:ea typeface="宋体" panose="02010600030101010101" pitchFamily="2" charset="-122"/>
              </a:rPr>
              <a:t>题</a:t>
            </a:r>
            <a:r>
              <a:rPr lang="en-US" altLang="zh-CN" sz="1600" b="1" dirty="0">
                <a:solidFill>
                  <a:srgbClr val="FE9700"/>
                </a:solidFill>
                <a:latin typeface="宋体" panose="02010600030101010101" pitchFamily="2" charset="-122"/>
                <a:ea typeface="宋体" panose="02010600030101010101" pitchFamily="2" charset="-122"/>
              </a:rPr>
              <a:t>】</a:t>
            </a:r>
            <a:endParaRPr lang="zh-CN" altLang="en-US" sz="1600" b="1" dirty="0">
              <a:solidFill>
                <a:srgbClr val="FE97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wipe(left)">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wipe(left)">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
                                            <p:txEl>
                                              <p:pRg st="1" end="1"/>
                                            </p:txEl>
                                          </p:spTgt>
                                        </p:tgtEl>
                                        <p:attrNameLst>
                                          <p:attrName>style.visibility</p:attrName>
                                        </p:attrNameLst>
                                      </p:cBhvr>
                                      <p:to>
                                        <p:strVal val="visible"/>
                                      </p:to>
                                    </p:set>
                                    <p:animEffect transition="in" filter="wipe(left)">
                                      <p:cBhvr>
                                        <p:cTn id="17" dur="500"/>
                                        <p:tgtEl>
                                          <p:spTgt spid="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
                                            <p:txEl>
                                              <p:pRg st="2" end="2"/>
                                            </p:txEl>
                                          </p:spTgt>
                                        </p:tgtEl>
                                        <p:attrNameLst>
                                          <p:attrName>style.visibility</p:attrName>
                                        </p:attrNameLst>
                                      </p:cBhvr>
                                      <p:to>
                                        <p:strVal val="visible"/>
                                      </p:to>
                                    </p:set>
                                    <p:animEffect transition="in" filter="wipe(left)">
                                      <p:cBhvr>
                                        <p:cTn id="22" dur="500"/>
                                        <p:tgtEl>
                                          <p:spTgt spid="1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xEl>
                                              <p:pRg st="3" end="3"/>
                                            </p:txEl>
                                          </p:spTgt>
                                        </p:tgtEl>
                                        <p:attrNameLst>
                                          <p:attrName>style.visibility</p:attrName>
                                        </p:attrNameLst>
                                      </p:cBhvr>
                                      <p:to>
                                        <p:strVal val="visible"/>
                                      </p:to>
                                    </p:set>
                                    <p:animEffect transition="in" filter="wipe(left)">
                                      <p:cBhvr>
                                        <p:cTn id="27" dur="500"/>
                                        <p:tgtEl>
                                          <p:spTgt spid="1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
                                            <p:txEl>
                                              <p:pRg st="4" end="4"/>
                                            </p:txEl>
                                          </p:spTgt>
                                        </p:tgtEl>
                                        <p:attrNameLst>
                                          <p:attrName>style.visibility</p:attrName>
                                        </p:attrNameLst>
                                      </p:cBhvr>
                                      <p:to>
                                        <p:strVal val="visible"/>
                                      </p:to>
                                    </p:set>
                                    <p:animEffect transition="in" filter="wipe(left)">
                                      <p:cBhvr>
                                        <p:cTn id="32" dur="500"/>
                                        <p:tgtEl>
                                          <p:spTgt spid="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图片 1"/>
          <p:cNvPicPr>
            <a:picLocks noChangeAspect="1"/>
          </p:cNvPicPr>
          <p:nvPr/>
        </p:nvPicPr>
        <p:blipFill>
          <a:blip r:embed="rId1"/>
          <a:srcRect l="15620" t="31876" r="14226" b="30597"/>
          <a:stretch>
            <a:fillRect/>
          </a:stretch>
        </p:blipFill>
        <p:spPr>
          <a:xfrm>
            <a:off x="-252412" y="-231775"/>
            <a:ext cx="2682875" cy="1435100"/>
          </a:xfrm>
          <a:prstGeom prst="rect">
            <a:avLst/>
          </a:prstGeom>
          <a:noFill/>
          <a:ln w="9525">
            <a:noFill/>
          </a:ln>
        </p:spPr>
      </p:pic>
      <p:sp>
        <p:nvSpPr>
          <p:cNvPr id="3" name="文本框 2"/>
          <p:cNvSpPr txBox="1"/>
          <p:nvPr/>
        </p:nvSpPr>
        <p:spPr>
          <a:xfrm>
            <a:off x="77333" y="193629"/>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rPr>
              <a:t>随堂练习</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endParaRPr>
          </a:p>
        </p:txBody>
      </p:sp>
      <p:sp>
        <p:nvSpPr>
          <p:cNvPr id="29700" name="文本框 4"/>
          <p:cNvSpPr txBox="1"/>
          <p:nvPr/>
        </p:nvSpPr>
        <p:spPr>
          <a:xfrm>
            <a:off x="611188" y="987574"/>
            <a:ext cx="8137525" cy="3415030"/>
          </a:xfrm>
          <a:prstGeom prst="rect">
            <a:avLst/>
          </a:prstGeom>
          <a:noFill/>
          <a:ln w="9525">
            <a:noFill/>
          </a:ln>
        </p:spPr>
        <p:txBody>
          <a:bodyPr>
            <a:spAutoFit/>
          </a:bodyPr>
          <a:lstStyle/>
          <a:p>
            <a:pPr eaLnBrk="1" hangingPunct="1">
              <a:lnSpc>
                <a:spcPct val="150000"/>
              </a:lnSpc>
            </a:pPr>
            <a:r>
              <a:rPr lang="en-US" altLang="zh-CN" sz="2400" b="1" dirty="0">
                <a:solidFill>
                  <a:srgbClr val="000000"/>
                </a:solidFill>
                <a:latin typeface="+mn-lt"/>
                <a:ea typeface="黑体" panose="02010609060101010101" charset="-122"/>
              </a:rPr>
              <a:t>1. </a:t>
            </a:r>
            <a:r>
              <a:rPr lang="zh-CN" altLang="en-US" sz="2400" b="1" dirty="0">
                <a:solidFill>
                  <a:srgbClr val="000000"/>
                </a:solidFill>
                <a:latin typeface="+mn-lt"/>
                <a:ea typeface="黑体" panose="02010609060101010101" charset="-122"/>
              </a:rPr>
              <a:t>如图，在四边形 </a:t>
            </a:r>
            <a:r>
              <a:rPr lang="en-US" altLang="zh-CN" sz="2400" b="1" i="1" dirty="0">
                <a:solidFill>
                  <a:srgbClr val="000000"/>
                </a:solidFill>
                <a:latin typeface="+mn-lt"/>
                <a:ea typeface="黑体" panose="02010609060101010101" charset="-122"/>
              </a:rPr>
              <a:t>ABCD</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中，</a:t>
            </a:r>
            <a:r>
              <a:rPr lang="en-US" altLang="zh-CN" sz="2400" b="1" i="1" dirty="0">
                <a:solidFill>
                  <a:srgbClr val="000000"/>
                </a:solidFill>
                <a:latin typeface="+mn-lt"/>
                <a:ea typeface="黑体" panose="02010609060101010101" charset="-122"/>
              </a:rPr>
              <a:t>E</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是 </a:t>
            </a:r>
            <a:r>
              <a:rPr lang="en-US" altLang="zh-CN" sz="2400" b="1" i="1" dirty="0">
                <a:solidFill>
                  <a:srgbClr val="000000"/>
                </a:solidFill>
                <a:latin typeface="+mn-lt"/>
                <a:ea typeface="黑体" panose="02010609060101010101" charset="-122"/>
              </a:rPr>
              <a:t>BC</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边上的中点，连接 </a:t>
            </a:r>
            <a:r>
              <a:rPr lang="en-US" altLang="zh-CN" sz="2400" b="1" i="1" dirty="0">
                <a:solidFill>
                  <a:srgbClr val="000000"/>
                </a:solidFill>
                <a:latin typeface="+mn-lt"/>
                <a:ea typeface="黑体" panose="02010609060101010101" charset="-122"/>
              </a:rPr>
              <a:t>DE</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并延长，交 </a:t>
            </a:r>
            <a:r>
              <a:rPr lang="en-US" altLang="zh-CN" sz="2400" b="1" i="1" dirty="0">
                <a:solidFill>
                  <a:srgbClr val="000000"/>
                </a:solidFill>
                <a:latin typeface="+mn-lt"/>
                <a:ea typeface="黑体" panose="02010609060101010101" charset="-122"/>
              </a:rPr>
              <a:t>AB</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的延长线于点</a:t>
            </a:r>
            <a:r>
              <a:rPr lang="en-US" altLang="zh-CN" sz="2400" b="1" i="1" dirty="0">
                <a:solidFill>
                  <a:srgbClr val="000000"/>
                </a:solidFill>
                <a:latin typeface="+mn-lt"/>
                <a:ea typeface="黑体" panose="02010609060101010101" charset="-122"/>
              </a:rPr>
              <a:t>F</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AB</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BF</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若要添加一个条件，使四边形 </a:t>
            </a:r>
            <a:r>
              <a:rPr lang="en-US" altLang="zh-CN" sz="2400" b="1" i="1" dirty="0">
                <a:solidFill>
                  <a:srgbClr val="000000"/>
                </a:solidFill>
                <a:latin typeface="+mn-lt"/>
                <a:ea typeface="黑体" panose="02010609060101010101" charset="-122"/>
              </a:rPr>
              <a:t>ABCD</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是平行四边形，则下面四个条件中可选择的是（          ）</a:t>
            </a:r>
            <a:endParaRPr lang="en-US" altLang="zh-CN" sz="2400" b="1" dirty="0">
              <a:solidFill>
                <a:srgbClr val="000000"/>
              </a:solidFill>
              <a:latin typeface="+mn-lt"/>
              <a:ea typeface="黑体" panose="02010609060101010101" charset="-122"/>
            </a:endParaRPr>
          </a:p>
          <a:p>
            <a:pPr eaLnBrk="1" hangingPunct="1">
              <a:lnSpc>
                <a:spcPct val="150000"/>
              </a:lnSpc>
            </a:pPr>
            <a:r>
              <a:rPr lang="en-US" altLang="zh-CN" sz="2400" b="1" dirty="0">
                <a:solidFill>
                  <a:srgbClr val="000000"/>
                </a:solidFill>
                <a:latin typeface="+mn-lt"/>
                <a:ea typeface="黑体" panose="02010609060101010101" charset="-122"/>
              </a:rPr>
              <a:t>A</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AD</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a:t>
            </a:r>
            <a:r>
              <a:rPr lang="zh-CN" altLang="en-US"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BC</a:t>
            </a:r>
            <a:r>
              <a:rPr lang="en-US" altLang="zh-CN" sz="2400" b="1" dirty="0">
                <a:solidFill>
                  <a:srgbClr val="000000"/>
                </a:solidFill>
                <a:latin typeface="+mn-lt"/>
                <a:ea typeface="黑体" panose="02010609060101010101" charset="-122"/>
              </a:rPr>
              <a:t>          B</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CD </a:t>
            </a:r>
            <a:r>
              <a:rPr lang="zh-CN" altLang="en-US" sz="2400" b="1" dirty="0">
                <a:solidFill>
                  <a:srgbClr val="000000"/>
                </a:solidFill>
                <a:latin typeface="+mn-lt"/>
                <a:ea typeface="黑体" panose="02010609060101010101" charset="-122"/>
              </a:rPr>
              <a:t>=</a:t>
            </a:r>
            <a:r>
              <a:rPr lang="zh-CN" altLang="en-US"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BF</a:t>
            </a:r>
            <a:endParaRPr lang="en-US" altLang="zh-CN" sz="2400" b="1" i="1" dirty="0">
              <a:solidFill>
                <a:srgbClr val="000000"/>
              </a:solidFill>
              <a:latin typeface="+mn-lt"/>
              <a:ea typeface="黑体" panose="02010609060101010101" charset="-122"/>
            </a:endParaRPr>
          </a:p>
          <a:p>
            <a:pPr eaLnBrk="1" hangingPunct="1">
              <a:lnSpc>
                <a:spcPct val="150000"/>
              </a:lnSpc>
            </a:pPr>
            <a:r>
              <a:rPr lang="en-US" altLang="zh-CN" sz="2400" b="1" dirty="0">
                <a:solidFill>
                  <a:srgbClr val="000000"/>
                </a:solidFill>
                <a:latin typeface="+mn-lt"/>
                <a:ea typeface="黑体" panose="02010609060101010101" charset="-122"/>
              </a:rPr>
              <a:t>C</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A</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C</a:t>
            </a:r>
            <a:r>
              <a:rPr lang="en-US" altLang="zh-CN" sz="2400" b="1" dirty="0">
                <a:solidFill>
                  <a:srgbClr val="000000"/>
                </a:solidFill>
                <a:latin typeface="+mn-lt"/>
                <a:ea typeface="黑体" panose="02010609060101010101" charset="-122"/>
              </a:rPr>
              <a:t>        D</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F</a:t>
            </a:r>
            <a:r>
              <a:rPr lang="zh-CN" altLang="en-US" sz="2400" b="1" dirty="0">
                <a:solidFill>
                  <a:srgbClr val="000000"/>
                </a:solidFill>
                <a:latin typeface="+mn-lt"/>
                <a:ea typeface="黑体" panose="02010609060101010101" charset="-122"/>
              </a:rPr>
              <a:t>=</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CDE</a:t>
            </a:r>
            <a:endParaRPr lang="zh-CN" altLang="en-US" sz="2400" b="1" i="1" dirty="0">
              <a:solidFill>
                <a:srgbClr val="000000"/>
              </a:solidFill>
              <a:latin typeface="+mn-lt"/>
              <a:ea typeface="黑体" panose="02010609060101010101" charset="-122"/>
            </a:endParaRPr>
          </a:p>
        </p:txBody>
      </p:sp>
      <p:pic>
        <p:nvPicPr>
          <p:cNvPr id="29702" name="图片 1"/>
          <p:cNvPicPr>
            <a:picLocks noChangeAspect="1"/>
          </p:cNvPicPr>
          <p:nvPr/>
        </p:nvPicPr>
        <p:blipFill>
          <a:blip r:embed="rId2"/>
          <a:stretch>
            <a:fillRect/>
          </a:stretch>
        </p:blipFill>
        <p:spPr>
          <a:xfrm>
            <a:off x="6137275" y="2664494"/>
            <a:ext cx="2490788" cy="1995488"/>
          </a:xfrm>
          <a:prstGeom prst="rect">
            <a:avLst/>
          </a:prstGeom>
          <a:noFill/>
          <a:ln w="9525">
            <a:noFill/>
          </a:ln>
        </p:spPr>
      </p:pic>
      <p:sp>
        <p:nvSpPr>
          <p:cNvPr id="9" name="文本框 8"/>
          <p:cNvSpPr txBox="1"/>
          <p:nvPr/>
        </p:nvSpPr>
        <p:spPr>
          <a:xfrm>
            <a:off x="3059832" y="2757562"/>
            <a:ext cx="620713" cy="461962"/>
          </a:xfrm>
          <a:prstGeom prst="rect">
            <a:avLst/>
          </a:prstGeom>
          <a:noFill/>
          <a:ln w="9525">
            <a:noFill/>
          </a:ln>
        </p:spPr>
        <p:txBody>
          <a:bodyPr>
            <a:spAutoFit/>
          </a:bodyPr>
          <a:lstStyle/>
          <a:p>
            <a:pPr eaLnBrk="1" hangingPunct="1"/>
            <a:r>
              <a:rPr lang="en-US" altLang="zh-CN" sz="2400" b="1" dirty="0">
                <a:solidFill>
                  <a:srgbClr val="FF0000"/>
                </a:solidFill>
                <a:latin typeface="Times New Roman" panose="02020603050405020304" pitchFamily="18" charset="0"/>
              </a:rPr>
              <a:t>D</a:t>
            </a:r>
            <a:endParaRPr lang="zh-CN" altLang="en-US" sz="24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文本框 1"/>
          <p:cNvSpPr txBox="1"/>
          <p:nvPr/>
        </p:nvSpPr>
        <p:spPr>
          <a:xfrm>
            <a:off x="299085" y="397510"/>
            <a:ext cx="8152765" cy="1863725"/>
          </a:xfrm>
          <a:prstGeom prst="rect">
            <a:avLst/>
          </a:prstGeom>
          <a:noFill/>
          <a:ln w="9525">
            <a:noFill/>
          </a:ln>
        </p:spPr>
        <p:txBody>
          <a:bodyPr wrap="square">
            <a:spAutoFit/>
          </a:bodyPr>
          <a:lstStyle/>
          <a:p>
            <a:pPr eaLnBrk="1" hangingPunct="1">
              <a:lnSpc>
                <a:spcPct val="120000"/>
              </a:lnSpc>
            </a:pPr>
            <a:r>
              <a:rPr lang="en-US" altLang="zh-CN" sz="2400" b="1" dirty="0">
                <a:solidFill>
                  <a:srgbClr val="000000"/>
                </a:solidFill>
                <a:latin typeface="+mn-lt"/>
                <a:ea typeface="黑体" panose="02010609060101010101" charset="-122"/>
              </a:rPr>
              <a:t>2. </a:t>
            </a:r>
            <a:r>
              <a:rPr lang="zh-CN" altLang="en-US" sz="2400" b="1" dirty="0">
                <a:solidFill>
                  <a:srgbClr val="000000"/>
                </a:solidFill>
                <a:latin typeface="+mn-lt"/>
                <a:ea typeface="黑体" panose="02010609060101010101" charset="-122"/>
              </a:rPr>
              <a:t>如图，</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点 </a:t>
            </a:r>
            <a:r>
              <a:rPr lang="en-US" altLang="zh-CN" sz="2400" b="1" i="1" dirty="0">
                <a:solidFill>
                  <a:srgbClr val="000000"/>
                </a:solidFill>
                <a:latin typeface="+mn-lt"/>
                <a:ea typeface="黑体" panose="02010609060101010101" charset="-122"/>
              </a:rPr>
              <a:t>B</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E</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C</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F</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在一条直线上，</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AB</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DF</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AC</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DE</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BE</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FC</a:t>
            </a:r>
            <a:r>
              <a:rPr lang="en-US" altLang="zh-CN" sz="2400" b="1" dirty="0">
                <a:solidFill>
                  <a:srgbClr val="000000"/>
                </a:solidFill>
                <a:latin typeface="+mn-lt"/>
                <a:ea typeface="黑体" panose="02010609060101010101" charset="-122"/>
              </a:rPr>
              <a:t>.</a:t>
            </a:r>
            <a:endParaRPr lang="zh-CN" altLang="en-US" sz="2400" b="1" dirty="0">
              <a:solidFill>
                <a:srgbClr val="000000"/>
              </a:solidFill>
              <a:latin typeface="+mn-lt"/>
              <a:ea typeface="黑体" panose="02010609060101010101" charset="-122"/>
            </a:endParaRPr>
          </a:p>
          <a:p>
            <a:pPr eaLnBrk="1" hangingPunct="1">
              <a:lnSpc>
                <a:spcPct val="120000"/>
              </a:lnSpc>
            </a:pP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1</a:t>
            </a:r>
            <a:r>
              <a:rPr lang="zh-CN" altLang="en-US" sz="2400" b="1" dirty="0">
                <a:solidFill>
                  <a:srgbClr val="000000"/>
                </a:solidFill>
                <a:latin typeface="+mn-lt"/>
                <a:ea typeface="黑体" panose="02010609060101010101" charset="-122"/>
              </a:rPr>
              <a:t>）求证：</a:t>
            </a:r>
            <a:r>
              <a:rPr lang="en-US" altLang="zh-CN"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ABC</a:t>
            </a:r>
            <a:r>
              <a:rPr lang="en-US" altLang="zh-CN" sz="2400" b="1" dirty="0">
                <a:solidFill>
                  <a:srgbClr val="000000"/>
                </a:solidFill>
                <a:latin typeface="楷体" panose="02010609060101010101" pitchFamily="49" charset="-122"/>
              </a:rPr>
              <a:t>≌</a:t>
            </a:r>
            <a:r>
              <a:rPr lang="en-US" altLang="zh-CN"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DFE</a:t>
            </a:r>
            <a:r>
              <a:rPr lang="zh-CN" altLang="en-US" sz="2400" b="1" dirty="0">
                <a:solidFill>
                  <a:srgbClr val="000000"/>
                </a:solidFill>
                <a:latin typeface="+mn-lt"/>
                <a:ea typeface="黑体" panose="02010609060101010101" charset="-122"/>
              </a:rPr>
              <a:t>；</a:t>
            </a:r>
            <a:endParaRPr lang="en-US" altLang="zh-CN" sz="2400" b="1" dirty="0">
              <a:solidFill>
                <a:srgbClr val="000000"/>
              </a:solidFill>
              <a:latin typeface="+mn-lt"/>
              <a:ea typeface="黑体" panose="02010609060101010101" charset="-122"/>
            </a:endParaRPr>
          </a:p>
          <a:p>
            <a:pPr eaLnBrk="1" hangingPunct="1">
              <a:lnSpc>
                <a:spcPct val="120000"/>
              </a:lnSpc>
            </a:pP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2</a:t>
            </a:r>
            <a:r>
              <a:rPr lang="zh-CN" altLang="en-US" sz="2400" b="1" dirty="0">
                <a:solidFill>
                  <a:srgbClr val="000000"/>
                </a:solidFill>
                <a:latin typeface="+mn-lt"/>
                <a:ea typeface="黑体" panose="02010609060101010101" charset="-122"/>
              </a:rPr>
              <a:t>）连接 </a:t>
            </a:r>
            <a:r>
              <a:rPr lang="en-US" altLang="zh-CN" sz="2400" b="1" i="1" dirty="0">
                <a:solidFill>
                  <a:srgbClr val="000000"/>
                </a:solidFill>
                <a:latin typeface="+mn-lt"/>
                <a:ea typeface="黑体" panose="02010609060101010101" charset="-122"/>
              </a:rPr>
              <a:t>AF</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BD</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求证：四边形 </a:t>
            </a:r>
            <a:r>
              <a:rPr lang="en-US" altLang="zh-CN" sz="2400" b="1" i="1" dirty="0">
                <a:solidFill>
                  <a:srgbClr val="000000"/>
                </a:solidFill>
                <a:latin typeface="+mn-lt"/>
                <a:ea typeface="黑体" panose="02010609060101010101" charset="-122"/>
              </a:rPr>
              <a:t>ABDF </a:t>
            </a:r>
            <a:r>
              <a:rPr lang="zh-CN" altLang="en-US" sz="2400" b="1" dirty="0">
                <a:solidFill>
                  <a:srgbClr val="000000"/>
                </a:solidFill>
                <a:latin typeface="+mn-lt"/>
                <a:ea typeface="黑体" panose="02010609060101010101" charset="-122"/>
              </a:rPr>
              <a:t>是平行四边形</a:t>
            </a:r>
            <a:r>
              <a:rPr lang="en-US" altLang="zh-CN" sz="2400" b="1" dirty="0">
                <a:solidFill>
                  <a:srgbClr val="000000"/>
                </a:solidFill>
                <a:latin typeface="+mn-lt"/>
                <a:ea typeface="黑体" panose="02010609060101010101" charset="-122"/>
              </a:rPr>
              <a:t>.</a:t>
            </a:r>
            <a:endParaRPr lang="zh-CN" altLang="en-US" sz="2400" b="1" baseline="30000" dirty="0">
              <a:solidFill>
                <a:srgbClr val="000000"/>
              </a:solidFill>
              <a:latin typeface="+mn-lt"/>
              <a:ea typeface="黑体" panose="02010609060101010101" charset="-122"/>
            </a:endParaRPr>
          </a:p>
        </p:txBody>
      </p:sp>
      <p:sp>
        <p:nvSpPr>
          <p:cNvPr id="12" name="文本框 11"/>
          <p:cNvSpPr txBox="1"/>
          <p:nvPr/>
        </p:nvSpPr>
        <p:spPr>
          <a:xfrm>
            <a:off x="488112" y="2341245"/>
            <a:ext cx="5452144" cy="2306955"/>
          </a:xfrm>
          <a:prstGeom prst="rect">
            <a:avLst/>
          </a:prstGeom>
          <a:noFill/>
          <a:ln w="9525">
            <a:noFill/>
          </a:ln>
        </p:spPr>
        <p:txBody>
          <a:bodyPr wrap="square">
            <a:spAutoFit/>
          </a:bodyPr>
          <a:lstStyle/>
          <a:p>
            <a:pPr>
              <a:lnSpc>
                <a:spcPct val="150000"/>
              </a:lnSpc>
            </a:pPr>
            <a:r>
              <a:rPr lang="zh-CN" altLang="en-US" sz="2400" b="1" dirty="0">
                <a:solidFill>
                  <a:srgbClr val="FF0000"/>
                </a:solidFill>
              </a:rPr>
              <a:t>证明</a:t>
            </a:r>
            <a:r>
              <a:rPr lang="en-US" altLang="zh-CN" sz="2400" b="1" dirty="0">
                <a:solidFill>
                  <a:srgbClr val="FF0000"/>
                </a:solidFill>
              </a:rPr>
              <a:t>:</a:t>
            </a:r>
            <a:r>
              <a:rPr lang="zh-CN" altLang="en-US" sz="2400" b="1" dirty="0">
                <a:solidFill>
                  <a:srgbClr val="FF0000"/>
                </a:solidFill>
              </a:rPr>
              <a:t>（</a:t>
            </a:r>
            <a:r>
              <a:rPr lang="en-US" altLang="zh-CN" sz="2400" b="1" dirty="0">
                <a:solidFill>
                  <a:srgbClr val="FF0000"/>
                </a:solidFill>
              </a:rPr>
              <a:t>1</a:t>
            </a:r>
            <a:r>
              <a:rPr lang="zh-CN" altLang="en-US" sz="2400" b="1" dirty="0">
                <a:solidFill>
                  <a:srgbClr val="FF0000"/>
                </a:solidFill>
              </a:rPr>
              <a:t>）</a:t>
            </a:r>
            <a:r>
              <a:rPr lang="en-US" altLang="zh-CN" sz="2400" b="1" dirty="0">
                <a:solidFill>
                  <a:srgbClr val="FF0000"/>
                </a:solidFill>
              </a:rPr>
              <a:t>∵</a:t>
            </a:r>
            <a:r>
              <a:rPr lang="en-US" altLang="zh-CN" sz="2400" b="1" i="1" dirty="0">
                <a:solidFill>
                  <a:srgbClr val="FF0000"/>
                </a:solidFill>
              </a:rPr>
              <a:t>BE </a:t>
            </a:r>
            <a:r>
              <a:rPr lang="zh-CN" altLang="en-US" sz="2400" b="1" dirty="0">
                <a:solidFill>
                  <a:srgbClr val="FF0000"/>
                </a:solidFill>
              </a:rPr>
              <a:t>=</a:t>
            </a:r>
            <a:r>
              <a:rPr lang="zh-CN" altLang="en-US" sz="2400" b="1" dirty="0">
                <a:solidFill>
                  <a:srgbClr val="FF0000"/>
                </a:solidFill>
              </a:rPr>
              <a:t> </a:t>
            </a:r>
            <a:r>
              <a:rPr lang="en-US" altLang="zh-CN" sz="2400" b="1" i="1" dirty="0">
                <a:solidFill>
                  <a:srgbClr val="FF0000"/>
                </a:solidFill>
              </a:rPr>
              <a:t>FC</a:t>
            </a:r>
            <a:r>
              <a:rPr lang="zh-CN" altLang="en-US" sz="2400" b="1" dirty="0">
                <a:solidFill>
                  <a:srgbClr val="FF0000"/>
                </a:solidFill>
              </a:rPr>
              <a:t>，</a:t>
            </a:r>
            <a:r>
              <a:rPr lang="en-US" altLang="zh-CN" sz="2400" b="1" dirty="0">
                <a:solidFill>
                  <a:srgbClr val="FF0000"/>
                </a:solidFill>
              </a:rPr>
              <a:t> ∴</a:t>
            </a:r>
            <a:r>
              <a:rPr lang="en-US" altLang="zh-CN" sz="2400" b="1" i="1" dirty="0">
                <a:solidFill>
                  <a:srgbClr val="FF0000"/>
                </a:solidFill>
              </a:rPr>
              <a:t>BC</a:t>
            </a:r>
            <a:r>
              <a:rPr lang="zh-CN" altLang="en-US" sz="2400" b="1" dirty="0">
                <a:solidFill>
                  <a:srgbClr val="FF0000"/>
                </a:solidFill>
              </a:rPr>
              <a:t>=</a:t>
            </a:r>
            <a:r>
              <a:rPr lang="zh-CN" altLang="en-US" sz="2400" b="1" dirty="0">
                <a:solidFill>
                  <a:srgbClr val="FF0000"/>
                </a:solidFill>
              </a:rPr>
              <a:t> </a:t>
            </a:r>
            <a:r>
              <a:rPr lang="en-US" altLang="zh-CN" sz="2400" b="1" i="1" dirty="0">
                <a:solidFill>
                  <a:srgbClr val="FF0000"/>
                </a:solidFill>
              </a:rPr>
              <a:t>FE</a:t>
            </a:r>
            <a:r>
              <a:rPr lang="zh-CN" altLang="en-US" sz="2400" b="1" dirty="0">
                <a:solidFill>
                  <a:srgbClr val="FF0000"/>
                </a:solidFill>
              </a:rPr>
              <a:t>．</a:t>
            </a:r>
            <a:endParaRPr lang="zh-CN" altLang="en-US" sz="2400" b="1" dirty="0">
              <a:solidFill>
                <a:srgbClr val="FF0000"/>
              </a:solidFill>
            </a:endParaRPr>
          </a:p>
          <a:p>
            <a:pPr>
              <a:lnSpc>
                <a:spcPct val="150000"/>
              </a:lnSpc>
            </a:pPr>
            <a:r>
              <a:rPr lang="zh-CN" altLang="en-US" sz="2400" b="1" dirty="0">
                <a:solidFill>
                  <a:srgbClr val="FF0000"/>
                </a:solidFill>
              </a:rPr>
              <a:t>在△</a:t>
            </a:r>
            <a:r>
              <a:rPr lang="en-US" altLang="zh-CN" sz="2400" b="1" i="1" dirty="0">
                <a:solidFill>
                  <a:srgbClr val="FF0000"/>
                </a:solidFill>
              </a:rPr>
              <a:t>ABC</a:t>
            </a:r>
            <a:r>
              <a:rPr lang="en-US" altLang="zh-CN" sz="2400" b="1" dirty="0">
                <a:solidFill>
                  <a:srgbClr val="FF0000"/>
                </a:solidFill>
              </a:rPr>
              <a:t> </a:t>
            </a:r>
            <a:r>
              <a:rPr lang="zh-CN" altLang="en-US" sz="2400" b="1" dirty="0">
                <a:solidFill>
                  <a:srgbClr val="FF0000"/>
                </a:solidFill>
              </a:rPr>
              <a:t>和△</a:t>
            </a:r>
            <a:r>
              <a:rPr lang="en-US" altLang="zh-CN" sz="2400" b="1" i="1" dirty="0">
                <a:solidFill>
                  <a:srgbClr val="FF0000"/>
                </a:solidFill>
              </a:rPr>
              <a:t>DFE </a:t>
            </a:r>
            <a:r>
              <a:rPr lang="zh-CN" altLang="en-US" sz="2400" b="1" dirty="0">
                <a:solidFill>
                  <a:srgbClr val="FF0000"/>
                </a:solidFill>
              </a:rPr>
              <a:t>中，</a:t>
            </a:r>
            <a:endParaRPr lang="zh-CN" altLang="en-US" sz="2400" b="1" dirty="0">
              <a:solidFill>
                <a:srgbClr val="FF0000"/>
              </a:solidFill>
            </a:endParaRPr>
          </a:p>
          <a:p>
            <a:pPr>
              <a:lnSpc>
                <a:spcPct val="150000"/>
              </a:lnSpc>
            </a:pPr>
            <a:r>
              <a:rPr lang="en-US" altLang="zh-CN" sz="2400" b="1" i="1" dirty="0">
                <a:solidFill>
                  <a:srgbClr val="FF0000"/>
                </a:solidFill>
              </a:rPr>
              <a:t>AB</a:t>
            </a:r>
            <a:r>
              <a:rPr lang="zh-CN" altLang="en-US" sz="2400" b="1" dirty="0">
                <a:solidFill>
                  <a:srgbClr val="FF0000"/>
                </a:solidFill>
              </a:rPr>
              <a:t>=</a:t>
            </a:r>
            <a:r>
              <a:rPr lang="en-US" altLang="zh-CN" sz="2400" b="1" i="1" dirty="0">
                <a:solidFill>
                  <a:srgbClr val="FF0000"/>
                </a:solidFill>
              </a:rPr>
              <a:t>DF</a:t>
            </a:r>
            <a:r>
              <a:rPr lang="zh-CN" altLang="en-US" sz="2400" b="1" dirty="0">
                <a:solidFill>
                  <a:srgbClr val="FF0000"/>
                </a:solidFill>
              </a:rPr>
              <a:t>，</a:t>
            </a:r>
            <a:r>
              <a:rPr lang="en-US" altLang="zh-CN" sz="2400" b="1" dirty="0">
                <a:solidFill>
                  <a:srgbClr val="FF0000"/>
                </a:solidFill>
              </a:rPr>
              <a:t> </a:t>
            </a:r>
            <a:r>
              <a:rPr lang="en-US" altLang="zh-CN" sz="2400" b="1" i="1" dirty="0">
                <a:solidFill>
                  <a:srgbClr val="FF0000"/>
                </a:solidFill>
              </a:rPr>
              <a:t>AC</a:t>
            </a:r>
            <a:r>
              <a:rPr lang="zh-CN" altLang="en-US" sz="2400" b="1" dirty="0">
                <a:solidFill>
                  <a:srgbClr val="FF0000"/>
                </a:solidFill>
              </a:rPr>
              <a:t>=</a:t>
            </a:r>
            <a:r>
              <a:rPr lang="en-US" altLang="zh-CN" sz="2400" b="1" i="1" dirty="0">
                <a:solidFill>
                  <a:srgbClr val="FF0000"/>
                </a:solidFill>
              </a:rPr>
              <a:t>DE</a:t>
            </a:r>
            <a:r>
              <a:rPr lang="zh-CN" altLang="en-US" sz="2400" b="1" dirty="0">
                <a:solidFill>
                  <a:srgbClr val="FF0000"/>
                </a:solidFill>
              </a:rPr>
              <a:t>，</a:t>
            </a:r>
            <a:r>
              <a:rPr lang="en-US" altLang="zh-CN" sz="2400" b="1" dirty="0">
                <a:solidFill>
                  <a:srgbClr val="FF0000"/>
                </a:solidFill>
              </a:rPr>
              <a:t> </a:t>
            </a:r>
            <a:r>
              <a:rPr lang="en-US" altLang="zh-CN" sz="2400" b="1" i="1" dirty="0">
                <a:solidFill>
                  <a:srgbClr val="FF0000"/>
                </a:solidFill>
              </a:rPr>
              <a:t>BC</a:t>
            </a:r>
            <a:r>
              <a:rPr lang="zh-CN" altLang="en-US" sz="2400" b="1" dirty="0">
                <a:solidFill>
                  <a:srgbClr val="FF0000"/>
                </a:solidFill>
              </a:rPr>
              <a:t>=</a:t>
            </a:r>
            <a:r>
              <a:rPr lang="zh-CN" altLang="en-US" sz="2400" b="1" dirty="0">
                <a:solidFill>
                  <a:srgbClr val="FF0000"/>
                </a:solidFill>
              </a:rPr>
              <a:t> </a:t>
            </a:r>
            <a:r>
              <a:rPr lang="en-US" altLang="zh-CN" sz="2400" b="1" i="1" dirty="0">
                <a:solidFill>
                  <a:srgbClr val="FF0000"/>
                </a:solidFill>
              </a:rPr>
              <a:t>FE</a:t>
            </a:r>
            <a:r>
              <a:rPr lang="zh-CN" altLang="en-US" sz="2400" b="1" dirty="0">
                <a:solidFill>
                  <a:srgbClr val="FF0000"/>
                </a:solidFill>
              </a:rPr>
              <a:t>，</a:t>
            </a:r>
            <a:endParaRPr lang="zh-CN" altLang="en-US" sz="2400" b="1" dirty="0">
              <a:solidFill>
                <a:srgbClr val="FF0000"/>
              </a:solidFill>
            </a:endParaRPr>
          </a:p>
          <a:p>
            <a:pPr>
              <a:lnSpc>
                <a:spcPct val="150000"/>
              </a:lnSpc>
            </a:pPr>
            <a:r>
              <a:rPr lang="en-US" altLang="zh-CN" sz="2400" b="1" dirty="0">
                <a:solidFill>
                  <a:srgbClr val="FF0000"/>
                </a:solidFill>
              </a:rPr>
              <a:t>∴△</a:t>
            </a:r>
            <a:r>
              <a:rPr lang="en-US" altLang="zh-CN" sz="2400" b="1" i="1" dirty="0">
                <a:solidFill>
                  <a:srgbClr val="FF0000"/>
                </a:solidFill>
              </a:rPr>
              <a:t>ABC</a:t>
            </a:r>
            <a:r>
              <a:rPr lang="en-US" altLang="zh-CN" sz="2400" b="1" dirty="0">
                <a:solidFill>
                  <a:srgbClr val="FF0000"/>
                </a:solidFill>
                <a:latin typeface="楷体" panose="02010609060101010101" pitchFamily="49" charset="-122"/>
              </a:rPr>
              <a:t>≌</a:t>
            </a:r>
            <a:r>
              <a:rPr lang="en-US" altLang="zh-CN" sz="2400" b="1" dirty="0">
                <a:solidFill>
                  <a:srgbClr val="FF0000"/>
                </a:solidFill>
              </a:rPr>
              <a:t>△</a:t>
            </a:r>
            <a:r>
              <a:rPr lang="en-US" altLang="zh-CN" sz="2400" b="1" i="1" dirty="0">
                <a:solidFill>
                  <a:srgbClr val="FF0000"/>
                </a:solidFill>
              </a:rPr>
              <a:t>DFE </a:t>
            </a:r>
            <a:r>
              <a:rPr lang="en-US" altLang="zh-CN" sz="2400" b="1" dirty="0">
                <a:solidFill>
                  <a:srgbClr val="FF0000"/>
                </a:solidFill>
              </a:rPr>
              <a:t>( SSS )</a:t>
            </a:r>
            <a:r>
              <a:rPr lang="zh-CN" altLang="en-US" sz="2400" b="1" dirty="0">
                <a:solidFill>
                  <a:srgbClr val="FF0000"/>
                </a:solidFill>
              </a:rPr>
              <a:t>．</a:t>
            </a:r>
            <a:endParaRPr lang="zh-CN" altLang="en-US" sz="2400" b="1" dirty="0">
              <a:solidFill>
                <a:srgbClr val="FF0000"/>
              </a:solidFill>
            </a:endParaRPr>
          </a:p>
        </p:txBody>
      </p:sp>
      <p:pic>
        <p:nvPicPr>
          <p:cNvPr id="30725" name="图片 14"/>
          <p:cNvPicPr>
            <a:picLocks noChangeAspect="1"/>
          </p:cNvPicPr>
          <p:nvPr/>
        </p:nvPicPr>
        <p:blipFill>
          <a:blip r:embed="rId1">
            <a:clrChange>
              <a:clrFrom>
                <a:srgbClr val="FFFFFF"/>
              </a:clrFrom>
              <a:clrTo>
                <a:srgbClr val="FFFFFF">
                  <a:alpha val="0"/>
                </a:srgbClr>
              </a:clrTo>
            </a:clrChange>
          </a:blip>
          <a:stretch>
            <a:fillRect/>
          </a:stretch>
        </p:blipFill>
        <p:spPr>
          <a:xfrm>
            <a:off x="5841092" y="2408471"/>
            <a:ext cx="2707978" cy="191455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fade">
                                      <p:cBhvr>
                                        <p:cTn id="16" dur="500"/>
                                        <p:tgtEl>
                                          <p:spTgt spid="1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xEl>
                                              <p:pRg st="3" end="3"/>
                                            </p:txEl>
                                          </p:spTgt>
                                        </p:tgtEl>
                                        <p:attrNameLst>
                                          <p:attrName>style.visibility</p:attrName>
                                        </p:attrNameLst>
                                      </p:cBhvr>
                                      <p:to>
                                        <p:strVal val="visible"/>
                                      </p:to>
                                    </p:set>
                                    <p:animEffect transition="in" filter="fade">
                                      <p:cBhvr>
                                        <p:cTn id="21"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文本框 14"/>
          <p:cNvSpPr txBox="1"/>
          <p:nvPr/>
        </p:nvSpPr>
        <p:spPr>
          <a:xfrm>
            <a:off x="518592" y="2260957"/>
            <a:ext cx="6192688" cy="2306955"/>
          </a:xfrm>
          <a:prstGeom prst="rect">
            <a:avLst/>
          </a:prstGeom>
          <a:noFill/>
          <a:ln w="9525">
            <a:noFill/>
          </a:ln>
        </p:spPr>
        <p:txBody>
          <a:bodyPr wrap="square">
            <a:spAutoFit/>
          </a:bodyPr>
          <a:lstStyle/>
          <a:p>
            <a:pPr>
              <a:lnSpc>
                <a:spcPct val="150000"/>
              </a:lnSpc>
            </a:pPr>
            <a:r>
              <a:rPr lang="zh-CN" altLang="en-US" sz="2400" b="1" dirty="0">
                <a:solidFill>
                  <a:srgbClr val="FF0000"/>
                </a:solidFill>
              </a:rPr>
              <a:t>证明：（</a:t>
            </a:r>
            <a:r>
              <a:rPr lang="en-US" altLang="zh-CN" sz="2400" b="1" dirty="0">
                <a:solidFill>
                  <a:srgbClr val="FF0000"/>
                </a:solidFill>
              </a:rPr>
              <a:t>2</a:t>
            </a:r>
            <a:r>
              <a:rPr lang="zh-CN" altLang="en-US" sz="2400" b="1" dirty="0">
                <a:solidFill>
                  <a:srgbClr val="FF0000"/>
                </a:solidFill>
              </a:rPr>
              <a:t>）由（</a:t>
            </a:r>
            <a:r>
              <a:rPr lang="en-US" altLang="zh-CN" sz="2400" b="1" dirty="0">
                <a:solidFill>
                  <a:srgbClr val="FF0000"/>
                </a:solidFill>
              </a:rPr>
              <a:t>1</a:t>
            </a:r>
            <a:r>
              <a:rPr lang="zh-CN" altLang="en-US" sz="2400" b="1" dirty="0">
                <a:solidFill>
                  <a:srgbClr val="FF0000"/>
                </a:solidFill>
              </a:rPr>
              <a:t>）知△</a:t>
            </a:r>
            <a:r>
              <a:rPr lang="en-US" altLang="zh-CN" sz="2400" b="1" i="1" dirty="0">
                <a:solidFill>
                  <a:srgbClr val="FF0000"/>
                </a:solidFill>
              </a:rPr>
              <a:t>ABC</a:t>
            </a:r>
            <a:r>
              <a:rPr lang="en-US" altLang="zh-CN" sz="2400" b="1" dirty="0">
                <a:solidFill>
                  <a:srgbClr val="FF0000"/>
                </a:solidFill>
                <a:latin typeface="楷体" panose="02010609060101010101" pitchFamily="49" charset="-122"/>
              </a:rPr>
              <a:t>≌</a:t>
            </a:r>
            <a:r>
              <a:rPr lang="en-US" altLang="zh-CN" sz="2400" b="1" dirty="0">
                <a:solidFill>
                  <a:srgbClr val="FF0000"/>
                </a:solidFill>
              </a:rPr>
              <a:t>△</a:t>
            </a:r>
            <a:r>
              <a:rPr lang="en-US" altLang="zh-CN" sz="2400" b="1" i="1" dirty="0">
                <a:solidFill>
                  <a:srgbClr val="FF0000"/>
                </a:solidFill>
              </a:rPr>
              <a:t>DFE</a:t>
            </a:r>
            <a:r>
              <a:rPr lang="zh-CN" altLang="en-US" sz="2400" b="1" dirty="0">
                <a:solidFill>
                  <a:srgbClr val="FF0000"/>
                </a:solidFill>
              </a:rPr>
              <a:t>，</a:t>
            </a:r>
            <a:endParaRPr lang="en-US" altLang="zh-CN" sz="2400" b="1" dirty="0">
              <a:solidFill>
                <a:srgbClr val="FF0000"/>
              </a:solidFill>
            </a:endParaRPr>
          </a:p>
          <a:p>
            <a:pPr>
              <a:lnSpc>
                <a:spcPct val="150000"/>
              </a:lnSpc>
            </a:pPr>
            <a:r>
              <a:rPr lang="en-US" altLang="zh-CN" sz="2400" b="1" dirty="0">
                <a:solidFill>
                  <a:srgbClr val="FF0000"/>
                </a:solidFill>
              </a:rPr>
              <a:t>∴∠</a:t>
            </a:r>
            <a:r>
              <a:rPr lang="en-US" altLang="zh-CN" sz="2400" b="1" i="1" dirty="0">
                <a:solidFill>
                  <a:srgbClr val="FF0000"/>
                </a:solidFill>
              </a:rPr>
              <a:t>ABC</a:t>
            </a:r>
            <a:r>
              <a:rPr lang="zh-CN" altLang="en-US" sz="2400" b="1" dirty="0">
                <a:solidFill>
                  <a:srgbClr val="FF0000"/>
                </a:solidFill>
              </a:rPr>
              <a:t>=</a:t>
            </a:r>
            <a:r>
              <a:rPr lang="zh-CN" altLang="en-US" sz="2400" b="1" dirty="0">
                <a:solidFill>
                  <a:srgbClr val="FF0000"/>
                </a:solidFill>
              </a:rPr>
              <a:t>∠</a:t>
            </a:r>
            <a:r>
              <a:rPr lang="en-US" altLang="zh-CN" sz="2400" b="1" i="1" dirty="0">
                <a:solidFill>
                  <a:srgbClr val="FF0000"/>
                </a:solidFill>
              </a:rPr>
              <a:t>DFE</a:t>
            </a:r>
            <a:r>
              <a:rPr lang="zh-CN" altLang="en-US" sz="2400" b="1" dirty="0">
                <a:solidFill>
                  <a:srgbClr val="FF0000"/>
                </a:solidFill>
              </a:rPr>
              <a:t>．</a:t>
            </a:r>
            <a:r>
              <a:rPr lang="en-US" altLang="zh-CN" sz="2400" b="1" dirty="0">
                <a:solidFill>
                  <a:srgbClr val="FF0000"/>
                </a:solidFill>
              </a:rPr>
              <a:t>∴</a:t>
            </a:r>
            <a:r>
              <a:rPr lang="en-US" altLang="zh-CN" sz="2400" b="1" i="1" dirty="0">
                <a:solidFill>
                  <a:srgbClr val="FF0000"/>
                </a:solidFill>
              </a:rPr>
              <a:t>AB // DF</a:t>
            </a:r>
            <a:r>
              <a:rPr lang="zh-CN" altLang="en-US" sz="2400" b="1" dirty="0">
                <a:solidFill>
                  <a:srgbClr val="FF0000"/>
                </a:solidFill>
              </a:rPr>
              <a:t>．</a:t>
            </a:r>
            <a:endParaRPr lang="zh-CN" altLang="en-US" sz="2400" b="1" dirty="0">
              <a:solidFill>
                <a:srgbClr val="FF0000"/>
              </a:solidFill>
            </a:endParaRPr>
          </a:p>
          <a:p>
            <a:pPr>
              <a:lnSpc>
                <a:spcPct val="150000"/>
              </a:lnSpc>
            </a:pPr>
            <a:r>
              <a:rPr lang="zh-CN" altLang="en-US" sz="2400" b="1" dirty="0">
                <a:solidFill>
                  <a:srgbClr val="FF0000"/>
                </a:solidFill>
              </a:rPr>
              <a:t>又∵</a:t>
            </a:r>
            <a:r>
              <a:rPr lang="en-US" altLang="zh-CN" sz="2400" b="1" i="1" dirty="0">
                <a:solidFill>
                  <a:srgbClr val="FF0000"/>
                </a:solidFill>
              </a:rPr>
              <a:t>AB</a:t>
            </a:r>
            <a:r>
              <a:rPr lang="zh-CN" altLang="en-US" sz="2400" b="1" dirty="0">
                <a:solidFill>
                  <a:srgbClr val="FF0000"/>
                </a:solidFill>
              </a:rPr>
              <a:t>=</a:t>
            </a:r>
            <a:r>
              <a:rPr lang="en-US" altLang="zh-CN" sz="2400" b="1" i="1" dirty="0">
                <a:solidFill>
                  <a:srgbClr val="FF0000"/>
                </a:solidFill>
              </a:rPr>
              <a:t>DF</a:t>
            </a:r>
            <a:r>
              <a:rPr lang="zh-CN" altLang="en-US" sz="2400" b="1" dirty="0">
                <a:solidFill>
                  <a:srgbClr val="FF0000"/>
                </a:solidFill>
              </a:rPr>
              <a:t>，</a:t>
            </a:r>
            <a:endParaRPr lang="en-US" altLang="zh-CN" sz="2400" b="1" dirty="0">
              <a:solidFill>
                <a:srgbClr val="FF0000"/>
              </a:solidFill>
            </a:endParaRPr>
          </a:p>
          <a:p>
            <a:pPr>
              <a:lnSpc>
                <a:spcPct val="150000"/>
              </a:lnSpc>
            </a:pPr>
            <a:r>
              <a:rPr lang="en-US" altLang="zh-CN" sz="2400" b="1" dirty="0">
                <a:solidFill>
                  <a:srgbClr val="FF0000"/>
                </a:solidFill>
              </a:rPr>
              <a:t>∴</a:t>
            </a:r>
            <a:r>
              <a:rPr lang="zh-CN" altLang="en-US" sz="2400" b="1" dirty="0">
                <a:solidFill>
                  <a:srgbClr val="FF0000"/>
                </a:solidFill>
              </a:rPr>
              <a:t>四边形 </a:t>
            </a:r>
            <a:r>
              <a:rPr lang="en-US" altLang="zh-CN" sz="2400" b="1" i="1" dirty="0">
                <a:solidFill>
                  <a:srgbClr val="FF0000"/>
                </a:solidFill>
              </a:rPr>
              <a:t>ABDF</a:t>
            </a:r>
            <a:r>
              <a:rPr lang="en-US" altLang="zh-CN" sz="2400" b="1" dirty="0">
                <a:solidFill>
                  <a:srgbClr val="FF0000"/>
                </a:solidFill>
              </a:rPr>
              <a:t> </a:t>
            </a:r>
            <a:r>
              <a:rPr lang="zh-CN" altLang="en-US" sz="2400" b="1" dirty="0">
                <a:solidFill>
                  <a:srgbClr val="FF0000"/>
                </a:solidFill>
              </a:rPr>
              <a:t>是平行四边形．</a:t>
            </a:r>
            <a:endParaRPr lang="zh-CN" altLang="en-US" sz="2400" b="1" dirty="0">
              <a:solidFill>
                <a:srgbClr val="FF0000"/>
              </a:solidFill>
            </a:endParaRPr>
          </a:p>
        </p:txBody>
      </p:sp>
      <p:sp>
        <p:nvSpPr>
          <p:cNvPr id="30722" name="文本框 1"/>
          <p:cNvSpPr txBox="1"/>
          <p:nvPr/>
        </p:nvSpPr>
        <p:spPr>
          <a:xfrm>
            <a:off x="299085" y="397510"/>
            <a:ext cx="8152765" cy="1863725"/>
          </a:xfrm>
          <a:prstGeom prst="rect">
            <a:avLst/>
          </a:prstGeom>
          <a:noFill/>
          <a:ln w="9525">
            <a:noFill/>
          </a:ln>
        </p:spPr>
        <p:txBody>
          <a:bodyPr wrap="square">
            <a:spAutoFit/>
          </a:bodyPr>
          <a:p>
            <a:pPr eaLnBrk="1" hangingPunct="1">
              <a:lnSpc>
                <a:spcPct val="120000"/>
              </a:lnSpc>
            </a:pPr>
            <a:r>
              <a:rPr lang="en-US" altLang="zh-CN" sz="2400" b="1" dirty="0">
                <a:solidFill>
                  <a:srgbClr val="000000"/>
                </a:solidFill>
                <a:latin typeface="+mn-lt"/>
                <a:ea typeface="黑体" panose="02010609060101010101" charset="-122"/>
              </a:rPr>
              <a:t>2. </a:t>
            </a:r>
            <a:r>
              <a:rPr lang="zh-CN" altLang="en-US" sz="2400" b="1" dirty="0">
                <a:solidFill>
                  <a:srgbClr val="000000"/>
                </a:solidFill>
                <a:latin typeface="+mn-lt"/>
                <a:ea typeface="黑体" panose="02010609060101010101" charset="-122"/>
              </a:rPr>
              <a:t>如图，</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点 </a:t>
            </a:r>
            <a:r>
              <a:rPr lang="en-US" altLang="zh-CN" sz="2400" b="1" i="1" dirty="0">
                <a:solidFill>
                  <a:srgbClr val="000000"/>
                </a:solidFill>
                <a:latin typeface="+mn-lt"/>
                <a:ea typeface="黑体" panose="02010609060101010101" charset="-122"/>
              </a:rPr>
              <a:t>B</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E</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C</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F</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在一条直线上，</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AB</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DF</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AC</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DE</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BE</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FC</a:t>
            </a:r>
            <a:r>
              <a:rPr lang="en-US" altLang="zh-CN" sz="2400" b="1" dirty="0">
                <a:solidFill>
                  <a:srgbClr val="000000"/>
                </a:solidFill>
                <a:latin typeface="+mn-lt"/>
                <a:ea typeface="黑体" panose="02010609060101010101" charset="-122"/>
              </a:rPr>
              <a:t>.</a:t>
            </a:r>
            <a:endParaRPr lang="zh-CN" altLang="en-US" sz="2400" b="1" dirty="0">
              <a:solidFill>
                <a:srgbClr val="000000"/>
              </a:solidFill>
              <a:latin typeface="+mn-lt"/>
              <a:ea typeface="黑体" panose="02010609060101010101" charset="-122"/>
            </a:endParaRPr>
          </a:p>
          <a:p>
            <a:pPr eaLnBrk="1" hangingPunct="1">
              <a:lnSpc>
                <a:spcPct val="120000"/>
              </a:lnSpc>
            </a:pP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1</a:t>
            </a:r>
            <a:r>
              <a:rPr lang="zh-CN" altLang="en-US" sz="2400" b="1" dirty="0">
                <a:solidFill>
                  <a:srgbClr val="000000"/>
                </a:solidFill>
                <a:latin typeface="+mn-lt"/>
                <a:ea typeface="黑体" panose="02010609060101010101" charset="-122"/>
              </a:rPr>
              <a:t>）求证：</a:t>
            </a:r>
            <a:r>
              <a:rPr lang="en-US" altLang="zh-CN"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ABC</a:t>
            </a:r>
            <a:r>
              <a:rPr lang="en-US" altLang="zh-CN" sz="2400" b="1" dirty="0">
                <a:solidFill>
                  <a:srgbClr val="000000"/>
                </a:solidFill>
                <a:latin typeface="楷体" panose="02010609060101010101" pitchFamily="49" charset="-122"/>
              </a:rPr>
              <a:t>≌</a:t>
            </a:r>
            <a:r>
              <a:rPr lang="en-US" altLang="zh-CN"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DFE</a:t>
            </a:r>
            <a:r>
              <a:rPr lang="zh-CN" altLang="en-US" sz="2400" b="1" dirty="0">
                <a:solidFill>
                  <a:srgbClr val="000000"/>
                </a:solidFill>
                <a:latin typeface="+mn-lt"/>
                <a:ea typeface="黑体" panose="02010609060101010101" charset="-122"/>
              </a:rPr>
              <a:t>；</a:t>
            </a:r>
            <a:endParaRPr lang="en-US" altLang="zh-CN" sz="2400" b="1" dirty="0">
              <a:solidFill>
                <a:srgbClr val="000000"/>
              </a:solidFill>
              <a:latin typeface="+mn-lt"/>
              <a:ea typeface="黑体" panose="02010609060101010101" charset="-122"/>
            </a:endParaRPr>
          </a:p>
          <a:p>
            <a:pPr eaLnBrk="1" hangingPunct="1">
              <a:lnSpc>
                <a:spcPct val="120000"/>
              </a:lnSpc>
            </a:pP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2</a:t>
            </a:r>
            <a:r>
              <a:rPr lang="zh-CN" altLang="en-US" sz="2400" b="1" dirty="0">
                <a:solidFill>
                  <a:srgbClr val="000000"/>
                </a:solidFill>
                <a:latin typeface="+mn-lt"/>
                <a:ea typeface="黑体" panose="02010609060101010101" charset="-122"/>
              </a:rPr>
              <a:t>）连接 </a:t>
            </a:r>
            <a:r>
              <a:rPr lang="en-US" altLang="zh-CN" sz="2400" b="1" i="1" dirty="0">
                <a:solidFill>
                  <a:srgbClr val="000000"/>
                </a:solidFill>
                <a:latin typeface="+mn-lt"/>
                <a:ea typeface="黑体" panose="02010609060101010101" charset="-122"/>
              </a:rPr>
              <a:t>AF</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en-US" altLang="zh-CN" sz="2400" b="1" i="1" dirty="0">
                <a:solidFill>
                  <a:srgbClr val="000000"/>
                </a:solidFill>
                <a:latin typeface="+mn-lt"/>
                <a:ea typeface="黑体" panose="02010609060101010101" charset="-122"/>
              </a:rPr>
              <a:t>BD</a:t>
            </a:r>
            <a:r>
              <a:rPr lang="zh-CN" altLang="en-US" sz="2400" b="1" dirty="0">
                <a:solidFill>
                  <a:srgbClr val="000000"/>
                </a:solidFill>
                <a:latin typeface="+mn-lt"/>
                <a:ea typeface="黑体" panose="02010609060101010101" charset="-122"/>
              </a:rPr>
              <a:t>，</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求证：四边形 </a:t>
            </a:r>
            <a:r>
              <a:rPr lang="en-US" altLang="zh-CN" sz="2400" b="1" i="1" dirty="0">
                <a:solidFill>
                  <a:srgbClr val="000000"/>
                </a:solidFill>
                <a:latin typeface="+mn-lt"/>
                <a:ea typeface="黑体" panose="02010609060101010101" charset="-122"/>
              </a:rPr>
              <a:t>ABDF </a:t>
            </a:r>
            <a:r>
              <a:rPr lang="zh-CN" altLang="en-US" sz="2400" b="1" dirty="0">
                <a:solidFill>
                  <a:srgbClr val="000000"/>
                </a:solidFill>
                <a:latin typeface="+mn-lt"/>
                <a:ea typeface="黑体" panose="02010609060101010101" charset="-122"/>
              </a:rPr>
              <a:t>是平行四边形</a:t>
            </a:r>
            <a:r>
              <a:rPr lang="en-US" altLang="zh-CN" sz="2400" b="1" dirty="0">
                <a:solidFill>
                  <a:srgbClr val="000000"/>
                </a:solidFill>
                <a:latin typeface="+mn-lt"/>
                <a:ea typeface="黑体" panose="02010609060101010101" charset="-122"/>
              </a:rPr>
              <a:t>.</a:t>
            </a:r>
            <a:endParaRPr lang="zh-CN" altLang="en-US" sz="2400" b="1" baseline="30000" dirty="0">
              <a:solidFill>
                <a:srgbClr val="000000"/>
              </a:solidFill>
              <a:latin typeface="+mn-lt"/>
              <a:ea typeface="黑体" panose="02010609060101010101" charset="-122"/>
            </a:endParaRPr>
          </a:p>
        </p:txBody>
      </p:sp>
      <p:pic>
        <p:nvPicPr>
          <p:cNvPr id="30725" name="图片 14"/>
          <p:cNvPicPr>
            <a:picLocks noChangeAspect="1"/>
          </p:cNvPicPr>
          <p:nvPr/>
        </p:nvPicPr>
        <p:blipFill>
          <a:blip r:embed="rId1">
            <a:clrChange>
              <a:clrFrom>
                <a:srgbClr val="FFFFFF"/>
              </a:clrFrom>
              <a:clrTo>
                <a:srgbClr val="FFFFFF">
                  <a:alpha val="0"/>
                </a:srgbClr>
              </a:clrTo>
            </a:clrChange>
          </a:blip>
          <a:stretch>
            <a:fillRect/>
          </a:stretch>
        </p:blipFill>
        <p:spPr>
          <a:xfrm>
            <a:off x="5841092" y="2408471"/>
            <a:ext cx="2707978" cy="191455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fade">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xEl>
                                              <p:pRg st="3" end="3"/>
                                            </p:txEl>
                                          </p:spTgt>
                                        </p:tgtEl>
                                        <p:attrNameLst>
                                          <p:attrName>style.visibility</p:attrName>
                                        </p:attrNameLst>
                                      </p:cBhvr>
                                      <p:to>
                                        <p:strVal val="visible"/>
                                      </p:to>
                                    </p:set>
                                    <p:animEffect transition="in" filter="fade">
                                      <p:cBhvr>
                                        <p:cTn id="22"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9"/>
          <p:cNvSpPr>
            <a:spLocks noRot="1"/>
          </p:cNvSpPr>
          <p:nvPr/>
        </p:nvSpPr>
        <p:spPr>
          <a:xfrm>
            <a:off x="2713038" y="852488"/>
            <a:ext cx="3960812" cy="576262"/>
          </a:xfrm>
          <a:prstGeom prst="rect">
            <a:avLst/>
          </a:prstGeom>
          <a:noFill/>
          <a:ln w="9525">
            <a:noFill/>
          </a:ln>
        </p:spPr>
        <p:txBody>
          <a:bodyPr anchor="ctr" anchorCtr="0">
            <a:spAutoFit/>
          </a:bodyPr>
          <a:lstStyle/>
          <a:p>
            <a:pPr eaLnBrk="1" hangingPunct="1">
              <a:lnSpc>
                <a:spcPct val="150000"/>
              </a:lnSpc>
            </a:pPr>
            <a:r>
              <a:rPr lang="zh-CN" altLang="en-US" sz="2400" b="1" dirty="0">
                <a:solidFill>
                  <a:srgbClr val="0000FF"/>
                </a:solidFill>
                <a:latin typeface="Times New Roman" panose="02020603050405020304" pitchFamily="18" charset="0"/>
                <a:ea typeface="黑体" panose="02010609060101010101" charset="-122"/>
              </a:rPr>
              <a:t>平行四边形的判定定理 </a:t>
            </a:r>
            <a:r>
              <a:rPr lang="en-US" altLang="zh-CN" sz="2400" b="1" dirty="0">
                <a:solidFill>
                  <a:srgbClr val="0000FF"/>
                </a:solidFill>
                <a:latin typeface="Times New Roman" panose="02020603050405020304" pitchFamily="18" charset="0"/>
                <a:ea typeface="黑体" panose="02010609060101010101" charset="-122"/>
              </a:rPr>
              <a:t>1</a:t>
            </a:r>
            <a:r>
              <a:rPr lang="zh-CN" altLang="en-US" sz="2400" b="1" dirty="0">
                <a:solidFill>
                  <a:srgbClr val="0000FF"/>
                </a:solidFill>
                <a:latin typeface="Times New Roman" panose="02020603050405020304" pitchFamily="18" charset="0"/>
                <a:ea typeface="黑体" panose="02010609060101010101" charset="-122"/>
              </a:rPr>
              <a:t>：</a:t>
            </a:r>
            <a:endParaRPr lang="zh-CN" altLang="en-US" sz="2400" b="1" dirty="0">
              <a:solidFill>
                <a:srgbClr val="0000FF"/>
              </a:solidFill>
              <a:latin typeface="Times New Roman" panose="02020603050405020304" pitchFamily="18" charset="0"/>
              <a:ea typeface="黑体" panose="02010609060101010101" charset="-122"/>
            </a:endParaRPr>
          </a:p>
        </p:txBody>
      </p:sp>
      <p:pic>
        <p:nvPicPr>
          <p:cNvPr id="32771" name="图片 1"/>
          <p:cNvPicPr>
            <a:picLocks noChangeAspect="1"/>
          </p:cNvPicPr>
          <p:nvPr/>
        </p:nvPicPr>
        <p:blipFill>
          <a:blip r:embed="rId1"/>
          <a:srcRect t="29288" b="37379"/>
          <a:stretch>
            <a:fillRect/>
          </a:stretch>
        </p:blipFill>
        <p:spPr>
          <a:xfrm>
            <a:off x="-334962" y="-187325"/>
            <a:ext cx="3505200" cy="1168400"/>
          </a:xfrm>
          <a:prstGeom prst="rect">
            <a:avLst/>
          </a:prstGeom>
          <a:noFill/>
          <a:ln w="9525">
            <a:noFill/>
          </a:ln>
        </p:spPr>
      </p:pic>
      <p:sp>
        <p:nvSpPr>
          <p:cNvPr id="7" name="文本框 6"/>
          <p:cNvSpPr txBox="1"/>
          <p:nvPr/>
        </p:nvSpPr>
        <p:spPr>
          <a:xfrm>
            <a:off x="355360" y="129776"/>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rPr>
              <a:t>课堂小结</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endParaRPr>
          </a:p>
        </p:txBody>
      </p:sp>
      <p:sp>
        <p:nvSpPr>
          <p:cNvPr id="8" name="矩形: 圆角 7"/>
          <p:cNvSpPr/>
          <p:nvPr/>
        </p:nvSpPr>
        <p:spPr>
          <a:xfrm>
            <a:off x="2627313" y="1501775"/>
            <a:ext cx="4378325" cy="1176338"/>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lt"/>
                <a:ea typeface="黑体" panose="02010609060101010101" charset="-122"/>
                <a:cs typeface="+mn-cs"/>
              </a:rPr>
              <a:t>一组对边平行且相等的四边形是平行四边形</a:t>
            </a:r>
            <a:r>
              <a:rPr kumimoji="0" lang="en-US" altLang="zh-CN" sz="2400" b="1" i="0" u="none" strike="noStrike" kern="1200" cap="none" spc="0" normalizeH="0" baseline="0" noProof="0" dirty="0">
                <a:ln>
                  <a:noFill/>
                </a:ln>
                <a:solidFill>
                  <a:srgbClr val="FF0000"/>
                </a:solidFill>
                <a:effectLst/>
                <a:uLnTx/>
                <a:uFillTx/>
                <a:latin typeface="+mn-lt"/>
                <a:ea typeface="黑体" panose="02010609060101010101" charset="-122"/>
                <a:cs typeface="+mn-cs"/>
              </a:rPr>
              <a:t>.</a:t>
            </a:r>
            <a:endParaRPr kumimoji="0" lang="zh-CN" altLang="en-US" sz="2400" b="1" i="0" u="none" strike="noStrike" kern="1200" cap="none" spc="0" normalizeH="0" baseline="0" noProof="0" dirty="0">
              <a:ln>
                <a:noFill/>
              </a:ln>
              <a:solidFill>
                <a:srgbClr val="FF0000"/>
              </a:solidFill>
              <a:effectLst/>
              <a:uLnTx/>
              <a:uFillTx/>
              <a:latin typeface="+mn-lt"/>
              <a:ea typeface="黑体" panose="02010609060101010101" charset="-122"/>
              <a:cs typeface="+mn-cs"/>
            </a:endParaRPr>
          </a:p>
        </p:txBody>
      </p:sp>
      <p:sp>
        <p:nvSpPr>
          <p:cNvPr id="9" name="Rectangle 9"/>
          <p:cNvSpPr>
            <a:spLocks noRot="1"/>
          </p:cNvSpPr>
          <p:nvPr/>
        </p:nvSpPr>
        <p:spPr>
          <a:xfrm>
            <a:off x="2713038" y="2714625"/>
            <a:ext cx="3960812" cy="576263"/>
          </a:xfrm>
          <a:prstGeom prst="rect">
            <a:avLst/>
          </a:prstGeom>
          <a:noFill/>
          <a:ln w="9525">
            <a:noFill/>
          </a:ln>
        </p:spPr>
        <p:txBody>
          <a:bodyPr anchor="ctr" anchorCtr="0">
            <a:spAutoFit/>
          </a:bodyPr>
          <a:lstStyle/>
          <a:p>
            <a:pPr eaLnBrk="1" hangingPunct="1">
              <a:lnSpc>
                <a:spcPct val="150000"/>
              </a:lnSpc>
            </a:pPr>
            <a:r>
              <a:rPr lang="zh-CN" altLang="en-US" sz="2400" b="1" dirty="0">
                <a:solidFill>
                  <a:srgbClr val="0000FF"/>
                </a:solidFill>
                <a:latin typeface="Times New Roman" panose="02020603050405020304" pitchFamily="18" charset="0"/>
                <a:ea typeface="黑体" panose="02010609060101010101" charset="-122"/>
              </a:rPr>
              <a:t>平行四边形的判定定理 </a:t>
            </a:r>
            <a:r>
              <a:rPr lang="en-US" altLang="zh-CN" sz="2400" b="1" dirty="0">
                <a:solidFill>
                  <a:srgbClr val="0000FF"/>
                </a:solidFill>
                <a:latin typeface="Times New Roman" panose="02020603050405020304" pitchFamily="18" charset="0"/>
                <a:ea typeface="黑体" panose="02010609060101010101" charset="-122"/>
              </a:rPr>
              <a:t>2</a:t>
            </a:r>
            <a:r>
              <a:rPr lang="zh-CN" altLang="en-US" sz="2400" b="1" dirty="0">
                <a:solidFill>
                  <a:srgbClr val="0000FF"/>
                </a:solidFill>
                <a:latin typeface="Times New Roman" panose="02020603050405020304" pitchFamily="18" charset="0"/>
                <a:ea typeface="黑体" panose="02010609060101010101" charset="-122"/>
              </a:rPr>
              <a:t>：</a:t>
            </a:r>
            <a:endParaRPr lang="zh-CN" altLang="en-US" sz="2400" b="1" dirty="0">
              <a:solidFill>
                <a:srgbClr val="0000FF"/>
              </a:solidFill>
              <a:latin typeface="Times New Roman" panose="02020603050405020304" pitchFamily="18" charset="0"/>
              <a:ea typeface="黑体" panose="02010609060101010101" charset="-122"/>
            </a:endParaRPr>
          </a:p>
        </p:txBody>
      </p:sp>
      <p:sp>
        <p:nvSpPr>
          <p:cNvPr id="11" name="矩形: 圆角 10"/>
          <p:cNvSpPr/>
          <p:nvPr/>
        </p:nvSpPr>
        <p:spPr>
          <a:xfrm>
            <a:off x="2627313" y="3363913"/>
            <a:ext cx="4378325" cy="1176338"/>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lt"/>
                <a:ea typeface="黑体" panose="02010609060101010101" charset="-122"/>
                <a:cs typeface="+mn-cs"/>
              </a:rPr>
              <a:t>两组对边分别相等的四边形是平行四边形</a:t>
            </a:r>
            <a:r>
              <a:rPr kumimoji="0" lang="en-US" altLang="zh-CN" sz="2400" b="1" i="0" u="none" strike="noStrike" kern="1200" cap="none" spc="0" normalizeH="0" baseline="0" noProof="0" dirty="0">
                <a:ln>
                  <a:noFill/>
                </a:ln>
                <a:solidFill>
                  <a:srgbClr val="FF0000"/>
                </a:solidFill>
                <a:effectLst/>
                <a:uLnTx/>
                <a:uFillTx/>
                <a:latin typeface="+mn-lt"/>
                <a:ea typeface="黑体" panose="02010609060101010101" charset="-122"/>
                <a:cs typeface="+mn-cs"/>
              </a:rPr>
              <a:t>.</a:t>
            </a:r>
            <a:endParaRPr kumimoji="0" lang="zh-CN" altLang="en-US" sz="2400" b="1" i="0" u="none" strike="noStrike" kern="1200" cap="none" spc="0" normalizeH="0" baseline="0" noProof="0" dirty="0">
              <a:ln>
                <a:noFill/>
              </a:ln>
              <a:solidFill>
                <a:srgbClr val="FF0000"/>
              </a:solidFill>
              <a:effectLst/>
              <a:uLnTx/>
              <a:uFillTx/>
              <a:latin typeface="+mn-lt"/>
              <a:ea typeface="黑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Vertic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clrChange>
              <a:clrFrom>
                <a:srgbClr val="FFFFFF"/>
              </a:clrFrom>
              <a:clrTo>
                <a:srgbClr val="FFFFFF">
                  <a:alpha val="0"/>
                </a:srgbClr>
              </a:clrTo>
            </a:clrChange>
          </a:blip>
          <a:stretch>
            <a:fillRect/>
          </a:stretch>
        </p:blipFill>
        <p:spPr>
          <a:xfrm>
            <a:off x="395537" y="269837"/>
            <a:ext cx="1944216" cy="542539"/>
          </a:xfrm>
          <a:prstGeom prst="rect">
            <a:avLst/>
          </a:prstGeom>
        </p:spPr>
      </p:pic>
      <p:pic>
        <p:nvPicPr>
          <p:cNvPr id="4" name="图片 1"/>
          <p:cNvPicPr>
            <a:picLocks noChangeAspect="1"/>
          </p:cNvPicPr>
          <p:nvPr/>
        </p:nvPicPr>
        <p:blipFill>
          <a:blip r:embed="rId2"/>
          <a:srcRect t="29288" b="37379"/>
          <a:stretch>
            <a:fillRect/>
          </a:stretch>
        </p:blipFill>
        <p:spPr>
          <a:xfrm>
            <a:off x="-334962" y="-187325"/>
            <a:ext cx="3505200" cy="1168400"/>
          </a:xfrm>
          <a:prstGeom prst="rect">
            <a:avLst/>
          </a:prstGeom>
          <a:noFill/>
          <a:ln w="9525">
            <a:noFill/>
          </a:ln>
        </p:spPr>
      </p:pic>
      <p:sp>
        <p:nvSpPr>
          <p:cNvPr id="6" name="Rectangle 2"/>
          <p:cNvSpPr>
            <a:spLocks noChangeArrowheads="1"/>
          </p:cNvSpPr>
          <p:nvPr/>
        </p:nvSpPr>
        <p:spPr bwMode="auto">
          <a:xfrm>
            <a:off x="2166727" y="1741611"/>
            <a:ext cx="4810546" cy="1478211"/>
          </a:xfrm>
          <a:prstGeom prst="rect">
            <a:avLst/>
          </a:prstGeom>
          <a:noFill/>
          <a:ln>
            <a:noFill/>
          </a:ln>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1217930" rtl="0" eaLnBrk="1" fontAlgn="base" latinLnBrk="0" hangingPunct="1">
              <a:lnSpc>
                <a:spcPct val="150000"/>
              </a:lnSpc>
              <a:spcBef>
                <a:spcPct val="20000"/>
              </a:spcBef>
              <a:spcAft>
                <a:spcPct val="0"/>
              </a:spcAft>
              <a:buClrTx/>
              <a:buSzTx/>
              <a:buFontTx/>
              <a:buNone/>
              <a:defRPr/>
            </a:pPr>
            <a:r>
              <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1.</a:t>
            </a:r>
            <a:r>
              <a:rPr kumimoji="0" lang="zh-CN" altLang="en-US"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从课后习题中选取；</a:t>
            </a:r>
            <a:endParaRPr kumimoji="0" lang="zh-CN" altLang="en-US" sz="2800" b="1" i="0" u="none" strike="noStrike" kern="1200" cap="none" spc="0" normalizeH="0" baseline="0" noProof="0" dirty="0">
              <a:ln>
                <a:noFill/>
              </a:ln>
              <a:solidFill>
                <a:srgbClr val="000000"/>
              </a:solidFill>
              <a:effectLst/>
              <a:uLnTx/>
              <a:uFillTx/>
              <a:latin typeface="+mj-lt"/>
              <a:ea typeface="黑体" panose="02010609060101010101" charset="-122"/>
              <a:cs typeface="+mn-cs"/>
            </a:endParaRPr>
          </a:p>
          <a:p>
            <a:pPr marL="342900" marR="0" lvl="0" indent="-342900" algn="l" defTabSz="1217930" rtl="0" eaLnBrk="1" fontAlgn="base" latinLnBrk="0" hangingPunct="1">
              <a:lnSpc>
                <a:spcPct val="150000"/>
              </a:lnSpc>
              <a:spcBef>
                <a:spcPct val="20000"/>
              </a:spcBef>
              <a:spcAft>
                <a:spcPct val="0"/>
              </a:spcAft>
              <a:buClrTx/>
              <a:buSzTx/>
              <a:buFontTx/>
              <a:buNone/>
              <a:defRPr/>
            </a:pPr>
            <a:r>
              <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2.</a:t>
            </a:r>
            <a:r>
              <a:rPr kumimoji="0" lang="zh-CN" altLang="en-US"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完成练习册本课时的习题</a:t>
            </a:r>
            <a:r>
              <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a:t>
            </a:r>
            <a:endPar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charset="-122"/>
              <a:cs typeface="+mn-cs"/>
            </a:endParaRPr>
          </a:p>
        </p:txBody>
      </p:sp>
      <p:sp>
        <p:nvSpPr>
          <p:cNvPr id="2" name="文本框 1"/>
          <p:cNvSpPr txBox="1"/>
          <p:nvPr/>
        </p:nvSpPr>
        <p:spPr>
          <a:xfrm>
            <a:off x="355360" y="129776"/>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rPr>
              <a:t>课后作业</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图片 1"/>
          <p:cNvPicPr>
            <a:picLocks noChangeAspect="1"/>
          </p:cNvPicPr>
          <p:nvPr/>
        </p:nvPicPr>
        <p:blipFill>
          <a:blip r:embed="rId1"/>
          <a:srcRect l="15620" t="31876" r="14226" b="30597"/>
          <a:stretch>
            <a:fillRect/>
          </a:stretch>
        </p:blipFill>
        <p:spPr>
          <a:xfrm>
            <a:off x="-252412" y="-231775"/>
            <a:ext cx="2682875" cy="1435100"/>
          </a:xfrm>
          <a:prstGeom prst="rect">
            <a:avLst/>
          </a:prstGeom>
          <a:noFill/>
          <a:ln w="9525">
            <a:noFill/>
          </a:ln>
        </p:spPr>
      </p:pic>
      <p:sp>
        <p:nvSpPr>
          <p:cNvPr id="24" name="文本框 23"/>
          <p:cNvSpPr txBox="1"/>
          <p:nvPr/>
        </p:nvSpPr>
        <p:spPr>
          <a:xfrm>
            <a:off x="77333" y="193629"/>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rPr>
              <a:t>新课导入</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endParaRPr>
          </a:p>
        </p:txBody>
      </p:sp>
      <p:sp>
        <p:nvSpPr>
          <p:cNvPr id="23" name="平行四边形 22"/>
          <p:cNvSpPr/>
          <p:nvPr/>
        </p:nvSpPr>
        <p:spPr>
          <a:xfrm>
            <a:off x="4927600" y="915988"/>
            <a:ext cx="2524125" cy="1263650"/>
          </a:xfrm>
          <a:prstGeom prst="parallelogram">
            <a:avLst>
              <a:gd name="adj" fmla="val 32692"/>
            </a:avLst>
          </a:prstGeom>
          <a:noFill/>
          <a:ln w="28575">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TextBox 2"/>
          <p:cNvSpPr txBox="1"/>
          <p:nvPr/>
        </p:nvSpPr>
        <p:spPr>
          <a:xfrm>
            <a:off x="755650" y="1347788"/>
            <a:ext cx="3587750" cy="493713"/>
          </a:xfrm>
          <a:prstGeom prst="rect">
            <a:avLst/>
          </a:prstGeom>
          <a:noFill/>
        </p:spPr>
        <p:txBody>
          <a:bodyPr wrap="none">
            <a:spAutoFit/>
          </a:bodyPr>
          <a:lstStyle/>
          <a:p>
            <a:pPr marR="0" defTabSz="914400">
              <a:lnSpc>
                <a:spcPct val="120000"/>
              </a:lnSpc>
              <a:buClrTx/>
              <a:buSzTx/>
              <a:buFontTx/>
              <a:buNone/>
              <a:defRPr/>
            </a:pPr>
            <a:r>
              <a:rPr kumimoji="0" lang="zh-CN" altLang="en-US" sz="2400" b="1" kern="1200" cap="none" spc="0" normalizeH="0" baseline="0" noProof="0" dirty="0">
                <a:latin typeface="+mj-lt"/>
                <a:ea typeface="黑体" panose="02010609060101010101" charset="-122"/>
                <a:cs typeface="+mn-cs"/>
              </a:rPr>
              <a:t>平行四边形有哪些性质？</a:t>
            </a:r>
            <a:endParaRPr kumimoji="0" lang="zh-CN" altLang="en-US" sz="2400" b="1" kern="1200" cap="none" spc="0" normalizeH="0" baseline="0" noProof="0" dirty="0">
              <a:latin typeface="+mj-lt"/>
              <a:ea typeface="黑体" panose="02010609060101010101" charset="-122"/>
              <a:cs typeface="+mn-cs"/>
            </a:endParaRPr>
          </a:p>
        </p:txBody>
      </p:sp>
      <p:sp>
        <p:nvSpPr>
          <p:cNvPr id="26" name="云形 25"/>
          <p:cNvSpPr/>
          <p:nvPr/>
        </p:nvSpPr>
        <p:spPr>
          <a:xfrm>
            <a:off x="250825" y="2460625"/>
            <a:ext cx="2781300" cy="1076325"/>
          </a:xfrm>
          <a:prstGeom prst="cloud">
            <a:avLst/>
          </a:prstGeom>
          <a:solidFill>
            <a:schemeClr val="bg1"/>
          </a:solidFill>
          <a:ln w="1905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j-ea"/>
                <a:ea typeface="+mj-ea"/>
                <a:cs typeface="+mn-cs"/>
              </a:rPr>
              <a:t>对边相等</a:t>
            </a:r>
            <a:endParaRPr kumimoji="0" lang="zh-CN" altLang="en-US" sz="2800" b="1" i="0" u="none" strike="noStrike" kern="1200" cap="none" spc="0" normalizeH="0" baseline="0" noProof="0" dirty="0">
              <a:ln>
                <a:noFill/>
              </a:ln>
              <a:solidFill>
                <a:srgbClr val="0000FF"/>
              </a:solidFill>
              <a:effectLst/>
              <a:uLnTx/>
              <a:uFillTx/>
              <a:latin typeface="+mj-ea"/>
              <a:ea typeface="+mj-ea"/>
              <a:cs typeface="+mn-cs"/>
            </a:endParaRPr>
          </a:p>
        </p:txBody>
      </p:sp>
      <p:sp>
        <p:nvSpPr>
          <p:cNvPr id="27" name="云形 26"/>
          <p:cNvSpPr/>
          <p:nvPr/>
        </p:nvSpPr>
        <p:spPr>
          <a:xfrm>
            <a:off x="3132138" y="2460625"/>
            <a:ext cx="2781300" cy="1076325"/>
          </a:xfrm>
          <a:prstGeom prst="cloud">
            <a:avLst/>
          </a:prstGeom>
          <a:solidFill>
            <a:schemeClr val="bg1"/>
          </a:solidFill>
          <a:ln w="1905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j-ea"/>
                <a:ea typeface="+mj-ea"/>
                <a:cs typeface="+mn-cs"/>
              </a:rPr>
              <a:t>对角相等</a:t>
            </a:r>
            <a:endParaRPr kumimoji="0" lang="zh-CN" altLang="en-US" sz="2800" b="1" i="0" u="none" strike="noStrike" kern="1200" cap="none" spc="0" normalizeH="0" baseline="0" noProof="0" dirty="0">
              <a:ln>
                <a:noFill/>
              </a:ln>
              <a:solidFill>
                <a:srgbClr val="0000FF"/>
              </a:solidFill>
              <a:effectLst/>
              <a:uLnTx/>
              <a:uFillTx/>
              <a:latin typeface="+mj-ea"/>
              <a:ea typeface="+mj-ea"/>
              <a:cs typeface="+mn-cs"/>
            </a:endParaRPr>
          </a:p>
        </p:txBody>
      </p:sp>
      <p:sp>
        <p:nvSpPr>
          <p:cNvPr id="28" name="云形 27"/>
          <p:cNvSpPr/>
          <p:nvPr/>
        </p:nvSpPr>
        <p:spPr>
          <a:xfrm>
            <a:off x="6038850" y="2355850"/>
            <a:ext cx="2781300" cy="1076325"/>
          </a:xfrm>
          <a:prstGeom prst="cloud">
            <a:avLst/>
          </a:prstGeom>
          <a:solidFill>
            <a:schemeClr val="bg1"/>
          </a:solidFill>
          <a:ln w="1905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j-ea"/>
                <a:ea typeface="+mj-ea"/>
                <a:cs typeface="+mn-cs"/>
              </a:rPr>
              <a:t>对角线互相平分</a:t>
            </a:r>
            <a:endParaRPr kumimoji="0" lang="zh-CN" altLang="en-US" sz="2800" b="1" i="0" u="none" strike="noStrike" kern="1200" cap="none" spc="0" normalizeH="0" baseline="0" noProof="0" dirty="0">
              <a:ln>
                <a:noFill/>
              </a:ln>
              <a:solidFill>
                <a:srgbClr val="0000FF"/>
              </a:solidFill>
              <a:effectLst/>
              <a:uLnTx/>
              <a:uFillTx/>
              <a:latin typeface="+mj-ea"/>
              <a:ea typeface="+mj-ea"/>
              <a:cs typeface="+mn-cs"/>
            </a:endParaRPr>
          </a:p>
        </p:txBody>
      </p:sp>
      <p:sp>
        <p:nvSpPr>
          <p:cNvPr id="30" name="文本框 29"/>
          <p:cNvSpPr txBox="1"/>
          <p:nvPr/>
        </p:nvSpPr>
        <p:spPr>
          <a:xfrm>
            <a:off x="827088" y="3724275"/>
            <a:ext cx="7705725" cy="1130300"/>
          </a:xfrm>
          <a:prstGeom prst="rect">
            <a:avLst/>
          </a:prstGeom>
          <a:noFill/>
          <a:ln w="9525">
            <a:noFill/>
          </a:ln>
        </p:spPr>
        <p:txBody>
          <a:bodyPr anchor="ctr" anchorCtr="0">
            <a:spAutoFit/>
          </a:bodyPr>
          <a:lstStyle/>
          <a:p>
            <a:pPr eaLnBrk="1" hangingPunct="1">
              <a:lnSpc>
                <a:spcPct val="150000"/>
              </a:lnSpc>
            </a:pPr>
            <a:r>
              <a:rPr lang="zh-CN" altLang="zh-CN" sz="2400" b="1" dirty="0">
                <a:latin typeface="Times New Roman" panose="02020603050405020304" pitchFamily="18" charset="0"/>
                <a:ea typeface="黑体" panose="02010609060101010101" charset="-122"/>
              </a:rPr>
              <a:t>那么反过来，对边相等或对角相等或对角线互相平分的四边形是不是平行四边形呢？</a:t>
            </a:r>
            <a:endParaRPr lang="zh-CN" altLang="en-US" sz="2400" b="1" dirty="0">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randombar(horizontal)">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7" grpId="0" animBg="1"/>
      <p:bldP spid="28" grpId="0" animBg="1"/>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文本框 3"/>
          <p:cNvSpPr txBox="1"/>
          <p:nvPr/>
        </p:nvSpPr>
        <p:spPr>
          <a:xfrm>
            <a:off x="557337" y="1560676"/>
            <a:ext cx="4374703" cy="3449955"/>
          </a:xfrm>
          <a:prstGeom prst="rect">
            <a:avLst/>
          </a:prstGeom>
          <a:noFill/>
          <a:ln w="9525">
            <a:noFill/>
          </a:ln>
        </p:spPr>
        <p:txBody>
          <a:bodyPr wrap="square" anchor="t" anchorCtr="0">
            <a:spAutoFit/>
          </a:bodyPr>
          <a:lstStyle/>
          <a:p>
            <a:pPr eaLnBrk="1" hangingPunct="1">
              <a:lnSpc>
                <a:spcPct val="140000"/>
              </a:lnSpc>
            </a:pPr>
            <a:r>
              <a:rPr lang="zh-CN" altLang="en-US" sz="2600" b="1" dirty="0">
                <a:latin typeface="Times New Roman" panose="02020603050405020304" pitchFamily="18" charset="0"/>
                <a:ea typeface="黑体" panose="02010609060101010101" charset="-122"/>
              </a:rPr>
              <a:t>        如图</a:t>
            </a:r>
            <a:r>
              <a:rPr lang="zh-CN" altLang="en-US" sz="2600" b="1" dirty="0">
                <a:ea typeface="黑体" panose="02010609060101010101" charset="-122"/>
              </a:rPr>
              <a:t>，</a:t>
            </a:r>
            <a:r>
              <a:rPr lang="zh-CN" altLang="en-US" sz="2600" b="1" dirty="0">
                <a:latin typeface="Times New Roman" panose="02020603050405020304" pitchFamily="18" charset="0"/>
                <a:ea typeface="黑体" panose="02010609060101010101" charset="-122"/>
              </a:rPr>
              <a:t>把线段</a:t>
            </a:r>
            <a:r>
              <a:rPr lang="en-US" altLang="zh-CN" sz="2600" b="1" i="1" dirty="0">
                <a:latin typeface="Times New Roman" panose="02020603050405020304" pitchFamily="18" charset="0"/>
                <a:ea typeface="黑体" panose="02010609060101010101" charset="-122"/>
              </a:rPr>
              <a:t>AB</a:t>
            </a:r>
            <a:r>
              <a:rPr lang="zh-CN" altLang="en-US" sz="2600" b="1" dirty="0">
                <a:latin typeface="Times New Roman" panose="02020603050405020304" pitchFamily="18" charset="0"/>
                <a:ea typeface="黑体" panose="02010609060101010101" charset="-122"/>
              </a:rPr>
              <a:t>沿箭头所示方向平移一定的距离后，得到线段</a:t>
            </a:r>
            <a:r>
              <a:rPr lang="en-US" altLang="zh-CN" sz="2600" b="1" i="1" dirty="0">
                <a:latin typeface="Times New Roman" panose="02020603050405020304" pitchFamily="18" charset="0"/>
                <a:ea typeface="黑体" panose="02010609060101010101" charset="-122"/>
              </a:rPr>
              <a:t>DC</a:t>
            </a:r>
            <a:r>
              <a:rPr lang="en-US" altLang="zh-CN" sz="2600" b="1" dirty="0">
                <a:latin typeface="Times New Roman" panose="02020603050405020304" pitchFamily="18" charset="0"/>
                <a:ea typeface="黑体" panose="02010609060101010101" charset="-122"/>
              </a:rPr>
              <a:t>. </a:t>
            </a:r>
            <a:r>
              <a:rPr lang="zh-CN" altLang="en-US" sz="2600" b="1" dirty="0">
                <a:latin typeface="Times New Roman" panose="02020603050405020304" pitchFamily="18" charset="0"/>
                <a:ea typeface="黑体" panose="02010609060101010101" charset="-122"/>
              </a:rPr>
              <a:t>连接</a:t>
            </a:r>
            <a:r>
              <a:rPr lang="en-US" altLang="zh-CN" sz="2600" b="1" i="1" dirty="0">
                <a:latin typeface="Times New Roman" panose="02020603050405020304" pitchFamily="18" charset="0"/>
                <a:ea typeface="黑体" panose="02010609060101010101" charset="-122"/>
              </a:rPr>
              <a:t>AD</a:t>
            </a:r>
            <a:r>
              <a:rPr lang="zh-CN" altLang="en-US" sz="2600" b="1" dirty="0">
                <a:latin typeface="Times New Roman" panose="02020603050405020304" pitchFamily="18" charset="0"/>
                <a:ea typeface="黑体" panose="02010609060101010101" charset="-122"/>
              </a:rPr>
              <a:t>，</a:t>
            </a:r>
            <a:r>
              <a:rPr lang="en-US" altLang="zh-CN" sz="2600" b="1" i="1" dirty="0">
                <a:latin typeface="Times New Roman" panose="02020603050405020304" pitchFamily="18" charset="0"/>
                <a:ea typeface="黑体" panose="02010609060101010101" charset="-122"/>
              </a:rPr>
              <a:t>BC</a:t>
            </a:r>
            <a:r>
              <a:rPr lang="en-US" altLang="zh-CN" sz="2600" b="1" dirty="0">
                <a:latin typeface="Times New Roman" panose="02020603050405020304" pitchFamily="18" charset="0"/>
                <a:ea typeface="黑体" panose="02010609060101010101" charset="-122"/>
              </a:rPr>
              <a:t>.</a:t>
            </a:r>
            <a:r>
              <a:rPr lang="zh-CN" altLang="en-US" sz="2600" b="1" dirty="0">
                <a:latin typeface="Times New Roman" panose="02020603050405020304" pitchFamily="18" charset="0"/>
                <a:ea typeface="黑体" panose="02010609060101010101" charset="-122"/>
              </a:rPr>
              <a:t>四边形</a:t>
            </a:r>
            <a:r>
              <a:rPr lang="en-US" altLang="zh-CN" sz="2600" b="1" i="1" dirty="0">
                <a:latin typeface="Times New Roman" panose="02020603050405020304" pitchFamily="18" charset="0"/>
                <a:ea typeface="黑体" panose="02010609060101010101" charset="-122"/>
              </a:rPr>
              <a:t>ABCD</a:t>
            </a:r>
            <a:r>
              <a:rPr lang="zh-CN" altLang="en-US" sz="2600" b="1" dirty="0">
                <a:latin typeface="Times New Roman" panose="02020603050405020304" pitchFamily="18" charset="0"/>
                <a:ea typeface="黑体" panose="02010609060101010101" charset="-122"/>
              </a:rPr>
              <a:t>是平行四边形吗？由此你能做出什么猜测？你的猜测成立吗？</a:t>
            </a:r>
            <a:endParaRPr lang="zh-CN" altLang="en-US" sz="2600" b="1" dirty="0">
              <a:latin typeface="Times New Roman" panose="02020603050405020304" pitchFamily="18" charset="0"/>
              <a:ea typeface="黑体" panose="02010609060101010101" charset="-122"/>
            </a:endParaRPr>
          </a:p>
        </p:txBody>
      </p:sp>
      <p:cxnSp>
        <p:nvCxnSpPr>
          <p:cNvPr id="6" name="直接连接符 5"/>
          <p:cNvCxnSpPr/>
          <p:nvPr/>
        </p:nvCxnSpPr>
        <p:spPr>
          <a:xfrm>
            <a:off x="5650855" y="3720976"/>
            <a:ext cx="2016125" cy="0"/>
          </a:xfrm>
          <a:prstGeom prst="line">
            <a:avLst/>
          </a:prstGeom>
          <a:ln w="38100">
            <a:solidFill>
              <a:srgbClr val="FF3399"/>
            </a:solidFill>
          </a:ln>
        </p:spPr>
        <p:style>
          <a:lnRef idx="1">
            <a:schemeClr val="accent1"/>
          </a:lnRef>
          <a:fillRef idx="0">
            <a:schemeClr val="accent1"/>
          </a:fillRef>
          <a:effectRef idx="0">
            <a:schemeClr val="accent1"/>
          </a:effectRef>
          <a:fontRef idx="minor">
            <a:schemeClr val="tx1"/>
          </a:fontRef>
        </p:style>
      </p:cxnSp>
      <p:sp>
        <p:nvSpPr>
          <p:cNvPr id="19461" name="Text Box 8"/>
          <p:cNvSpPr txBox="1"/>
          <p:nvPr/>
        </p:nvSpPr>
        <p:spPr>
          <a:xfrm>
            <a:off x="5292080" y="3520951"/>
            <a:ext cx="685800" cy="400050"/>
          </a:xfrm>
          <a:prstGeom prst="rect">
            <a:avLst/>
          </a:prstGeom>
          <a:noFill/>
          <a:ln w="9525">
            <a:noFill/>
          </a:ln>
        </p:spPr>
        <p:txBody>
          <a:bodyPr>
            <a:spAutoFit/>
          </a:bodyPr>
          <a:lstStyle/>
          <a:p>
            <a:pPr eaLnBrk="1" hangingPunct="1">
              <a:spcBef>
                <a:spcPct val="50000"/>
              </a:spcBef>
            </a:pPr>
            <a:r>
              <a:rPr lang="en-US" altLang="zh-CN" sz="2000" b="1" i="1" dirty="0">
                <a:latin typeface="Times New Roman" panose="02020603050405020304" pitchFamily="18" charset="0"/>
                <a:ea typeface="宋体" panose="02010600030101010101" pitchFamily="2" charset="-122"/>
              </a:rPr>
              <a:t>A</a:t>
            </a:r>
            <a:endParaRPr lang="en-US" altLang="zh-CN" sz="2000" b="1" i="1" dirty="0">
              <a:latin typeface="Times New Roman" panose="02020603050405020304" pitchFamily="18" charset="0"/>
              <a:ea typeface="宋体" panose="02010600030101010101" pitchFamily="2" charset="-122"/>
            </a:endParaRPr>
          </a:p>
        </p:txBody>
      </p:sp>
      <p:sp>
        <p:nvSpPr>
          <p:cNvPr id="19462" name="Text Box 9"/>
          <p:cNvSpPr txBox="1"/>
          <p:nvPr/>
        </p:nvSpPr>
        <p:spPr>
          <a:xfrm>
            <a:off x="7666980" y="3520951"/>
            <a:ext cx="685800" cy="400050"/>
          </a:xfrm>
          <a:prstGeom prst="rect">
            <a:avLst/>
          </a:prstGeom>
          <a:noFill/>
          <a:ln w="9525">
            <a:noFill/>
          </a:ln>
        </p:spPr>
        <p:txBody>
          <a:bodyPr>
            <a:spAutoFit/>
          </a:bodyPr>
          <a:lstStyle/>
          <a:p>
            <a:pPr eaLnBrk="1" hangingPunct="1">
              <a:spcBef>
                <a:spcPct val="50000"/>
              </a:spcBef>
            </a:pPr>
            <a:r>
              <a:rPr lang="en-US" altLang="zh-CN" sz="2000" b="1" i="1" dirty="0">
                <a:latin typeface="Times New Roman" panose="02020603050405020304" pitchFamily="18" charset="0"/>
                <a:ea typeface="宋体" panose="02010600030101010101" pitchFamily="2" charset="-122"/>
              </a:rPr>
              <a:t>B</a:t>
            </a:r>
            <a:endParaRPr lang="en-US" altLang="zh-CN" sz="2000" b="1" i="1" dirty="0">
              <a:latin typeface="Times New Roman" panose="02020603050405020304" pitchFamily="18" charset="0"/>
              <a:ea typeface="宋体" panose="02010600030101010101" pitchFamily="2" charset="-122"/>
            </a:endParaRPr>
          </a:p>
        </p:txBody>
      </p:sp>
      <p:cxnSp>
        <p:nvCxnSpPr>
          <p:cNvPr id="11" name="直接连接符 10"/>
          <p:cNvCxnSpPr/>
          <p:nvPr/>
        </p:nvCxnSpPr>
        <p:spPr>
          <a:xfrm>
            <a:off x="5650855" y="3719388"/>
            <a:ext cx="2016125" cy="0"/>
          </a:xfrm>
          <a:prstGeom prst="line">
            <a:avLst/>
          </a:prstGeom>
          <a:ln w="38100">
            <a:solidFill>
              <a:srgbClr val="FF3399"/>
            </a:solidFill>
          </a:ln>
        </p:spPr>
        <p:style>
          <a:lnRef idx="1">
            <a:schemeClr val="accent1"/>
          </a:lnRef>
          <a:fillRef idx="0">
            <a:schemeClr val="accent1"/>
          </a:fillRef>
          <a:effectRef idx="0">
            <a:schemeClr val="accent1"/>
          </a:effectRef>
          <a:fontRef idx="minor">
            <a:schemeClr val="tx1"/>
          </a:fontRef>
        </p:style>
      </p:cxnSp>
      <p:sp>
        <p:nvSpPr>
          <p:cNvPr id="20" name="Text Box 8"/>
          <p:cNvSpPr txBox="1"/>
          <p:nvPr/>
        </p:nvSpPr>
        <p:spPr>
          <a:xfrm>
            <a:off x="5622280" y="2355726"/>
            <a:ext cx="685800" cy="400050"/>
          </a:xfrm>
          <a:prstGeom prst="rect">
            <a:avLst/>
          </a:prstGeom>
          <a:noFill/>
          <a:ln w="9525">
            <a:noFill/>
          </a:ln>
        </p:spPr>
        <p:txBody>
          <a:bodyPr>
            <a:spAutoFit/>
          </a:bodyPr>
          <a:lstStyle/>
          <a:p>
            <a:pPr eaLnBrk="1" hangingPunct="1">
              <a:spcBef>
                <a:spcPct val="50000"/>
              </a:spcBef>
            </a:pPr>
            <a:r>
              <a:rPr lang="en-US" altLang="zh-CN" sz="2000" b="1" i="1" dirty="0">
                <a:latin typeface="Times New Roman" panose="02020603050405020304" pitchFamily="18" charset="0"/>
                <a:ea typeface="宋体" panose="02010600030101010101" pitchFamily="2" charset="-122"/>
              </a:rPr>
              <a:t>D</a:t>
            </a:r>
            <a:endParaRPr lang="en-US" altLang="zh-CN" sz="2000" b="1" i="1" dirty="0">
              <a:latin typeface="Times New Roman" panose="02020603050405020304" pitchFamily="18" charset="0"/>
              <a:ea typeface="宋体" panose="02010600030101010101" pitchFamily="2" charset="-122"/>
            </a:endParaRPr>
          </a:p>
        </p:txBody>
      </p:sp>
      <p:sp>
        <p:nvSpPr>
          <p:cNvPr id="21" name="Text Box 9"/>
          <p:cNvSpPr txBox="1"/>
          <p:nvPr/>
        </p:nvSpPr>
        <p:spPr>
          <a:xfrm>
            <a:off x="7917805" y="2355726"/>
            <a:ext cx="685800" cy="400050"/>
          </a:xfrm>
          <a:prstGeom prst="rect">
            <a:avLst/>
          </a:prstGeom>
          <a:noFill/>
          <a:ln w="9525">
            <a:noFill/>
          </a:ln>
        </p:spPr>
        <p:txBody>
          <a:bodyPr>
            <a:spAutoFit/>
          </a:bodyPr>
          <a:lstStyle/>
          <a:p>
            <a:pPr eaLnBrk="1" hangingPunct="1">
              <a:spcBef>
                <a:spcPct val="50000"/>
              </a:spcBef>
            </a:pPr>
            <a:r>
              <a:rPr lang="en-US" altLang="zh-CN" sz="2000" b="1" i="1" dirty="0">
                <a:latin typeface="Times New Roman" panose="02020603050405020304" pitchFamily="18" charset="0"/>
                <a:ea typeface="宋体" panose="02010600030101010101" pitchFamily="2" charset="-122"/>
              </a:rPr>
              <a:t>C</a:t>
            </a:r>
            <a:endParaRPr lang="en-US" altLang="zh-CN" sz="2000" b="1" i="1" dirty="0">
              <a:latin typeface="Times New Roman" panose="02020603050405020304" pitchFamily="18" charset="0"/>
              <a:ea typeface="宋体" panose="02010600030101010101" pitchFamily="2" charset="-122"/>
            </a:endParaRPr>
          </a:p>
        </p:txBody>
      </p:sp>
      <p:cxnSp>
        <p:nvCxnSpPr>
          <p:cNvPr id="23" name="直接连接符 22"/>
          <p:cNvCxnSpPr/>
          <p:nvPr/>
        </p:nvCxnSpPr>
        <p:spPr>
          <a:xfrm flipH="1">
            <a:off x="5658793" y="2587501"/>
            <a:ext cx="312738" cy="1131888"/>
          </a:xfrm>
          <a:prstGeom prst="line">
            <a:avLst/>
          </a:prstGeom>
          <a:ln w="28575">
            <a:solidFill>
              <a:srgbClr val="0000FF"/>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7654280" y="2587501"/>
            <a:ext cx="314325" cy="1131888"/>
          </a:xfrm>
          <a:prstGeom prst="line">
            <a:avLst/>
          </a:prstGeom>
          <a:ln w="28575">
            <a:solidFill>
              <a:srgbClr val="0000FF"/>
            </a:solidFill>
            <a:prstDash val="solid"/>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964562" y="982179"/>
            <a:ext cx="3682255" cy="1216743"/>
          </a:xfrm>
          <a:prstGeom prst="rect">
            <a:avLst/>
          </a:prstGeom>
          <a:solidFill>
            <a:schemeClr val="accent4">
              <a:lumMod val="20000"/>
              <a:lumOff val="80000"/>
            </a:schemeClr>
          </a:solidFill>
        </p:spPr>
        <p:txBody>
          <a:bodyPr wrap="square">
            <a:spAutoFit/>
          </a:bodyPr>
          <a:lstStyle/>
          <a:p>
            <a:pPr marR="0" defTabSz="914400" eaLnBrk="1" hangingPunct="1">
              <a:lnSpc>
                <a:spcPct val="150000"/>
              </a:lnSpc>
              <a:buClrTx/>
              <a:buSzTx/>
              <a:buFontTx/>
              <a:buNone/>
              <a:defRPr/>
            </a:pPr>
            <a:r>
              <a:rPr kumimoji="0" lang="zh-CN" altLang="en-US" sz="2600" b="1" kern="1200" cap="none" spc="0" normalizeH="0" baseline="0" noProof="0" dirty="0">
                <a:latin typeface="DLF-1-4-1248882996"/>
                <a:ea typeface="楷体" panose="02010609060101010101" pitchFamily="49" charset="-122"/>
                <a:cs typeface="+mn-cs"/>
              </a:rPr>
              <a:t>一组对边平行且相等的四边形是平行四边形吗</a:t>
            </a:r>
            <a:r>
              <a:rPr kumimoji="0" lang="zh-CN" altLang="en-US" sz="2600" b="1" kern="1200" cap="none" spc="0" normalizeH="0" baseline="0" noProof="0" dirty="0">
                <a:latin typeface="DLF-32769-4-672428890"/>
                <a:ea typeface="楷体" panose="02010609060101010101" pitchFamily="49" charset="-122"/>
                <a:cs typeface="+mn-cs"/>
              </a:rPr>
              <a:t>？</a:t>
            </a:r>
            <a:endParaRPr kumimoji="0" lang="zh-CN" altLang="en-US" sz="2600" b="1" kern="1200" cap="none" spc="0" normalizeH="0" baseline="0" noProof="0" dirty="0">
              <a:ea typeface="楷体" panose="02010609060101010101" pitchFamily="49" charset="-122"/>
              <a:cs typeface="+mn-cs"/>
            </a:endParaRPr>
          </a:p>
        </p:txBody>
      </p:sp>
      <p:sp>
        <p:nvSpPr>
          <p:cNvPr id="27" name="TextBox 13"/>
          <p:cNvSpPr txBox="1"/>
          <p:nvPr/>
        </p:nvSpPr>
        <p:spPr>
          <a:xfrm>
            <a:off x="5677842" y="4077805"/>
            <a:ext cx="1989138" cy="560388"/>
          </a:xfrm>
          <a:prstGeom prst="rect">
            <a:avLst/>
          </a:prstGeom>
          <a:solidFill>
            <a:srgbClr val="3399FF"/>
          </a:solidFill>
        </p:spPr>
        <p:txBody>
          <a:bodyPr wrap="none">
            <a:spAutoFit/>
          </a:bodyPr>
          <a:lstStyle/>
          <a:p>
            <a:pPr marR="0" defTabSz="914400">
              <a:lnSpc>
                <a:spcPct val="120000"/>
              </a:lnSpc>
              <a:buClrTx/>
              <a:buSzTx/>
              <a:buFontTx/>
              <a:buNone/>
              <a:defRPr/>
            </a:pPr>
            <a:r>
              <a:rPr kumimoji="0" lang="zh-CN" altLang="en-US" sz="2800" b="1" kern="1200" cap="none" spc="0" normalizeH="0" baseline="0" noProof="0" dirty="0">
                <a:solidFill>
                  <a:schemeClr val="bg1"/>
                </a:solidFill>
                <a:latin typeface="+mj-lt"/>
                <a:ea typeface="黑体" panose="02010609060101010101" charset="-122"/>
                <a:cs typeface="+mn-cs"/>
              </a:rPr>
              <a:t>如何证明？</a:t>
            </a:r>
            <a:endParaRPr kumimoji="0" lang="zh-CN" altLang="en-US" sz="2800" b="1" kern="1200" cap="none" spc="0" normalizeH="0" baseline="0" noProof="0" dirty="0">
              <a:solidFill>
                <a:schemeClr val="bg1"/>
              </a:solidFill>
              <a:latin typeface="+mj-lt"/>
              <a:ea typeface="黑体" panose="02010609060101010101" charset="-122"/>
              <a:cs typeface="+mn-cs"/>
            </a:endParaRPr>
          </a:p>
        </p:txBody>
      </p:sp>
      <p:pic>
        <p:nvPicPr>
          <p:cNvPr id="2" name="图片 1"/>
          <p:cNvPicPr>
            <a:picLocks noChangeAspect="1"/>
          </p:cNvPicPr>
          <p:nvPr/>
        </p:nvPicPr>
        <p:blipFill>
          <a:blip r:embed="rId1"/>
          <a:srcRect l="15620" t="31876" r="14226" b="30597"/>
          <a:stretch>
            <a:fillRect/>
          </a:stretch>
        </p:blipFill>
        <p:spPr>
          <a:xfrm>
            <a:off x="-252412" y="-231775"/>
            <a:ext cx="2682875" cy="1435100"/>
          </a:xfrm>
          <a:prstGeom prst="rect">
            <a:avLst/>
          </a:prstGeom>
          <a:noFill/>
          <a:ln w="9525">
            <a:noFill/>
          </a:ln>
        </p:spPr>
      </p:pic>
      <p:sp>
        <p:nvSpPr>
          <p:cNvPr id="3" name="文本框 2"/>
          <p:cNvSpPr txBox="1"/>
          <p:nvPr/>
        </p:nvSpPr>
        <p:spPr>
          <a:xfrm>
            <a:off x="77333" y="193629"/>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rPr>
              <a:t>新知探究</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endParaRPr>
          </a:p>
        </p:txBody>
      </p:sp>
      <p:pic>
        <p:nvPicPr>
          <p:cNvPr id="4" name="图片 3"/>
          <p:cNvPicPr>
            <a:picLocks noChangeAspect="1"/>
          </p:cNvPicPr>
          <p:nvPr/>
        </p:nvPicPr>
        <p:blipFill>
          <a:blip r:embed="rId2">
            <a:clrChange>
              <a:clrFrom>
                <a:srgbClr val="FFFFFF"/>
              </a:clrFrom>
              <a:clrTo>
                <a:srgbClr val="FFFFFF">
                  <a:alpha val="0"/>
                </a:srgbClr>
              </a:clrTo>
            </a:clrChange>
          </a:blip>
          <a:stretch>
            <a:fillRect/>
          </a:stretch>
        </p:blipFill>
        <p:spPr>
          <a:xfrm>
            <a:off x="683568" y="987574"/>
            <a:ext cx="2232248" cy="6203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1.38889E-6 -7.40741E-7 L 0.03542 -0.2216 " pathEditMode="relative" rAng="0" ptsTypes="AA">
                                      <p:cBhvr>
                                        <p:cTn id="6" dur="2000" fill="hold"/>
                                        <p:tgtEl>
                                          <p:spTgt spid="11"/>
                                        </p:tgtEl>
                                        <p:attrNameLst>
                                          <p:attrName>ppt_x</p:attrName>
                                          <p:attrName>ppt_y</p:attrName>
                                        </p:attrNameLst>
                                      </p:cBhvr>
                                      <p:rCtr x="1800" y="-11100"/>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par>
                                <p:cTn id="19" presetID="22" presetClass="entr" presetSubtype="4"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down)">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randombar(horizontal)">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204"/>
          <p:cNvSpPr txBox="1">
            <a:spLocks noChangeArrowheads="1"/>
          </p:cNvSpPr>
          <p:nvPr/>
        </p:nvSpPr>
        <p:spPr bwMode="auto">
          <a:xfrm>
            <a:off x="243523" y="361950"/>
            <a:ext cx="7620000" cy="1014730"/>
          </a:xfrm>
          <a:prstGeom prst="rect">
            <a:avLst/>
          </a:prstGeom>
          <a:noFill/>
          <a:ln>
            <a:noFill/>
          </a:ln>
        </p:spPr>
        <p:txBody>
          <a:bodyPr>
            <a:spAutoFit/>
          </a:bodyPr>
          <a:lstStyle>
            <a:lvl1pPr>
              <a:spcBef>
                <a:spcPct val="20000"/>
              </a:spcBef>
              <a:buChar char="•"/>
              <a:defRPr sz="3200">
                <a:solidFill>
                  <a:schemeClr val="tx1"/>
                </a:solidFill>
                <a:latin typeface="Comic Sans MS" panose="030F0702030302020204" pitchFamily="66" charset="0"/>
                <a:ea typeface="宋体" panose="02010600030101010101" pitchFamily="2" charset="-122"/>
              </a:defRPr>
            </a:lvl1pPr>
            <a:lvl2pPr marL="742950" indent="-285750">
              <a:spcBef>
                <a:spcPct val="20000"/>
              </a:spcBef>
              <a:buChar char="–"/>
              <a:defRPr sz="2800">
                <a:solidFill>
                  <a:schemeClr val="tx1"/>
                </a:solidFill>
                <a:latin typeface="Comic Sans MS" panose="030F0702030302020204" pitchFamily="66" charset="0"/>
                <a:ea typeface="宋体" panose="02010600030101010101" pitchFamily="2" charset="-122"/>
              </a:defRPr>
            </a:lvl2pPr>
            <a:lvl3pPr marL="1143000" indent="-228600">
              <a:spcBef>
                <a:spcPct val="20000"/>
              </a:spcBef>
              <a:buChar char="•"/>
              <a:defRPr sz="2400">
                <a:solidFill>
                  <a:schemeClr val="tx1"/>
                </a:solidFill>
                <a:latin typeface="Comic Sans MS" panose="030F0702030302020204" pitchFamily="66" charset="0"/>
                <a:ea typeface="宋体" panose="02010600030101010101" pitchFamily="2" charset="-122"/>
              </a:defRPr>
            </a:lvl3pPr>
            <a:lvl4pPr marL="1600200" indent="-228600">
              <a:spcBef>
                <a:spcPct val="20000"/>
              </a:spcBef>
              <a:buChar char="–"/>
              <a:defRPr sz="2000">
                <a:solidFill>
                  <a:schemeClr val="tx1"/>
                </a:solidFill>
                <a:latin typeface="Comic Sans MS" panose="030F0702030302020204" pitchFamily="66" charset="0"/>
                <a:ea typeface="宋体" panose="02010600030101010101" pitchFamily="2" charset="-122"/>
              </a:defRPr>
            </a:lvl4pPr>
            <a:lvl5pPr marL="2057400" indent="-228600">
              <a:spcBef>
                <a:spcPct val="20000"/>
              </a:spcBef>
              <a:buChar char="»"/>
              <a:defRPr sz="2000">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已知：如图，在</a:t>
            </a:r>
            <a:r>
              <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四边形 </a:t>
            </a:r>
            <a:r>
              <a:rPr kumimoji="0" lang="en-US" altLang="zh-CN" sz="2400" b="1" i="1" u="none" strike="noStrike" kern="1200" cap="none" spc="0" normalizeH="0" baseline="0" noProof="0" dirty="0">
                <a:ln>
                  <a:noFill/>
                </a:ln>
                <a:solidFill>
                  <a:srgbClr val="000000"/>
                </a:solidFill>
                <a:effectLst/>
                <a:uLnTx/>
                <a:uFillTx/>
                <a:latin typeface="+mn-lt"/>
                <a:ea typeface="黑体" panose="02010609060101010101" charset="-122"/>
                <a:cs typeface="+mn-cs"/>
              </a:rPr>
              <a:t>ABCD</a:t>
            </a:r>
            <a:r>
              <a:rPr kumimoji="0" lang="en-US" altLang="zh-CN"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 </a:t>
            </a:r>
            <a:r>
              <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中，</a:t>
            </a:r>
            <a:r>
              <a:rPr kumimoji="0" lang="en-US" altLang="zh-CN" sz="2400" b="1" i="1" u="none" strike="noStrike" kern="1200" cap="none" spc="0" normalizeH="0" baseline="0" noProof="0" dirty="0">
                <a:ln>
                  <a:noFill/>
                </a:ln>
                <a:solidFill>
                  <a:srgbClr val="000000"/>
                </a:solidFill>
                <a:effectLst/>
                <a:uLnTx/>
                <a:uFillTx/>
                <a:latin typeface="+mn-lt"/>
                <a:ea typeface="黑体" panose="02010609060101010101" charset="-122"/>
                <a:cs typeface="+mn-cs"/>
              </a:rPr>
              <a:t>AB // DC</a:t>
            </a:r>
            <a:r>
              <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a:t>
            </a:r>
            <a:r>
              <a:rPr kumimoji="0" lang="en-US" altLang="zh-CN" sz="2400" b="1" i="1" u="none" strike="noStrike" kern="1200" cap="none" spc="0" normalizeH="0" baseline="0" noProof="0" dirty="0">
                <a:ln>
                  <a:noFill/>
                </a:ln>
                <a:solidFill>
                  <a:srgbClr val="000000"/>
                </a:solidFill>
                <a:effectLst/>
                <a:uLnTx/>
                <a:uFillTx/>
                <a:latin typeface="+mn-lt"/>
                <a:ea typeface="黑体" panose="02010609060101010101" charset="-122"/>
                <a:cs typeface="+mn-cs"/>
              </a:rPr>
              <a:t>AB</a:t>
            </a:r>
            <a:r>
              <a:rPr kumimoji="0" lang="en-US" altLang="zh-CN"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 = </a:t>
            </a:r>
            <a:r>
              <a:rPr kumimoji="0" lang="en-US" altLang="zh-CN" sz="2400" b="1" i="1" u="none" strike="noStrike" kern="1200" cap="none" spc="0" normalizeH="0" baseline="0" noProof="0" dirty="0">
                <a:ln>
                  <a:noFill/>
                </a:ln>
                <a:solidFill>
                  <a:srgbClr val="000000"/>
                </a:solidFill>
                <a:effectLst/>
                <a:uLnTx/>
                <a:uFillTx/>
                <a:latin typeface="+mn-lt"/>
                <a:ea typeface="黑体" panose="02010609060101010101" charset="-122"/>
                <a:cs typeface="+mn-cs"/>
              </a:rPr>
              <a:t>DC</a:t>
            </a:r>
            <a:r>
              <a:rPr kumimoji="0" lang="en-US" altLang="zh-CN"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a:t>
            </a:r>
            <a:endParaRPr kumimoji="0" lang="en-US" altLang="zh-CN" sz="2400" b="1" i="0" u="none" strike="noStrike" kern="1200" cap="none" spc="0" normalizeH="0" baseline="0" noProof="0" dirty="0">
              <a:ln>
                <a:noFill/>
              </a:ln>
              <a:solidFill>
                <a:srgbClr val="000000"/>
              </a:solidFill>
              <a:effectLst/>
              <a:uLnTx/>
              <a:uFillTx/>
              <a:latin typeface="+mn-lt"/>
              <a:ea typeface="黑体" panose="02010609060101010101"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求证：四边形 </a:t>
            </a:r>
            <a:r>
              <a:rPr kumimoji="0" lang="en-US" altLang="zh-CN" sz="2400" b="1" i="1" u="none" strike="noStrike" kern="1200" cap="none" spc="0" normalizeH="0" baseline="0" noProof="0" dirty="0">
                <a:ln>
                  <a:noFill/>
                </a:ln>
                <a:solidFill>
                  <a:srgbClr val="000000"/>
                </a:solidFill>
                <a:effectLst/>
                <a:uLnTx/>
                <a:uFillTx/>
                <a:latin typeface="+mn-lt"/>
                <a:ea typeface="黑体" panose="02010609060101010101" charset="-122"/>
                <a:cs typeface="+mn-cs"/>
              </a:rPr>
              <a:t>ABCD </a:t>
            </a:r>
            <a:r>
              <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是平行四边形</a:t>
            </a:r>
            <a:r>
              <a:rPr kumimoji="0" lang="en-US" altLang="zh-CN"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a:t>
            </a:r>
            <a:endParaRPr kumimoji="0" lang="en-US" altLang="zh-CN" sz="2400" b="1" i="0" u="none" strike="noStrike" kern="1200" cap="none" spc="0" normalizeH="0" baseline="0" noProof="0" dirty="0">
              <a:ln>
                <a:noFill/>
              </a:ln>
              <a:solidFill>
                <a:srgbClr val="000000"/>
              </a:solidFill>
              <a:effectLst/>
              <a:uLnTx/>
              <a:uFillTx/>
              <a:latin typeface="+mn-lt"/>
              <a:ea typeface="黑体" panose="02010609060101010101" charset="-122"/>
              <a:cs typeface="+mn-cs"/>
            </a:endParaRPr>
          </a:p>
        </p:txBody>
      </p:sp>
      <p:sp>
        <p:nvSpPr>
          <p:cNvPr id="5" name="Rectangle 55"/>
          <p:cNvSpPr>
            <a:spLocks noChangeArrowheads="1"/>
          </p:cNvSpPr>
          <p:nvPr/>
        </p:nvSpPr>
        <p:spPr bwMode="auto">
          <a:xfrm>
            <a:off x="481330" y="1376680"/>
            <a:ext cx="7563485" cy="3337560"/>
          </a:xfrm>
          <a:prstGeom prst="rect">
            <a:avLst/>
          </a:prstGeom>
          <a:noFill/>
          <a:ln>
            <a:noFill/>
          </a:ln>
        </p:spPr>
        <p:txBody>
          <a:bodyPr wrap="square">
            <a:spAutoFit/>
          </a:bodyPr>
          <a:lstStyle/>
          <a:p>
            <a:pPr marL="0" marR="0" lvl="0" indent="0" algn="l" defTabSz="914400" rtl="0" eaLnBrk="0" fontAlgn="base" latinLnBrk="0" hangingPunct="0">
              <a:lnSpc>
                <a:spcPct val="130000"/>
              </a:lnSpc>
              <a:spcBef>
                <a:spcPct val="20000"/>
              </a:spcBef>
              <a:spcAft>
                <a:spcPct val="0"/>
              </a:spcAft>
              <a:buClrTx/>
              <a:buSzTx/>
              <a:buFontTx/>
              <a:buNone/>
              <a:defRPr/>
            </a:pPr>
            <a:r>
              <a:rPr kumimoji="0" lang="zh-CN" altLang="en-US" sz="2400" b="1" i="0" u="none" strike="noStrike" kern="1200" cap="none" spc="0" normalizeH="0" baseline="0" noProof="0" dirty="0">
                <a:ln>
                  <a:noFill/>
                </a:ln>
                <a:solidFill>
                  <a:srgbClr val="00B0F0"/>
                </a:solidFill>
                <a:effectLst/>
                <a:uLnTx/>
                <a:uFillTx/>
                <a:latin typeface="+mj-lt"/>
                <a:ea typeface="+mj-ea"/>
                <a:cs typeface="+mn-cs"/>
              </a:rPr>
              <a:t>证明：</a:t>
            </a:r>
            <a:r>
              <a:rPr kumimoji="0" lang="zh-CN" altLang="en-US" sz="2400" b="1" i="0" u="none" strike="noStrike" kern="1200" cap="none" spc="0" normalizeH="0" baseline="0" noProof="0" dirty="0">
                <a:ln>
                  <a:noFill/>
                </a:ln>
                <a:solidFill>
                  <a:srgbClr val="FF3399"/>
                </a:solidFill>
                <a:effectLst/>
                <a:uLnTx/>
                <a:uFillTx/>
                <a:latin typeface="+mj-lt"/>
                <a:ea typeface="+mj-ea"/>
                <a:cs typeface="+mn-cs"/>
              </a:rPr>
              <a:t>连接</a:t>
            </a:r>
            <a:r>
              <a:rPr kumimoji="0" lang="en-US" altLang="zh-CN" sz="2400" b="1" i="1" u="none" strike="noStrike" kern="1200" cap="none" spc="0" normalizeH="0" baseline="0" noProof="0" dirty="0">
                <a:ln>
                  <a:noFill/>
                </a:ln>
                <a:solidFill>
                  <a:srgbClr val="FF3399"/>
                </a:solidFill>
                <a:effectLst/>
                <a:uLnTx/>
                <a:uFillTx/>
                <a:latin typeface="+mj-lt"/>
                <a:ea typeface="+mj-ea"/>
                <a:cs typeface="+mn-cs"/>
              </a:rPr>
              <a:t>AC</a:t>
            </a:r>
            <a:r>
              <a:rPr kumimoji="0" lang="en-US" altLang="zh-CN" sz="2400" b="1" i="0" u="none" strike="noStrike" kern="1200" cap="none" spc="0" normalizeH="0" baseline="0" noProof="0" dirty="0">
                <a:ln>
                  <a:noFill/>
                </a:ln>
                <a:solidFill>
                  <a:srgbClr val="FF3399"/>
                </a:solidFill>
                <a:effectLst/>
                <a:uLnTx/>
                <a:uFillTx/>
                <a:latin typeface="+mj-lt"/>
                <a:ea typeface="+mj-ea"/>
                <a:cs typeface="+mn-cs"/>
              </a:rPr>
              <a:t>.</a:t>
            </a:r>
            <a:endParaRPr kumimoji="0" lang="en-US" altLang="zh-CN" sz="2400" b="1" i="0" u="none" strike="noStrike" kern="1200" cap="none" spc="0" normalizeH="0" baseline="0" noProof="0" dirty="0">
              <a:ln>
                <a:noFill/>
              </a:ln>
              <a:solidFill>
                <a:srgbClr val="FF3399"/>
              </a:solidFill>
              <a:effectLst/>
              <a:uLnTx/>
              <a:uFillTx/>
              <a:latin typeface="+mj-lt"/>
              <a:ea typeface="+mj-ea"/>
              <a:cs typeface="+mn-cs"/>
            </a:endParaRPr>
          </a:p>
          <a:p>
            <a:pPr marL="0" marR="0" lvl="0" indent="0" algn="l" defTabSz="914400" rtl="0" eaLnBrk="0" fontAlgn="base" latinLnBrk="0" hangingPunct="0">
              <a:lnSpc>
                <a:spcPct val="130000"/>
              </a:lnSpc>
              <a:spcBef>
                <a:spcPct val="20000"/>
              </a:spcBef>
              <a:spcAft>
                <a:spcPct val="0"/>
              </a:spcAft>
              <a:buClrTx/>
              <a:buSzTx/>
              <a:buFontTx/>
              <a:buNone/>
              <a:defRPr/>
            </a:pPr>
            <a:r>
              <a:rPr kumimoji="0" lang="zh-CN" altLang="en-US" sz="2400" b="1" i="0" u="none" strike="noStrike" kern="1200" cap="none" spc="0" normalizeH="0" baseline="0" noProof="0" dirty="0">
                <a:ln>
                  <a:noFill/>
                </a:ln>
                <a:solidFill>
                  <a:srgbClr val="FF3399"/>
                </a:solidFill>
                <a:effectLst/>
                <a:uLnTx/>
                <a:uFillTx/>
                <a:latin typeface="+mj-lt"/>
                <a:ea typeface="+mj-ea"/>
                <a:cs typeface="+mn-cs"/>
              </a:rPr>
              <a:t>由于</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AB </a:t>
            </a:r>
            <a:r>
              <a:rPr lang="en-US" altLang="zh-CN" sz="2400" b="1" i="1" noProof="0" dirty="0">
                <a:ln>
                  <a:noFill/>
                </a:ln>
                <a:solidFill>
                  <a:srgbClr val="FF3399"/>
                </a:solidFill>
                <a:effectLst/>
                <a:uLnTx/>
                <a:uFillTx/>
                <a:latin typeface="+mn-lt"/>
                <a:ea typeface="黑体" panose="02010609060101010101" charset="-122"/>
                <a:sym typeface="+mn-ea"/>
              </a:rPr>
              <a:t>// </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DC </a:t>
            </a:r>
            <a:r>
              <a:rPr kumimoji="0" lang="zh-CN" altLang="pt-BR" sz="2400" b="1" i="0" u="none" strike="noStrike" kern="1200" cap="none" spc="0" normalizeH="0" baseline="0" noProof="0" dirty="0">
                <a:ln>
                  <a:noFill/>
                </a:ln>
                <a:solidFill>
                  <a:srgbClr val="FF3399"/>
                </a:solidFill>
                <a:effectLst/>
                <a:uLnTx/>
                <a:uFillTx/>
                <a:latin typeface="+mj-lt"/>
                <a:ea typeface="+mj-ea"/>
                <a:cs typeface="+mn-cs"/>
              </a:rPr>
              <a:t>，</a:t>
            </a:r>
            <a:r>
              <a:rPr kumimoji="0" lang="pt-BR" altLang="zh-CN"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 </a:t>
            </a:r>
            <a:r>
              <a:rPr kumimoji="0" lang="zh-CN" altLang="pt-BR"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因此</a:t>
            </a:r>
            <a:r>
              <a:rPr kumimoji="0" lang="zh-CN" altLang="pt-BR"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t>
            </a:r>
            <a:r>
              <a:rPr kumimoji="0" lang="pt-BR" altLang="zh-CN"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1 =∠2.</a:t>
            </a:r>
            <a:endParaRPr kumimoji="0" lang="zh-CN" altLang="pt-BR" sz="2400" b="1" i="0" u="none" strike="noStrike" kern="1200" cap="none" spc="0" normalizeH="0" baseline="0" noProof="0" dirty="0">
              <a:ln>
                <a:noFill/>
              </a:ln>
              <a:solidFill>
                <a:srgbClr val="FF3399"/>
              </a:solidFill>
              <a:effectLst/>
              <a:uLnTx/>
              <a:uFillTx/>
              <a:latin typeface="+mj-lt"/>
              <a:ea typeface="+mj-ea"/>
              <a:cs typeface="+mn-cs"/>
            </a:endParaRPr>
          </a:p>
          <a:p>
            <a:pPr marL="0" marR="0" lvl="0" indent="0" algn="l" defTabSz="914400" rtl="0" eaLnBrk="0" fontAlgn="base" latinLnBrk="0" hangingPunct="0">
              <a:lnSpc>
                <a:spcPct val="130000"/>
              </a:lnSpc>
              <a:spcBef>
                <a:spcPct val="20000"/>
              </a:spcBef>
              <a:spcAft>
                <a:spcPct val="0"/>
              </a:spcAft>
              <a:buClrTx/>
              <a:buSzTx/>
              <a:buFontTx/>
              <a:buNone/>
              <a:defRPr/>
            </a:pPr>
            <a:r>
              <a:rPr kumimoji="0" lang="zh-CN" altLang="en-US" sz="2400" b="1" i="0" u="none" strike="noStrike" kern="1200" cap="none" spc="0" normalizeH="0" baseline="0" noProof="0" dirty="0">
                <a:ln>
                  <a:noFill/>
                </a:ln>
                <a:solidFill>
                  <a:srgbClr val="FF3399"/>
                </a:solidFill>
                <a:effectLst/>
                <a:uLnTx/>
                <a:uFillTx/>
                <a:latin typeface="+mj-lt"/>
                <a:ea typeface="+mj-ea"/>
                <a:cs typeface="+mn-cs"/>
              </a:rPr>
              <a:t>又 </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AB </a:t>
            </a:r>
            <a:r>
              <a:rPr kumimoji="0" lang="pt-BR" altLang="zh-CN"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 </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CD</a:t>
            </a:r>
            <a:r>
              <a:rPr kumimoji="0" lang="zh-CN" altLang="pt-BR"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AC </a:t>
            </a:r>
            <a:r>
              <a:rPr kumimoji="0" lang="pt-BR" altLang="zh-CN"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 </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CA</a:t>
            </a:r>
            <a:r>
              <a:rPr kumimoji="0" lang="zh-CN" altLang="pt-BR"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 ，</a:t>
            </a:r>
            <a:endParaRPr kumimoji="0" lang="en-US" altLang="zh-CN" sz="2400" b="1" i="0" u="none" strike="noStrike" kern="1200" cap="none" spc="0" normalizeH="0" baseline="0" noProof="0" dirty="0">
              <a:ln>
                <a:noFill/>
              </a:ln>
              <a:solidFill>
                <a:srgbClr val="FF3399"/>
              </a:solidFill>
              <a:effectLst/>
              <a:uLnTx/>
              <a:uFillTx/>
              <a:latin typeface="+mj-lt"/>
              <a:ea typeface="+mj-ea"/>
              <a:cs typeface="+mn-cs"/>
            </a:endParaRPr>
          </a:p>
          <a:p>
            <a:pPr marL="0" marR="0" lvl="0" indent="0" algn="l" defTabSz="914400" rtl="0" eaLnBrk="0" fontAlgn="base" latinLnBrk="0" hangingPunct="0">
              <a:lnSpc>
                <a:spcPct val="130000"/>
              </a:lnSpc>
              <a:spcBef>
                <a:spcPct val="20000"/>
              </a:spcBef>
              <a:spcAft>
                <a:spcPct val="0"/>
              </a:spcAft>
              <a:buClrTx/>
              <a:buSzTx/>
              <a:buFontTx/>
              <a:buNone/>
              <a:defRPr/>
            </a:pPr>
            <a:r>
              <a:rPr kumimoji="0" lang="zh-CN" altLang="pt-BR" sz="2400" b="1" i="0" u="none" strike="noStrike" kern="1200" cap="none" spc="0" normalizeH="0" baseline="0" noProof="0" dirty="0">
                <a:ln>
                  <a:noFill/>
                </a:ln>
                <a:solidFill>
                  <a:srgbClr val="FF3399"/>
                </a:solidFill>
                <a:effectLst/>
                <a:uLnTx/>
                <a:uFillTx/>
                <a:latin typeface="+mj-lt"/>
                <a:ea typeface="+mj-ea"/>
                <a:cs typeface="+mn-cs"/>
              </a:rPr>
              <a:t>因此</a:t>
            </a:r>
            <a:r>
              <a:rPr kumimoji="0" lang="zh-CN" altLang="pt-BR"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ABC </a:t>
            </a:r>
            <a:r>
              <a:rPr kumimoji="0" lang="pt-BR" altLang="zh-CN" sz="2400" b="1" i="0" u="none" strike="noStrike" kern="1200" cap="none" spc="0" normalizeH="0" baseline="0" noProof="0" dirty="0">
                <a:ln>
                  <a:noFill/>
                </a:ln>
                <a:solidFill>
                  <a:srgbClr val="FF3399"/>
                </a:solidFill>
                <a:effectLst/>
                <a:uLnTx/>
                <a:uFillTx/>
                <a:latin typeface="楷体" panose="02010609060101010101" pitchFamily="49" charset="-122"/>
                <a:cs typeface="+mn-cs"/>
              </a:rPr>
              <a:t>≌</a:t>
            </a:r>
            <a:r>
              <a:rPr kumimoji="0" lang="pt-BR" altLang="zh-CN"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CDA</a:t>
            </a:r>
            <a:r>
              <a:rPr kumimoji="0" lang="zh-CN" altLang="en-US"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t>
            </a:r>
            <a:r>
              <a:rPr lang="zh-CN" altLang="en-US" sz="2400" b="1" dirty="0">
                <a:solidFill>
                  <a:srgbClr val="FF3399"/>
                </a:solidFill>
              </a:rPr>
              <a:t>边角边</a:t>
            </a:r>
            <a:r>
              <a:rPr kumimoji="0" lang="zh-CN" altLang="en-US" sz="2400" b="1" i="0"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t>
            </a:r>
            <a:r>
              <a:rPr kumimoji="0" lang="zh-CN" altLang="en-US" sz="2400" b="1" i="0" u="none" strike="noStrike" kern="1200" cap="none" spc="0" normalizeH="0" baseline="0" noProof="0" dirty="0">
                <a:ln>
                  <a:noFill/>
                </a:ln>
                <a:solidFill>
                  <a:srgbClr val="FF3399"/>
                </a:solidFill>
                <a:effectLst/>
                <a:uLnTx/>
                <a:uFillTx/>
                <a:latin typeface="+mj-lt"/>
                <a:ea typeface="+mj-ea"/>
                <a:cs typeface="+mn-cs"/>
              </a:rPr>
              <a:t>，</a:t>
            </a:r>
            <a:endParaRPr kumimoji="0" lang="zh-CN" altLang="pt-BR" sz="2400" b="1" i="0" u="none" strike="noStrike" kern="1200" cap="none" spc="0" normalizeH="0" baseline="0" noProof="0" dirty="0">
              <a:ln>
                <a:noFill/>
              </a:ln>
              <a:solidFill>
                <a:srgbClr val="FF3399"/>
              </a:solidFill>
              <a:effectLst/>
              <a:uLnTx/>
              <a:uFillTx/>
              <a:latin typeface="+mj-lt"/>
              <a:ea typeface="+mj-ea"/>
              <a:cs typeface="+mn-cs"/>
            </a:endParaRPr>
          </a:p>
          <a:p>
            <a:pPr marL="0" marR="0" lvl="0" indent="0" algn="l" defTabSz="914400" rtl="0" eaLnBrk="0" fontAlgn="base" latinLnBrk="0" hangingPunct="0">
              <a:lnSpc>
                <a:spcPct val="130000"/>
              </a:lnSpc>
              <a:spcBef>
                <a:spcPct val="20000"/>
              </a:spcBef>
              <a:spcAft>
                <a:spcPct val="0"/>
              </a:spcAft>
              <a:buClrTx/>
              <a:buSzTx/>
              <a:buFontTx/>
              <a:buNone/>
              <a:defRPr/>
            </a:pPr>
            <a:r>
              <a:rPr kumimoji="0" lang="zh-CN" altLang="pt-BR" sz="2400" b="1" i="0" u="none" strike="noStrike" kern="1200" cap="none" spc="0" normalizeH="0" baseline="0" noProof="0" dirty="0">
                <a:ln>
                  <a:noFill/>
                </a:ln>
                <a:solidFill>
                  <a:srgbClr val="FF3399"/>
                </a:solidFill>
                <a:effectLst/>
                <a:uLnTx/>
                <a:uFillTx/>
                <a:latin typeface="+mj-lt"/>
                <a:ea typeface="+mj-ea"/>
                <a:cs typeface="+mn-cs"/>
              </a:rPr>
              <a:t>从而∠</a:t>
            </a:r>
            <a:r>
              <a:rPr kumimoji="0" lang="pt-BR" altLang="zh-CN" sz="2400" b="1" i="0" u="none" strike="noStrike" kern="1200" cap="none" spc="0" normalizeH="0" baseline="0" noProof="0" dirty="0">
                <a:ln>
                  <a:noFill/>
                </a:ln>
                <a:solidFill>
                  <a:srgbClr val="FF3399"/>
                </a:solidFill>
                <a:effectLst/>
                <a:uLnTx/>
                <a:uFillTx/>
                <a:latin typeface="+mj-lt"/>
                <a:ea typeface="+mj-ea"/>
                <a:cs typeface="+mn-cs"/>
              </a:rPr>
              <a:t>3 =∠4</a:t>
            </a:r>
            <a:r>
              <a:rPr kumimoji="0" lang="zh-CN" altLang="pt-BR" sz="2400" b="1" i="0" u="none" strike="noStrike" kern="1200" cap="none" spc="0" normalizeH="0" baseline="0" noProof="0" dirty="0">
                <a:ln>
                  <a:noFill/>
                </a:ln>
                <a:solidFill>
                  <a:srgbClr val="FF3399"/>
                </a:solidFill>
                <a:effectLst/>
                <a:uLnTx/>
                <a:uFillTx/>
                <a:latin typeface="+mj-lt"/>
                <a:ea typeface="+mj-ea"/>
                <a:cs typeface="+mn-cs"/>
              </a:rPr>
              <a:t>，于是 </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BC</a:t>
            </a:r>
            <a:r>
              <a:rPr lang="pt-BR" altLang="zh-CN" sz="2400" b="1" i="1" noProof="0" dirty="0">
                <a:ln>
                  <a:noFill/>
                </a:ln>
                <a:solidFill>
                  <a:srgbClr val="FF3399"/>
                </a:solidFill>
                <a:effectLst/>
                <a:uLnTx/>
                <a:uFillTx/>
                <a:sym typeface="+mn-ea"/>
              </a:rPr>
              <a:t> </a:t>
            </a:r>
            <a:r>
              <a:rPr lang="en-US" altLang="zh-CN" sz="2400" b="1" i="1" noProof="0" dirty="0">
                <a:ln>
                  <a:noFill/>
                </a:ln>
                <a:solidFill>
                  <a:srgbClr val="FF3399"/>
                </a:solidFill>
                <a:effectLst/>
                <a:uLnTx/>
                <a:uFillTx/>
                <a:latin typeface="+mn-lt"/>
                <a:ea typeface="黑体" panose="02010609060101010101" charset="-122"/>
                <a:sym typeface="+mn-ea"/>
              </a:rPr>
              <a:t>// </a:t>
            </a:r>
            <a:r>
              <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rPr>
              <a:t>AD.</a:t>
            </a:r>
            <a:endParaRPr kumimoji="0" lang="pt-BR" altLang="zh-CN" sz="2400" b="1" i="1" u="none" strike="noStrike" kern="1200" cap="none" spc="0" normalizeH="0" baseline="0" noProof="0" dirty="0">
              <a:ln>
                <a:noFill/>
              </a:ln>
              <a:solidFill>
                <a:srgbClr val="FF3399"/>
              </a:solidFill>
              <a:effectLst/>
              <a:uLnTx/>
              <a:uFillTx/>
              <a:latin typeface="Times New Roman" panose="02020603050405020304" pitchFamily="18" charset="0"/>
              <a:ea typeface="楷体" panose="02010609060101010101" pitchFamily="49" charset="-122"/>
              <a:cs typeface="+mn-cs"/>
            </a:endParaRPr>
          </a:p>
          <a:p>
            <a:pPr marL="0" marR="0" lvl="0" indent="0" algn="l" defTabSz="914400" rtl="0" eaLnBrk="0" fontAlgn="base" latinLnBrk="0" hangingPunct="0">
              <a:lnSpc>
                <a:spcPct val="130000"/>
              </a:lnSpc>
              <a:spcBef>
                <a:spcPct val="20000"/>
              </a:spcBef>
              <a:spcAft>
                <a:spcPct val="0"/>
              </a:spcAft>
              <a:buClrTx/>
              <a:buSzTx/>
              <a:buFontTx/>
              <a:buNone/>
              <a:defRPr/>
            </a:pPr>
            <a:r>
              <a:rPr kumimoji="0" lang="zh-CN" altLang="en-US" sz="2400" b="1" i="0" u="none" strike="noStrike" kern="1200" cap="none" spc="0" normalizeH="0" baseline="0" noProof="0" dirty="0">
                <a:ln>
                  <a:noFill/>
                </a:ln>
                <a:solidFill>
                  <a:srgbClr val="FF3399"/>
                </a:solidFill>
                <a:effectLst/>
                <a:uLnTx/>
                <a:uFillTx/>
                <a:latin typeface="+mj-lt"/>
                <a:ea typeface="+mj-ea"/>
                <a:cs typeface="+mn-cs"/>
              </a:rPr>
              <a:t>由平行四边形的定义得，四边形 </a:t>
            </a:r>
            <a:r>
              <a:rPr kumimoji="0" lang="en-US" altLang="zh-CN" sz="2400" b="1" i="1" u="none" strike="noStrike" kern="1200" cap="none" spc="0" normalizeH="0" baseline="0" noProof="0" dirty="0">
                <a:ln>
                  <a:noFill/>
                </a:ln>
                <a:solidFill>
                  <a:srgbClr val="FF3399"/>
                </a:solidFill>
                <a:effectLst/>
                <a:uLnTx/>
                <a:uFillTx/>
                <a:latin typeface="+mj-lt"/>
                <a:ea typeface="+mj-ea"/>
                <a:cs typeface="+mn-cs"/>
              </a:rPr>
              <a:t>ABCD </a:t>
            </a:r>
            <a:r>
              <a:rPr kumimoji="0" lang="zh-CN" altLang="en-US" sz="2400" b="1" u="none" strike="noStrike" kern="1200" cap="none" spc="0" normalizeH="0" baseline="0" noProof="0" dirty="0">
                <a:ln>
                  <a:noFill/>
                </a:ln>
                <a:solidFill>
                  <a:srgbClr val="FF3399"/>
                </a:solidFill>
                <a:effectLst/>
                <a:uLnTx/>
                <a:uFillTx/>
                <a:latin typeface="+mj-lt"/>
                <a:ea typeface="+mj-ea"/>
                <a:cs typeface="+mn-cs"/>
              </a:rPr>
              <a:t>是</a:t>
            </a:r>
            <a:r>
              <a:rPr kumimoji="0" lang="zh-CN" altLang="en-US" sz="2400" b="1" i="0" u="none" strike="noStrike" kern="1200" cap="none" spc="0" normalizeH="0" baseline="0" noProof="0" dirty="0">
                <a:ln>
                  <a:noFill/>
                </a:ln>
                <a:solidFill>
                  <a:srgbClr val="FF3399"/>
                </a:solidFill>
                <a:effectLst/>
                <a:uLnTx/>
                <a:uFillTx/>
                <a:latin typeface="+mj-lt"/>
                <a:ea typeface="+mj-ea"/>
                <a:cs typeface="+mn-cs"/>
              </a:rPr>
              <a:t>平行四边形</a:t>
            </a:r>
            <a:r>
              <a:rPr kumimoji="0" lang="en-US" altLang="zh-CN" sz="2400" b="1" i="0" u="none" strike="noStrike" kern="1200" cap="none" spc="0" normalizeH="0" baseline="0" noProof="0" dirty="0">
                <a:ln>
                  <a:noFill/>
                </a:ln>
                <a:solidFill>
                  <a:srgbClr val="FF3399"/>
                </a:solidFill>
                <a:effectLst/>
                <a:uLnTx/>
                <a:uFillTx/>
                <a:latin typeface="+mj-lt"/>
                <a:ea typeface="+mj-ea"/>
                <a:cs typeface="+mn-cs"/>
              </a:rPr>
              <a:t>.</a:t>
            </a:r>
            <a:endParaRPr kumimoji="0" lang="en-US" altLang="zh-CN" sz="2400" b="1" i="0" u="none" strike="noStrike" kern="1200" cap="none" spc="0" normalizeH="0" baseline="0" noProof="0" dirty="0">
              <a:ln>
                <a:noFill/>
              </a:ln>
              <a:solidFill>
                <a:srgbClr val="FF3399"/>
              </a:solidFill>
              <a:effectLst/>
              <a:uLnTx/>
              <a:uFillTx/>
              <a:latin typeface="+mj-lt"/>
              <a:ea typeface="+mj-ea"/>
              <a:cs typeface="+mn-cs"/>
            </a:endParaRPr>
          </a:p>
        </p:txBody>
      </p:sp>
      <p:pic>
        <p:nvPicPr>
          <p:cNvPr id="20484" name="图片 2"/>
          <p:cNvPicPr>
            <a:picLocks noChangeAspect="1"/>
          </p:cNvPicPr>
          <p:nvPr/>
        </p:nvPicPr>
        <p:blipFill>
          <a:blip r:embed="rId1"/>
          <a:stretch>
            <a:fillRect/>
          </a:stretch>
        </p:blipFill>
        <p:spPr>
          <a:xfrm>
            <a:off x="5535613" y="1498600"/>
            <a:ext cx="3284537" cy="1655763"/>
          </a:xfrm>
          <a:prstGeom prst="rect">
            <a:avLst/>
          </a:prstGeom>
          <a:noFill/>
          <a:ln w="9525">
            <a:noFill/>
          </a:ln>
        </p:spPr>
      </p:pic>
      <p:grpSp>
        <p:nvGrpSpPr>
          <p:cNvPr id="3" name="组合 2"/>
          <p:cNvGrpSpPr/>
          <p:nvPr/>
        </p:nvGrpSpPr>
        <p:grpSpPr>
          <a:xfrm>
            <a:off x="5953125" y="1604963"/>
            <a:ext cx="2543175" cy="1382712"/>
            <a:chOff x="5953125" y="1604963"/>
            <a:chExt cx="2543175" cy="1382735"/>
          </a:xfrm>
        </p:grpSpPr>
        <p:cxnSp>
          <p:nvCxnSpPr>
            <p:cNvPr id="7" name="直接连接符 6"/>
            <p:cNvCxnSpPr/>
            <p:nvPr/>
          </p:nvCxnSpPr>
          <p:spPr bwMode="auto">
            <a:xfrm flipH="1">
              <a:off x="5953125" y="1714502"/>
              <a:ext cx="2520950" cy="1223983"/>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8" name="弧形 7"/>
            <p:cNvSpPr/>
            <p:nvPr/>
          </p:nvSpPr>
          <p:spPr bwMode="auto">
            <a:xfrm>
              <a:off x="6135688" y="2757507"/>
              <a:ext cx="215900" cy="223841"/>
            </a:xfrm>
            <a:prstGeom prst="arc">
              <a:avLst>
                <a:gd name="adj1" fmla="val 17905635"/>
                <a:gd name="adj2" fmla="val 158838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9" name="弧形 8"/>
            <p:cNvSpPr/>
            <p:nvPr/>
          </p:nvSpPr>
          <p:spPr bwMode="auto">
            <a:xfrm rot="18701188">
              <a:off x="5968205" y="2693215"/>
              <a:ext cx="215904" cy="223837"/>
            </a:xfrm>
            <a:prstGeom prst="arc">
              <a:avLst>
                <a:gd name="adj1" fmla="val 17905635"/>
                <a:gd name="adj2" fmla="val 348892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弧形 9"/>
            <p:cNvSpPr/>
            <p:nvPr/>
          </p:nvSpPr>
          <p:spPr bwMode="auto">
            <a:xfrm rot="7583990">
              <a:off x="8276430" y="1707361"/>
              <a:ext cx="215904" cy="223837"/>
            </a:xfrm>
            <a:prstGeom prst="arc">
              <a:avLst>
                <a:gd name="adj1" fmla="val 17905635"/>
                <a:gd name="adj2" fmla="val 348892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1" name="弧形 10"/>
            <p:cNvSpPr/>
            <p:nvPr/>
          </p:nvSpPr>
          <p:spPr bwMode="auto">
            <a:xfrm rot="10522354">
              <a:off x="8175625" y="1604963"/>
              <a:ext cx="215900" cy="223841"/>
            </a:xfrm>
            <a:prstGeom prst="arc">
              <a:avLst>
                <a:gd name="adj1" fmla="val 17905635"/>
                <a:gd name="adj2" fmla="val 158838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0491" name="文本框 12"/>
            <p:cNvSpPr txBox="1"/>
            <p:nvPr/>
          </p:nvSpPr>
          <p:spPr>
            <a:xfrm>
              <a:off x="6351576" y="2618239"/>
              <a:ext cx="327489" cy="369459"/>
            </a:xfrm>
            <a:prstGeom prst="rect">
              <a:avLst/>
            </a:prstGeom>
            <a:noFill/>
            <a:ln w="9525">
              <a:noFill/>
            </a:ln>
          </p:spPr>
          <p:txBody>
            <a:bodyPr>
              <a:spAutoFit/>
            </a:bodyPr>
            <a:lstStyle/>
            <a:p>
              <a:r>
                <a:rPr lang="pt-BR" altLang="zh-CN" b="1" dirty="0">
                  <a:latin typeface="Times New Roman" panose="02020603050405020304" pitchFamily="18" charset="0"/>
                </a:rPr>
                <a:t>1</a:t>
              </a:r>
              <a:endParaRPr lang="zh-CN" altLang="en-US" dirty="0">
                <a:latin typeface="Times New Roman" panose="02020603050405020304" pitchFamily="18" charset="0"/>
              </a:endParaRPr>
            </a:p>
          </p:txBody>
        </p:sp>
        <p:sp>
          <p:nvSpPr>
            <p:cNvPr id="20492" name="文本框 13"/>
            <p:cNvSpPr txBox="1"/>
            <p:nvPr/>
          </p:nvSpPr>
          <p:spPr>
            <a:xfrm>
              <a:off x="7864144" y="1606243"/>
              <a:ext cx="327489" cy="369459"/>
            </a:xfrm>
            <a:prstGeom prst="rect">
              <a:avLst/>
            </a:prstGeom>
            <a:noFill/>
            <a:ln w="9525">
              <a:noFill/>
            </a:ln>
          </p:spPr>
          <p:txBody>
            <a:bodyPr>
              <a:spAutoFit/>
            </a:bodyPr>
            <a:lstStyle/>
            <a:p>
              <a:r>
                <a:rPr lang="pt-BR" altLang="zh-CN" b="1" dirty="0">
                  <a:latin typeface="Times New Roman" panose="02020603050405020304" pitchFamily="18" charset="0"/>
                </a:rPr>
                <a:t>2</a:t>
              </a:r>
              <a:endParaRPr lang="zh-CN" altLang="en-US" dirty="0">
                <a:latin typeface="Times New Roman" panose="02020603050405020304" pitchFamily="18" charset="0"/>
              </a:endParaRPr>
            </a:p>
          </p:txBody>
        </p:sp>
        <p:sp>
          <p:nvSpPr>
            <p:cNvPr id="20493" name="文本框 14"/>
            <p:cNvSpPr txBox="1"/>
            <p:nvPr/>
          </p:nvSpPr>
          <p:spPr>
            <a:xfrm>
              <a:off x="8107459" y="1819752"/>
              <a:ext cx="327489" cy="369459"/>
            </a:xfrm>
            <a:prstGeom prst="rect">
              <a:avLst/>
            </a:prstGeom>
            <a:noFill/>
            <a:ln w="9525">
              <a:noFill/>
            </a:ln>
          </p:spPr>
          <p:txBody>
            <a:bodyPr>
              <a:spAutoFit/>
            </a:bodyPr>
            <a:lstStyle/>
            <a:p>
              <a:r>
                <a:rPr lang="pt-BR" altLang="zh-CN" b="1" dirty="0">
                  <a:latin typeface="Times New Roman" panose="02020603050405020304" pitchFamily="18" charset="0"/>
                </a:rPr>
                <a:t>3</a:t>
              </a:r>
              <a:endParaRPr lang="zh-CN" altLang="en-US" dirty="0">
                <a:latin typeface="Times New Roman" panose="02020603050405020304" pitchFamily="18" charset="0"/>
              </a:endParaRPr>
            </a:p>
          </p:txBody>
        </p:sp>
        <p:sp>
          <p:nvSpPr>
            <p:cNvPr id="20494" name="文本框 15"/>
            <p:cNvSpPr txBox="1"/>
            <p:nvPr/>
          </p:nvSpPr>
          <p:spPr>
            <a:xfrm>
              <a:off x="6067095" y="2433510"/>
              <a:ext cx="327489" cy="369459"/>
            </a:xfrm>
            <a:prstGeom prst="rect">
              <a:avLst/>
            </a:prstGeom>
            <a:noFill/>
            <a:ln w="9525">
              <a:noFill/>
            </a:ln>
          </p:spPr>
          <p:txBody>
            <a:bodyPr>
              <a:spAutoFit/>
            </a:bodyPr>
            <a:lstStyle/>
            <a:p>
              <a:r>
                <a:rPr lang="pt-BR" altLang="zh-CN" b="1" dirty="0">
                  <a:latin typeface="Times New Roman" panose="02020603050405020304" pitchFamily="18" charset="0"/>
                </a:rPr>
                <a:t>4</a:t>
              </a:r>
              <a:endParaRPr lang="zh-CN" altLang="en-US" dirty="0">
                <a:latin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9"/>
          <p:cNvSpPr>
            <a:spLocks noRot="1"/>
          </p:cNvSpPr>
          <p:nvPr/>
        </p:nvSpPr>
        <p:spPr>
          <a:xfrm>
            <a:off x="341630" y="398780"/>
            <a:ext cx="4384040" cy="737235"/>
          </a:xfrm>
          <a:prstGeom prst="rect">
            <a:avLst/>
          </a:prstGeom>
          <a:noFill/>
          <a:ln w="9525">
            <a:noFill/>
          </a:ln>
        </p:spPr>
        <p:txBody>
          <a:bodyPr wrap="square" anchor="ctr" anchorCtr="0">
            <a:spAutoFit/>
          </a:bodyPr>
          <a:lstStyle/>
          <a:p>
            <a:pPr eaLnBrk="1" hangingPunct="1">
              <a:lnSpc>
                <a:spcPct val="150000"/>
              </a:lnSpc>
            </a:pPr>
            <a:r>
              <a:rPr lang="zh-CN" altLang="en-US" sz="2800" b="1" dirty="0">
                <a:latin typeface="Times New Roman" panose="02020603050405020304" pitchFamily="18" charset="0"/>
                <a:ea typeface="黑体" panose="02010609060101010101" charset="-122"/>
              </a:rPr>
              <a:t>平行四边形的判定定理 </a:t>
            </a:r>
            <a:r>
              <a:rPr lang="en-US" altLang="zh-CN" sz="2800" b="1" dirty="0">
                <a:latin typeface="Times New Roman" panose="02020603050405020304" pitchFamily="18" charset="0"/>
                <a:ea typeface="黑体" panose="02010609060101010101" charset="-122"/>
              </a:rPr>
              <a:t>1</a:t>
            </a:r>
            <a:r>
              <a:rPr lang="zh-CN" altLang="en-US" sz="2800" b="1" dirty="0">
                <a:latin typeface="Times New Roman" panose="02020603050405020304" pitchFamily="18" charset="0"/>
                <a:ea typeface="黑体" panose="02010609060101010101" charset="-122"/>
              </a:rPr>
              <a:t>：</a:t>
            </a:r>
            <a:endParaRPr lang="zh-CN" altLang="en-US" sz="2800" b="1" dirty="0">
              <a:latin typeface="Times New Roman" panose="02020603050405020304" pitchFamily="18" charset="0"/>
              <a:ea typeface="黑体" panose="02010609060101010101" charset="-122"/>
            </a:endParaRPr>
          </a:p>
        </p:txBody>
      </p:sp>
      <p:grpSp>
        <p:nvGrpSpPr>
          <p:cNvPr id="21507" name="组合 21"/>
          <p:cNvGrpSpPr/>
          <p:nvPr/>
        </p:nvGrpSpPr>
        <p:grpSpPr>
          <a:xfrm>
            <a:off x="5535613" y="1498600"/>
            <a:ext cx="3284537" cy="1655763"/>
            <a:chOff x="5536108" y="1499181"/>
            <a:chExt cx="3284364" cy="1655195"/>
          </a:xfrm>
        </p:grpSpPr>
        <p:pic>
          <p:nvPicPr>
            <p:cNvPr id="21510" name="图片 22"/>
            <p:cNvPicPr>
              <a:picLocks noChangeAspect="1"/>
            </p:cNvPicPr>
            <p:nvPr/>
          </p:nvPicPr>
          <p:blipFill>
            <a:blip r:embed="rId1"/>
            <a:stretch>
              <a:fillRect/>
            </a:stretch>
          </p:blipFill>
          <p:spPr>
            <a:xfrm>
              <a:off x="5536108" y="1499181"/>
              <a:ext cx="3284364" cy="1655195"/>
            </a:xfrm>
            <a:prstGeom prst="rect">
              <a:avLst/>
            </a:prstGeom>
            <a:noFill/>
            <a:ln w="9525">
              <a:noFill/>
            </a:ln>
          </p:spPr>
        </p:pic>
        <p:cxnSp>
          <p:nvCxnSpPr>
            <p:cNvPr id="24" name="直接连接符 23"/>
            <p:cNvCxnSpPr/>
            <p:nvPr/>
          </p:nvCxnSpPr>
          <p:spPr>
            <a:xfrm flipH="1">
              <a:off x="5953598" y="1715007"/>
              <a:ext cx="2520817" cy="1223543"/>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5" name="弧形 24"/>
            <p:cNvSpPr/>
            <p:nvPr/>
          </p:nvSpPr>
          <p:spPr>
            <a:xfrm>
              <a:off x="6136151" y="2757637"/>
              <a:ext cx="215889" cy="223760"/>
            </a:xfrm>
            <a:prstGeom prst="arc">
              <a:avLst>
                <a:gd name="adj1" fmla="val 17905635"/>
                <a:gd name="adj2" fmla="val 158838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6" name="弧形 25"/>
            <p:cNvSpPr/>
            <p:nvPr/>
          </p:nvSpPr>
          <p:spPr>
            <a:xfrm rot="18701188">
              <a:off x="5968711" y="2693334"/>
              <a:ext cx="215826" cy="223825"/>
            </a:xfrm>
            <a:prstGeom prst="arc">
              <a:avLst>
                <a:gd name="adj1" fmla="val 17905635"/>
                <a:gd name="adj2" fmla="val 348892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7" name="弧形 26"/>
            <p:cNvSpPr/>
            <p:nvPr/>
          </p:nvSpPr>
          <p:spPr>
            <a:xfrm rot="7583990">
              <a:off x="8276814" y="1707834"/>
              <a:ext cx="215826" cy="223825"/>
            </a:xfrm>
            <a:prstGeom prst="arc">
              <a:avLst>
                <a:gd name="adj1" fmla="val 17905635"/>
                <a:gd name="adj2" fmla="val 348892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8" name="弧形 27"/>
            <p:cNvSpPr/>
            <p:nvPr/>
          </p:nvSpPr>
          <p:spPr>
            <a:xfrm rot="10522354">
              <a:off x="8175981" y="1605508"/>
              <a:ext cx="215889" cy="223760"/>
            </a:xfrm>
            <a:prstGeom prst="arc">
              <a:avLst>
                <a:gd name="adj1" fmla="val 17905635"/>
                <a:gd name="adj2" fmla="val 158838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1516" name="文本框 28"/>
            <p:cNvSpPr txBox="1"/>
            <p:nvPr/>
          </p:nvSpPr>
          <p:spPr>
            <a:xfrm>
              <a:off x="6352028" y="2618436"/>
              <a:ext cx="327472" cy="369332"/>
            </a:xfrm>
            <a:prstGeom prst="rect">
              <a:avLst/>
            </a:prstGeom>
            <a:noFill/>
            <a:ln w="9525">
              <a:noFill/>
            </a:ln>
          </p:spPr>
          <p:txBody>
            <a:bodyPr>
              <a:spAutoFit/>
            </a:bodyPr>
            <a:lstStyle/>
            <a:p>
              <a:r>
                <a:rPr lang="pt-BR" altLang="zh-CN" b="1" dirty="0">
                  <a:latin typeface="Times New Roman" panose="02020603050405020304" pitchFamily="18" charset="0"/>
                </a:rPr>
                <a:t>1</a:t>
              </a:r>
              <a:endParaRPr lang="zh-CN" altLang="en-US" dirty="0">
                <a:latin typeface="Times New Roman" panose="02020603050405020304" pitchFamily="18" charset="0"/>
              </a:endParaRPr>
            </a:p>
          </p:txBody>
        </p:sp>
        <p:sp>
          <p:nvSpPr>
            <p:cNvPr id="21517" name="文本框 29"/>
            <p:cNvSpPr txBox="1"/>
            <p:nvPr/>
          </p:nvSpPr>
          <p:spPr>
            <a:xfrm>
              <a:off x="7864516" y="1606787"/>
              <a:ext cx="327472" cy="369332"/>
            </a:xfrm>
            <a:prstGeom prst="rect">
              <a:avLst/>
            </a:prstGeom>
            <a:noFill/>
            <a:ln w="9525">
              <a:noFill/>
            </a:ln>
          </p:spPr>
          <p:txBody>
            <a:bodyPr>
              <a:spAutoFit/>
            </a:bodyPr>
            <a:lstStyle/>
            <a:p>
              <a:r>
                <a:rPr lang="pt-BR" altLang="zh-CN" b="1" dirty="0">
                  <a:latin typeface="Times New Roman" panose="02020603050405020304" pitchFamily="18" charset="0"/>
                </a:rPr>
                <a:t>2</a:t>
              </a:r>
              <a:endParaRPr lang="zh-CN" altLang="en-US" dirty="0">
                <a:latin typeface="Times New Roman" panose="02020603050405020304" pitchFamily="18" charset="0"/>
              </a:endParaRPr>
            </a:p>
          </p:txBody>
        </p:sp>
        <p:sp>
          <p:nvSpPr>
            <p:cNvPr id="21518" name="文本框 30"/>
            <p:cNvSpPr txBox="1"/>
            <p:nvPr/>
          </p:nvSpPr>
          <p:spPr>
            <a:xfrm>
              <a:off x="8107819" y="1820223"/>
              <a:ext cx="327472" cy="369332"/>
            </a:xfrm>
            <a:prstGeom prst="rect">
              <a:avLst/>
            </a:prstGeom>
            <a:noFill/>
            <a:ln w="9525">
              <a:noFill/>
            </a:ln>
          </p:spPr>
          <p:txBody>
            <a:bodyPr>
              <a:spAutoFit/>
            </a:bodyPr>
            <a:lstStyle/>
            <a:p>
              <a:r>
                <a:rPr lang="pt-BR" altLang="zh-CN" b="1" dirty="0">
                  <a:latin typeface="Times New Roman" panose="02020603050405020304" pitchFamily="18" charset="0"/>
                </a:rPr>
                <a:t>3</a:t>
              </a:r>
              <a:endParaRPr lang="zh-CN" altLang="en-US" dirty="0">
                <a:latin typeface="Times New Roman" panose="02020603050405020304" pitchFamily="18" charset="0"/>
              </a:endParaRPr>
            </a:p>
          </p:txBody>
        </p:sp>
        <p:sp>
          <p:nvSpPr>
            <p:cNvPr id="21519" name="文本框 31"/>
            <p:cNvSpPr txBox="1"/>
            <p:nvPr/>
          </p:nvSpPr>
          <p:spPr>
            <a:xfrm>
              <a:off x="6067562" y="2433770"/>
              <a:ext cx="327472" cy="369332"/>
            </a:xfrm>
            <a:prstGeom prst="rect">
              <a:avLst/>
            </a:prstGeom>
            <a:noFill/>
            <a:ln w="9525">
              <a:noFill/>
            </a:ln>
          </p:spPr>
          <p:txBody>
            <a:bodyPr>
              <a:spAutoFit/>
            </a:bodyPr>
            <a:lstStyle/>
            <a:p>
              <a:r>
                <a:rPr lang="pt-BR" altLang="zh-CN" b="1" dirty="0">
                  <a:latin typeface="Times New Roman" panose="02020603050405020304" pitchFamily="18" charset="0"/>
                </a:rPr>
                <a:t>4</a:t>
              </a:r>
              <a:endParaRPr lang="zh-CN" altLang="en-US" dirty="0">
                <a:latin typeface="Times New Roman" panose="02020603050405020304" pitchFamily="18" charset="0"/>
              </a:endParaRPr>
            </a:p>
          </p:txBody>
        </p:sp>
      </p:grpSp>
      <p:sp>
        <p:nvSpPr>
          <p:cNvPr id="8" name="矩形: 圆角 7"/>
          <p:cNvSpPr/>
          <p:nvPr/>
        </p:nvSpPr>
        <p:spPr>
          <a:xfrm>
            <a:off x="925830" y="1128395"/>
            <a:ext cx="4378325" cy="1176338"/>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lt"/>
                <a:ea typeface="黑体" panose="02010609060101010101" charset="-122"/>
                <a:cs typeface="+mn-cs"/>
              </a:rPr>
              <a:t>一组对边平行且相等的四边形是平行四边形</a:t>
            </a:r>
            <a:r>
              <a:rPr kumimoji="0" lang="en-US" altLang="zh-CN" sz="2800" b="1" i="0" u="none" strike="noStrike" kern="1200" cap="none" spc="0" normalizeH="0" baseline="0" noProof="0" dirty="0">
                <a:ln>
                  <a:noFill/>
                </a:ln>
                <a:solidFill>
                  <a:srgbClr val="FF0000"/>
                </a:solidFill>
                <a:effectLst/>
                <a:uLnTx/>
                <a:uFillTx/>
                <a:latin typeface="+mn-lt"/>
                <a:ea typeface="黑体" panose="02010609060101010101" charset="-122"/>
                <a:cs typeface="+mn-cs"/>
              </a:rPr>
              <a:t>.</a:t>
            </a:r>
            <a:endParaRPr kumimoji="0" lang="en-US" altLang="zh-CN" sz="2800" b="1" i="0" u="none" strike="noStrike" kern="1200" cap="none" spc="0" normalizeH="0" baseline="0" noProof="0" dirty="0">
              <a:ln>
                <a:noFill/>
              </a:ln>
              <a:solidFill>
                <a:srgbClr val="FF0000"/>
              </a:solidFill>
              <a:effectLst/>
              <a:uLnTx/>
              <a:uFillTx/>
              <a:latin typeface="+mn-lt"/>
              <a:ea typeface="黑体" panose="02010609060101010101" charset="-122"/>
              <a:cs typeface="+mn-cs"/>
            </a:endParaRPr>
          </a:p>
        </p:txBody>
      </p:sp>
      <p:sp>
        <p:nvSpPr>
          <p:cNvPr id="35" name="Text Box 23"/>
          <p:cNvSpPr txBox="1"/>
          <p:nvPr/>
        </p:nvSpPr>
        <p:spPr>
          <a:xfrm>
            <a:off x="769938" y="2736533"/>
            <a:ext cx="7416800" cy="1753235"/>
          </a:xfrm>
          <a:prstGeom prst="rect">
            <a:avLst/>
          </a:prstGeom>
          <a:noFill/>
          <a:ln w="9525">
            <a:noFill/>
          </a:ln>
        </p:spPr>
        <p:txBody>
          <a:bodyPr anchor="ctr" anchorCtr="0">
            <a:spAutoFit/>
          </a:bodyPr>
          <a:lstStyle/>
          <a:p>
            <a:pPr eaLnBrk="1" hangingPunct="1">
              <a:lnSpc>
                <a:spcPct val="150000"/>
              </a:lnSpc>
            </a:pPr>
            <a:r>
              <a:rPr lang="zh-CN" altLang="en-US" sz="2400" b="1" dirty="0">
                <a:solidFill>
                  <a:srgbClr val="0000FF"/>
                </a:solidFill>
                <a:latin typeface="Times New Roman" panose="02020603050405020304" pitchFamily="18" charset="0"/>
                <a:ea typeface="黑体" panose="02010609060101010101" charset="-122"/>
              </a:rPr>
              <a:t>几何语言：</a:t>
            </a:r>
            <a:endParaRPr lang="en-US" altLang="zh-CN" sz="2400" b="1" dirty="0">
              <a:solidFill>
                <a:srgbClr val="0000FF"/>
              </a:solidFill>
              <a:latin typeface="Times New Roman" panose="02020603050405020304" pitchFamily="18" charset="0"/>
              <a:ea typeface="黑体" panose="02010609060101010101" charset="-122"/>
            </a:endParaRPr>
          </a:p>
          <a:p>
            <a:pPr eaLnBrk="1" hangingPunct="1">
              <a:lnSpc>
                <a:spcPct val="150000"/>
              </a:lnSpc>
            </a:pPr>
            <a:r>
              <a:rPr lang="en-US" altLang="zh-CN" sz="2400" b="1" dirty="0">
                <a:solidFill>
                  <a:srgbClr val="0000FF"/>
                </a:solidFill>
                <a:latin typeface="Times New Roman" panose="02020603050405020304" pitchFamily="18" charset="0"/>
                <a:ea typeface="黑体" panose="02010609060101010101" charset="-122"/>
              </a:rPr>
              <a:t>∵</a:t>
            </a:r>
            <a:r>
              <a:rPr lang="en-US" altLang="zh-CN" sz="2400" b="1" i="1" dirty="0">
                <a:solidFill>
                  <a:srgbClr val="0000FF"/>
                </a:solidFill>
                <a:latin typeface="Times New Roman" panose="02020603050405020304" pitchFamily="18" charset="0"/>
                <a:ea typeface="黑体" panose="02010609060101010101" charset="-122"/>
              </a:rPr>
              <a:t>AB </a:t>
            </a:r>
            <a:r>
              <a:rPr lang="en-US" altLang="zh-CN" sz="2400" b="1" dirty="0">
                <a:solidFill>
                  <a:srgbClr val="0000FF"/>
                </a:solidFill>
                <a:latin typeface="Times New Roman" panose="02020603050405020304" pitchFamily="18" charset="0"/>
                <a:ea typeface="黑体" panose="02010609060101010101" charset="-122"/>
              </a:rPr>
              <a:t>// </a:t>
            </a:r>
            <a:r>
              <a:rPr lang="en-US" altLang="zh-CN" sz="2400" b="1" i="1" dirty="0">
                <a:solidFill>
                  <a:srgbClr val="0000FF"/>
                </a:solidFill>
                <a:latin typeface="Times New Roman" panose="02020603050405020304" pitchFamily="18" charset="0"/>
                <a:ea typeface="黑体" panose="02010609060101010101" charset="-122"/>
              </a:rPr>
              <a:t>DC</a:t>
            </a:r>
            <a:r>
              <a:rPr lang="zh-CN" altLang="en-US" sz="2400" b="1" dirty="0">
                <a:solidFill>
                  <a:srgbClr val="0000FF"/>
                </a:solidFill>
                <a:latin typeface="Times New Roman" panose="02020603050405020304" pitchFamily="18" charset="0"/>
                <a:ea typeface="黑体" panose="02010609060101010101" charset="-122"/>
              </a:rPr>
              <a:t>，</a:t>
            </a:r>
            <a:r>
              <a:rPr lang="en-US" altLang="zh-CN" sz="2400" b="1" i="1" dirty="0">
                <a:solidFill>
                  <a:srgbClr val="0000FF"/>
                </a:solidFill>
                <a:latin typeface="Times New Roman" panose="02020603050405020304" pitchFamily="18" charset="0"/>
                <a:ea typeface="黑体" panose="02010609060101010101" charset="-122"/>
              </a:rPr>
              <a:t>AB </a:t>
            </a:r>
            <a:r>
              <a:rPr lang="en-US" altLang="zh-CN" sz="2400" b="1" dirty="0">
                <a:solidFill>
                  <a:srgbClr val="0000FF"/>
                </a:solidFill>
                <a:latin typeface="Times New Roman" panose="02020603050405020304" pitchFamily="18" charset="0"/>
                <a:ea typeface="黑体" panose="02010609060101010101" charset="-122"/>
              </a:rPr>
              <a:t>= </a:t>
            </a:r>
            <a:r>
              <a:rPr lang="en-US" altLang="zh-CN" sz="2400" b="1" i="1" dirty="0">
                <a:solidFill>
                  <a:srgbClr val="0000FF"/>
                </a:solidFill>
                <a:latin typeface="Times New Roman" panose="02020603050405020304" pitchFamily="18" charset="0"/>
                <a:ea typeface="黑体" panose="02010609060101010101" charset="-122"/>
              </a:rPr>
              <a:t>DC</a:t>
            </a:r>
            <a:r>
              <a:rPr lang="en-US" altLang="zh-CN" sz="2400" b="1" dirty="0">
                <a:solidFill>
                  <a:srgbClr val="0000FF"/>
                </a:solidFill>
                <a:latin typeface="Times New Roman" panose="02020603050405020304" pitchFamily="18" charset="0"/>
                <a:ea typeface="黑体" panose="02010609060101010101" charset="-122"/>
              </a:rPr>
              <a:t>.</a:t>
            </a:r>
            <a:endParaRPr lang="en-US" altLang="zh-CN" sz="2400" b="1" dirty="0">
              <a:solidFill>
                <a:srgbClr val="0000FF"/>
              </a:solidFill>
              <a:latin typeface="Times New Roman" panose="02020603050405020304" pitchFamily="18" charset="0"/>
              <a:ea typeface="黑体" panose="02010609060101010101" charset="-122"/>
            </a:endParaRPr>
          </a:p>
          <a:p>
            <a:pPr eaLnBrk="1" hangingPunct="1">
              <a:lnSpc>
                <a:spcPct val="150000"/>
              </a:lnSpc>
            </a:pPr>
            <a:r>
              <a:rPr lang="en-US" altLang="zh-CN" sz="2400" b="1" dirty="0">
                <a:solidFill>
                  <a:srgbClr val="0000FF"/>
                </a:solidFill>
                <a:latin typeface="Times New Roman" panose="02020603050405020304" pitchFamily="18" charset="0"/>
                <a:ea typeface="黑体" panose="02010609060101010101" charset="-122"/>
              </a:rPr>
              <a:t>∴</a:t>
            </a:r>
            <a:r>
              <a:rPr lang="zh-CN" altLang="en-US" sz="2400" b="1" dirty="0">
                <a:solidFill>
                  <a:srgbClr val="0000FF"/>
                </a:solidFill>
                <a:latin typeface="Times New Roman" panose="02020603050405020304" pitchFamily="18" charset="0"/>
                <a:ea typeface="黑体" panose="02010609060101010101" charset="-122"/>
              </a:rPr>
              <a:t>四边形 </a:t>
            </a:r>
            <a:r>
              <a:rPr lang="en-US" altLang="zh-CN" sz="2400" b="1" i="1" dirty="0">
                <a:solidFill>
                  <a:srgbClr val="0000FF"/>
                </a:solidFill>
                <a:latin typeface="Times New Roman" panose="02020603050405020304" pitchFamily="18" charset="0"/>
                <a:ea typeface="黑体" panose="02010609060101010101" charset="-122"/>
              </a:rPr>
              <a:t>ABCD</a:t>
            </a:r>
            <a:r>
              <a:rPr lang="en-US" altLang="zh-CN" sz="2400" b="1" dirty="0">
                <a:solidFill>
                  <a:srgbClr val="0000FF"/>
                </a:solidFill>
                <a:latin typeface="Times New Roman" panose="02020603050405020304" pitchFamily="18" charset="0"/>
                <a:ea typeface="黑体" panose="02010609060101010101" charset="-122"/>
              </a:rPr>
              <a:t> </a:t>
            </a:r>
            <a:r>
              <a:rPr lang="zh-CN" altLang="en-US" sz="2400" b="1" dirty="0">
                <a:solidFill>
                  <a:srgbClr val="0000FF"/>
                </a:solidFill>
                <a:latin typeface="Times New Roman" panose="02020603050405020304" pitchFamily="18" charset="0"/>
                <a:ea typeface="黑体" panose="02010609060101010101" charset="-122"/>
              </a:rPr>
              <a:t>是平行四边形</a:t>
            </a:r>
            <a:r>
              <a:rPr lang="en-US" altLang="zh-CN" sz="2400" b="1" dirty="0">
                <a:solidFill>
                  <a:srgbClr val="0000FF"/>
                </a:solidFill>
                <a:latin typeface="Times New Roman" panose="02020603050405020304" pitchFamily="18" charset="0"/>
                <a:ea typeface="黑体" panose="02010609060101010101" charset="-122"/>
              </a:rPr>
              <a:t>.</a:t>
            </a:r>
            <a:endParaRPr lang="en-US" altLang="zh-CN" sz="2400" b="1" dirty="0">
              <a:solidFill>
                <a:srgbClr val="0000FF"/>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left)">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randombar(horizontal)">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8" grpId="0" bldLvl="0" animBg="1"/>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6" name="图片 14"/>
          <p:cNvPicPr>
            <a:picLocks noChangeAspect="1"/>
          </p:cNvPicPr>
          <p:nvPr/>
        </p:nvPicPr>
        <p:blipFill>
          <a:blip r:embed="rId1">
            <a:clrChange>
              <a:clrFrom>
                <a:srgbClr val="FFFFFF"/>
              </a:clrFrom>
              <a:clrTo>
                <a:srgbClr val="FFFFFF">
                  <a:alpha val="0"/>
                </a:srgbClr>
              </a:clrTo>
            </a:clrChange>
          </a:blip>
          <a:stretch>
            <a:fillRect/>
          </a:stretch>
        </p:blipFill>
        <p:spPr>
          <a:xfrm>
            <a:off x="5914330" y="843558"/>
            <a:ext cx="2978150" cy="1966913"/>
          </a:xfrm>
          <a:prstGeom prst="rect">
            <a:avLst/>
          </a:prstGeom>
          <a:noFill/>
          <a:ln w="9525">
            <a:noFill/>
          </a:ln>
        </p:spPr>
      </p:pic>
      <p:grpSp>
        <p:nvGrpSpPr>
          <p:cNvPr id="9" name="组合 8"/>
          <p:cNvGrpSpPr/>
          <p:nvPr/>
        </p:nvGrpSpPr>
        <p:grpSpPr>
          <a:xfrm>
            <a:off x="5136571" y="2712335"/>
            <a:ext cx="3406832" cy="2194985"/>
            <a:chOff x="5136571" y="2712335"/>
            <a:chExt cx="3406832" cy="2194985"/>
          </a:xfrm>
        </p:grpSpPr>
        <p:pic>
          <p:nvPicPr>
            <p:cNvPr id="3" name="图片 2"/>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136571" y="2712335"/>
              <a:ext cx="3406832" cy="2194985"/>
            </a:xfrm>
            <a:prstGeom prst="rect">
              <a:avLst/>
            </a:prstGeom>
          </p:spPr>
        </p:pic>
        <p:grpSp>
          <p:nvGrpSpPr>
            <p:cNvPr id="8" name="组合 7"/>
            <p:cNvGrpSpPr/>
            <p:nvPr/>
          </p:nvGrpSpPr>
          <p:grpSpPr>
            <a:xfrm>
              <a:off x="5508103" y="3053454"/>
              <a:ext cx="3035300" cy="1714500"/>
              <a:chOff x="5508103" y="3053454"/>
              <a:chExt cx="3035300" cy="1714500"/>
            </a:xfrm>
          </p:grpSpPr>
          <p:sp>
            <p:nvSpPr>
              <p:cNvPr id="5" name="文本框 4"/>
              <p:cNvSpPr txBox="1"/>
              <p:nvPr/>
            </p:nvSpPr>
            <p:spPr>
              <a:xfrm>
                <a:off x="5508103" y="3053454"/>
                <a:ext cx="3035300" cy="1714500"/>
              </a:xfrm>
              <a:prstGeom prst="rect">
                <a:avLst/>
              </a:prstGeom>
              <a:noFill/>
            </p:spPr>
            <p:txBody>
              <a:bodyPr wrap="square">
                <a:spAutoFit/>
              </a:bodyPr>
              <a:lstStyle/>
              <a:p>
                <a:pPr eaLnBrk="1" hangingPunct="1">
                  <a:lnSpc>
                    <a:spcPct val="120000"/>
                  </a:lnSpc>
                </a:pPr>
                <a:r>
                  <a:rPr lang="en-US" altLang="zh-CN" sz="2200" b="1" i="1" dirty="0">
                    <a:solidFill>
                      <a:srgbClr val="0000FF"/>
                    </a:solidFill>
                  </a:rPr>
                  <a:t>        AD // BC</a:t>
                </a:r>
                <a:r>
                  <a:rPr lang="zh-CN" altLang="en-US" sz="2200" b="1" dirty="0">
                    <a:solidFill>
                      <a:srgbClr val="0000FF"/>
                    </a:solidFill>
                  </a:rPr>
                  <a:t>，且</a:t>
                </a:r>
                <a:r>
                  <a:rPr lang="en-US" altLang="zh-CN" sz="2200" b="1" i="1" dirty="0">
                    <a:solidFill>
                      <a:srgbClr val="0000FF"/>
                    </a:solidFill>
                  </a:rPr>
                  <a:t>AD</a:t>
                </a:r>
                <a:r>
                  <a:rPr lang="en-US" altLang="zh-CN" sz="2200" b="1" dirty="0">
                    <a:solidFill>
                      <a:srgbClr val="0000FF"/>
                    </a:solidFill>
                  </a:rPr>
                  <a:t>=</a:t>
                </a:r>
                <a:r>
                  <a:rPr lang="en-US" altLang="zh-CN" sz="2200" b="1" i="1" dirty="0">
                    <a:solidFill>
                      <a:srgbClr val="0000FF"/>
                    </a:solidFill>
                  </a:rPr>
                  <a:t>BC</a:t>
                </a:r>
                <a:r>
                  <a:rPr lang="zh-CN" altLang="en-US" sz="2200" b="1" dirty="0">
                    <a:solidFill>
                      <a:srgbClr val="0000FF"/>
                    </a:solidFill>
                  </a:rPr>
                  <a:t>，可简记为</a:t>
                </a:r>
                <a:endParaRPr lang="en-US" altLang="zh-CN" sz="2200" b="1" dirty="0">
                  <a:solidFill>
                    <a:srgbClr val="0000FF"/>
                  </a:solidFill>
                </a:endParaRPr>
              </a:p>
              <a:p>
                <a:pPr eaLnBrk="1" hangingPunct="1">
                  <a:lnSpc>
                    <a:spcPct val="120000"/>
                  </a:lnSpc>
                </a:pPr>
                <a:r>
                  <a:rPr lang="zh-CN" altLang="en-US" sz="2200" b="1" dirty="0">
                    <a:solidFill>
                      <a:srgbClr val="0000FF"/>
                    </a:solidFill>
                  </a:rPr>
                  <a:t>“</a:t>
                </a:r>
                <a:r>
                  <a:rPr lang="en-US" altLang="zh-CN" sz="2200" b="1" i="1" dirty="0">
                    <a:solidFill>
                      <a:srgbClr val="FF3399"/>
                    </a:solidFill>
                    <a:latin typeface="Times New Roman" panose="02020603050405020304" pitchFamily="18" charset="0"/>
                  </a:rPr>
                  <a:t>AD      BC</a:t>
                </a:r>
                <a:r>
                  <a:rPr lang="zh-CN" altLang="en-US" sz="2200" b="1" dirty="0">
                    <a:solidFill>
                      <a:srgbClr val="0000FF"/>
                    </a:solidFill>
                  </a:rPr>
                  <a:t>”，读作“</a:t>
                </a:r>
                <a:r>
                  <a:rPr lang="en-US" altLang="zh-CN" sz="2200" b="1" i="1" dirty="0">
                    <a:solidFill>
                      <a:srgbClr val="0000FF"/>
                    </a:solidFill>
                  </a:rPr>
                  <a:t>AD</a:t>
                </a:r>
                <a:r>
                  <a:rPr lang="zh-CN" altLang="en-US" sz="2200" b="1" dirty="0">
                    <a:solidFill>
                      <a:srgbClr val="0000FF"/>
                    </a:solidFill>
                  </a:rPr>
                  <a:t>平行且等于</a:t>
                </a:r>
                <a:r>
                  <a:rPr lang="en-US" altLang="zh-CN" sz="2200" b="1" i="1" dirty="0">
                    <a:solidFill>
                      <a:srgbClr val="0000FF"/>
                    </a:solidFill>
                  </a:rPr>
                  <a:t>BC</a:t>
                </a:r>
                <a:r>
                  <a:rPr lang="zh-CN" altLang="en-US" sz="2200" b="1" dirty="0">
                    <a:solidFill>
                      <a:srgbClr val="0000FF"/>
                    </a:solidFill>
                  </a:rPr>
                  <a:t>”</a:t>
                </a:r>
                <a:r>
                  <a:rPr lang="en-US" altLang="zh-CN" sz="2200" b="1" dirty="0">
                    <a:solidFill>
                      <a:srgbClr val="0000FF"/>
                    </a:solidFill>
                  </a:rPr>
                  <a:t>.</a:t>
                </a:r>
                <a:endParaRPr lang="zh-CN" altLang="en-US" sz="2200" b="1" dirty="0">
                  <a:solidFill>
                    <a:srgbClr val="0000FF"/>
                  </a:solidFill>
                </a:endParaRPr>
              </a:p>
            </p:txBody>
          </p:sp>
          <p:graphicFrame>
            <p:nvGraphicFramePr>
              <p:cNvPr id="6" name="对象 5"/>
              <p:cNvGraphicFramePr>
                <a:graphicFrameLocks noChangeAspect="1"/>
              </p:cNvGraphicFramePr>
              <p:nvPr/>
            </p:nvGraphicFramePr>
            <p:xfrm>
              <a:off x="6351312" y="3910311"/>
              <a:ext cx="308920" cy="403973"/>
            </p:xfrm>
            <a:graphic>
              <a:graphicData uri="http://schemas.openxmlformats.org/presentationml/2006/ole">
                <mc:AlternateContent xmlns:mc="http://schemas.openxmlformats.org/markup-compatibility/2006">
                  <mc:Choice xmlns:v="urn:schemas-microsoft-com:vml" Requires="v">
                    <p:oleObj spid="_x0000_s2" name="Equation" r:id="rId3" imgW="3962400" imgH="5181600" progId="Equation.DSMT4">
                      <p:embed/>
                    </p:oleObj>
                  </mc:Choice>
                  <mc:Fallback>
                    <p:oleObj name="Equation" r:id="rId3" imgW="3962400" imgH="5181600" progId="Equation.DSMT4">
                      <p:embed/>
                      <p:pic>
                        <p:nvPicPr>
                          <p:cNvPr id="0" name="图片 1"/>
                          <p:cNvPicPr/>
                          <p:nvPr/>
                        </p:nvPicPr>
                        <p:blipFill>
                          <a:blip r:embed="rId4"/>
                          <a:stretch>
                            <a:fillRect/>
                          </a:stretch>
                        </p:blipFill>
                        <p:spPr>
                          <a:xfrm>
                            <a:off x="6351312" y="3910311"/>
                            <a:ext cx="308920" cy="403973"/>
                          </a:xfrm>
                          <a:prstGeom prst="rect">
                            <a:avLst/>
                          </a:prstGeom>
                        </p:spPr>
                      </p:pic>
                    </p:oleObj>
                  </mc:Fallback>
                </mc:AlternateContent>
              </a:graphicData>
            </a:graphic>
          </p:graphicFrame>
        </p:grpSp>
      </p:grpSp>
      <p:sp>
        <p:nvSpPr>
          <p:cNvPr id="4" name="文本框 6"/>
          <p:cNvSpPr txBox="1"/>
          <p:nvPr/>
        </p:nvSpPr>
        <p:spPr>
          <a:xfrm>
            <a:off x="323528" y="267494"/>
            <a:ext cx="7488237" cy="1628844"/>
          </a:xfrm>
          <a:prstGeom prst="rect">
            <a:avLst/>
          </a:prstGeom>
          <a:noFill/>
          <a:ln w="9525">
            <a:noFill/>
          </a:ln>
        </p:spPr>
        <p:txBody>
          <a:bodyPr anchor="ctr" anchorCtr="0">
            <a:spAutoFit/>
          </a:bodyPr>
          <a:p>
            <a:pPr eaLnBrk="1" hangingPunct="1">
              <a:lnSpc>
                <a:spcPct val="150000"/>
              </a:lnSpc>
            </a:pPr>
            <a:r>
              <a:rPr lang="zh-CN" altLang="en-US" sz="2400" b="1" dirty="0">
                <a:solidFill>
                  <a:srgbClr val="00B0F0"/>
                </a:solidFill>
                <a:latin typeface="Times New Roman" panose="02020603050405020304" pitchFamily="18" charset="0"/>
                <a:ea typeface="黑体" panose="02010609060101010101" charset="-122"/>
              </a:rPr>
              <a:t>例</a:t>
            </a:r>
            <a:r>
              <a:rPr lang="en-US" altLang="zh-CN" sz="2400" b="1" dirty="0">
                <a:solidFill>
                  <a:srgbClr val="00B0F0"/>
                </a:solidFill>
                <a:latin typeface="Times New Roman" panose="02020603050405020304" pitchFamily="18" charset="0"/>
                <a:ea typeface="黑体" panose="02010609060101010101" charset="-122"/>
              </a:rPr>
              <a:t>5</a:t>
            </a:r>
            <a:r>
              <a:rPr lang="en-US" altLang="zh-CN" sz="2400" b="1" dirty="0">
                <a:latin typeface="Times New Roman" panose="02020603050405020304" pitchFamily="18" charset="0"/>
                <a:ea typeface="黑体" panose="02010609060101010101" charset="-122"/>
              </a:rPr>
              <a:t> </a:t>
            </a:r>
            <a:r>
              <a:rPr lang="zh-CN" altLang="en-US" sz="2400" b="1" dirty="0">
                <a:latin typeface="Times New Roman" panose="02020603050405020304" pitchFamily="18" charset="0"/>
                <a:ea typeface="黑体" panose="02010609060101010101" charset="-122"/>
              </a:rPr>
              <a:t> 如图，点 </a:t>
            </a:r>
            <a:r>
              <a:rPr lang="en-US" altLang="zh-CN" sz="2400" b="1" i="1" dirty="0">
                <a:latin typeface="Times New Roman" panose="02020603050405020304" pitchFamily="18" charset="0"/>
                <a:ea typeface="黑体" panose="02010609060101010101" charset="-122"/>
              </a:rPr>
              <a:t>E</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F</a:t>
            </a:r>
            <a:r>
              <a:rPr lang="zh-CN" altLang="en-US" sz="2400" b="1" dirty="0">
                <a:latin typeface="Times New Roman" panose="02020603050405020304" pitchFamily="18" charset="0"/>
                <a:ea typeface="黑体" panose="02010609060101010101" charset="-122"/>
              </a:rPr>
              <a:t> 分别在 </a:t>
            </a:r>
            <a:r>
              <a:rPr lang="zh-CN" altLang="en-US" sz="2400" b="1" i="1" dirty="0">
                <a:latin typeface="Times New Roman" panose="02020603050405020304" pitchFamily="18" charset="0"/>
                <a:ea typeface="黑体" panose="02010609060101010101" charset="-122"/>
              </a:rPr>
              <a:t>□ </a:t>
            </a:r>
            <a:r>
              <a:rPr lang="en-US" altLang="zh-CN" sz="2400" b="1" i="1" dirty="0">
                <a:latin typeface="Times New Roman" panose="02020603050405020304" pitchFamily="18" charset="0"/>
                <a:ea typeface="黑体" panose="02010609060101010101" charset="-122"/>
              </a:rPr>
              <a:t>ABCD</a:t>
            </a:r>
            <a:r>
              <a:rPr lang="zh-CN" altLang="en-US" sz="2400" b="1" i="1" dirty="0">
                <a:latin typeface="Times New Roman" panose="02020603050405020304" pitchFamily="18" charset="0"/>
                <a:ea typeface="黑体" panose="02010609060101010101" charset="-122"/>
              </a:rPr>
              <a:t> </a:t>
            </a:r>
            <a:r>
              <a:rPr lang="zh-CN" altLang="en-US" sz="2400" b="1" dirty="0">
                <a:latin typeface="Times New Roman" panose="02020603050405020304" pitchFamily="18" charset="0"/>
                <a:ea typeface="黑体" panose="02010609060101010101" charset="-122"/>
              </a:rPr>
              <a:t>的边 </a:t>
            </a:r>
            <a:r>
              <a:rPr lang="en-US" altLang="zh-CN" sz="2400" b="1" i="1" dirty="0">
                <a:latin typeface="Times New Roman" panose="02020603050405020304" pitchFamily="18" charset="0"/>
                <a:ea typeface="黑体" panose="02010609060101010101" charset="-122"/>
              </a:rPr>
              <a:t>BC</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AD </a:t>
            </a:r>
            <a:r>
              <a:rPr lang="zh-CN" altLang="en-US" sz="2400" b="1" dirty="0">
                <a:latin typeface="Times New Roman" panose="02020603050405020304" pitchFamily="18" charset="0"/>
                <a:ea typeface="黑体" panose="02010609060101010101" charset="-122"/>
              </a:rPr>
              <a:t>上， </a:t>
            </a:r>
            <a:r>
              <a:rPr lang="en-US" altLang="zh-CN" sz="2400" b="1" i="1" dirty="0">
                <a:latin typeface="Times New Roman" panose="02020603050405020304" pitchFamily="18" charset="0"/>
                <a:ea typeface="黑体" panose="02010609060101010101" charset="-122"/>
              </a:rPr>
              <a:t>BE</a:t>
            </a:r>
            <a:r>
              <a:rPr lang="en-US" altLang="zh-CN" sz="2400" b="1" dirty="0">
                <a:latin typeface="Times New Roman" panose="02020603050405020304" pitchFamily="18" charset="0"/>
                <a:ea typeface="黑体" panose="02010609060101010101" charset="-122"/>
              </a:rPr>
              <a:t> </a:t>
            </a:r>
            <a:r>
              <a:rPr lang="en-US" altLang="zh-CN" sz="2400" b="1">
                <a:latin typeface="Times New Roman" panose="02020603050405020304" pitchFamily="18" charset="0"/>
                <a:ea typeface="黑体" panose="02010609060101010101" charset="-122"/>
              </a:rPr>
              <a:t>=    </a:t>
            </a:r>
            <a:r>
              <a:rPr lang="en-US" altLang="zh-CN" sz="2400" b="1" i="1">
                <a:latin typeface="Times New Roman" panose="02020603050405020304" pitchFamily="18" charset="0"/>
                <a:ea typeface="黑体" panose="02010609060101010101" charset="-122"/>
              </a:rPr>
              <a:t>BC</a:t>
            </a:r>
            <a:r>
              <a:rPr lang="zh-CN" altLang="en-US" sz="2400" b="1" dirty="0">
                <a:latin typeface="Times New Roman" panose="02020603050405020304" pitchFamily="18" charset="0"/>
                <a:ea typeface="黑体" panose="02010609060101010101" charset="-122"/>
              </a:rPr>
              <a:t>， </a:t>
            </a:r>
            <a:r>
              <a:rPr lang="en-US" altLang="zh-CN" sz="2400" b="1" i="1" dirty="0">
                <a:latin typeface="Times New Roman" panose="02020603050405020304" pitchFamily="18" charset="0"/>
                <a:ea typeface="黑体" panose="02010609060101010101" charset="-122"/>
              </a:rPr>
              <a:t>FD </a:t>
            </a:r>
            <a:r>
              <a:rPr lang="en-US" altLang="zh-CN" sz="2400" b="1">
                <a:latin typeface="Times New Roman" panose="02020603050405020304" pitchFamily="18" charset="0"/>
                <a:ea typeface="黑体" panose="02010609060101010101" charset="-122"/>
              </a:rPr>
              <a:t>=    </a:t>
            </a:r>
            <a:r>
              <a:rPr lang="en-US" altLang="zh-CN" sz="2400" b="1" i="1">
                <a:latin typeface="Times New Roman" panose="02020603050405020304" pitchFamily="18" charset="0"/>
                <a:ea typeface="黑体" panose="02010609060101010101" charset="-122"/>
              </a:rPr>
              <a:t>AD</a:t>
            </a:r>
            <a:r>
              <a:rPr lang="zh-CN" altLang="en-US" sz="2400" b="1" dirty="0">
                <a:latin typeface="Times New Roman" panose="02020603050405020304" pitchFamily="18" charset="0"/>
                <a:ea typeface="黑体" panose="02010609060101010101" charset="-122"/>
              </a:rPr>
              <a:t>，连接 </a:t>
            </a:r>
            <a:r>
              <a:rPr lang="en-US" altLang="zh-CN" sz="2400" b="1" i="1" dirty="0">
                <a:latin typeface="Times New Roman" panose="02020603050405020304" pitchFamily="18" charset="0"/>
                <a:ea typeface="黑体" panose="02010609060101010101" charset="-122"/>
              </a:rPr>
              <a:t>BF</a:t>
            </a:r>
            <a:r>
              <a:rPr lang="zh-CN" altLang="en-US" sz="2400" b="1" dirty="0">
                <a:latin typeface="Times New Roman" panose="02020603050405020304" pitchFamily="18" charset="0"/>
                <a:ea typeface="黑体" panose="02010609060101010101" charset="-122"/>
              </a:rPr>
              <a:t>，</a:t>
            </a:r>
            <a:r>
              <a:rPr lang="en-US" altLang="zh-CN" sz="2400" b="1" i="1" dirty="0">
                <a:latin typeface="Times New Roman" panose="02020603050405020304" pitchFamily="18" charset="0"/>
                <a:ea typeface="黑体" panose="02010609060101010101" charset="-122"/>
              </a:rPr>
              <a:t>DE</a:t>
            </a:r>
            <a:r>
              <a:rPr lang="en-US" altLang="zh-CN" sz="2400" b="1" dirty="0">
                <a:latin typeface="Times New Roman" panose="02020603050405020304" pitchFamily="18" charset="0"/>
                <a:ea typeface="黑体" panose="02010609060101010101" charset="-122"/>
              </a:rPr>
              <a:t>.</a:t>
            </a:r>
            <a:endParaRPr lang="en-US" altLang="zh-CN" sz="2400" b="1" dirty="0">
              <a:latin typeface="Times New Roman" panose="02020603050405020304" pitchFamily="18" charset="0"/>
              <a:ea typeface="黑体" panose="02010609060101010101" charset="-122"/>
            </a:endParaRPr>
          </a:p>
          <a:p>
            <a:pPr eaLnBrk="1" hangingPunct="1">
              <a:lnSpc>
                <a:spcPct val="130000"/>
              </a:lnSpc>
            </a:pPr>
            <a:r>
              <a:rPr lang="zh-CN" altLang="en-US" sz="2400" b="1" dirty="0">
                <a:latin typeface="Times New Roman" panose="02020603050405020304" pitchFamily="18" charset="0"/>
                <a:ea typeface="黑体" panose="02010609060101010101" charset="-122"/>
              </a:rPr>
              <a:t>求证： 四边形 </a:t>
            </a:r>
            <a:r>
              <a:rPr lang="en-US" altLang="zh-CN" sz="2400" b="1" i="1" dirty="0">
                <a:latin typeface="Times New Roman" panose="02020603050405020304" pitchFamily="18" charset="0"/>
                <a:ea typeface="黑体" panose="02010609060101010101" charset="-122"/>
              </a:rPr>
              <a:t>BEDF </a:t>
            </a:r>
            <a:r>
              <a:rPr lang="zh-CN" altLang="en-US" sz="2400" b="1" dirty="0">
                <a:latin typeface="Times New Roman" panose="02020603050405020304" pitchFamily="18" charset="0"/>
                <a:ea typeface="黑体" panose="02010609060101010101" charset="-122"/>
              </a:rPr>
              <a:t>是平行四边形</a:t>
            </a:r>
            <a:r>
              <a:rPr lang="en-US" altLang="zh-CN" sz="2400" b="1" dirty="0">
                <a:latin typeface="Times New Roman" panose="02020603050405020304" pitchFamily="18" charset="0"/>
                <a:ea typeface="黑体" panose="02010609060101010101" charset="-122"/>
              </a:rPr>
              <a:t>.</a:t>
            </a:r>
            <a:endParaRPr lang="zh-CN" altLang="en-US" sz="2400" b="1" dirty="0">
              <a:latin typeface="Times New Roman" panose="02020603050405020304" pitchFamily="18" charset="0"/>
              <a:ea typeface="黑体" panose="02010609060101010101" charset="-122"/>
            </a:endParaRPr>
          </a:p>
        </p:txBody>
      </p:sp>
      <p:sp>
        <p:nvSpPr>
          <p:cNvPr id="7" name="文本框 6"/>
          <p:cNvSpPr txBox="1"/>
          <p:nvPr/>
        </p:nvSpPr>
        <p:spPr>
          <a:xfrm>
            <a:off x="398463" y="1980183"/>
            <a:ext cx="5903912" cy="460375"/>
          </a:xfrm>
          <a:prstGeom prst="rect">
            <a:avLst/>
          </a:prstGeom>
          <a:noFill/>
          <a:ln w="9525">
            <a:noFill/>
          </a:ln>
        </p:spPr>
        <p:txBody>
          <a:bodyPr>
            <a:spAutoFit/>
          </a:bodyPr>
          <a:p>
            <a:pPr eaLnBrk="1" hangingPunct="1">
              <a:spcBef>
                <a:spcPct val="50000"/>
              </a:spcBef>
            </a:pPr>
            <a:r>
              <a:rPr lang="zh-CN" altLang="en-US" sz="2400" b="1" dirty="0">
                <a:solidFill>
                  <a:srgbClr val="00B0F0"/>
                </a:solidFill>
                <a:latin typeface="Times New Roman" panose="02020603050405020304" pitchFamily="18" charset="0"/>
              </a:rPr>
              <a:t>证明</a:t>
            </a:r>
            <a:r>
              <a:rPr lang="zh-CN" altLang="en-US" sz="2400" b="1" dirty="0">
                <a:solidFill>
                  <a:srgbClr val="FF3399"/>
                </a:solidFill>
              </a:rPr>
              <a:t>  </a:t>
            </a:r>
            <a:r>
              <a:rPr lang="zh-CN" altLang="en-US" sz="2400" b="1" dirty="0">
                <a:solidFill>
                  <a:srgbClr val="FF00FF"/>
                </a:solidFill>
                <a:latin typeface="Times New Roman" panose="02020603050405020304" pitchFamily="18" charset="0"/>
              </a:rPr>
              <a:t>因为</a:t>
            </a:r>
            <a:r>
              <a:rPr lang="zh-CN" altLang="en-US" sz="2400" b="1" dirty="0">
                <a:solidFill>
                  <a:srgbClr val="FF00FF"/>
                </a:solidFill>
                <a:latin typeface="Times New Roman" panose="02020603050405020304" pitchFamily="18" charset="0"/>
              </a:rPr>
              <a:t>四边形 </a:t>
            </a:r>
            <a:r>
              <a:rPr lang="en-US" altLang="zh-CN" sz="2400" b="1" i="1" dirty="0">
                <a:solidFill>
                  <a:srgbClr val="FF00FF"/>
                </a:solidFill>
                <a:latin typeface="Times New Roman" panose="02020603050405020304" pitchFamily="18" charset="0"/>
              </a:rPr>
              <a:t>ABCD </a:t>
            </a:r>
            <a:r>
              <a:rPr lang="zh-CN" altLang="en-US" sz="2400" b="1" dirty="0">
                <a:solidFill>
                  <a:srgbClr val="FF00FF"/>
                </a:solidFill>
                <a:latin typeface="Times New Roman" panose="02020603050405020304" pitchFamily="18" charset="0"/>
              </a:rPr>
              <a:t>为平行四边形，</a:t>
            </a:r>
            <a:endParaRPr lang="zh-CN" altLang="en-US" sz="2400" b="1" dirty="0">
              <a:solidFill>
                <a:srgbClr val="FF00FF"/>
              </a:solidFill>
              <a:latin typeface="Times New Roman" panose="02020603050405020304" pitchFamily="18" charset="0"/>
            </a:endParaRPr>
          </a:p>
        </p:txBody>
      </p:sp>
      <p:sp>
        <p:nvSpPr>
          <p:cNvPr id="10" name="文本框 9"/>
          <p:cNvSpPr txBox="1"/>
          <p:nvPr/>
        </p:nvSpPr>
        <p:spPr>
          <a:xfrm>
            <a:off x="490538" y="2414179"/>
            <a:ext cx="6221412" cy="2602230"/>
          </a:xfrm>
          <a:prstGeom prst="rect">
            <a:avLst/>
          </a:prstGeom>
          <a:noFill/>
          <a:ln w="9525">
            <a:noFill/>
          </a:ln>
        </p:spPr>
        <p:txBody>
          <a:bodyPr>
            <a:spAutoFit/>
          </a:bodyPr>
          <a:p>
            <a:pPr eaLnBrk="1" hangingPunct="1">
              <a:lnSpc>
                <a:spcPct val="120000"/>
              </a:lnSpc>
              <a:spcBef>
                <a:spcPts val="0"/>
              </a:spcBef>
            </a:pPr>
            <a:r>
              <a:rPr lang="zh-CN" altLang="en-US" sz="2400" b="1" dirty="0">
                <a:solidFill>
                  <a:srgbClr val="FF00FF"/>
                </a:solidFill>
                <a:latin typeface="Times New Roman" panose="02020603050405020304" pitchFamily="18" charset="0"/>
              </a:rPr>
              <a:t>所以</a:t>
            </a:r>
            <a:r>
              <a:rPr lang="zh-CN" altLang="en-US" sz="2400" b="1" i="1" dirty="0">
                <a:solidFill>
                  <a:srgbClr val="FF00FF"/>
                </a:solidFill>
                <a:latin typeface="Times New Roman" panose="02020603050405020304" pitchFamily="18" charset="0"/>
              </a:rPr>
              <a:t> </a:t>
            </a:r>
            <a:r>
              <a:rPr lang="en-US" altLang="zh-CN" sz="2400" b="1" i="1">
                <a:solidFill>
                  <a:srgbClr val="FF00FF"/>
                </a:solidFill>
                <a:latin typeface="Times New Roman" panose="02020603050405020304" pitchFamily="18" charset="0"/>
              </a:rPr>
              <a:t>AD // BC</a:t>
            </a:r>
            <a:r>
              <a:rPr lang="zh-CN" altLang="en-US" sz="2400" b="1">
                <a:solidFill>
                  <a:srgbClr val="FF00FF"/>
                </a:solidFill>
                <a:latin typeface="Times New Roman" panose="02020603050405020304" pitchFamily="18" charset="0"/>
              </a:rPr>
              <a:t>，且 </a:t>
            </a:r>
            <a:r>
              <a:rPr lang="en-US" altLang="zh-CN" sz="2400" b="1" i="1">
                <a:solidFill>
                  <a:srgbClr val="FF00FF"/>
                </a:solidFill>
                <a:latin typeface="Times New Roman" panose="02020603050405020304" pitchFamily="18" charset="0"/>
              </a:rPr>
              <a:t>AD = BC</a:t>
            </a:r>
            <a:r>
              <a:rPr lang="en-US" altLang="zh-CN" sz="2400" b="1" i="1" dirty="0">
                <a:solidFill>
                  <a:srgbClr val="FF00FF"/>
                </a:solidFill>
                <a:latin typeface="Times New Roman" panose="02020603050405020304" pitchFamily="18" charset="0"/>
              </a:rPr>
              <a:t>.</a:t>
            </a:r>
            <a:endParaRPr lang="en-US" altLang="zh-CN" sz="2400" b="1" dirty="0">
              <a:solidFill>
                <a:srgbClr val="FF00FF"/>
              </a:solidFill>
              <a:latin typeface="Times New Roman" panose="02020603050405020304" pitchFamily="18" charset="0"/>
            </a:endParaRPr>
          </a:p>
          <a:p>
            <a:pPr eaLnBrk="1" hangingPunct="1">
              <a:lnSpc>
                <a:spcPct val="200000"/>
              </a:lnSpc>
              <a:spcBef>
                <a:spcPts val="0"/>
              </a:spcBef>
            </a:pPr>
            <a:r>
              <a:rPr lang="zh-CN" altLang="en-US" sz="2400" b="1">
                <a:solidFill>
                  <a:srgbClr val="FF00FF"/>
                </a:solidFill>
                <a:latin typeface="Times New Roman" panose="02020603050405020304" pitchFamily="18" charset="0"/>
              </a:rPr>
              <a:t>因为</a:t>
            </a:r>
            <a:r>
              <a:rPr lang="en-US" altLang="zh-CN" sz="2400" b="1" i="1">
                <a:solidFill>
                  <a:srgbClr val="FF00FF"/>
                </a:solidFill>
                <a:latin typeface="Times New Roman" panose="02020603050405020304" pitchFamily="18" charset="0"/>
              </a:rPr>
              <a:t>BE </a:t>
            </a:r>
            <a:r>
              <a:rPr lang="en-US" altLang="zh-CN" sz="2400" b="1">
                <a:solidFill>
                  <a:srgbClr val="FF00FF"/>
                </a:solidFill>
                <a:latin typeface="Times New Roman" panose="02020603050405020304" pitchFamily="18" charset="0"/>
              </a:rPr>
              <a:t>=    </a:t>
            </a:r>
            <a:r>
              <a:rPr lang="en-US" altLang="zh-CN" sz="2400" b="1" i="1">
                <a:solidFill>
                  <a:srgbClr val="FF00FF"/>
                </a:solidFill>
                <a:latin typeface="Times New Roman" panose="02020603050405020304" pitchFamily="18" charset="0"/>
              </a:rPr>
              <a:t>BC</a:t>
            </a:r>
            <a:r>
              <a:rPr lang="zh-CN" altLang="en-US" sz="2400" b="1" dirty="0">
                <a:solidFill>
                  <a:srgbClr val="FF00FF"/>
                </a:solidFill>
                <a:latin typeface="Times New Roman" panose="02020603050405020304" pitchFamily="18" charset="0"/>
              </a:rPr>
              <a:t>， </a:t>
            </a:r>
            <a:r>
              <a:rPr lang="en-US" altLang="zh-CN" sz="2400" b="1" i="1" dirty="0">
                <a:solidFill>
                  <a:srgbClr val="FF00FF"/>
                </a:solidFill>
                <a:latin typeface="Times New Roman" panose="02020603050405020304" pitchFamily="18" charset="0"/>
              </a:rPr>
              <a:t>FD</a:t>
            </a:r>
            <a:r>
              <a:rPr lang="en-US" altLang="zh-CN" sz="2400" b="1" dirty="0">
                <a:solidFill>
                  <a:srgbClr val="FF00FF"/>
                </a:solidFill>
                <a:latin typeface="Times New Roman" panose="02020603050405020304" pitchFamily="18" charset="0"/>
              </a:rPr>
              <a:t> </a:t>
            </a:r>
            <a:r>
              <a:rPr lang="en-US" altLang="zh-CN" sz="2400" b="1">
                <a:solidFill>
                  <a:srgbClr val="FF00FF"/>
                </a:solidFill>
                <a:latin typeface="Times New Roman" panose="02020603050405020304" pitchFamily="18" charset="0"/>
              </a:rPr>
              <a:t>=    </a:t>
            </a:r>
            <a:r>
              <a:rPr lang="en-US" altLang="zh-CN" sz="2400" b="1" i="1">
                <a:solidFill>
                  <a:srgbClr val="FF00FF"/>
                </a:solidFill>
                <a:latin typeface="Times New Roman" panose="02020603050405020304" pitchFamily="18" charset="0"/>
              </a:rPr>
              <a:t>AD</a:t>
            </a:r>
            <a:r>
              <a:rPr lang="zh-CN" altLang="en-US" sz="2400" b="1" dirty="0">
                <a:solidFill>
                  <a:srgbClr val="FF00FF"/>
                </a:solidFill>
                <a:latin typeface="Times New Roman" panose="02020603050405020304" pitchFamily="18" charset="0"/>
              </a:rPr>
              <a:t>，</a:t>
            </a:r>
            <a:endParaRPr lang="en-US" altLang="zh-CN" sz="2400" b="1" dirty="0">
              <a:solidFill>
                <a:srgbClr val="FF00FF"/>
              </a:solidFill>
              <a:latin typeface="Times New Roman" panose="02020603050405020304" pitchFamily="18" charset="0"/>
            </a:endParaRPr>
          </a:p>
          <a:p>
            <a:pPr eaLnBrk="1" hangingPunct="1">
              <a:lnSpc>
                <a:spcPct val="120000"/>
              </a:lnSpc>
              <a:spcBef>
                <a:spcPts val="0"/>
              </a:spcBef>
            </a:pPr>
            <a:r>
              <a:rPr lang="zh-CN" altLang="en-US" sz="2400" b="1" dirty="0">
                <a:solidFill>
                  <a:srgbClr val="FF00FF"/>
                </a:solidFill>
                <a:latin typeface="Times New Roman" panose="02020603050405020304" pitchFamily="18" charset="0"/>
              </a:rPr>
              <a:t>所以 </a:t>
            </a:r>
            <a:r>
              <a:rPr lang="en-US" altLang="zh-CN" sz="2400" b="1" i="1" dirty="0">
                <a:solidFill>
                  <a:srgbClr val="FF00FF"/>
                </a:solidFill>
                <a:latin typeface="Times New Roman" panose="02020603050405020304" pitchFamily="18" charset="0"/>
              </a:rPr>
              <a:t>BE </a:t>
            </a:r>
            <a:r>
              <a:rPr lang="en-US" altLang="zh-CN" sz="2400" b="1" dirty="0">
                <a:solidFill>
                  <a:srgbClr val="FF00FF"/>
                </a:solidFill>
                <a:latin typeface="Times New Roman" panose="02020603050405020304" pitchFamily="18" charset="0"/>
              </a:rPr>
              <a:t>= </a:t>
            </a:r>
            <a:r>
              <a:rPr lang="en-US" altLang="zh-CN" sz="2400" b="1" i="1" dirty="0">
                <a:solidFill>
                  <a:srgbClr val="FF00FF"/>
                </a:solidFill>
                <a:latin typeface="Times New Roman" panose="02020603050405020304" pitchFamily="18" charset="0"/>
              </a:rPr>
              <a:t>FD.</a:t>
            </a:r>
            <a:endParaRPr lang="en-US" altLang="zh-CN" sz="2400" b="1" dirty="0">
              <a:solidFill>
                <a:srgbClr val="FF00FF"/>
              </a:solidFill>
              <a:latin typeface="Times New Roman" panose="02020603050405020304" pitchFamily="18" charset="0"/>
            </a:endParaRPr>
          </a:p>
          <a:p>
            <a:pPr eaLnBrk="1" hangingPunct="1">
              <a:lnSpc>
                <a:spcPct val="120000"/>
              </a:lnSpc>
              <a:spcBef>
                <a:spcPts val="0"/>
              </a:spcBef>
            </a:pPr>
            <a:r>
              <a:rPr lang="zh-CN" altLang="en-US" sz="2400" b="1" dirty="0">
                <a:solidFill>
                  <a:srgbClr val="FF00FF"/>
                </a:solidFill>
                <a:latin typeface="Times New Roman" panose="02020603050405020304" pitchFamily="18" charset="0"/>
              </a:rPr>
              <a:t>又因为 </a:t>
            </a:r>
            <a:r>
              <a:rPr lang="en-US" altLang="zh-CN" sz="2400" b="1" i="1" dirty="0">
                <a:solidFill>
                  <a:srgbClr val="FF00FF"/>
                </a:solidFill>
                <a:latin typeface="Times New Roman" panose="02020603050405020304" pitchFamily="18" charset="0"/>
              </a:rPr>
              <a:t>BE</a:t>
            </a:r>
            <a:r>
              <a:rPr lang="en-US" altLang="zh-CN" sz="2400" b="1" i="1">
                <a:solidFill>
                  <a:srgbClr val="FF00FF"/>
                </a:solidFill>
                <a:sym typeface="+mn-ea"/>
              </a:rPr>
              <a:t> // </a:t>
            </a:r>
            <a:r>
              <a:rPr lang="en-US" altLang="zh-CN" sz="2400" b="1" i="1" dirty="0">
                <a:solidFill>
                  <a:srgbClr val="FF00FF"/>
                </a:solidFill>
                <a:latin typeface="Times New Roman" panose="02020603050405020304" pitchFamily="18" charset="0"/>
              </a:rPr>
              <a:t>FD</a:t>
            </a:r>
            <a:r>
              <a:rPr lang="zh-CN" altLang="en-US" sz="2400" b="1" dirty="0">
                <a:solidFill>
                  <a:srgbClr val="FF00FF"/>
                </a:solidFill>
                <a:latin typeface="Times New Roman" panose="02020603050405020304" pitchFamily="18" charset="0"/>
              </a:rPr>
              <a:t>，</a:t>
            </a:r>
            <a:endParaRPr lang="en-US" altLang="zh-CN" sz="2400" b="1" dirty="0">
              <a:solidFill>
                <a:srgbClr val="FF00FF"/>
              </a:solidFill>
              <a:latin typeface="Times New Roman" panose="02020603050405020304" pitchFamily="18" charset="0"/>
            </a:endParaRPr>
          </a:p>
          <a:p>
            <a:pPr eaLnBrk="1" hangingPunct="1">
              <a:lnSpc>
                <a:spcPct val="120000"/>
              </a:lnSpc>
              <a:spcBef>
                <a:spcPts val="0"/>
              </a:spcBef>
            </a:pPr>
            <a:r>
              <a:rPr lang="zh-CN" altLang="en-US" sz="2400" b="1" dirty="0">
                <a:solidFill>
                  <a:srgbClr val="FF00FF"/>
                </a:solidFill>
                <a:latin typeface="Times New Roman" panose="02020603050405020304" pitchFamily="18" charset="0"/>
              </a:rPr>
              <a:t>所以</a:t>
            </a:r>
            <a:r>
              <a:rPr lang="zh-CN" altLang="en-US" sz="2400" b="1" dirty="0">
                <a:solidFill>
                  <a:srgbClr val="FF00FF"/>
                </a:solidFill>
                <a:latin typeface="Times New Roman" panose="02020603050405020304" pitchFamily="18" charset="0"/>
              </a:rPr>
              <a:t>四边形 </a:t>
            </a:r>
            <a:r>
              <a:rPr lang="en-US" altLang="zh-CN" sz="2400" b="1" i="1" dirty="0">
                <a:solidFill>
                  <a:srgbClr val="FF00FF"/>
                </a:solidFill>
                <a:latin typeface="Times New Roman" panose="02020603050405020304" pitchFamily="18" charset="0"/>
              </a:rPr>
              <a:t>BEDF </a:t>
            </a:r>
            <a:r>
              <a:rPr lang="zh-CN" altLang="en-US" sz="2400" b="1" dirty="0">
                <a:solidFill>
                  <a:srgbClr val="FF00FF"/>
                </a:solidFill>
                <a:latin typeface="Times New Roman" panose="02020603050405020304" pitchFamily="18" charset="0"/>
              </a:rPr>
              <a:t>是平行四边形</a:t>
            </a:r>
            <a:r>
              <a:rPr lang="en-US" altLang="zh-CN" sz="2400" b="1" dirty="0">
                <a:solidFill>
                  <a:srgbClr val="FF00FF"/>
                </a:solidFill>
                <a:latin typeface="Times New Roman" panose="02020603050405020304" pitchFamily="18" charset="0"/>
              </a:rPr>
              <a:t>.</a:t>
            </a:r>
            <a:endParaRPr lang="en-US" altLang="zh-CN" sz="2400" b="1" dirty="0">
              <a:solidFill>
                <a:srgbClr val="FF00FF"/>
              </a:solidFill>
              <a:latin typeface="Times New Roman" panose="02020603050405020304" pitchFamily="18" charset="0"/>
            </a:endParaRPr>
          </a:p>
        </p:txBody>
      </p:sp>
      <p:graphicFrame>
        <p:nvGraphicFramePr>
          <p:cNvPr id="11" name="对象 10"/>
          <p:cNvGraphicFramePr>
            <a:graphicFrameLocks noChangeAspect="1"/>
          </p:cNvGraphicFramePr>
          <p:nvPr/>
        </p:nvGraphicFramePr>
        <p:xfrm>
          <a:off x="1090935" y="810468"/>
          <a:ext cx="241300" cy="736600"/>
        </p:xfrm>
        <a:graphic>
          <a:graphicData uri="http://schemas.openxmlformats.org/presentationml/2006/ole">
            <mc:AlternateContent xmlns:mc="http://schemas.openxmlformats.org/markup-compatibility/2006">
              <mc:Choice xmlns:v="urn:schemas-microsoft-com:vml" Requires="v">
                <p:oleObj spid="_x0000_s21524" name="Equation" r:id="rId5" imgW="5791200" imgH="17678400" progId="Equation.DSMT4">
                  <p:embed/>
                </p:oleObj>
              </mc:Choice>
              <mc:Fallback>
                <p:oleObj name="Equation" r:id="rId5" imgW="5791200" imgH="17678400" progId="Equation.DSMT4">
                  <p:embed/>
                  <p:pic>
                    <p:nvPicPr>
                      <p:cNvPr id="0" name="对象 1"/>
                      <p:cNvPicPr/>
                      <p:nvPr/>
                    </p:nvPicPr>
                    <p:blipFill>
                      <a:blip r:embed="rId6"/>
                      <a:stretch>
                        <a:fillRect/>
                      </a:stretch>
                    </p:blipFill>
                    <p:spPr>
                      <a:xfrm>
                        <a:off x="1090935" y="810468"/>
                        <a:ext cx="241300" cy="736600"/>
                      </a:xfrm>
                      <a:prstGeom prst="rect">
                        <a:avLst/>
                      </a:prstGeom>
                    </p:spPr>
                  </p:pic>
                </p:oleObj>
              </mc:Fallback>
            </mc:AlternateContent>
          </a:graphicData>
        </a:graphic>
      </p:graphicFrame>
      <p:graphicFrame>
        <p:nvGraphicFramePr>
          <p:cNvPr id="13" name="对象 12"/>
          <p:cNvGraphicFramePr>
            <a:graphicFrameLocks noChangeAspect="1"/>
          </p:cNvGraphicFramePr>
          <p:nvPr/>
        </p:nvGraphicFramePr>
        <p:xfrm>
          <a:off x="2843808" y="741694"/>
          <a:ext cx="241300" cy="736600"/>
        </p:xfrm>
        <a:graphic>
          <a:graphicData uri="http://schemas.openxmlformats.org/presentationml/2006/ole">
            <mc:AlternateContent xmlns:mc="http://schemas.openxmlformats.org/markup-compatibility/2006">
              <mc:Choice xmlns:v="urn:schemas-microsoft-com:vml" Requires="v">
                <p:oleObj spid="_x0000_s21525" name="Equation" r:id="rId7" imgW="5791200" imgH="17678400" progId="Equation.DSMT4">
                  <p:embed/>
                </p:oleObj>
              </mc:Choice>
              <mc:Fallback>
                <p:oleObj name="Equation" r:id="rId7" imgW="5791200" imgH="17678400" progId="Equation.DSMT4">
                  <p:embed/>
                  <p:pic>
                    <p:nvPicPr>
                      <p:cNvPr id="0" name="对象 6"/>
                      <p:cNvPicPr/>
                      <p:nvPr/>
                    </p:nvPicPr>
                    <p:blipFill>
                      <a:blip r:embed="rId8"/>
                      <a:stretch>
                        <a:fillRect/>
                      </a:stretch>
                    </p:blipFill>
                    <p:spPr>
                      <a:xfrm>
                        <a:off x="2843808" y="741694"/>
                        <a:ext cx="241300" cy="736600"/>
                      </a:xfrm>
                      <a:prstGeom prst="rect">
                        <a:avLst/>
                      </a:prstGeom>
                    </p:spPr>
                  </p:pic>
                </p:oleObj>
              </mc:Fallback>
            </mc:AlternateContent>
          </a:graphicData>
        </a:graphic>
      </p:graphicFrame>
      <p:graphicFrame>
        <p:nvGraphicFramePr>
          <p:cNvPr id="15" name="对象 14"/>
          <p:cNvGraphicFramePr>
            <a:graphicFrameLocks noChangeAspect="1"/>
          </p:cNvGraphicFramePr>
          <p:nvPr/>
        </p:nvGraphicFramePr>
        <p:xfrm>
          <a:off x="1906692" y="2987025"/>
          <a:ext cx="241300" cy="736600"/>
        </p:xfrm>
        <a:graphic>
          <a:graphicData uri="http://schemas.openxmlformats.org/presentationml/2006/ole">
            <mc:AlternateContent xmlns:mc="http://schemas.openxmlformats.org/markup-compatibility/2006">
              <mc:Choice xmlns:v="urn:schemas-microsoft-com:vml" Requires="v">
                <p:oleObj spid="_x0000_s21526" name="Equation" r:id="rId9" imgW="5791200" imgH="17678400" progId="Equation.DSMT4">
                  <p:embed/>
                </p:oleObj>
              </mc:Choice>
              <mc:Fallback>
                <p:oleObj name="Equation" r:id="rId9" imgW="5791200" imgH="17678400" progId="Equation.DSMT4">
                  <p:embed/>
                  <p:pic>
                    <p:nvPicPr>
                      <p:cNvPr id="0" name="对象 6"/>
                      <p:cNvPicPr/>
                      <p:nvPr/>
                    </p:nvPicPr>
                    <p:blipFill>
                      <a:blip r:embed="rId10"/>
                      <a:stretch>
                        <a:fillRect/>
                      </a:stretch>
                    </p:blipFill>
                    <p:spPr>
                      <a:xfrm>
                        <a:off x="1906692" y="2987025"/>
                        <a:ext cx="241300" cy="736600"/>
                      </a:xfrm>
                      <a:prstGeom prst="rect">
                        <a:avLst/>
                      </a:prstGeom>
                    </p:spPr>
                  </p:pic>
                </p:oleObj>
              </mc:Fallback>
            </mc:AlternateContent>
          </a:graphicData>
        </a:graphic>
      </p:graphicFrame>
      <p:graphicFrame>
        <p:nvGraphicFramePr>
          <p:cNvPr id="17" name="对象 16"/>
          <p:cNvGraphicFramePr>
            <a:graphicFrameLocks noChangeAspect="1"/>
          </p:cNvGraphicFramePr>
          <p:nvPr/>
        </p:nvGraphicFramePr>
        <p:xfrm>
          <a:off x="3613855" y="2987025"/>
          <a:ext cx="241300" cy="736600"/>
        </p:xfrm>
        <a:graphic>
          <a:graphicData uri="http://schemas.openxmlformats.org/presentationml/2006/ole">
            <mc:AlternateContent xmlns:mc="http://schemas.openxmlformats.org/markup-compatibility/2006">
              <mc:Choice xmlns:v="urn:schemas-microsoft-com:vml" Requires="v">
                <p:oleObj spid="_x0000_s21527" name="Equation" r:id="rId11" imgW="5791200" imgH="17678400" progId="Equation.DSMT4">
                  <p:embed/>
                </p:oleObj>
              </mc:Choice>
              <mc:Fallback>
                <p:oleObj name="Equation" r:id="rId11" imgW="5791200" imgH="17678400" progId="Equation.DSMT4">
                  <p:embed/>
                  <p:pic>
                    <p:nvPicPr>
                      <p:cNvPr id="0" name="对象 8"/>
                      <p:cNvPicPr/>
                      <p:nvPr/>
                    </p:nvPicPr>
                    <p:blipFill>
                      <a:blip r:embed="rId12"/>
                      <a:stretch>
                        <a:fillRect/>
                      </a:stretch>
                    </p:blipFill>
                    <p:spPr>
                      <a:xfrm>
                        <a:off x="3613855" y="2987025"/>
                        <a:ext cx="241300" cy="7366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500"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fade">
                                      <p:cBhvr>
                                        <p:cTn id="22" dur="500"/>
                                        <p:tgtEl>
                                          <p:spTgt spid="10">
                                            <p:txEl>
                                              <p:pRg st="1" end="1"/>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animEffect transition="in" filter="fade">
                                      <p:cBhvr>
                                        <p:cTn id="33" dur="500"/>
                                        <p:tgtEl>
                                          <p:spTgt spid="10">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xEl>
                                              <p:pRg st="3" end="3"/>
                                            </p:txEl>
                                          </p:spTgt>
                                        </p:tgtEl>
                                        <p:attrNameLst>
                                          <p:attrName>style.visibility</p:attrName>
                                        </p:attrNameLst>
                                      </p:cBhvr>
                                      <p:to>
                                        <p:strVal val="visible"/>
                                      </p:to>
                                    </p:set>
                                    <p:animEffect transition="in" filter="fade">
                                      <p:cBhvr>
                                        <p:cTn id="38" dur="500"/>
                                        <p:tgtEl>
                                          <p:spTgt spid="10">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xEl>
                                              <p:pRg st="4" end="4"/>
                                            </p:txEl>
                                          </p:spTgt>
                                        </p:tgtEl>
                                        <p:attrNameLst>
                                          <p:attrName>style.visibility</p:attrName>
                                        </p:attrNameLst>
                                      </p:cBhvr>
                                      <p:to>
                                        <p:strVal val="visible"/>
                                      </p:to>
                                    </p:set>
                                    <p:animEffect transition="in" filter="fade">
                                      <p:cBhvr>
                                        <p:cTn id="43"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文本框 3"/>
          <p:cNvSpPr txBox="1"/>
          <p:nvPr/>
        </p:nvSpPr>
        <p:spPr>
          <a:xfrm>
            <a:off x="609170" y="1305374"/>
            <a:ext cx="5061123" cy="3091815"/>
          </a:xfrm>
          <a:prstGeom prst="rect">
            <a:avLst/>
          </a:prstGeom>
          <a:noFill/>
          <a:ln w="9525">
            <a:noFill/>
          </a:ln>
        </p:spPr>
        <p:txBody>
          <a:bodyPr wrap="square" anchor="ctr" anchorCtr="0">
            <a:spAutoFit/>
          </a:bodyPr>
          <a:lstStyle/>
          <a:p>
            <a:pPr eaLnBrk="1" hangingPunct="1">
              <a:lnSpc>
                <a:spcPct val="150000"/>
              </a:lnSpc>
            </a:pPr>
            <a:r>
              <a:rPr lang="zh-CN" altLang="en-US" sz="2600" b="1" dirty="0">
                <a:latin typeface="Times New Roman" panose="02020603050405020304" pitchFamily="18" charset="0"/>
                <a:ea typeface="黑体" panose="02010609060101010101" charset="-122"/>
              </a:rPr>
              <a:t>        如图，用两支同样长的铅笔和两支同样长的签字笔能摆成一个平行四边形的形状吗？</a:t>
            </a:r>
            <a:endParaRPr lang="en-US" altLang="zh-CN" sz="2600" b="1" dirty="0">
              <a:latin typeface="Times New Roman" panose="02020603050405020304" pitchFamily="18" charset="0"/>
              <a:ea typeface="黑体" panose="02010609060101010101" charset="-122"/>
            </a:endParaRPr>
          </a:p>
          <a:p>
            <a:pPr eaLnBrk="1" hangingPunct="1">
              <a:lnSpc>
                <a:spcPct val="150000"/>
              </a:lnSpc>
            </a:pPr>
            <a:r>
              <a:rPr lang="en-US" altLang="zh-CN" sz="2600" b="1" dirty="0">
                <a:latin typeface="Times New Roman" panose="02020603050405020304" pitchFamily="18" charset="0"/>
                <a:ea typeface="黑体" panose="02010609060101010101" charset="-122"/>
              </a:rPr>
              <a:t>        </a:t>
            </a:r>
            <a:r>
              <a:rPr lang="zh-CN" altLang="en-US" sz="2600" b="1" dirty="0">
                <a:latin typeface="Times New Roman" panose="02020603050405020304" pitchFamily="18" charset="0"/>
                <a:ea typeface="黑体" panose="02010609060101010101" charset="-122"/>
              </a:rPr>
              <a:t>抽象出来就是：两组对边分别相等的四边形是平行四边形吗？</a:t>
            </a:r>
            <a:endParaRPr lang="zh-CN" altLang="en-US" sz="2600" b="1" dirty="0">
              <a:latin typeface="Times New Roman" panose="02020603050405020304" pitchFamily="18" charset="0"/>
              <a:ea typeface="黑体" panose="02010609060101010101" charset="-122"/>
            </a:endParaRPr>
          </a:p>
        </p:txBody>
      </p:sp>
      <p:pic>
        <p:nvPicPr>
          <p:cNvPr id="23556" name="图片 4"/>
          <p:cNvPicPr>
            <a:picLocks noChangeAspect="1"/>
          </p:cNvPicPr>
          <p:nvPr/>
        </p:nvPicPr>
        <p:blipFill>
          <a:blip r:embed="rId1">
            <a:clrChange>
              <a:clrFrom>
                <a:srgbClr val="FEF4E8"/>
              </a:clrFrom>
              <a:clrTo>
                <a:srgbClr val="FEF4E8">
                  <a:alpha val="0"/>
                </a:srgbClr>
              </a:clrTo>
            </a:clrChange>
          </a:blip>
          <a:stretch>
            <a:fillRect/>
          </a:stretch>
        </p:blipFill>
        <p:spPr>
          <a:xfrm>
            <a:off x="5487670" y="1427480"/>
            <a:ext cx="3260725" cy="1754188"/>
          </a:xfrm>
          <a:prstGeom prst="rect">
            <a:avLst/>
          </a:prstGeom>
          <a:noFill/>
          <a:ln w="9525">
            <a:noFill/>
          </a:ln>
        </p:spPr>
      </p:pic>
      <p:sp>
        <p:nvSpPr>
          <p:cNvPr id="6" name="TextBox 13"/>
          <p:cNvSpPr txBox="1"/>
          <p:nvPr/>
        </p:nvSpPr>
        <p:spPr>
          <a:xfrm>
            <a:off x="6195114" y="3583845"/>
            <a:ext cx="1989138" cy="560388"/>
          </a:xfrm>
          <a:prstGeom prst="rect">
            <a:avLst/>
          </a:prstGeom>
          <a:solidFill>
            <a:srgbClr val="3399FF"/>
          </a:solidFill>
        </p:spPr>
        <p:txBody>
          <a:bodyPr wrap="none">
            <a:spAutoFit/>
          </a:bodyPr>
          <a:lstStyle/>
          <a:p>
            <a:pPr marR="0" defTabSz="914400">
              <a:lnSpc>
                <a:spcPct val="120000"/>
              </a:lnSpc>
              <a:buClrTx/>
              <a:buSzTx/>
              <a:buFontTx/>
              <a:buNone/>
              <a:defRPr/>
            </a:pPr>
            <a:r>
              <a:rPr kumimoji="0" lang="zh-CN" altLang="en-US" sz="2800" b="1" kern="1200" cap="none" spc="0" normalizeH="0" baseline="0" noProof="0" dirty="0">
                <a:solidFill>
                  <a:schemeClr val="bg1"/>
                </a:solidFill>
                <a:latin typeface="+mj-lt"/>
                <a:ea typeface="黑体" panose="02010609060101010101" charset="-122"/>
                <a:cs typeface="+mn-cs"/>
              </a:rPr>
              <a:t>如何证明？</a:t>
            </a:r>
            <a:endParaRPr kumimoji="0" lang="zh-CN" altLang="en-US" sz="2800" b="1" kern="1200" cap="none" spc="0" normalizeH="0" baseline="0" noProof="0" dirty="0">
              <a:solidFill>
                <a:schemeClr val="bg1"/>
              </a:solidFill>
              <a:latin typeface="+mj-lt"/>
              <a:ea typeface="黑体" panose="02010609060101010101" charset="-122"/>
              <a:cs typeface="+mn-cs"/>
            </a:endParaRPr>
          </a:p>
        </p:txBody>
      </p:sp>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539552" y="343334"/>
            <a:ext cx="2520279" cy="6992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randombar(horizontal)">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39750" y="1646238"/>
            <a:ext cx="6192490" cy="3409950"/>
          </a:xfrm>
          <a:prstGeom prst="rect">
            <a:avLst/>
          </a:prstGeom>
          <a:noFill/>
          <a:ln w="9525">
            <a:noFill/>
          </a:ln>
        </p:spPr>
        <p:txBody>
          <a:bodyPr wrap="square">
            <a:spAutoFit/>
          </a:bodyPr>
          <a:lstStyle/>
          <a:p>
            <a:pPr>
              <a:lnSpc>
                <a:spcPct val="125000"/>
              </a:lnSpc>
              <a:spcBef>
                <a:spcPct val="20000"/>
              </a:spcBef>
            </a:pPr>
            <a:r>
              <a:rPr lang="zh-CN" altLang="en-US" sz="2600" b="1" dirty="0">
                <a:solidFill>
                  <a:srgbClr val="00B0F0"/>
                </a:solidFill>
              </a:rPr>
              <a:t>证明：</a:t>
            </a:r>
            <a:r>
              <a:rPr lang="zh-CN" altLang="en-US" sz="2600" b="1" dirty="0">
                <a:solidFill>
                  <a:srgbClr val="FF3399"/>
                </a:solidFill>
              </a:rPr>
              <a:t>连接</a:t>
            </a:r>
            <a:r>
              <a:rPr lang="en-US" altLang="zh-CN" sz="2600" b="1" i="1" dirty="0">
                <a:solidFill>
                  <a:srgbClr val="FF3399"/>
                </a:solidFill>
              </a:rPr>
              <a:t>AC</a:t>
            </a:r>
            <a:r>
              <a:rPr lang="en-US" altLang="zh-CN" sz="2600" b="1" dirty="0">
                <a:solidFill>
                  <a:srgbClr val="FF3399"/>
                </a:solidFill>
              </a:rPr>
              <a:t>.</a:t>
            </a:r>
            <a:endParaRPr lang="en-US" altLang="zh-CN" sz="2600" b="1" dirty="0">
              <a:solidFill>
                <a:srgbClr val="FF3399"/>
              </a:solidFill>
            </a:endParaRPr>
          </a:p>
          <a:p>
            <a:pPr>
              <a:lnSpc>
                <a:spcPct val="125000"/>
              </a:lnSpc>
              <a:spcBef>
                <a:spcPct val="20000"/>
              </a:spcBef>
            </a:pPr>
            <a:r>
              <a:rPr lang="zh-CN" altLang="en-US" sz="2600" b="1" dirty="0">
                <a:solidFill>
                  <a:srgbClr val="FF3399"/>
                </a:solidFill>
              </a:rPr>
              <a:t>因为 </a:t>
            </a:r>
            <a:r>
              <a:rPr lang="en-US" altLang="zh-CN" sz="2600" b="1" i="1" dirty="0">
                <a:solidFill>
                  <a:srgbClr val="FF3399"/>
                </a:solidFill>
              </a:rPr>
              <a:t>AB</a:t>
            </a:r>
            <a:r>
              <a:rPr lang="zh-CN" altLang="en-US" sz="2600" b="1" dirty="0">
                <a:solidFill>
                  <a:srgbClr val="FF3399"/>
                </a:solidFill>
              </a:rPr>
              <a:t> </a:t>
            </a:r>
            <a:r>
              <a:rPr lang="en-US" altLang="zh-CN" sz="2600" b="1" dirty="0">
                <a:solidFill>
                  <a:srgbClr val="FF3399"/>
                </a:solidFill>
              </a:rPr>
              <a:t>=</a:t>
            </a:r>
            <a:r>
              <a:rPr lang="zh-CN" altLang="en-US" sz="2600" b="1" dirty="0">
                <a:solidFill>
                  <a:srgbClr val="FF3399"/>
                </a:solidFill>
              </a:rPr>
              <a:t> </a:t>
            </a:r>
            <a:r>
              <a:rPr lang="en-US" altLang="zh-CN" sz="2600" b="1" i="1" dirty="0">
                <a:solidFill>
                  <a:srgbClr val="FF3399"/>
                </a:solidFill>
              </a:rPr>
              <a:t>CD</a:t>
            </a:r>
            <a:r>
              <a:rPr lang="zh-CN" altLang="en-US" sz="2600" b="1" dirty="0">
                <a:solidFill>
                  <a:srgbClr val="FF3399"/>
                </a:solidFill>
              </a:rPr>
              <a:t>，</a:t>
            </a:r>
            <a:r>
              <a:rPr lang="en-US" altLang="zh-CN" sz="2600" b="1" i="1" dirty="0">
                <a:solidFill>
                  <a:srgbClr val="FF3399"/>
                </a:solidFill>
              </a:rPr>
              <a:t>BC</a:t>
            </a:r>
            <a:r>
              <a:rPr lang="zh-CN" altLang="en-US" sz="2600" b="1" dirty="0">
                <a:solidFill>
                  <a:srgbClr val="FF3399"/>
                </a:solidFill>
              </a:rPr>
              <a:t> </a:t>
            </a:r>
            <a:r>
              <a:rPr lang="en-US" altLang="zh-CN" sz="2600" b="1" dirty="0">
                <a:solidFill>
                  <a:srgbClr val="FF3399"/>
                </a:solidFill>
              </a:rPr>
              <a:t>=</a:t>
            </a:r>
            <a:r>
              <a:rPr lang="zh-CN" altLang="en-US" sz="2600" b="1" dirty="0">
                <a:solidFill>
                  <a:srgbClr val="FF3399"/>
                </a:solidFill>
              </a:rPr>
              <a:t> </a:t>
            </a:r>
            <a:r>
              <a:rPr lang="en-US" altLang="zh-CN" sz="2600" b="1" i="1" dirty="0">
                <a:solidFill>
                  <a:srgbClr val="FF3399"/>
                </a:solidFill>
              </a:rPr>
              <a:t>DA</a:t>
            </a:r>
            <a:r>
              <a:rPr lang="zh-CN" altLang="en-US" sz="2600" b="1" dirty="0">
                <a:solidFill>
                  <a:srgbClr val="FF3399"/>
                </a:solidFill>
              </a:rPr>
              <a:t>，</a:t>
            </a:r>
            <a:r>
              <a:rPr lang="en-US" altLang="zh-CN" sz="2600" b="1" i="1" dirty="0">
                <a:solidFill>
                  <a:srgbClr val="FF3399"/>
                </a:solidFill>
              </a:rPr>
              <a:t>AC</a:t>
            </a:r>
            <a:r>
              <a:rPr lang="zh-CN" altLang="en-US" sz="2600" b="1" dirty="0">
                <a:solidFill>
                  <a:srgbClr val="FF3399"/>
                </a:solidFill>
              </a:rPr>
              <a:t> </a:t>
            </a:r>
            <a:r>
              <a:rPr lang="en-US" altLang="zh-CN" sz="2600" b="1" dirty="0">
                <a:solidFill>
                  <a:srgbClr val="FF3399"/>
                </a:solidFill>
              </a:rPr>
              <a:t>=</a:t>
            </a:r>
            <a:r>
              <a:rPr lang="zh-CN" altLang="en-US" sz="2600" b="1" dirty="0">
                <a:solidFill>
                  <a:srgbClr val="FF3399"/>
                </a:solidFill>
              </a:rPr>
              <a:t> </a:t>
            </a:r>
            <a:r>
              <a:rPr lang="en-US" altLang="zh-CN" sz="2600" b="1" i="1" dirty="0">
                <a:solidFill>
                  <a:srgbClr val="FF3399"/>
                </a:solidFill>
              </a:rPr>
              <a:t>CA</a:t>
            </a:r>
            <a:r>
              <a:rPr lang="zh-CN" altLang="en-US" sz="2600" b="1" dirty="0">
                <a:solidFill>
                  <a:srgbClr val="FF3399"/>
                </a:solidFill>
              </a:rPr>
              <a:t>，</a:t>
            </a:r>
            <a:endParaRPr lang="zh-CN" altLang="en-US" sz="2600" b="1" dirty="0">
              <a:solidFill>
                <a:srgbClr val="FF3399"/>
              </a:solidFill>
            </a:endParaRPr>
          </a:p>
          <a:p>
            <a:pPr>
              <a:lnSpc>
                <a:spcPct val="125000"/>
              </a:lnSpc>
              <a:spcBef>
                <a:spcPct val="20000"/>
              </a:spcBef>
            </a:pPr>
            <a:r>
              <a:rPr lang="zh-CN" altLang="en-US" sz="2600" b="1" dirty="0">
                <a:solidFill>
                  <a:srgbClr val="FF3399"/>
                </a:solidFill>
              </a:rPr>
              <a:t>所以</a:t>
            </a:r>
            <a:r>
              <a:rPr lang="en-US" altLang="zh-CN" sz="2600" b="1" dirty="0">
                <a:solidFill>
                  <a:srgbClr val="FF3399"/>
                </a:solidFill>
              </a:rPr>
              <a:t>△</a:t>
            </a:r>
            <a:r>
              <a:rPr lang="en-US" altLang="zh-CN" sz="2600" b="1" i="1" dirty="0">
                <a:solidFill>
                  <a:srgbClr val="FF3399"/>
                </a:solidFill>
              </a:rPr>
              <a:t>ABC</a:t>
            </a:r>
            <a:r>
              <a:rPr lang="en-US" altLang="zh-CN" sz="2600" b="1" dirty="0">
                <a:solidFill>
                  <a:srgbClr val="FF3399"/>
                </a:solidFill>
                <a:latin typeface="楷体" panose="02010609060101010101" pitchFamily="49" charset="-122"/>
              </a:rPr>
              <a:t>≌</a:t>
            </a:r>
            <a:r>
              <a:rPr lang="en-US" altLang="zh-CN" sz="2600" b="1" dirty="0">
                <a:solidFill>
                  <a:srgbClr val="FF3399"/>
                </a:solidFill>
              </a:rPr>
              <a:t>△</a:t>
            </a:r>
            <a:r>
              <a:rPr lang="en-US" altLang="zh-CN" sz="2600" b="1" i="1" dirty="0">
                <a:solidFill>
                  <a:srgbClr val="FF3399"/>
                </a:solidFill>
              </a:rPr>
              <a:t>CDA</a:t>
            </a:r>
            <a:r>
              <a:rPr lang="zh-CN" altLang="en-US" sz="2600" b="1" dirty="0">
                <a:solidFill>
                  <a:srgbClr val="FF3399"/>
                </a:solidFill>
              </a:rPr>
              <a:t>（边边边），</a:t>
            </a:r>
            <a:endParaRPr lang="zh-CN" altLang="en-US" sz="2600" b="1" dirty="0">
              <a:solidFill>
                <a:srgbClr val="FF3399"/>
              </a:solidFill>
            </a:endParaRPr>
          </a:p>
          <a:p>
            <a:pPr>
              <a:lnSpc>
                <a:spcPct val="125000"/>
              </a:lnSpc>
              <a:spcBef>
                <a:spcPct val="20000"/>
              </a:spcBef>
            </a:pPr>
            <a:r>
              <a:rPr lang="zh-CN" altLang="en-US" sz="2600" b="1" dirty="0">
                <a:solidFill>
                  <a:srgbClr val="FF3399"/>
                </a:solidFill>
              </a:rPr>
              <a:t>从而∠</a:t>
            </a:r>
            <a:r>
              <a:rPr lang="en-US" altLang="zh-CN" sz="2600" b="1" dirty="0">
                <a:solidFill>
                  <a:srgbClr val="FF3399"/>
                </a:solidFill>
              </a:rPr>
              <a:t>1</a:t>
            </a:r>
            <a:r>
              <a:rPr lang="zh-CN" altLang="en-US" sz="2600" b="1" dirty="0">
                <a:solidFill>
                  <a:srgbClr val="FF3399"/>
                </a:solidFill>
              </a:rPr>
              <a:t> </a:t>
            </a:r>
            <a:r>
              <a:rPr lang="en-US" altLang="zh-CN" sz="2600" b="1" dirty="0">
                <a:solidFill>
                  <a:srgbClr val="FF3399"/>
                </a:solidFill>
              </a:rPr>
              <a:t>=</a:t>
            </a:r>
            <a:r>
              <a:rPr lang="zh-CN" altLang="en-US" sz="2600" b="1" dirty="0">
                <a:solidFill>
                  <a:srgbClr val="FF3399"/>
                </a:solidFill>
              </a:rPr>
              <a:t>∠</a:t>
            </a:r>
            <a:r>
              <a:rPr lang="en-US" altLang="zh-CN" sz="2600" b="1" dirty="0">
                <a:solidFill>
                  <a:srgbClr val="FF3399"/>
                </a:solidFill>
              </a:rPr>
              <a:t>2</a:t>
            </a:r>
            <a:r>
              <a:rPr lang="zh-CN" sz="2600" b="1" dirty="0">
                <a:solidFill>
                  <a:srgbClr val="FF3399"/>
                </a:solidFill>
              </a:rPr>
              <a:t>，于是</a:t>
            </a:r>
            <a:r>
              <a:rPr lang="zh-CN" altLang="en-US" sz="2600" b="1" dirty="0">
                <a:solidFill>
                  <a:srgbClr val="FF3399"/>
                </a:solidFill>
              </a:rPr>
              <a:t> </a:t>
            </a:r>
            <a:r>
              <a:rPr lang="en-US" altLang="zh-CN" sz="2600" b="1" i="1" dirty="0">
                <a:solidFill>
                  <a:srgbClr val="FF3399"/>
                </a:solidFill>
              </a:rPr>
              <a:t>AD</a:t>
            </a:r>
            <a:r>
              <a:rPr lang="en-US" altLang="zh-CN" sz="2600" b="1" i="1">
                <a:solidFill>
                  <a:srgbClr val="FF3399"/>
                </a:solidFill>
                <a:sym typeface="+mn-ea"/>
              </a:rPr>
              <a:t> // </a:t>
            </a:r>
            <a:r>
              <a:rPr lang="en-US" altLang="zh-CN" sz="2600" b="1" i="1" dirty="0">
                <a:solidFill>
                  <a:srgbClr val="FF3399"/>
                </a:solidFill>
              </a:rPr>
              <a:t>BC</a:t>
            </a:r>
            <a:r>
              <a:rPr lang="en-US" altLang="zh-CN" sz="2600" b="1" dirty="0">
                <a:solidFill>
                  <a:srgbClr val="FF3399"/>
                </a:solidFill>
              </a:rPr>
              <a:t>.</a:t>
            </a:r>
            <a:endParaRPr lang="zh-CN" altLang="en-US" sz="2600" b="1" dirty="0">
              <a:solidFill>
                <a:srgbClr val="FF3399"/>
              </a:solidFill>
            </a:endParaRPr>
          </a:p>
          <a:p>
            <a:pPr>
              <a:lnSpc>
                <a:spcPct val="125000"/>
              </a:lnSpc>
              <a:spcBef>
                <a:spcPct val="20000"/>
              </a:spcBef>
            </a:pPr>
            <a:r>
              <a:rPr lang="zh-CN" altLang="en-US" sz="2600" b="1" dirty="0">
                <a:solidFill>
                  <a:srgbClr val="FF3399"/>
                </a:solidFill>
              </a:rPr>
              <a:t>根据</a:t>
            </a:r>
            <a:r>
              <a:rPr lang="zh-CN" altLang="en-US" sz="2600" b="1" dirty="0">
                <a:solidFill>
                  <a:srgbClr val="FF3399"/>
                </a:solidFill>
                <a:sym typeface="+mn-ea"/>
              </a:rPr>
              <a:t>平行四边形的判定定理</a:t>
            </a:r>
            <a:r>
              <a:rPr lang="en-US" altLang="zh-CN" sz="2600" b="1" dirty="0">
                <a:solidFill>
                  <a:srgbClr val="FF3399"/>
                </a:solidFill>
                <a:sym typeface="+mn-ea"/>
              </a:rPr>
              <a:t>1</a:t>
            </a:r>
            <a:r>
              <a:rPr lang="zh-CN" altLang="en-US" sz="2600" b="1" dirty="0">
                <a:solidFill>
                  <a:srgbClr val="FF3399"/>
                </a:solidFill>
              </a:rPr>
              <a:t>得，</a:t>
            </a:r>
            <a:r>
              <a:rPr lang="zh-CN" altLang="en-US" sz="2600" b="1" dirty="0">
                <a:solidFill>
                  <a:srgbClr val="FF3399"/>
                </a:solidFill>
              </a:rPr>
              <a:t>四边形 </a:t>
            </a:r>
            <a:r>
              <a:rPr lang="en-US" altLang="zh-CN" sz="2600" b="1" i="1" dirty="0">
                <a:solidFill>
                  <a:srgbClr val="FF3399"/>
                </a:solidFill>
              </a:rPr>
              <a:t>ABCD</a:t>
            </a:r>
            <a:r>
              <a:rPr lang="en-US" altLang="zh-CN" sz="2600" b="1" dirty="0">
                <a:solidFill>
                  <a:srgbClr val="FF3399"/>
                </a:solidFill>
              </a:rPr>
              <a:t> </a:t>
            </a:r>
            <a:r>
              <a:rPr lang="zh-CN" altLang="en-US" sz="2600" b="1" dirty="0">
                <a:solidFill>
                  <a:srgbClr val="FF3399"/>
                </a:solidFill>
              </a:rPr>
              <a:t>是平行四边形</a:t>
            </a:r>
            <a:r>
              <a:rPr lang="en-US" altLang="zh-CN" sz="2600" b="1" dirty="0">
                <a:solidFill>
                  <a:srgbClr val="FF3399"/>
                </a:solidFill>
              </a:rPr>
              <a:t>.</a:t>
            </a:r>
            <a:endParaRPr lang="zh-CN" altLang="en-US" sz="2600" b="1" dirty="0">
              <a:solidFill>
                <a:srgbClr val="FF3399"/>
              </a:solidFill>
            </a:endParaRPr>
          </a:p>
        </p:txBody>
      </p:sp>
      <p:sp>
        <p:nvSpPr>
          <p:cNvPr id="4" name="Text Box 4"/>
          <p:cNvSpPr txBox="1">
            <a:spLocks noChangeArrowheads="1"/>
          </p:cNvSpPr>
          <p:nvPr/>
        </p:nvSpPr>
        <p:spPr bwMode="auto">
          <a:xfrm>
            <a:off x="539750" y="627063"/>
            <a:ext cx="7924800" cy="492443"/>
          </a:xfrm>
          <a:prstGeom prst="rect">
            <a:avLst/>
          </a:prstGeom>
          <a:noFill/>
          <a:ln>
            <a:noFill/>
          </a:ln>
        </p:spPr>
        <p:txBody>
          <a:bodyPr>
            <a:spAutoFit/>
          </a:bodyPr>
          <a:lstStyle>
            <a:lvl1pPr>
              <a:spcBef>
                <a:spcPct val="20000"/>
              </a:spcBef>
              <a:buChar char="•"/>
              <a:defRPr sz="3200">
                <a:solidFill>
                  <a:schemeClr val="tx1"/>
                </a:solidFill>
                <a:latin typeface="Comic Sans MS" panose="030F0702030302020204" pitchFamily="66" charset="0"/>
                <a:ea typeface="宋体" panose="02010600030101010101" pitchFamily="2" charset="-122"/>
              </a:defRPr>
            </a:lvl1pPr>
            <a:lvl2pPr marL="742950" indent="-285750">
              <a:spcBef>
                <a:spcPct val="20000"/>
              </a:spcBef>
              <a:buChar char="–"/>
              <a:defRPr sz="2800">
                <a:solidFill>
                  <a:schemeClr val="tx1"/>
                </a:solidFill>
                <a:latin typeface="Comic Sans MS" panose="030F0702030302020204" pitchFamily="66" charset="0"/>
                <a:ea typeface="宋体" panose="02010600030101010101" pitchFamily="2" charset="-122"/>
              </a:defRPr>
            </a:lvl2pPr>
            <a:lvl3pPr marL="1143000" indent="-228600">
              <a:spcBef>
                <a:spcPct val="20000"/>
              </a:spcBef>
              <a:buChar char="•"/>
              <a:defRPr sz="2400">
                <a:solidFill>
                  <a:schemeClr val="tx1"/>
                </a:solidFill>
                <a:latin typeface="Comic Sans MS" panose="030F0702030302020204" pitchFamily="66" charset="0"/>
                <a:ea typeface="宋体" panose="02010600030101010101" pitchFamily="2" charset="-122"/>
              </a:defRPr>
            </a:lvl3pPr>
            <a:lvl4pPr marL="1600200" indent="-228600">
              <a:spcBef>
                <a:spcPct val="20000"/>
              </a:spcBef>
              <a:buChar char="–"/>
              <a:defRPr sz="2000">
                <a:solidFill>
                  <a:schemeClr val="tx1"/>
                </a:solidFill>
                <a:latin typeface="Comic Sans MS" panose="030F0702030302020204" pitchFamily="66" charset="0"/>
                <a:ea typeface="宋体" panose="02010600030101010101" pitchFamily="2" charset="-122"/>
              </a:defRPr>
            </a:lvl4pPr>
            <a:lvl5pPr marL="2057400" indent="-228600">
              <a:spcBef>
                <a:spcPct val="20000"/>
              </a:spcBef>
              <a:buChar char="»"/>
              <a:defRPr sz="2000">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600" b="1" i="0" u="none" strike="noStrike" kern="1200" cap="none" spc="0" normalizeH="0" baseline="0" noProof="0" dirty="0">
                <a:ln>
                  <a:noFill/>
                </a:ln>
                <a:solidFill>
                  <a:srgbClr val="000000"/>
                </a:solidFill>
                <a:effectLst/>
                <a:uLnTx/>
                <a:uFillTx/>
                <a:latin typeface="+mn-lt"/>
                <a:ea typeface="黑体" panose="02010609060101010101" charset="-122"/>
                <a:cs typeface="+mn-cs"/>
              </a:rPr>
              <a:t>已知：如图，在四边形 </a:t>
            </a:r>
            <a:r>
              <a:rPr kumimoji="1" lang="en-US" altLang="zh-CN" sz="2600" b="1" i="1" u="none" strike="noStrike" kern="1200" cap="none" spc="0" normalizeH="0" baseline="0" noProof="0" dirty="0">
                <a:ln>
                  <a:noFill/>
                </a:ln>
                <a:solidFill>
                  <a:srgbClr val="000000"/>
                </a:solidFill>
                <a:effectLst/>
                <a:uLnTx/>
                <a:uFillTx/>
                <a:latin typeface="+mn-lt"/>
                <a:ea typeface="黑体" panose="02010609060101010101" charset="-122"/>
                <a:cs typeface="+mn-cs"/>
              </a:rPr>
              <a:t>ABCD </a:t>
            </a:r>
            <a:r>
              <a:rPr kumimoji="1" lang="zh-CN" altLang="en-US" sz="2600" b="1" i="0" u="none" strike="noStrike" kern="1200" cap="none" spc="0" normalizeH="0" baseline="0" noProof="0" dirty="0">
                <a:ln>
                  <a:noFill/>
                </a:ln>
                <a:solidFill>
                  <a:srgbClr val="000000"/>
                </a:solidFill>
                <a:effectLst/>
                <a:uLnTx/>
                <a:uFillTx/>
                <a:latin typeface="+mn-lt"/>
                <a:ea typeface="黑体" panose="02010609060101010101" charset="-122"/>
                <a:cs typeface="+mn-cs"/>
              </a:rPr>
              <a:t>中，</a:t>
            </a:r>
            <a:r>
              <a:rPr kumimoji="1" lang="en-US" altLang="zh-CN" sz="2600" b="1" i="1" u="none" strike="noStrike" kern="1200" cap="none" spc="0" normalizeH="0" baseline="0" noProof="0" dirty="0">
                <a:ln>
                  <a:noFill/>
                </a:ln>
                <a:solidFill>
                  <a:srgbClr val="000000"/>
                </a:solidFill>
                <a:effectLst/>
                <a:uLnTx/>
                <a:uFillTx/>
                <a:latin typeface="+mn-lt"/>
                <a:ea typeface="黑体" panose="02010609060101010101" charset="-122"/>
                <a:cs typeface="+mn-cs"/>
              </a:rPr>
              <a:t>AB</a:t>
            </a:r>
            <a:r>
              <a:rPr kumimoji="1" lang="en-US" altLang="zh-CN" sz="2600" b="1" i="0" u="none" strike="noStrike" kern="1200" cap="none" spc="0" normalizeH="0" baseline="0" noProof="0" dirty="0">
                <a:ln>
                  <a:noFill/>
                </a:ln>
                <a:solidFill>
                  <a:srgbClr val="000000"/>
                </a:solidFill>
                <a:effectLst/>
                <a:uLnTx/>
                <a:uFillTx/>
                <a:latin typeface="+mn-lt"/>
                <a:ea typeface="黑体" panose="02010609060101010101" charset="-122"/>
                <a:cs typeface="+mn-cs"/>
              </a:rPr>
              <a:t>=</a:t>
            </a:r>
            <a:r>
              <a:rPr kumimoji="1" lang="en-US" altLang="zh-CN" sz="2600" b="1" i="1" u="none" strike="noStrike" kern="1200" cap="none" spc="0" normalizeH="0" baseline="0" noProof="0" dirty="0">
                <a:ln>
                  <a:noFill/>
                </a:ln>
                <a:solidFill>
                  <a:srgbClr val="000000"/>
                </a:solidFill>
                <a:effectLst/>
                <a:uLnTx/>
                <a:uFillTx/>
                <a:latin typeface="+mn-lt"/>
                <a:ea typeface="黑体" panose="02010609060101010101" charset="-122"/>
                <a:cs typeface="+mn-cs"/>
              </a:rPr>
              <a:t>DC</a:t>
            </a:r>
            <a:r>
              <a:rPr kumimoji="1" lang="zh-CN" altLang="en-US" sz="2600" b="1" i="0" u="none" strike="noStrike" kern="1200" cap="none" spc="0" normalizeH="0" baseline="0" noProof="0" dirty="0">
                <a:ln>
                  <a:noFill/>
                </a:ln>
                <a:solidFill>
                  <a:srgbClr val="000000"/>
                </a:solidFill>
                <a:effectLst/>
                <a:uLnTx/>
                <a:uFillTx/>
                <a:latin typeface="+mn-lt"/>
                <a:ea typeface="黑体" panose="02010609060101010101" charset="-122"/>
                <a:cs typeface="+mn-cs"/>
              </a:rPr>
              <a:t>，</a:t>
            </a:r>
            <a:r>
              <a:rPr kumimoji="1" lang="en-US" altLang="zh-CN" sz="2600" b="1" i="1" u="none" strike="noStrike" kern="1200" cap="none" spc="0" normalizeH="0" baseline="0" noProof="0" dirty="0">
                <a:ln>
                  <a:noFill/>
                </a:ln>
                <a:solidFill>
                  <a:srgbClr val="000000"/>
                </a:solidFill>
                <a:effectLst/>
                <a:uLnTx/>
                <a:uFillTx/>
                <a:latin typeface="+mn-lt"/>
                <a:ea typeface="黑体" panose="02010609060101010101" charset="-122"/>
                <a:cs typeface="+mn-cs"/>
              </a:rPr>
              <a:t>AD</a:t>
            </a:r>
            <a:r>
              <a:rPr kumimoji="1" lang="en-US" altLang="zh-CN" sz="2600" b="1" i="0" u="none" strike="noStrike" kern="1200" cap="none" spc="0" normalizeH="0" baseline="0" noProof="0" dirty="0">
                <a:ln>
                  <a:noFill/>
                </a:ln>
                <a:solidFill>
                  <a:srgbClr val="000000"/>
                </a:solidFill>
                <a:effectLst/>
                <a:uLnTx/>
                <a:uFillTx/>
                <a:latin typeface="+mn-lt"/>
                <a:ea typeface="黑体" panose="02010609060101010101" charset="-122"/>
                <a:cs typeface="+mn-cs"/>
              </a:rPr>
              <a:t>=</a:t>
            </a:r>
            <a:r>
              <a:rPr kumimoji="1" lang="en-US" altLang="zh-CN" sz="2600" b="1" i="1" u="none" strike="noStrike" kern="1200" cap="none" spc="0" normalizeH="0" baseline="0" noProof="0" dirty="0">
                <a:ln>
                  <a:noFill/>
                </a:ln>
                <a:solidFill>
                  <a:srgbClr val="000000"/>
                </a:solidFill>
                <a:effectLst/>
                <a:uLnTx/>
                <a:uFillTx/>
                <a:latin typeface="+mn-lt"/>
                <a:ea typeface="黑体" panose="02010609060101010101" charset="-122"/>
                <a:cs typeface="+mn-cs"/>
              </a:rPr>
              <a:t>BC</a:t>
            </a:r>
            <a:r>
              <a:rPr kumimoji="1" lang="en-US" altLang="zh-CN" sz="2600" b="1" i="0" u="none" strike="noStrike" kern="1200" cap="none" spc="0" normalizeH="0" baseline="0" noProof="0" dirty="0">
                <a:ln>
                  <a:noFill/>
                </a:ln>
                <a:solidFill>
                  <a:srgbClr val="000000"/>
                </a:solidFill>
                <a:effectLst/>
                <a:uLnTx/>
                <a:uFillTx/>
                <a:latin typeface="+mn-lt"/>
                <a:ea typeface="黑体" panose="02010609060101010101" charset="-122"/>
                <a:cs typeface="+mn-cs"/>
              </a:rPr>
              <a:t>.</a:t>
            </a:r>
            <a:endParaRPr kumimoji="1" lang="en-US" altLang="zh-CN" sz="2600" b="1" i="0" u="none" strike="noStrike" kern="1200" cap="none" spc="0" normalizeH="0" baseline="0" noProof="0" dirty="0">
              <a:ln>
                <a:noFill/>
              </a:ln>
              <a:solidFill>
                <a:srgbClr val="000000"/>
              </a:solidFill>
              <a:effectLst/>
              <a:uLnTx/>
              <a:uFillTx/>
              <a:latin typeface="+mn-lt"/>
              <a:ea typeface="黑体" panose="02010609060101010101" charset="-122"/>
              <a:cs typeface="+mn-cs"/>
            </a:endParaRPr>
          </a:p>
        </p:txBody>
      </p:sp>
      <p:sp>
        <p:nvSpPr>
          <p:cNvPr id="5" name="Text Box 5"/>
          <p:cNvSpPr txBox="1">
            <a:spLocks noChangeArrowheads="1"/>
          </p:cNvSpPr>
          <p:nvPr/>
        </p:nvSpPr>
        <p:spPr bwMode="auto">
          <a:xfrm>
            <a:off x="539750" y="1215211"/>
            <a:ext cx="5544418" cy="492443"/>
          </a:xfrm>
          <a:prstGeom prst="rect">
            <a:avLst/>
          </a:prstGeom>
          <a:noFill/>
          <a:ln>
            <a:noFill/>
          </a:ln>
        </p:spPr>
        <p:txBody>
          <a:bodyPr wrap="square">
            <a:spAutoFit/>
          </a:bodyPr>
          <a:lstStyle>
            <a:lvl1pPr>
              <a:spcBef>
                <a:spcPct val="20000"/>
              </a:spcBef>
              <a:buChar char="•"/>
              <a:defRPr sz="3200">
                <a:solidFill>
                  <a:schemeClr val="tx1"/>
                </a:solidFill>
                <a:latin typeface="Comic Sans MS" panose="030F0702030302020204" pitchFamily="66" charset="0"/>
                <a:ea typeface="宋体" panose="02010600030101010101" pitchFamily="2" charset="-122"/>
              </a:defRPr>
            </a:lvl1pPr>
            <a:lvl2pPr marL="742950" indent="-285750">
              <a:spcBef>
                <a:spcPct val="20000"/>
              </a:spcBef>
              <a:buChar char="–"/>
              <a:defRPr sz="2800">
                <a:solidFill>
                  <a:schemeClr val="tx1"/>
                </a:solidFill>
                <a:latin typeface="Comic Sans MS" panose="030F0702030302020204" pitchFamily="66" charset="0"/>
                <a:ea typeface="宋体" panose="02010600030101010101" pitchFamily="2" charset="-122"/>
              </a:defRPr>
            </a:lvl2pPr>
            <a:lvl3pPr marL="1143000" indent="-228600">
              <a:spcBef>
                <a:spcPct val="20000"/>
              </a:spcBef>
              <a:buChar char="•"/>
              <a:defRPr sz="2400">
                <a:solidFill>
                  <a:schemeClr val="tx1"/>
                </a:solidFill>
                <a:latin typeface="Comic Sans MS" panose="030F0702030302020204" pitchFamily="66" charset="0"/>
                <a:ea typeface="宋体" panose="02010600030101010101" pitchFamily="2" charset="-122"/>
              </a:defRPr>
            </a:lvl3pPr>
            <a:lvl4pPr marL="1600200" indent="-228600">
              <a:spcBef>
                <a:spcPct val="20000"/>
              </a:spcBef>
              <a:buChar char="–"/>
              <a:defRPr sz="2000">
                <a:solidFill>
                  <a:schemeClr val="tx1"/>
                </a:solidFill>
                <a:latin typeface="Comic Sans MS" panose="030F0702030302020204" pitchFamily="66" charset="0"/>
                <a:ea typeface="宋体" panose="02010600030101010101" pitchFamily="2" charset="-122"/>
              </a:defRPr>
            </a:lvl4pPr>
            <a:lvl5pPr marL="2057400" indent="-228600">
              <a:spcBef>
                <a:spcPct val="20000"/>
              </a:spcBef>
              <a:buChar char="»"/>
              <a:defRPr sz="2000">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600" b="1" i="0" u="none" strike="noStrike" kern="1200" cap="none" spc="0" normalizeH="0" baseline="0" noProof="0" dirty="0">
                <a:ln>
                  <a:noFill/>
                </a:ln>
                <a:solidFill>
                  <a:srgbClr val="000000"/>
                </a:solidFill>
                <a:effectLst/>
                <a:uLnTx/>
                <a:uFillTx/>
                <a:latin typeface="+mn-lt"/>
                <a:ea typeface="黑体" panose="02010609060101010101" charset="-122"/>
                <a:cs typeface="+mn-cs"/>
              </a:rPr>
              <a:t>求证：四边形 </a:t>
            </a:r>
            <a:r>
              <a:rPr kumimoji="1" lang="en-US" altLang="zh-CN" sz="2600" b="1" i="1" u="none" strike="noStrike" kern="1200" cap="none" spc="0" normalizeH="0" baseline="0" noProof="0" dirty="0">
                <a:ln>
                  <a:noFill/>
                </a:ln>
                <a:solidFill>
                  <a:srgbClr val="000000"/>
                </a:solidFill>
                <a:effectLst/>
                <a:uLnTx/>
                <a:uFillTx/>
                <a:latin typeface="+mn-lt"/>
                <a:ea typeface="黑体" panose="02010609060101010101" charset="-122"/>
                <a:cs typeface="+mn-cs"/>
              </a:rPr>
              <a:t>ABCD </a:t>
            </a:r>
            <a:r>
              <a:rPr kumimoji="1" lang="zh-CN" altLang="en-US" sz="2600" b="1" i="0" u="none" strike="noStrike" kern="1200" cap="none" spc="0" normalizeH="0" baseline="0" noProof="0" dirty="0">
                <a:ln>
                  <a:noFill/>
                </a:ln>
                <a:solidFill>
                  <a:srgbClr val="000000"/>
                </a:solidFill>
                <a:effectLst/>
                <a:uLnTx/>
                <a:uFillTx/>
                <a:latin typeface="+mn-lt"/>
                <a:ea typeface="黑体" panose="02010609060101010101" charset="-122"/>
                <a:cs typeface="+mn-cs"/>
              </a:rPr>
              <a:t>是平行四边形</a:t>
            </a:r>
            <a:r>
              <a:rPr kumimoji="1" lang="en-US" altLang="zh-CN" sz="2600" b="1" i="0" u="none" strike="noStrike" kern="1200" cap="none" spc="0" normalizeH="0" baseline="0" noProof="0" dirty="0">
                <a:ln>
                  <a:noFill/>
                </a:ln>
                <a:solidFill>
                  <a:srgbClr val="000000"/>
                </a:solidFill>
                <a:effectLst/>
                <a:uLnTx/>
                <a:uFillTx/>
                <a:latin typeface="+mn-lt"/>
                <a:ea typeface="黑体" panose="02010609060101010101" charset="-122"/>
                <a:cs typeface="+mn-cs"/>
              </a:rPr>
              <a:t>.</a:t>
            </a:r>
            <a:endParaRPr kumimoji="1" lang="en-US" altLang="zh-CN" sz="2600" b="1" i="0" u="none" strike="noStrike" kern="1200" cap="none" spc="0" normalizeH="0" baseline="0" noProof="0" dirty="0">
              <a:ln>
                <a:noFill/>
              </a:ln>
              <a:solidFill>
                <a:srgbClr val="000000"/>
              </a:solidFill>
              <a:effectLst/>
              <a:uLnTx/>
              <a:uFillTx/>
              <a:latin typeface="+mn-lt"/>
              <a:ea typeface="黑体" panose="02010609060101010101" charset="-122"/>
              <a:cs typeface="+mn-cs"/>
            </a:endParaRPr>
          </a:p>
        </p:txBody>
      </p:sp>
      <p:pic>
        <p:nvPicPr>
          <p:cNvPr id="24581" name="图片 5"/>
          <p:cNvPicPr>
            <a:picLocks noChangeAspect="1"/>
          </p:cNvPicPr>
          <p:nvPr/>
        </p:nvPicPr>
        <p:blipFill>
          <a:blip r:embed="rId1">
            <a:clrChange>
              <a:clrFrom>
                <a:srgbClr val="FFFFFF"/>
              </a:clrFrom>
              <a:clrTo>
                <a:srgbClr val="FFFFFF">
                  <a:alpha val="0"/>
                </a:srgbClr>
              </a:clrTo>
            </a:clrChange>
          </a:blip>
          <a:stretch>
            <a:fillRect/>
          </a:stretch>
        </p:blipFill>
        <p:spPr>
          <a:xfrm>
            <a:off x="5771331" y="1736725"/>
            <a:ext cx="2905125" cy="16700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9"/>
          <p:cNvSpPr>
            <a:spLocks noRot="1"/>
          </p:cNvSpPr>
          <p:nvPr/>
        </p:nvSpPr>
        <p:spPr>
          <a:xfrm>
            <a:off x="292735" y="546735"/>
            <a:ext cx="4424045" cy="737235"/>
          </a:xfrm>
          <a:prstGeom prst="rect">
            <a:avLst/>
          </a:prstGeom>
          <a:noFill/>
          <a:ln w="9525">
            <a:noFill/>
          </a:ln>
        </p:spPr>
        <p:txBody>
          <a:bodyPr wrap="square" anchor="ctr" anchorCtr="0">
            <a:spAutoFit/>
          </a:bodyPr>
          <a:lstStyle/>
          <a:p>
            <a:pPr eaLnBrk="1" hangingPunct="1">
              <a:lnSpc>
                <a:spcPct val="150000"/>
              </a:lnSpc>
            </a:pPr>
            <a:r>
              <a:rPr lang="zh-CN" altLang="en-US" sz="2800" b="1" dirty="0">
                <a:latin typeface="Times New Roman" panose="02020603050405020304" pitchFamily="18" charset="0"/>
                <a:ea typeface="黑体" panose="02010609060101010101" charset="-122"/>
              </a:rPr>
              <a:t>平行四边形的判定定理 </a:t>
            </a:r>
            <a:r>
              <a:rPr lang="en-US" altLang="zh-CN" sz="2800" b="1" dirty="0">
                <a:latin typeface="Times New Roman" panose="02020603050405020304" pitchFamily="18" charset="0"/>
                <a:ea typeface="黑体" panose="02010609060101010101" charset="-122"/>
              </a:rPr>
              <a:t>2</a:t>
            </a:r>
            <a:r>
              <a:rPr lang="zh-CN" altLang="en-US" sz="2800" b="1" dirty="0">
                <a:latin typeface="Times New Roman" panose="02020603050405020304" pitchFamily="18" charset="0"/>
                <a:ea typeface="黑体" panose="02010609060101010101" charset="-122"/>
              </a:rPr>
              <a:t>：</a:t>
            </a:r>
            <a:endParaRPr lang="zh-CN" altLang="en-US" sz="2800" b="1" dirty="0">
              <a:latin typeface="Times New Roman" panose="02020603050405020304" pitchFamily="18" charset="0"/>
              <a:ea typeface="黑体" panose="02010609060101010101" charset="-122"/>
            </a:endParaRPr>
          </a:p>
        </p:txBody>
      </p:sp>
      <p:sp>
        <p:nvSpPr>
          <p:cNvPr id="3" name="矩形: 圆角 2"/>
          <p:cNvSpPr/>
          <p:nvPr/>
        </p:nvSpPr>
        <p:spPr>
          <a:xfrm>
            <a:off x="669925" y="1276350"/>
            <a:ext cx="4378325" cy="1176338"/>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lt"/>
                <a:ea typeface="黑体" panose="02010609060101010101" charset="-122"/>
                <a:cs typeface="+mn-cs"/>
              </a:rPr>
              <a:t>两组对边分别相等的四边形是平行四边形</a:t>
            </a:r>
            <a:r>
              <a:rPr kumimoji="0" lang="en-US" altLang="zh-CN" sz="2800" b="1" i="0" u="none" strike="noStrike" kern="1200" cap="none" spc="0" normalizeH="0" baseline="0" noProof="0" dirty="0">
                <a:ln>
                  <a:noFill/>
                </a:ln>
                <a:solidFill>
                  <a:srgbClr val="FF0000"/>
                </a:solidFill>
                <a:effectLst/>
                <a:uLnTx/>
                <a:uFillTx/>
                <a:latin typeface="+mn-lt"/>
                <a:ea typeface="黑体" panose="02010609060101010101" charset="-122"/>
                <a:cs typeface="+mn-cs"/>
              </a:rPr>
              <a:t>.</a:t>
            </a:r>
            <a:endParaRPr kumimoji="0" lang="en-US" altLang="zh-CN" sz="2800" b="1" i="0" u="none" strike="noStrike" kern="1200" cap="none" spc="0" normalizeH="0" baseline="0" noProof="0" dirty="0">
              <a:ln>
                <a:noFill/>
              </a:ln>
              <a:solidFill>
                <a:srgbClr val="FF0000"/>
              </a:solidFill>
              <a:effectLst/>
              <a:uLnTx/>
              <a:uFillTx/>
              <a:latin typeface="+mn-lt"/>
              <a:ea typeface="黑体" panose="02010609060101010101" charset="-122"/>
              <a:cs typeface="+mn-cs"/>
            </a:endParaRPr>
          </a:p>
        </p:txBody>
      </p:sp>
      <p:pic>
        <p:nvPicPr>
          <p:cNvPr id="25604" name="图片 3"/>
          <p:cNvPicPr>
            <a:picLocks noChangeAspect="1"/>
          </p:cNvPicPr>
          <p:nvPr/>
        </p:nvPicPr>
        <p:blipFill>
          <a:blip r:embed="rId1"/>
          <a:stretch>
            <a:fillRect/>
          </a:stretch>
        </p:blipFill>
        <p:spPr>
          <a:xfrm>
            <a:off x="5508625" y="987425"/>
            <a:ext cx="3251200" cy="2212975"/>
          </a:xfrm>
          <a:prstGeom prst="rect">
            <a:avLst/>
          </a:prstGeom>
          <a:noFill/>
          <a:ln w="9525">
            <a:noFill/>
          </a:ln>
        </p:spPr>
      </p:pic>
      <p:sp>
        <p:nvSpPr>
          <p:cNvPr id="5" name="Text Box 13"/>
          <p:cNvSpPr txBox="1"/>
          <p:nvPr/>
        </p:nvSpPr>
        <p:spPr>
          <a:xfrm>
            <a:off x="684213" y="2807970"/>
            <a:ext cx="6248400" cy="1753235"/>
          </a:xfrm>
          <a:prstGeom prst="rect">
            <a:avLst/>
          </a:prstGeom>
          <a:noFill/>
          <a:ln w="9525">
            <a:noFill/>
          </a:ln>
        </p:spPr>
        <p:txBody>
          <a:bodyPr anchor="ctr" anchorCtr="0">
            <a:spAutoFit/>
          </a:bodyPr>
          <a:lstStyle/>
          <a:p>
            <a:pPr eaLnBrk="1" hangingPunct="1">
              <a:lnSpc>
                <a:spcPct val="150000"/>
              </a:lnSpc>
            </a:pPr>
            <a:r>
              <a:rPr lang="zh-CN" altLang="en-US" sz="2400" b="1" dirty="0">
                <a:solidFill>
                  <a:srgbClr val="0000FF"/>
                </a:solidFill>
                <a:latin typeface="Times New Roman" panose="02020603050405020304" pitchFamily="18" charset="0"/>
                <a:ea typeface="黑体" panose="02010609060101010101" charset="-122"/>
              </a:rPr>
              <a:t>几何语言</a:t>
            </a:r>
            <a:endParaRPr lang="en-US" altLang="zh-CN" sz="2400" b="1" dirty="0">
              <a:solidFill>
                <a:srgbClr val="0000FF"/>
              </a:solidFill>
              <a:latin typeface="Times New Roman" panose="02020603050405020304" pitchFamily="18" charset="0"/>
              <a:ea typeface="黑体" panose="02010609060101010101" charset="-122"/>
            </a:endParaRPr>
          </a:p>
          <a:p>
            <a:pPr eaLnBrk="1" hangingPunct="1">
              <a:lnSpc>
                <a:spcPct val="150000"/>
              </a:lnSpc>
            </a:pPr>
            <a:r>
              <a:rPr lang="en-US" altLang="zh-CN" sz="2400" b="1" dirty="0">
                <a:solidFill>
                  <a:srgbClr val="0000FF"/>
                </a:solidFill>
                <a:latin typeface="Times New Roman" panose="02020603050405020304" pitchFamily="18" charset="0"/>
                <a:ea typeface="黑体" panose="02010609060101010101" charset="-122"/>
              </a:rPr>
              <a:t>∵</a:t>
            </a:r>
            <a:r>
              <a:rPr lang="en-US" altLang="zh-CN" sz="2400" b="1" i="1" dirty="0">
                <a:solidFill>
                  <a:srgbClr val="0000FF"/>
                </a:solidFill>
                <a:latin typeface="Times New Roman" panose="02020603050405020304" pitchFamily="18" charset="0"/>
                <a:ea typeface="黑体" panose="02010609060101010101" charset="-122"/>
              </a:rPr>
              <a:t>AB</a:t>
            </a:r>
            <a:r>
              <a:rPr lang="en-US" altLang="zh-CN" sz="2400" b="1" dirty="0">
                <a:solidFill>
                  <a:srgbClr val="0000FF"/>
                </a:solidFill>
                <a:latin typeface="Times New Roman" panose="02020603050405020304" pitchFamily="18" charset="0"/>
                <a:ea typeface="黑体" panose="02010609060101010101" charset="-122"/>
              </a:rPr>
              <a:t>=</a:t>
            </a:r>
            <a:r>
              <a:rPr lang="en-US" altLang="zh-CN" sz="2400" b="1" i="1" dirty="0">
                <a:solidFill>
                  <a:srgbClr val="0000FF"/>
                </a:solidFill>
                <a:latin typeface="Times New Roman" panose="02020603050405020304" pitchFamily="18" charset="0"/>
                <a:ea typeface="黑体" panose="02010609060101010101" charset="-122"/>
              </a:rPr>
              <a:t>DC</a:t>
            </a:r>
            <a:r>
              <a:rPr lang="zh-CN" altLang="en-US" sz="2400" b="1" dirty="0">
                <a:solidFill>
                  <a:srgbClr val="0000FF"/>
                </a:solidFill>
                <a:latin typeface="Times New Roman" panose="02020603050405020304" pitchFamily="18" charset="0"/>
                <a:ea typeface="黑体" panose="02010609060101010101" charset="-122"/>
              </a:rPr>
              <a:t>，</a:t>
            </a:r>
            <a:r>
              <a:rPr lang="en-US" altLang="zh-CN" sz="2400" b="1" i="1" dirty="0">
                <a:solidFill>
                  <a:srgbClr val="0000FF"/>
                </a:solidFill>
                <a:latin typeface="Times New Roman" panose="02020603050405020304" pitchFamily="18" charset="0"/>
                <a:ea typeface="黑体" panose="02010609060101010101" charset="-122"/>
              </a:rPr>
              <a:t>AD</a:t>
            </a:r>
            <a:r>
              <a:rPr lang="en-US" altLang="zh-CN" sz="2400" b="1" dirty="0">
                <a:solidFill>
                  <a:srgbClr val="0000FF"/>
                </a:solidFill>
                <a:latin typeface="Times New Roman" panose="02020603050405020304" pitchFamily="18" charset="0"/>
                <a:ea typeface="黑体" panose="02010609060101010101" charset="-122"/>
              </a:rPr>
              <a:t>=</a:t>
            </a:r>
            <a:r>
              <a:rPr lang="en-US" altLang="zh-CN" sz="2400" b="1" i="1" dirty="0">
                <a:solidFill>
                  <a:srgbClr val="0000FF"/>
                </a:solidFill>
                <a:latin typeface="Times New Roman" panose="02020603050405020304" pitchFamily="18" charset="0"/>
                <a:ea typeface="黑体" panose="02010609060101010101" charset="-122"/>
              </a:rPr>
              <a:t>BC</a:t>
            </a:r>
            <a:r>
              <a:rPr lang="zh-CN" altLang="en-US" sz="2400" b="1" dirty="0">
                <a:solidFill>
                  <a:srgbClr val="0000FF"/>
                </a:solidFill>
                <a:latin typeface="Times New Roman" panose="02020603050405020304" pitchFamily="18" charset="0"/>
                <a:ea typeface="黑体" panose="02010609060101010101" charset="-122"/>
              </a:rPr>
              <a:t>，</a:t>
            </a:r>
            <a:endParaRPr lang="zh-CN" altLang="en-US" sz="2400" b="1" dirty="0">
              <a:solidFill>
                <a:srgbClr val="0000FF"/>
              </a:solidFill>
              <a:latin typeface="Times New Roman" panose="02020603050405020304" pitchFamily="18" charset="0"/>
              <a:ea typeface="黑体" panose="02010609060101010101" charset="-122"/>
            </a:endParaRPr>
          </a:p>
          <a:p>
            <a:pPr eaLnBrk="1" hangingPunct="1">
              <a:lnSpc>
                <a:spcPct val="150000"/>
              </a:lnSpc>
            </a:pPr>
            <a:r>
              <a:rPr lang="en-US" altLang="zh-CN" sz="2400" b="1" dirty="0">
                <a:solidFill>
                  <a:srgbClr val="0000FF"/>
                </a:solidFill>
                <a:latin typeface="Times New Roman" panose="02020603050405020304" pitchFamily="18" charset="0"/>
                <a:ea typeface="黑体" panose="02010609060101010101" charset="-122"/>
              </a:rPr>
              <a:t>∴</a:t>
            </a:r>
            <a:r>
              <a:rPr lang="zh-CN" altLang="en-US" sz="2400" b="1" dirty="0">
                <a:solidFill>
                  <a:srgbClr val="0000FF"/>
                </a:solidFill>
                <a:latin typeface="Times New Roman" panose="02020603050405020304" pitchFamily="18" charset="0"/>
                <a:ea typeface="黑体" panose="02010609060101010101" charset="-122"/>
              </a:rPr>
              <a:t>四边形 </a:t>
            </a:r>
            <a:r>
              <a:rPr lang="en-US" altLang="zh-CN" sz="2400" b="1" i="1" dirty="0">
                <a:solidFill>
                  <a:srgbClr val="0000FF"/>
                </a:solidFill>
                <a:latin typeface="Times New Roman" panose="02020603050405020304" pitchFamily="18" charset="0"/>
                <a:ea typeface="黑体" panose="02010609060101010101" charset="-122"/>
              </a:rPr>
              <a:t>ABCD </a:t>
            </a:r>
            <a:r>
              <a:rPr lang="zh-CN" altLang="en-US" sz="2400" b="1" dirty="0">
                <a:solidFill>
                  <a:srgbClr val="0000FF"/>
                </a:solidFill>
                <a:latin typeface="Times New Roman" panose="02020603050405020304" pitchFamily="18" charset="0"/>
                <a:ea typeface="黑体" panose="02010609060101010101" charset="-122"/>
              </a:rPr>
              <a:t>是平行四边形</a:t>
            </a:r>
            <a:r>
              <a:rPr lang="en-US" altLang="zh-CN" sz="2400" b="1" dirty="0">
                <a:solidFill>
                  <a:srgbClr val="0000FF"/>
                </a:solidFill>
                <a:latin typeface="Times New Roman" panose="02020603050405020304" pitchFamily="18" charset="0"/>
                <a:ea typeface="黑体" panose="02010609060101010101" charset="-122"/>
              </a:rPr>
              <a:t>.</a:t>
            </a:r>
            <a:endParaRPr lang="zh-CN" altLang="en-US" sz="2400" b="1" dirty="0">
              <a:solidFill>
                <a:srgbClr val="0000FF"/>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ipe(left)">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3" grpId="0" animBg="1"/>
      <p:bldP spid="5"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叶盛">
      <a:majorFont>
        <a:latin typeface="Times New Roman"/>
        <a:ea typeface="楷体"/>
        <a:cs typeface=""/>
      </a:majorFont>
      <a:minorFont>
        <a:latin typeface="Times New Roman"/>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riw32un">
      <a:majorFont>
        <a:latin typeface="Times New Roman"/>
        <a:ea typeface="黑体"/>
        <a:cs typeface=""/>
      </a:majorFont>
      <a:minorFont>
        <a:latin typeface="Times New Roman"/>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4000" b="1" dirty="0" smtClean="0">
            <a:latin typeface="Times New Roman" panose="02020603050405020304" pitchFamily="18" charset="0"/>
            <a:ea typeface="黑体" panose="02010609060101010101" charset="-122"/>
            <a:cs typeface="Times New Roman" panose="02020603050405020304" pitchFamily="18"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2176</Words>
  <Application>WPS 演示</Application>
  <PresentationFormat>全屏显示(16:9)</PresentationFormat>
  <Paragraphs>196</Paragraphs>
  <Slides>17</Slides>
  <Notes>0</Notes>
  <HiddenSlides>0</HiddenSlides>
  <MMClips>0</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5</vt:i4>
      </vt:variant>
      <vt:variant>
        <vt:lpstr>幻灯片标题</vt:lpstr>
      </vt:variant>
      <vt:variant>
        <vt:i4>17</vt:i4>
      </vt:variant>
    </vt:vector>
  </HeadingPairs>
  <TitlesOfParts>
    <vt:vector size="38" baseType="lpstr">
      <vt:lpstr>Arial</vt:lpstr>
      <vt:lpstr>宋体</vt:lpstr>
      <vt:lpstr>Wingdings</vt:lpstr>
      <vt:lpstr>Times New Roman</vt:lpstr>
      <vt:lpstr>楷体</vt:lpstr>
      <vt:lpstr>方正粗黑繁体</vt:lpstr>
      <vt:lpstr>黑体</vt:lpstr>
      <vt:lpstr>等线</vt:lpstr>
      <vt:lpstr>微软雅黑</vt:lpstr>
      <vt:lpstr>DLF-1-4-1248882996</vt:lpstr>
      <vt:lpstr>ksdb</vt:lpstr>
      <vt:lpstr>DLF-32769-4-672428890</vt:lpstr>
      <vt:lpstr>Comic Sans MS</vt:lpstr>
      <vt:lpstr>Arial Unicode MS</vt:lpstr>
      <vt:lpstr>自定义设计方案</vt:lpstr>
      <vt:lpstr>2_自定义设计方案</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状元成才路</Company>
  <LinksUpToDate>false</LinksUpToDate>
  <SharedDoc>false</SharedDoc>
  <HyperlinksChanged>false</HyperlinksChanged>
  <AppVersion>14.0000</AppVersion>
  <Manager>状元成才路</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状元成才路</dc:description>
  <dc:subject>状元成才路</dc:subject>
  <cp:category>状元成才路</cp:category>
  <cp:lastModifiedBy>唐唐唐小糖1</cp:lastModifiedBy>
  <cp:revision>624</cp:revision>
  <dcterms:created xsi:type="dcterms:W3CDTF">2015-08-27T07:30:00Z</dcterms:created>
  <dcterms:modified xsi:type="dcterms:W3CDTF">2026-01-05T08:53:57Z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092CE88B37E24BB387F4AAED6C562A77</vt:lpwstr>
  </property>
</Properties>
</file>