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notesMasterIdLst>
    <p:notesMasterId r:id="rId13"/>
  </p:notesMasterIdLst>
  <p:sldIdLst>
    <p:sldId id="392" r:id="rId4"/>
    <p:sldId id="386" r:id="rId5"/>
    <p:sldId id="393" r:id="rId6"/>
    <p:sldId id="387" r:id="rId7"/>
    <p:sldId id="394" r:id="rId8"/>
    <p:sldId id="395" r:id="rId9"/>
    <p:sldId id="396" r:id="rId10"/>
    <p:sldId id="397" r:id="rId11"/>
    <p:sldId id="398" r:id="rId12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6" userDrawn="1">
          <p15:clr>
            <a:srgbClr val="A4A3A4"/>
          </p15:clr>
        </p15:guide>
        <p15:guide id="2" orient="horz" pos="713" userDrawn="1">
          <p15:clr>
            <a:srgbClr val="A4A3A4"/>
          </p15:clr>
        </p15:guide>
        <p15:guide id="3" orient="horz" pos="2981" userDrawn="1">
          <p15:clr>
            <a:srgbClr val="A4A3A4"/>
          </p15:clr>
        </p15:guide>
        <p15:guide id="4" pos="203" userDrawn="1">
          <p15:clr>
            <a:srgbClr val="A4A3A4"/>
          </p15:clr>
        </p15:guide>
        <p15:guide id="5" pos="35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B3388"/>
    <a:srgbClr val="0000FF"/>
    <a:srgbClr val="FE9700"/>
    <a:srgbClr val="FFFFCC"/>
    <a:srgbClr val="EAF6FD"/>
    <a:srgbClr val="FF3399"/>
    <a:srgbClr val="007FFF"/>
    <a:srgbClr val="FEF6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94"/>
    <p:restoredTop sz="96208"/>
  </p:normalViewPr>
  <p:slideViewPr>
    <p:cSldViewPr showGuides="1">
      <p:cViewPr varScale="1">
        <p:scale>
          <a:sx n="88" d="100"/>
          <a:sy n="88" d="100"/>
        </p:scale>
        <p:origin x="114" y="846"/>
      </p:cViewPr>
      <p:guideLst>
        <p:guide orient="horz" pos="1646"/>
        <p:guide orient="horz" pos="713"/>
        <p:guide orient="horz" pos="2981"/>
        <p:guide pos="203"/>
        <p:guide pos="356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6" Type="http://schemas.openxmlformats.org/officeDocument/2006/relationships/image" Target="../media/image40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266A879-2FE2-4BBB-8F7B-A837168DA7CF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3998A81-F340-4D81-A9E0-1D6D78863B4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emf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2" Type="http://schemas.openxmlformats.org/officeDocument/2006/relationships/image" Target="../media/image5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2" Type="http://schemas.openxmlformats.org/officeDocument/2006/relationships/image" Target="../media/image5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2" descr="1-01"/>
          <p:cNvPicPr>
            <a:picLocks noChangeAspect="1"/>
          </p:cNvPicPr>
          <p:nvPr userDrawn="1"/>
        </p:nvPicPr>
        <p:blipFill>
          <a:blip r:embed="rId3"/>
          <a:srcRect r="636"/>
          <a:stretch>
            <a:fillRect/>
          </a:stretch>
        </p:blipFill>
        <p:spPr>
          <a:xfrm>
            <a:off x="-36512" y="14288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87450" y="534988"/>
            <a:ext cx="6769100" cy="2478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4"/>
          <p:cNvPicPr>
            <a:picLocks noChangeAspect="1"/>
          </p:cNvPicPr>
          <p:nvPr userDrawn="1"/>
        </p:nvPicPr>
        <p:blipFill>
          <a:blip r:embed="rId5"/>
          <a:srcRect b="15308"/>
          <a:stretch>
            <a:fillRect/>
          </a:stretch>
        </p:blipFill>
        <p:spPr>
          <a:xfrm>
            <a:off x="161925" y="2393950"/>
            <a:ext cx="3198813" cy="270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639050" y="50800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553075" y="3022600"/>
            <a:ext cx="2035175" cy="1585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5088"/>
            <a:ext cx="9144000" cy="5078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50350" cy="429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050" y="-1587"/>
            <a:ext cx="9182100" cy="5146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D334450-61D9-466D-8752-E513101A3B36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黑体" panose="02010609060101010101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106CB6-BFFB-4495-B6D2-C345C1A62568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-7937"/>
            <a:ext cx="9177338" cy="515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46275" y="595313"/>
            <a:ext cx="19050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8788" y="611188"/>
            <a:ext cx="1455737" cy="14557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3" name="组合 4"/>
          <p:cNvGrpSpPr/>
          <p:nvPr userDrawn="1"/>
        </p:nvGrpSpPr>
        <p:grpSpPr>
          <a:xfrm>
            <a:off x="6777038" y="1365250"/>
            <a:ext cx="633412" cy="762000"/>
            <a:chOff x="-29355" y="-874136"/>
            <a:chExt cx="889884" cy="1070441"/>
          </a:xfrm>
        </p:grpSpPr>
        <p:grpSp>
          <p:nvGrpSpPr>
            <p:cNvPr id="2100" name="组合 5"/>
            <p:cNvGrpSpPr/>
            <p:nvPr userDrawn="1"/>
          </p:nvGrpSpPr>
          <p:grpSpPr>
            <a:xfrm>
              <a:off x="-29355" y="-874136"/>
              <a:ext cx="889884" cy="1070441"/>
              <a:chOff x="-29355" y="-874136"/>
              <a:chExt cx="889884" cy="1070441"/>
            </a:xfrm>
          </p:grpSpPr>
          <p:sp>
            <p:nvSpPr>
              <p:cNvPr id="10" name="Oval 121"/>
              <p:cNvSpPr>
                <a:spLocks noChangeArrowheads="1"/>
              </p:cNvSpPr>
              <p:nvPr/>
            </p:nvSpPr>
            <p:spPr bwMode="auto">
              <a:xfrm>
                <a:off x="-362" y="-747020"/>
                <a:ext cx="814056" cy="8162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1" name="Oval 122"/>
              <p:cNvSpPr>
                <a:spLocks noChangeArrowheads="1"/>
              </p:cNvSpPr>
              <p:nvPr/>
            </p:nvSpPr>
            <p:spPr bwMode="auto">
              <a:xfrm>
                <a:off x="48704" y="-700189"/>
                <a:ext cx="811825" cy="81844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2106" name="Freeform 123"/>
              <p:cNvSpPr/>
              <p:nvPr/>
            </p:nvSpPr>
            <p:spPr>
              <a:xfrm>
                <a:off x="-29355" y="-874136"/>
                <a:ext cx="851193" cy="1070441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88" h="110">
                    <a:moveTo>
                      <a:pt x="86" y="55"/>
                    </a:moveTo>
                    <a:cubicBezTo>
                      <a:pt x="85" y="81"/>
                      <a:pt x="65" y="100"/>
                      <a:pt x="37" y="96"/>
                    </a:cubicBezTo>
                    <a:cubicBezTo>
                      <a:pt x="17" y="93"/>
                      <a:pt x="5" y="73"/>
                      <a:pt x="4" y="55"/>
                    </a:cubicBezTo>
                    <a:cubicBezTo>
                      <a:pt x="2" y="28"/>
                      <a:pt x="29" y="10"/>
                      <a:pt x="54" y="14"/>
                    </a:cubicBezTo>
                    <a:cubicBezTo>
                      <a:pt x="73" y="17"/>
                      <a:pt x="85" y="36"/>
                      <a:pt x="86" y="55"/>
                    </a:cubicBezTo>
                    <a:cubicBezTo>
                      <a:pt x="86" y="55"/>
                      <a:pt x="88" y="55"/>
                      <a:pt x="88" y="55"/>
                    </a:cubicBezTo>
                    <a:cubicBezTo>
                      <a:pt x="85" y="0"/>
                      <a:pt x="5" y="1"/>
                      <a:pt x="3" y="55"/>
                    </a:cubicBezTo>
                    <a:cubicBezTo>
                      <a:pt x="0" y="110"/>
                      <a:pt x="85" y="109"/>
                      <a:pt x="88" y="55"/>
                    </a:cubicBezTo>
                    <a:cubicBezTo>
                      <a:pt x="88" y="55"/>
                      <a:pt x="86" y="55"/>
                      <a:pt x="86" y="55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7" name="Freeform 124"/>
              <p:cNvSpPr/>
              <p:nvPr/>
            </p:nvSpPr>
            <p:spPr>
              <a:xfrm>
                <a:off x="77505" y="-640149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0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19" y="2"/>
                      <a:pt x="24" y="0"/>
                      <a:pt x="26" y="4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1" y="12"/>
                      <a:pt x="19" y="13"/>
                      <a:pt x="17" y="14"/>
                    </a:cubicBezTo>
                    <a:cubicBezTo>
                      <a:pt x="13" y="17"/>
                      <a:pt x="11" y="22"/>
                      <a:pt x="9" y="27"/>
                    </a:cubicBezTo>
                    <a:cubicBezTo>
                      <a:pt x="8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7" y="51"/>
                      <a:pt x="4" y="47"/>
                      <a:pt x="3" y="45"/>
                    </a:cubicBezTo>
                    <a:cubicBezTo>
                      <a:pt x="2" y="44"/>
                      <a:pt x="1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8" name="Freeform 125"/>
              <p:cNvSpPr/>
              <p:nvPr/>
            </p:nvSpPr>
            <p:spPr>
              <a:xfrm>
                <a:off x="95929" y="-610671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1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20" y="2"/>
                      <a:pt x="25" y="0"/>
                      <a:pt x="27" y="3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2" y="12"/>
                      <a:pt x="20" y="13"/>
                      <a:pt x="18" y="14"/>
                    </a:cubicBezTo>
                    <a:cubicBezTo>
                      <a:pt x="14" y="17"/>
                      <a:pt x="11" y="22"/>
                      <a:pt x="10" y="27"/>
                    </a:cubicBezTo>
                    <a:cubicBezTo>
                      <a:pt x="9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8" y="51"/>
                      <a:pt x="4" y="47"/>
                      <a:pt x="3" y="45"/>
                    </a:cubicBezTo>
                    <a:cubicBezTo>
                      <a:pt x="2" y="44"/>
                      <a:pt x="2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9" name="Freeform 126"/>
              <p:cNvSpPr/>
              <p:nvPr/>
            </p:nvSpPr>
            <p:spPr>
              <a:xfrm>
                <a:off x="48026" y="-660415"/>
                <a:ext cx="329792" cy="536142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4" h="55">
                    <a:moveTo>
                      <a:pt x="4" y="42"/>
                    </a:moveTo>
                    <a:cubicBezTo>
                      <a:pt x="3" y="33"/>
                      <a:pt x="4" y="25"/>
                      <a:pt x="8" y="17"/>
                    </a:cubicBezTo>
                    <a:cubicBezTo>
                      <a:pt x="10" y="12"/>
                      <a:pt x="22" y="0"/>
                      <a:pt x="29" y="6"/>
                    </a:cubicBezTo>
                    <a:cubicBezTo>
                      <a:pt x="32" y="8"/>
                      <a:pt x="21" y="15"/>
                      <a:pt x="20" y="16"/>
                    </a:cubicBezTo>
                    <a:cubicBezTo>
                      <a:pt x="13" y="22"/>
                      <a:pt x="11" y="30"/>
                      <a:pt x="12" y="39"/>
                    </a:cubicBezTo>
                    <a:cubicBezTo>
                      <a:pt x="12" y="42"/>
                      <a:pt x="13" y="45"/>
                      <a:pt x="14" y="48"/>
                    </a:cubicBezTo>
                    <a:cubicBezTo>
                      <a:pt x="14" y="52"/>
                      <a:pt x="9" y="50"/>
                      <a:pt x="8" y="49"/>
                    </a:cubicBezTo>
                    <a:cubicBezTo>
                      <a:pt x="6" y="47"/>
                      <a:pt x="5" y="44"/>
                      <a:pt x="4" y="42"/>
                    </a:cubicBezTo>
                    <a:cubicBezTo>
                      <a:pt x="4" y="42"/>
                      <a:pt x="3" y="42"/>
                      <a:pt x="3" y="42"/>
                    </a:cubicBezTo>
                    <a:cubicBezTo>
                      <a:pt x="4" y="46"/>
                      <a:pt x="9" y="55"/>
                      <a:pt x="14" y="51"/>
                    </a:cubicBezTo>
                    <a:cubicBezTo>
                      <a:pt x="17" y="49"/>
                      <a:pt x="13" y="37"/>
                      <a:pt x="12" y="35"/>
                    </a:cubicBezTo>
                    <a:cubicBezTo>
                      <a:pt x="11" y="24"/>
                      <a:pt x="20" y="18"/>
                      <a:pt x="27" y="11"/>
                    </a:cubicBezTo>
                    <a:cubicBezTo>
                      <a:pt x="34" y="5"/>
                      <a:pt x="27" y="2"/>
                      <a:pt x="21" y="5"/>
                    </a:cubicBezTo>
                    <a:cubicBezTo>
                      <a:pt x="6" y="11"/>
                      <a:pt x="0" y="27"/>
                      <a:pt x="3" y="42"/>
                    </a:cubicBezTo>
                    <a:cubicBezTo>
                      <a:pt x="3" y="42"/>
                      <a:pt x="4" y="42"/>
                      <a:pt x="4" y="4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" name="Oval 127"/>
            <p:cNvSpPr>
              <a:spLocks noChangeArrowheads="1"/>
            </p:cNvSpPr>
            <p:nvPr/>
          </p:nvSpPr>
          <p:spPr bwMode="auto">
            <a:xfrm>
              <a:off x="416702" y="-668968"/>
              <a:ext cx="95902" cy="9589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8" name="Oval 128"/>
            <p:cNvSpPr>
              <a:spLocks noChangeArrowheads="1"/>
            </p:cNvSpPr>
            <p:nvPr/>
          </p:nvSpPr>
          <p:spPr bwMode="auto">
            <a:xfrm>
              <a:off x="434545" y="-648897"/>
              <a:ext cx="86981" cy="9812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103" name="Freeform 129"/>
            <p:cNvSpPr/>
            <p:nvPr/>
          </p:nvSpPr>
          <p:spPr>
            <a:xfrm>
              <a:off x="405453" y="-688052"/>
              <a:ext cx="106860" cy="13633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1" h="14">
                  <a:moveTo>
                    <a:pt x="10" y="7"/>
                  </a:moveTo>
                  <a:cubicBezTo>
                    <a:pt x="10" y="9"/>
                    <a:pt x="8" y="12"/>
                    <a:pt x="5" y="11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0"/>
                    <a:pt x="1" y="1"/>
                    <a:pt x="1" y="7"/>
                  </a:cubicBezTo>
                  <a:cubicBezTo>
                    <a:pt x="0" y="14"/>
                    <a:pt x="11" y="13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4" name="组合 15"/>
          <p:cNvGrpSpPr/>
          <p:nvPr userDrawn="1"/>
        </p:nvGrpSpPr>
        <p:grpSpPr>
          <a:xfrm rot="-207813">
            <a:off x="7748588" y="3586163"/>
            <a:ext cx="1249362" cy="1419225"/>
            <a:chOff x="-407050" y="1889480"/>
            <a:chExt cx="1249155" cy="1420498"/>
          </a:xfrm>
        </p:grpSpPr>
        <p:sp>
          <p:nvSpPr>
            <p:cNvPr id="17" name="Oval 112"/>
            <p:cNvSpPr>
              <a:spLocks noChangeArrowheads="1"/>
            </p:cNvSpPr>
            <p:nvPr/>
          </p:nvSpPr>
          <p:spPr bwMode="auto">
            <a:xfrm>
              <a:off x="-386521" y="2064790"/>
              <a:ext cx="1169794" cy="117739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8" name="Oval 113"/>
            <p:cNvSpPr>
              <a:spLocks noChangeArrowheads="1"/>
            </p:cNvSpPr>
            <p:nvPr/>
          </p:nvSpPr>
          <p:spPr bwMode="auto">
            <a:xfrm>
              <a:off x="-328848" y="2141259"/>
              <a:ext cx="1161857" cy="1167860"/>
            </a:xfrm>
            <a:prstGeom prst="ellipse">
              <a:avLst/>
            </a:prstGeom>
            <a:solidFill>
              <a:srgbClr val="A8CAEB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096" name="Freeform 114"/>
            <p:cNvSpPr/>
            <p:nvPr/>
          </p:nvSpPr>
          <p:spPr>
            <a:xfrm>
              <a:off x="-407050" y="1889480"/>
              <a:ext cx="1190197" cy="142049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23" h="146">
                  <a:moveTo>
                    <a:pt x="122" y="79"/>
                  </a:moveTo>
                  <a:cubicBezTo>
                    <a:pt x="120" y="116"/>
                    <a:pt x="91" y="144"/>
                    <a:pt x="52" y="138"/>
                  </a:cubicBezTo>
                  <a:cubicBezTo>
                    <a:pt x="23" y="134"/>
                    <a:pt x="4" y="107"/>
                    <a:pt x="3" y="79"/>
                  </a:cubicBezTo>
                  <a:cubicBezTo>
                    <a:pt x="1" y="42"/>
                    <a:pt x="37" y="15"/>
                    <a:pt x="73" y="20"/>
                  </a:cubicBezTo>
                  <a:cubicBezTo>
                    <a:pt x="102" y="24"/>
                    <a:pt x="121" y="52"/>
                    <a:pt x="122" y="79"/>
                  </a:cubicBezTo>
                  <a:cubicBezTo>
                    <a:pt x="122" y="79"/>
                    <a:pt x="123" y="79"/>
                    <a:pt x="123" y="79"/>
                  </a:cubicBezTo>
                  <a:cubicBezTo>
                    <a:pt x="120" y="0"/>
                    <a:pt x="5" y="1"/>
                    <a:pt x="2" y="79"/>
                  </a:cubicBezTo>
                  <a:cubicBezTo>
                    <a:pt x="0" y="116"/>
                    <a:pt x="38" y="146"/>
                    <a:pt x="73" y="139"/>
                  </a:cubicBezTo>
                  <a:cubicBezTo>
                    <a:pt x="102" y="132"/>
                    <a:pt x="122" y="109"/>
                    <a:pt x="123" y="79"/>
                  </a:cubicBezTo>
                  <a:cubicBezTo>
                    <a:pt x="123" y="79"/>
                    <a:pt x="122" y="79"/>
                    <a:pt x="122" y="79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" name="Freeform 115"/>
            <p:cNvSpPr/>
            <p:nvPr/>
          </p:nvSpPr>
          <p:spPr>
            <a:xfrm>
              <a:off x="-281766" y="2230325"/>
              <a:ext cx="388749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0" h="72">
                  <a:moveTo>
                    <a:pt x="1" y="57"/>
                  </a:moveTo>
                  <a:cubicBezTo>
                    <a:pt x="0" y="52"/>
                    <a:pt x="0" y="47"/>
                    <a:pt x="0" y="42"/>
                  </a:cubicBezTo>
                  <a:cubicBezTo>
                    <a:pt x="1" y="34"/>
                    <a:pt x="4" y="23"/>
                    <a:pt x="11" y="16"/>
                  </a:cubicBezTo>
                  <a:cubicBezTo>
                    <a:pt x="15" y="12"/>
                    <a:pt x="19" y="8"/>
                    <a:pt x="25" y="5"/>
                  </a:cubicBezTo>
                  <a:cubicBezTo>
                    <a:pt x="28" y="3"/>
                    <a:pt x="35" y="0"/>
                    <a:pt x="38" y="5"/>
                  </a:cubicBezTo>
                  <a:cubicBezTo>
                    <a:pt x="40" y="8"/>
                    <a:pt x="35" y="13"/>
                    <a:pt x="33" y="14"/>
                  </a:cubicBezTo>
                  <a:cubicBezTo>
                    <a:pt x="31" y="16"/>
                    <a:pt x="28" y="18"/>
                    <a:pt x="26" y="20"/>
                  </a:cubicBezTo>
                  <a:cubicBezTo>
                    <a:pt x="20" y="25"/>
                    <a:pt x="16" y="31"/>
                    <a:pt x="14" y="38"/>
                  </a:cubicBezTo>
                  <a:cubicBezTo>
                    <a:pt x="12" y="44"/>
                    <a:pt x="13" y="51"/>
                    <a:pt x="15" y="57"/>
                  </a:cubicBezTo>
                  <a:cubicBezTo>
                    <a:pt x="16" y="60"/>
                    <a:pt x="18" y="70"/>
                    <a:pt x="15" y="71"/>
                  </a:cubicBezTo>
                  <a:cubicBezTo>
                    <a:pt x="11" y="72"/>
                    <a:pt x="6" y="68"/>
                    <a:pt x="5" y="65"/>
                  </a:cubicBezTo>
                  <a:cubicBezTo>
                    <a:pt x="3" y="63"/>
                    <a:pt x="2" y="60"/>
                    <a:pt x="1" y="57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" name="Freeform 116"/>
            <p:cNvSpPr/>
            <p:nvPr/>
          </p:nvSpPr>
          <p:spPr>
            <a:xfrm>
              <a:off x="-252287" y="2278227"/>
              <a:ext cx="397960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1" h="72">
                  <a:moveTo>
                    <a:pt x="2" y="56"/>
                  </a:moveTo>
                  <a:cubicBezTo>
                    <a:pt x="1" y="51"/>
                    <a:pt x="0" y="46"/>
                    <a:pt x="1" y="42"/>
                  </a:cubicBezTo>
                  <a:cubicBezTo>
                    <a:pt x="1" y="33"/>
                    <a:pt x="5" y="22"/>
                    <a:pt x="11" y="15"/>
                  </a:cubicBezTo>
                  <a:cubicBezTo>
                    <a:pt x="15" y="11"/>
                    <a:pt x="20" y="7"/>
                    <a:pt x="25" y="4"/>
                  </a:cubicBezTo>
                  <a:cubicBezTo>
                    <a:pt x="29" y="2"/>
                    <a:pt x="36" y="0"/>
                    <a:pt x="39" y="4"/>
                  </a:cubicBezTo>
                  <a:cubicBezTo>
                    <a:pt x="41" y="7"/>
                    <a:pt x="35" y="12"/>
                    <a:pt x="34" y="14"/>
                  </a:cubicBezTo>
                  <a:cubicBezTo>
                    <a:pt x="31" y="16"/>
                    <a:pt x="29" y="17"/>
                    <a:pt x="26" y="19"/>
                  </a:cubicBezTo>
                  <a:cubicBezTo>
                    <a:pt x="20" y="24"/>
                    <a:pt x="16" y="30"/>
                    <a:pt x="14" y="37"/>
                  </a:cubicBezTo>
                  <a:cubicBezTo>
                    <a:pt x="13" y="44"/>
                    <a:pt x="13" y="50"/>
                    <a:pt x="15" y="57"/>
                  </a:cubicBezTo>
                  <a:cubicBezTo>
                    <a:pt x="16" y="59"/>
                    <a:pt x="19" y="69"/>
                    <a:pt x="15" y="70"/>
                  </a:cubicBezTo>
                  <a:cubicBezTo>
                    <a:pt x="11" y="72"/>
                    <a:pt x="7" y="67"/>
                    <a:pt x="5" y="64"/>
                  </a:cubicBezTo>
                  <a:cubicBezTo>
                    <a:pt x="4" y="62"/>
                    <a:pt x="3" y="59"/>
                    <a:pt x="2" y="56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" name="Freeform 117"/>
            <p:cNvSpPr/>
            <p:nvPr/>
          </p:nvSpPr>
          <p:spPr>
            <a:xfrm>
              <a:off x="-320456" y="2200846"/>
              <a:ext cx="466130" cy="76828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8" h="79">
                  <a:moveTo>
                    <a:pt x="6" y="60"/>
                  </a:moveTo>
                  <a:cubicBezTo>
                    <a:pt x="3" y="48"/>
                    <a:pt x="5" y="36"/>
                    <a:pt x="11" y="25"/>
                  </a:cubicBezTo>
                  <a:cubicBezTo>
                    <a:pt x="15" y="17"/>
                    <a:pt x="32" y="0"/>
                    <a:pt x="42" y="8"/>
                  </a:cubicBezTo>
                  <a:cubicBezTo>
                    <a:pt x="46" y="12"/>
                    <a:pt x="31" y="22"/>
                    <a:pt x="29" y="23"/>
                  </a:cubicBezTo>
                  <a:cubicBezTo>
                    <a:pt x="19" y="31"/>
                    <a:pt x="16" y="43"/>
                    <a:pt x="17" y="56"/>
                  </a:cubicBezTo>
                  <a:cubicBezTo>
                    <a:pt x="18" y="60"/>
                    <a:pt x="19" y="65"/>
                    <a:pt x="20" y="69"/>
                  </a:cubicBezTo>
                  <a:cubicBezTo>
                    <a:pt x="21" y="75"/>
                    <a:pt x="13" y="73"/>
                    <a:pt x="11" y="70"/>
                  </a:cubicBezTo>
                  <a:cubicBezTo>
                    <a:pt x="8" y="68"/>
                    <a:pt x="7" y="63"/>
                    <a:pt x="6" y="60"/>
                  </a:cubicBezTo>
                  <a:cubicBezTo>
                    <a:pt x="6" y="60"/>
                    <a:pt x="5" y="60"/>
                    <a:pt x="5" y="60"/>
                  </a:cubicBezTo>
                  <a:cubicBezTo>
                    <a:pt x="7" y="66"/>
                    <a:pt x="13" y="79"/>
                    <a:pt x="20" y="73"/>
                  </a:cubicBezTo>
                  <a:cubicBezTo>
                    <a:pt x="24" y="70"/>
                    <a:pt x="18" y="54"/>
                    <a:pt x="18" y="51"/>
                  </a:cubicBezTo>
                  <a:cubicBezTo>
                    <a:pt x="16" y="34"/>
                    <a:pt x="29" y="26"/>
                    <a:pt x="39" y="16"/>
                  </a:cubicBezTo>
                  <a:cubicBezTo>
                    <a:pt x="48" y="8"/>
                    <a:pt x="39" y="3"/>
                    <a:pt x="31" y="7"/>
                  </a:cubicBezTo>
                  <a:cubicBezTo>
                    <a:pt x="10" y="16"/>
                    <a:pt x="0" y="38"/>
                    <a:pt x="5" y="60"/>
                  </a:cubicBezTo>
                  <a:cubicBezTo>
                    <a:pt x="5" y="60"/>
                    <a:pt x="6" y="60"/>
                    <a:pt x="6" y="60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5" name="组合 22"/>
          <p:cNvGrpSpPr/>
          <p:nvPr userDrawn="1"/>
        </p:nvGrpSpPr>
        <p:grpSpPr>
          <a:xfrm>
            <a:off x="879475" y="842963"/>
            <a:ext cx="7385050" cy="3959225"/>
            <a:chOff x="198182" y="225783"/>
            <a:chExt cx="11756920" cy="6302017"/>
          </a:xfrm>
        </p:grpSpPr>
        <p:pic>
          <p:nvPicPr>
            <p:cNvPr id="2063" name="图片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3181" y="225783"/>
              <a:ext cx="11724048" cy="332797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064" name="组合 24"/>
            <p:cNvGrpSpPr/>
            <p:nvPr userDrawn="1"/>
          </p:nvGrpSpPr>
          <p:grpSpPr>
            <a:xfrm>
              <a:off x="198182" y="281627"/>
              <a:ext cx="11724048" cy="1105255"/>
              <a:chOff x="198182" y="281627"/>
              <a:chExt cx="11724048" cy="1105255"/>
            </a:xfrm>
          </p:grpSpPr>
          <p:pic>
            <p:nvPicPr>
              <p:cNvPr id="2066" name="图片 2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8182" y="281627"/>
                <a:ext cx="11724048" cy="110525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67" name="Freeform 75"/>
              <p:cNvSpPr/>
              <p:nvPr/>
            </p:nvSpPr>
            <p:spPr>
              <a:xfrm>
                <a:off x="77393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8" name="Freeform 76"/>
              <p:cNvSpPr/>
              <p:nvPr/>
            </p:nvSpPr>
            <p:spPr>
              <a:xfrm>
                <a:off x="117189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1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" name="Freeform 77"/>
              <p:cNvSpPr/>
              <p:nvPr/>
            </p:nvSpPr>
            <p:spPr>
              <a:xfrm>
                <a:off x="1577226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" name="Freeform 78"/>
              <p:cNvSpPr/>
              <p:nvPr/>
            </p:nvSpPr>
            <p:spPr>
              <a:xfrm>
                <a:off x="198439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79"/>
              <p:cNvSpPr/>
              <p:nvPr/>
            </p:nvSpPr>
            <p:spPr>
              <a:xfrm>
                <a:off x="239157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80"/>
              <p:cNvSpPr/>
              <p:nvPr/>
            </p:nvSpPr>
            <p:spPr>
              <a:xfrm>
                <a:off x="279690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3" name="Freeform 81"/>
              <p:cNvSpPr/>
              <p:nvPr/>
            </p:nvSpPr>
            <p:spPr>
              <a:xfrm>
                <a:off x="320407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4" name="Freeform 82"/>
              <p:cNvSpPr/>
              <p:nvPr/>
            </p:nvSpPr>
            <p:spPr>
              <a:xfrm>
                <a:off x="360203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83"/>
              <p:cNvSpPr/>
              <p:nvPr/>
            </p:nvSpPr>
            <p:spPr>
              <a:xfrm>
                <a:off x="400736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6" name="Freeform 84"/>
              <p:cNvSpPr/>
              <p:nvPr/>
            </p:nvSpPr>
            <p:spPr>
              <a:xfrm>
                <a:off x="4414536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7" name="Freeform 85"/>
              <p:cNvSpPr/>
              <p:nvPr/>
            </p:nvSpPr>
            <p:spPr>
              <a:xfrm>
                <a:off x="482170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8" name="Freeform 86"/>
              <p:cNvSpPr/>
              <p:nvPr/>
            </p:nvSpPr>
            <p:spPr>
              <a:xfrm>
                <a:off x="522703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9" name="Freeform 87"/>
              <p:cNvSpPr/>
              <p:nvPr/>
            </p:nvSpPr>
            <p:spPr>
              <a:xfrm>
                <a:off x="563421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" name="Freeform 88"/>
              <p:cNvSpPr/>
              <p:nvPr/>
            </p:nvSpPr>
            <p:spPr>
              <a:xfrm>
                <a:off x="603217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1" name="Freeform 89"/>
              <p:cNvSpPr/>
              <p:nvPr/>
            </p:nvSpPr>
            <p:spPr>
              <a:xfrm>
                <a:off x="643750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" name="Freeform 90"/>
              <p:cNvSpPr/>
              <p:nvPr/>
            </p:nvSpPr>
            <p:spPr>
              <a:xfrm>
                <a:off x="6844674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" name="Freeform 91"/>
              <p:cNvSpPr/>
              <p:nvPr/>
            </p:nvSpPr>
            <p:spPr>
              <a:xfrm>
                <a:off x="725184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4" name="Freeform 92"/>
              <p:cNvSpPr/>
              <p:nvPr/>
            </p:nvSpPr>
            <p:spPr>
              <a:xfrm>
                <a:off x="765717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5" name="Freeform 93"/>
              <p:cNvSpPr/>
              <p:nvPr/>
            </p:nvSpPr>
            <p:spPr>
              <a:xfrm>
                <a:off x="806434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6" name="Freeform 94"/>
              <p:cNvSpPr/>
              <p:nvPr/>
            </p:nvSpPr>
            <p:spPr>
              <a:xfrm>
                <a:off x="8462310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7" name="Freeform 95"/>
              <p:cNvSpPr/>
              <p:nvPr/>
            </p:nvSpPr>
            <p:spPr>
              <a:xfrm>
                <a:off x="8867640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8" name="Freeform 96"/>
              <p:cNvSpPr/>
              <p:nvPr/>
            </p:nvSpPr>
            <p:spPr>
              <a:xfrm>
                <a:off x="927481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9" name="Freeform 97"/>
              <p:cNvSpPr/>
              <p:nvPr/>
            </p:nvSpPr>
            <p:spPr>
              <a:xfrm>
                <a:off x="968198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0" name="Freeform 98"/>
              <p:cNvSpPr/>
              <p:nvPr/>
            </p:nvSpPr>
            <p:spPr>
              <a:xfrm>
                <a:off x="1008731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1" name="Freeform 99"/>
              <p:cNvSpPr/>
              <p:nvPr/>
            </p:nvSpPr>
            <p:spPr>
              <a:xfrm>
                <a:off x="1048527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2" name="Freeform 100"/>
              <p:cNvSpPr/>
              <p:nvPr/>
            </p:nvSpPr>
            <p:spPr>
              <a:xfrm>
                <a:off x="10892449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3" name="Freeform 101"/>
              <p:cNvSpPr/>
              <p:nvPr/>
            </p:nvSpPr>
            <p:spPr>
              <a:xfrm>
                <a:off x="1129777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065" name="图片 2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31054" y="3553756"/>
              <a:ext cx="11724048" cy="297404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56" name="图片 5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rot="-3643798">
            <a:off x="671513" y="449263"/>
            <a:ext cx="1235075" cy="1235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图片 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" name="椭圆 56"/>
          <p:cNvSpPr/>
          <p:nvPr/>
        </p:nvSpPr>
        <p:spPr>
          <a:xfrm>
            <a:off x="1449388" y="3557588"/>
            <a:ext cx="647700" cy="647700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2278063" y="3557588"/>
            <a:ext cx="647700" cy="647700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3108325" y="3557588"/>
            <a:ext cx="647700" cy="647700"/>
          </a:xfrm>
          <a:prstGeom prst="ellipse">
            <a:avLst/>
          </a:prstGeom>
          <a:noFill/>
          <a:ln w="57150">
            <a:solidFill>
              <a:srgbClr val="E833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1863725" y="3846513"/>
            <a:ext cx="647700" cy="647700"/>
          </a:xfrm>
          <a:prstGeom prst="ellipse">
            <a:avLst/>
          </a:prstGeom>
          <a:noFill/>
          <a:ln w="57150">
            <a:solidFill>
              <a:srgbClr val="FE9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2690813" y="3846513"/>
            <a:ext cx="649288" cy="647700"/>
          </a:xfrm>
          <a:prstGeom prst="ellipse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"/>
          <p:cNvGrpSpPr/>
          <p:nvPr userDrawn="1"/>
        </p:nvGrpSpPr>
        <p:grpSpPr>
          <a:xfrm>
            <a:off x="-15875" y="0"/>
            <a:ext cx="9159875" cy="5143500"/>
            <a:chOff x="-15864" y="0"/>
            <a:chExt cx="9159865" cy="5143500"/>
          </a:xfrm>
        </p:grpSpPr>
        <p:sp>
          <p:nvSpPr>
            <p:cNvPr id="3" name="矩形 2"/>
            <p:cNvSpPr/>
            <p:nvPr/>
          </p:nvSpPr>
          <p:spPr>
            <a:xfrm>
              <a:off x="11" y="0"/>
              <a:ext cx="9143990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124" name="组合 3"/>
            <p:cNvGrpSpPr/>
            <p:nvPr/>
          </p:nvGrpSpPr>
          <p:grpSpPr>
            <a:xfrm>
              <a:off x="-15864" y="207562"/>
              <a:ext cx="9159865" cy="4935938"/>
              <a:chOff x="-15864" y="207562"/>
              <a:chExt cx="9159865" cy="4935938"/>
            </a:xfrm>
          </p:grpSpPr>
          <p:sp>
            <p:nvSpPr>
              <p:cNvPr id="5" name="任意多边形 2"/>
              <p:cNvSpPr/>
              <p:nvPr/>
            </p:nvSpPr>
            <p:spPr>
              <a:xfrm>
                <a:off x="-15864" y="3065463"/>
                <a:ext cx="9159865" cy="2078037"/>
              </a:xfrm>
              <a:custGeom>
                <a:avLst/>
                <a:gdLst>
                  <a:gd name="connsiteX0" fmla="*/ 0 w 12213154"/>
                  <a:gd name="connsiteY0" fmla="*/ 2586699 h 2770197"/>
                  <a:gd name="connsiteX1" fmla="*/ 60560 w 12213154"/>
                  <a:gd name="connsiteY1" fmla="*/ 2594946 h 2770197"/>
                  <a:gd name="connsiteX2" fmla="*/ 2940804 w 12213154"/>
                  <a:gd name="connsiteY2" fmla="*/ 2770197 h 2770197"/>
                  <a:gd name="connsiteX3" fmla="*/ 0 w 12213154"/>
                  <a:gd name="connsiteY3" fmla="*/ 2770197 h 2770197"/>
                  <a:gd name="connsiteX4" fmla="*/ 12213154 w 12213154"/>
                  <a:gd name="connsiteY4" fmla="*/ 0 h 2770197"/>
                  <a:gd name="connsiteX5" fmla="*/ 12213154 w 12213154"/>
                  <a:gd name="connsiteY5" fmla="*/ 2770197 h 2770197"/>
                  <a:gd name="connsiteX6" fmla="*/ 2940804 w 12213154"/>
                  <a:gd name="connsiteY6" fmla="*/ 2770197 h 2770197"/>
                  <a:gd name="connsiteX7" fmla="*/ 12191096 w 12213154"/>
                  <a:gd name="connsiteY7" fmla="*/ 31262 h 2770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13154" h="2770197">
                    <a:moveTo>
                      <a:pt x="0" y="2586699"/>
                    </a:moveTo>
                    <a:lnTo>
                      <a:pt x="60560" y="2594946"/>
                    </a:lnTo>
                    <a:cubicBezTo>
                      <a:pt x="970428" y="2708841"/>
                      <a:pt x="1937812" y="2770197"/>
                      <a:pt x="2940804" y="2770197"/>
                    </a:cubicBezTo>
                    <a:lnTo>
                      <a:pt x="0" y="2770197"/>
                    </a:lnTo>
                    <a:close/>
                    <a:moveTo>
                      <a:pt x="12213154" y="0"/>
                    </a:moveTo>
                    <a:lnTo>
                      <a:pt x="12213154" y="2770197"/>
                    </a:lnTo>
                    <a:lnTo>
                      <a:pt x="2940804" y="2770197"/>
                    </a:lnTo>
                    <a:cubicBezTo>
                      <a:pt x="7287102" y="2770197"/>
                      <a:pt x="10964770" y="1618062"/>
                      <a:pt x="12191096" y="31262"/>
                    </a:cubicBezTo>
                    <a:close/>
                  </a:path>
                </a:pathLst>
              </a:custGeom>
              <a:solidFill>
                <a:srgbClr val="21B8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5126" name="组合 5"/>
              <p:cNvGrpSpPr/>
              <p:nvPr/>
            </p:nvGrpSpPr>
            <p:grpSpPr>
              <a:xfrm rot="-1291772">
                <a:off x="4773844" y="2066086"/>
                <a:ext cx="921544" cy="1913811"/>
                <a:chOff x="10922634" y="3936050"/>
                <a:chExt cx="1228725" cy="2551748"/>
              </a:xfrm>
            </p:grpSpPr>
            <p:grpSp>
              <p:nvGrpSpPr>
                <p:cNvPr id="5158" name="组合 37"/>
                <p:cNvGrpSpPr/>
                <p:nvPr/>
              </p:nvGrpSpPr>
              <p:grpSpPr>
                <a:xfrm>
                  <a:off x="11029950" y="4058923"/>
                  <a:ext cx="1033462" cy="2428875"/>
                  <a:chOff x="10836275" y="9112251"/>
                  <a:chExt cx="1033462" cy="2428875"/>
                </a:xfrm>
              </p:grpSpPr>
              <p:sp>
                <p:nvSpPr>
                  <p:cNvPr id="40" name="Freeform 138"/>
                  <p:cNvSpPr/>
                  <p:nvPr/>
                </p:nvSpPr>
                <p:spPr bwMode="auto">
                  <a:xfrm>
                    <a:off x="11352684" y="10109762"/>
                    <a:ext cx="194733" cy="146049"/>
                  </a:xfrm>
                  <a:custGeom>
                    <a:avLst/>
                    <a:gdLst>
                      <a:gd name="T0" fmla="*/ 0 w 123"/>
                      <a:gd name="T1" fmla="*/ 19 h 91"/>
                      <a:gd name="T2" fmla="*/ 13 w 123"/>
                      <a:gd name="T3" fmla="*/ 91 h 91"/>
                      <a:gd name="T4" fmla="*/ 123 w 123"/>
                      <a:gd name="T5" fmla="*/ 72 h 91"/>
                      <a:gd name="T6" fmla="*/ 109 w 123"/>
                      <a:gd name="T7" fmla="*/ 0 h 91"/>
                      <a:gd name="T8" fmla="*/ 0 w 123"/>
                      <a:gd name="T9" fmla="*/ 19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" h="91">
                        <a:moveTo>
                          <a:pt x="0" y="19"/>
                        </a:moveTo>
                        <a:lnTo>
                          <a:pt x="13" y="91"/>
                        </a:lnTo>
                        <a:lnTo>
                          <a:pt x="123" y="72"/>
                        </a:lnTo>
                        <a:lnTo>
                          <a:pt x="109" y="0"/>
                        </a:lnTo>
                        <a:lnTo>
                          <a:pt x="0" y="19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Freeform 139"/>
                  <p:cNvSpPr>
                    <a:spLocks noEditPoints="1"/>
                  </p:cNvSpPr>
                  <p:nvPr/>
                </p:nvSpPr>
                <p:spPr bwMode="auto">
                  <a:xfrm>
                    <a:off x="10831311" y="9113828"/>
                    <a:ext cx="768348" cy="933449"/>
                  </a:xfrm>
                  <a:custGeom>
                    <a:avLst/>
                    <a:gdLst>
                      <a:gd name="T0" fmla="*/ 97 w 182"/>
                      <a:gd name="T1" fmla="*/ 218 h 220"/>
                      <a:gd name="T2" fmla="*/ 119 w 182"/>
                      <a:gd name="T3" fmla="*/ 220 h 220"/>
                      <a:gd name="T4" fmla="*/ 127 w 182"/>
                      <a:gd name="T5" fmla="*/ 220 h 220"/>
                      <a:gd name="T6" fmla="*/ 119 w 182"/>
                      <a:gd name="T7" fmla="*/ 220 h 220"/>
                      <a:gd name="T8" fmla="*/ 97 w 182"/>
                      <a:gd name="T9" fmla="*/ 218 h 220"/>
                      <a:gd name="T10" fmla="*/ 119 w 182"/>
                      <a:gd name="T11" fmla="*/ 0 h 220"/>
                      <a:gd name="T12" fmla="*/ 99 w 182"/>
                      <a:gd name="T13" fmla="*/ 2 h 220"/>
                      <a:gd name="T14" fmla="*/ 11 w 182"/>
                      <a:gd name="T15" fmla="*/ 130 h 220"/>
                      <a:gd name="T16" fmla="*/ 64 w 182"/>
                      <a:gd name="T17" fmla="*/ 205 h 220"/>
                      <a:gd name="T18" fmla="*/ 56 w 182"/>
                      <a:gd name="T19" fmla="*/ 200 h 220"/>
                      <a:gd name="T20" fmla="*/ 182 w 182"/>
                      <a:gd name="T21" fmla="*/ 20 h 220"/>
                      <a:gd name="T22" fmla="*/ 119 w 182"/>
                      <a:gd name="T23" fmla="*/ 0 h 2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82" h="220">
                        <a:moveTo>
                          <a:pt x="97" y="218"/>
                        </a:moveTo>
                        <a:cubicBezTo>
                          <a:pt x="104" y="219"/>
                          <a:pt x="111" y="220"/>
                          <a:pt x="119" y="220"/>
                        </a:cubicBezTo>
                        <a:cubicBezTo>
                          <a:pt x="121" y="220"/>
                          <a:pt x="124" y="220"/>
                          <a:pt x="127" y="220"/>
                        </a:cubicBezTo>
                        <a:cubicBezTo>
                          <a:pt x="124" y="220"/>
                          <a:pt x="122" y="220"/>
                          <a:pt x="119" y="220"/>
                        </a:cubicBezTo>
                        <a:cubicBezTo>
                          <a:pt x="112" y="220"/>
                          <a:pt x="104" y="219"/>
                          <a:pt x="97" y="218"/>
                        </a:cubicBezTo>
                        <a:moveTo>
                          <a:pt x="119" y="0"/>
                        </a:moveTo>
                        <a:cubicBezTo>
                          <a:pt x="113" y="0"/>
                          <a:pt x="106" y="1"/>
                          <a:pt x="99" y="2"/>
                        </a:cubicBezTo>
                        <a:cubicBezTo>
                          <a:pt x="40" y="13"/>
                          <a:pt x="0" y="70"/>
                          <a:pt x="11" y="130"/>
                        </a:cubicBezTo>
                        <a:cubicBezTo>
                          <a:pt x="17" y="163"/>
                          <a:pt x="37" y="189"/>
                          <a:pt x="64" y="205"/>
                        </a:cubicBezTo>
                        <a:cubicBezTo>
                          <a:pt x="61" y="204"/>
                          <a:pt x="59" y="202"/>
                          <a:pt x="56" y="200"/>
                        </a:cubicBezTo>
                        <a:cubicBezTo>
                          <a:pt x="182" y="20"/>
                          <a:pt x="182" y="20"/>
                          <a:pt x="182" y="20"/>
                        </a:cubicBezTo>
                        <a:cubicBezTo>
                          <a:pt x="164" y="7"/>
                          <a:pt x="142" y="0"/>
                          <a:pt x="119" y="0"/>
                        </a:cubicBezTo>
                      </a:path>
                    </a:pathLst>
                  </a:custGeom>
                  <a:solidFill>
                    <a:srgbClr val="C3BB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" name="Freeform 140"/>
                  <p:cNvSpPr>
                    <a:spLocks noEditPoints="1"/>
                  </p:cNvSpPr>
                  <p:nvPr/>
                </p:nvSpPr>
                <p:spPr bwMode="auto">
                  <a:xfrm>
                    <a:off x="11094716" y="9204135"/>
                    <a:ext cx="761999" cy="846667"/>
                  </a:xfrm>
                  <a:custGeom>
                    <a:avLst/>
                    <a:gdLst>
                      <a:gd name="T0" fmla="*/ 0 w 180"/>
                      <a:gd name="T1" fmla="*/ 185 h 200"/>
                      <a:gd name="T2" fmla="*/ 33 w 180"/>
                      <a:gd name="T3" fmla="*/ 198 h 200"/>
                      <a:gd name="T4" fmla="*/ 0 w 180"/>
                      <a:gd name="T5" fmla="*/ 185 h 200"/>
                      <a:gd name="T6" fmla="*/ 118 w 180"/>
                      <a:gd name="T7" fmla="*/ 0 h 200"/>
                      <a:gd name="T8" fmla="*/ 118 w 180"/>
                      <a:gd name="T9" fmla="*/ 0 h 200"/>
                      <a:gd name="T10" fmla="*/ 163 w 180"/>
                      <a:gd name="T11" fmla="*/ 70 h 200"/>
                      <a:gd name="T12" fmla="*/ 75 w 180"/>
                      <a:gd name="T13" fmla="*/ 198 h 200"/>
                      <a:gd name="T14" fmla="*/ 63 w 180"/>
                      <a:gd name="T15" fmla="*/ 200 h 200"/>
                      <a:gd name="T16" fmla="*/ 145 w 180"/>
                      <a:gd name="T17" fmla="*/ 153 h 200"/>
                      <a:gd name="T18" fmla="*/ 118 w 180"/>
                      <a:gd name="T19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0" h="200">
                        <a:moveTo>
                          <a:pt x="0" y="185"/>
                        </a:moveTo>
                        <a:cubicBezTo>
                          <a:pt x="10" y="191"/>
                          <a:pt x="22" y="195"/>
                          <a:pt x="33" y="198"/>
                        </a:cubicBezTo>
                        <a:cubicBezTo>
                          <a:pt x="21" y="195"/>
                          <a:pt x="10" y="191"/>
                          <a:pt x="0" y="185"/>
                        </a:cubicBezTo>
                        <a:moveTo>
                          <a:pt x="118" y="0"/>
                        </a:moveTo>
                        <a:cubicBezTo>
                          <a:pt x="118" y="0"/>
                          <a:pt x="118" y="0"/>
                          <a:pt x="118" y="0"/>
                        </a:cubicBezTo>
                        <a:cubicBezTo>
                          <a:pt x="141" y="16"/>
                          <a:pt x="158" y="40"/>
                          <a:pt x="163" y="70"/>
                        </a:cubicBezTo>
                        <a:cubicBezTo>
                          <a:pt x="174" y="130"/>
                          <a:pt x="134" y="187"/>
                          <a:pt x="75" y="198"/>
                        </a:cubicBezTo>
                        <a:cubicBezTo>
                          <a:pt x="71" y="199"/>
                          <a:pt x="67" y="199"/>
                          <a:pt x="63" y="200"/>
                        </a:cubicBezTo>
                        <a:cubicBezTo>
                          <a:pt x="95" y="197"/>
                          <a:pt x="126" y="181"/>
                          <a:pt x="145" y="153"/>
                        </a:cubicBezTo>
                        <a:cubicBezTo>
                          <a:pt x="180" y="103"/>
                          <a:pt x="168" y="34"/>
                          <a:pt x="118" y="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Freeform 141"/>
                  <p:cNvSpPr/>
                  <p:nvPr/>
                </p:nvSpPr>
                <p:spPr bwMode="auto">
                  <a:xfrm>
                    <a:off x="11061779" y="9204029"/>
                    <a:ext cx="770465" cy="842433"/>
                  </a:xfrm>
                  <a:custGeom>
                    <a:avLst/>
                    <a:gdLst>
                      <a:gd name="T0" fmla="*/ 126 w 182"/>
                      <a:gd name="T1" fmla="*/ 0 h 200"/>
                      <a:gd name="T2" fmla="*/ 0 w 182"/>
                      <a:gd name="T3" fmla="*/ 180 h 200"/>
                      <a:gd name="T4" fmla="*/ 8 w 182"/>
                      <a:gd name="T5" fmla="*/ 185 h 200"/>
                      <a:gd name="T6" fmla="*/ 41 w 182"/>
                      <a:gd name="T7" fmla="*/ 198 h 200"/>
                      <a:gd name="T8" fmla="*/ 63 w 182"/>
                      <a:gd name="T9" fmla="*/ 200 h 200"/>
                      <a:gd name="T10" fmla="*/ 71 w 182"/>
                      <a:gd name="T11" fmla="*/ 200 h 200"/>
                      <a:gd name="T12" fmla="*/ 83 w 182"/>
                      <a:gd name="T13" fmla="*/ 198 h 200"/>
                      <a:gd name="T14" fmla="*/ 171 w 182"/>
                      <a:gd name="T15" fmla="*/ 70 h 200"/>
                      <a:gd name="T16" fmla="*/ 126 w 182"/>
                      <a:gd name="T17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2" h="200">
                        <a:moveTo>
                          <a:pt x="126" y="0"/>
                        </a:moveTo>
                        <a:cubicBezTo>
                          <a:pt x="0" y="180"/>
                          <a:pt x="0" y="180"/>
                          <a:pt x="0" y="180"/>
                        </a:cubicBezTo>
                        <a:cubicBezTo>
                          <a:pt x="3" y="182"/>
                          <a:pt x="5" y="184"/>
                          <a:pt x="8" y="185"/>
                        </a:cubicBezTo>
                        <a:cubicBezTo>
                          <a:pt x="18" y="191"/>
                          <a:pt x="29" y="195"/>
                          <a:pt x="41" y="198"/>
                        </a:cubicBezTo>
                        <a:cubicBezTo>
                          <a:pt x="48" y="199"/>
                          <a:pt x="56" y="200"/>
                          <a:pt x="63" y="200"/>
                        </a:cubicBezTo>
                        <a:cubicBezTo>
                          <a:pt x="66" y="200"/>
                          <a:pt x="68" y="200"/>
                          <a:pt x="71" y="200"/>
                        </a:cubicBezTo>
                        <a:cubicBezTo>
                          <a:pt x="75" y="199"/>
                          <a:pt x="79" y="199"/>
                          <a:pt x="83" y="198"/>
                        </a:cubicBezTo>
                        <a:cubicBezTo>
                          <a:pt x="142" y="187"/>
                          <a:pt x="182" y="130"/>
                          <a:pt x="171" y="70"/>
                        </a:cubicBezTo>
                        <a:cubicBezTo>
                          <a:pt x="166" y="40"/>
                          <a:pt x="149" y="16"/>
                          <a:pt x="126" y="0"/>
                        </a:cubicBezTo>
                      </a:path>
                    </a:pathLst>
                  </a:custGeom>
                  <a:solidFill>
                    <a:srgbClr val="DBD6D6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Freeform 142"/>
                  <p:cNvSpPr/>
                  <p:nvPr/>
                </p:nvSpPr>
                <p:spPr bwMode="auto">
                  <a:xfrm>
                    <a:off x="11346436" y="10225921"/>
                    <a:ext cx="461432" cy="1299634"/>
                  </a:xfrm>
                  <a:custGeom>
                    <a:avLst/>
                    <a:gdLst>
                      <a:gd name="T0" fmla="*/ 103 w 109"/>
                      <a:gd name="T1" fmla="*/ 256 h 308"/>
                      <a:gd name="T2" fmla="*/ 53 w 109"/>
                      <a:gd name="T3" fmla="*/ 4 h 308"/>
                      <a:gd name="T4" fmla="*/ 48 w 109"/>
                      <a:gd name="T5" fmla="*/ 0 h 308"/>
                      <a:gd name="T6" fmla="*/ 4 w 109"/>
                      <a:gd name="T7" fmla="*/ 8 h 308"/>
                      <a:gd name="T8" fmla="*/ 0 w 109"/>
                      <a:gd name="T9" fmla="*/ 13 h 308"/>
                      <a:gd name="T10" fmla="*/ 42 w 109"/>
                      <a:gd name="T11" fmla="*/ 267 h 308"/>
                      <a:gd name="T12" fmla="*/ 45 w 109"/>
                      <a:gd name="T13" fmla="*/ 280 h 308"/>
                      <a:gd name="T14" fmla="*/ 81 w 109"/>
                      <a:gd name="T15" fmla="*/ 305 h 308"/>
                      <a:gd name="T16" fmla="*/ 106 w 109"/>
                      <a:gd name="T17" fmla="*/ 269 h 308"/>
                      <a:gd name="T18" fmla="*/ 103 w 109"/>
                      <a:gd name="T19" fmla="*/ 256 h 3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9" h="308">
                        <a:moveTo>
                          <a:pt x="103" y="256"/>
                        </a:moveTo>
                        <a:cubicBezTo>
                          <a:pt x="53" y="4"/>
                          <a:pt x="53" y="4"/>
                          <a:pt x="53" y="4"/>
                        </a:cubicBezTo>
                        <a:cubicBezTo>
                          <a:pt x="53" y="1"/>
                          <a:pt x="51" y="0"/>
                          <a:pt x="48" y="0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2" y="9"/>
                          <a:pt x="0" y="11"/>
                          <a:pt x="0" y="13"/>
                        </a:cubicBezTo>
                        <a:cubicBezTo>
                          <a:pt x="42" y="267"/>
                          <a:pt x="42" y="267"/>
                          <a:pt x="42" y="267"/>
                        </a:cubicBezTo>
                        <a:cubicBezTo>
                          <a:pt x="45" y="280"/>
                          <a:pt x="45" y="280"/>
                          <a:pt x="45" y="280"/>
                        </a:cubicBezTo>
                        <a:cubicBezTo>
                          <a:pt x="48" y="297"/>
                          <a:pt x="64" y="308"/>
                          <a:pt x="81" y="305"/>
                        </a:cubicBezTo>
                        <a:cubicBezTo>
                          <a:pt x="98" y="302"/>
                          <a:pt x="109" y="286"/>
                          <a:pt x="106" y="269"/>
                        </a:cubicBezTo>
                        <a:lnTo>
                          <a:pt x="103" y="256"/>
                        </a:lnTo>
                        <a:close/>
                      </a:path>
                    </a:pathLst>
                  </a:custGeom>
                  <a:solidFill>
                    <a:srgbClr val="21B8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Freeform 143"/>
                  <p:cNvSpPr/>
                  <p:nvPr/>
                </p:nvSpPr>
                <p:spPr bwMode="auto">
                  <a:xfrm>
                    <a:off x="10849610" y="9105543"/>
                    <a:ext cx="960965" cy="963083"/>
                  </a:xfrm>
                  <a:custGeom>
                    <a:avLst/>
                    <a:gdLst>
                      <a:gd name="T0" fmla="*/ 94 w 228"/>
                      <a:gd name="T1" fmla="*/ 6 h 228"/>
                      <a:gd name="T2" fmla="*/ 94 w 228"/>
                      <a:gd name="T3" fmla="*/ 1 h 228"/>
                      <a:gd name="T4" fmla="*/ 0 w 228"/>
                      <a:gd name="T5" fmla="*/ 114 h 228"/>
                      <a:gd name="T6" fmla="*/ 1 w 228"/>
                      <a:gd name="T7" fmla="*/ 134 h 228"/>
                      <a:gd name="T8" fmla="*/ 114 w 228"/>
                      <a:gd name="T9" fmla="*/ 228 h 228"/>
                      <a:gd name="T10" fmla="*/ 134 w 228"/>
                      <a:gd name="T11" fmla="*/ 226 h 228"/>
                      <a:gd name="T12" fmla="*/ 228 w 228"/>
                      <a:gd name="T13" fmla="*/ 114 h 228"/>
                      <a:gd name="T14" fmla="*/ 226 w 228"/>
                      <a:gd name="T15" fmla="*/ 94 h 228"/>
                      <a:gd name="T16" fmla="*/ 114 w 228"/>
                      <a:gd name="T17" fmla="*/ 0 h 228"/>
                      <a:gd name="T18" fmla="*/ 94 w 228"/>
                      <a:gd name="T19" fmla="*/ 1 h 228"/>
                      <a:gd name="T20" fmla="*/ 94 w 228"/>
                      <a:gd name="T21" fmla="*/ 6 h 228"/>
                      <a:gd name="T22" fmla="*/ 95 w 228"/>
                      <a:gd name="T23" fmla="*/ 10 h 228"/>
                      <a:gd name="T24" fmla="*/ 114 w 228"/>
                      <a:gd name="T25" fmla="*/ 8 h 228"/>
                      <a:gd name="T26" fmla="*/ 218 w 228"/>
                      <a:gd name="T27" fmla="*/ 95 h 228"/>
                      <a:gd name="T28" fmla="*/ 220 w 228"/>
                      <a:gd name="T29" fmla="*/ 114 h 228"/>
                      <a:gd name="T30" fmla="*/ 133 w 228"/>
                      <a:gd name="T31" fmla="*/ 218 h 228"/>
                      <a:gd name="T32" fmla="*/ 114 w 228"/>
                      <a:gd name="T33" fmla="*/ 220 h 228"/>
                      <a:gd name="T34" fmla="*/ 10 w 228"/>
                      <a:gd name="T35" fmla="*/ 133 h 228"/>
                      <a:gd name="T36" fmla="*/ 8 w 228"/>
                      <a:gd name="T37" fmla="*/ 114 h 228"/>
                      <a:gd name="T38" fmla="*/ 95 w 228"/>
                      <a:gd name="T39" fmla="*/ 10 h 228"/>
                      <a:gd name="T40" fmla="*/ 94 w 228"/>
                      <a:gd name="T41" fmla="*/ 6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28" h="228">
                        <a:moveTo>
                          <a:pt x="94" y="6"/>
                        </a:moveTo>
                        <a:cubicBezTo>
                          <a:pt x="94" y="1"/>
                          <a:pt x="94" y="1"/>
                          <a:pt x="94" y="1"/>
                        </a:cubicBezTo>
                        <a:cubicBezTo>
                          <a:pt x="38" y="12"/>
                          <a:pt x="0" y="60"/>
                          <a:pt x="0" y="114"/>
                        </a:cubicBezTo>
                        <a:cubicBezTo>
                          <a:pt x="0" y="121"/>
                          <a:pt x="0" y="127"/>
                          <a:pt x="1" y="134"/>
                        </a:cubicBezTo>
                        <a:cubicBezTo>
                          <a:pt x="12" y="190"/>
                          <a:pt x="60" y="228"/>
                          <a:pt x="114" y="228"/>
                        </a:cubicBezTo>
                        <a:cubicBezTo>
                          <a:pt x="121" y="228"/>
                          <a:pt x="127" y="228"/>
                          <a:pt x="134" y="226"/>
                        </a:cubicBezTo>
                        <a:cubicBezTo>
                          <a:pt x="190" y="216"/>
                          <a:pt x="228" y="168"/>
                          <a:pt x="228" y="114"/>
                        </a:cubicBezTo>
                        <a:cubicBezTo>
                          <a:pt x="228" y="107"/>
                          <a:pt x="228" y="100"/>
                          <a:pt x="226" y="94"/>
                        </a:cubicBezTo>
                        <a:cubicBezTo>
                          <a:pt x="216" y="38"/>
                          <a:pt x="168" y="0"/>
                          <a:pt x="114" y="0"/>
                        </a:cubicBezTo>
                        <a:cubicBezTo>
                          <a:pt x="107" y="0"/>
                          <a:pt x="100" y="0"/>
                          <a:pt x="94" y="1"/>
                        </a:cubicBezTo>
                        <a:cubicBezTo>
                          <a:pt x="94" y="6"/>
                          <a:pt x="94" y="6"/>
                          <a:pt x="94" y="6"/>
                        </a:cubicBezTo>
                        <a:cubicBezTo>
                          <a:pt x="95" y="10"/>
                          <a:pt x="95" y="10"/>
                          <a:pt x="95" y="10"/>
                        </a:cubicBezTo>
                        <a:cubicBezTo>
                          <a:pt x="101" y="9"/>
                          <a:pt x="108" y="8"/>
                          <a:pt x="114" y="8"/>
                        </a:cubicBezTo>
                        <a:cubicBezTo>
                          <a:pt x="164" y="8"/>
                          <a:pt x="209" y="44"/>
                          <a:pt x="218" y="95"/>
                        </a:cubicBezTo>
                        <a:cubicBezTo>
                          <a:pt x="219" y="101"/>
                          <a:pt x="220" y="108"/>
                          <a:pt x="220" y="114"/>
                        </a:cubicBezTo>
                        <a:cubicBezTo>
                          <a:pt x="220" y="164"/>
                          <a:pt x="184" y="209"/>
                          <a:pt x="133" y="218"/>
                        </a:cubicBezTo>
                        <a:cubicBezTo>
                          <a:pt x="126" y="219"/>
                          <a:pt x="120" y="220"/>
                          <a:pt x="114" y="220"/>
                        </a:cubicBezTo>
                        <a:cubicBezTo>
                          <a:pt x="64" y="220"/>
                          <a:pt x="19" y="184"/>
                          <a:pt x="10" y="133"/>
                        </a:cubicBezTo>
                        <a:cubicBezTo>
                          <a:pt x="9" y="126"/>
                          <a:pt x="8" y="120"/>
                          <a:pt x="8" y="114"/>
                        </a:cubicBezTo>
                        <a:cubicBezTo>
                          <a:pt x="8" y="64"/>
                          <a:pt x="44" y="19"/>
                          <a:pt x="95" y="10"/>
                        </a:cubicBezTo>
                        <a:lnTo>
                          <a:pt x="94" y="6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9" name="Freeform 144"/>
                <p:cNvSpPr>
                  <a:spLocks noEditPoints="1"/>
                </p:cNvSpPr>
                <p:nvPr/>
              </p:nvSpPr>
              <p:spPr bwMode="auto">
                <a:xfrm>
                  <a:off x="10914797" y="3933592"/>
                  <a:ext cx="1236132" cy="1223433"/>
                </a:xfrm>
                <a:custGeom>
                  <a:avLst/>
                  <a:gdLst>
                    <a:gd name="T0" fmla="*/ 121 w 290"/>
                    <a:gd name="T1" fmla="*/ 14 h 290"/>
                    <a:gd name="T2" fmla="*/ 14 w 290"/>
                    <a:gd name="T3" fmla="*/ 169 h 290"/>
                    <a:gd name="T4" fmla="*/ 169 w 290"/>
                    <a:gd name="T5" fmla="*/ 276 h 290"/>
                    <a:gd name="T6" fmla="*/ 276 w 290"/>
                    <a:gd name="T7" fmla="*/ 121 h 290"/>
                    <a:gd name="T8" fmla="*/ 121 w 290"/>
                    <a:gd name="T9" fmla="*/ 14 h 290"/>
                    <a:gd name="T10" fmla="*/ 165 w 290"/>
                    <a:gd name="T11" fmla="*/ 253 h 290"/>
                    <a:gd name="T12" fmla="*/ 37 w 290"/>
                    <a:gd name="T13" fmla="*/ 165 h 290"/>
                    <a:gd name="T14" fmla="*/ 125 w 290"/>
                    <a:gd name="T15" fmla="*/ 37 h 290"/>
                    <a:gd name="T16" fmla="*/ 253 w 290"/>
                    <a:gd name="T17" fmla="*/ 125 h 290"/>
                    <a:gd name="T18" fmla="*/ 165 w 290"/>
                    <a:gd name="T19" fmla="*/ 253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0" h="290">
                      <a:moveTo>
                        <a:pt x="121" y="14"/>
                      </a:moveTo>
                      <a:cubicBezTo>
                        <a:pt x="49" y="27"/>
                        <a:pt x="0" y="96"/>
                        <a:pt x="14" y="169"/>
                      </a:cubicBezTo>
                      <a:cubicBezTo>
                        <a:pt x="27" y="241"/>
                        <a:pt x="96" y="290"/>
                        <a:pt x="169" y="276"/>
                      </a:cubicBezTo>
                      <a:cubicBezTo>
                        <a:pt x="241" y="263"/>
                        <a:pt x="290" y="194"/>
                        <a:pt x="276" y="121"/>
                      </a:cubicBezTo>
                      <a:cubicBezTo>
                        <a:pt x="263" y="49"/>
                        <a:pt x="194" y="0"/>
                        <a:pt x="121" y="14"/>
                      </a:cubicBezTo>
                      <a:close/>
                      <a:moveTo>
                        <a:pt x="165" y="253"/>
                      </a:moveTo>
                      <a:cubicBezTo>
                        <a:pt x="105" y="264"/>
                        <a:pt x="48" y="224"/>
                        <a:pt x="37" y="165"/>
                      </a:cubicBezTo>
                      <a:cubicBezTo>
                        <a:pt x="26" y="105"/>
                        <a:pt x="66" y="48"/>
                        <a:pt x="125" y="37"/>
                      </a:cubicBezTo>
                      <a:cubicBezTo>
                        <a:pt x="185" y="26"/>
                        <a:pt x="242" y="66"/>
                        <a:pt x="253" y="125"/>
                      </a:cubicBezTo>
                      <a:cubicBezTo>
                        <a:pt x="264" y="185"/>
                        <a:pt x="224" y="242"/>
                        <a:pt x="165" y="253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127" name="组合 6"/>
              <p:cNvGrpSpPr/>
              <p:nvPr userDrawn="1"/>
            </p:nvGrpSpPr>
            <p:grpSpPr>
              <a:xfrm>
                <a:off x="430510" y="207562"/>
                <a:ext cx="4114201" cy="4454107"/>
                <a:chOff x="430510" y="207562"/>
                <a:chExt cx="4114201" cy="4454107"/>
              </a:xfrm>
            </p:grpSpPr>
            <p:pic>
              <p:nvPicPr>
                <p:cNvPr id="5130" name="图片 9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30510" y="1066209"/>
                  <a:ext cx="4114201" cy="33066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5131" name="图片 10" descr="1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-1920000">
                  <a:off x="1563427" y="207562"/>
                  <a:ext cx="1714024" cy="190642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5132" name="组合 11"/>
                <p:cNvGrpSpPr/>
                <p:nvPr/>
              </p:nvGrpSpPr>
              <p:grpSpPr>
                <a:xfrm rot="6000000">
                  <a:off x="1331569" y="3487053"/>
                  <a:ext cx="1496301" cy="852930"/>
                  <a:chOff x="8510587" y="13255626"/>
                  <a:chExt cx="3071813" cy="1751013"/>
                </a:xfrm>
              </p:grpSpPr>
              <p:sp>
                <p:nvSpPr>
                  <p:cNvPr id="22" name="Freeform 105"/>
                  <p:cNvSpPr>
                    <a:spLocks noEditPoints="1"/>
                  </p:cNvSpPr>
                  <p:nvPr/>
                </p:nvSpPr>
                <p:spPr bwMode="auto">
                  <a:xfrm>
                    <a:off x="8562480" y="13272183"/>
                    <a:ext cx="3021130" cy="1632776"/>
                  </a:xfrm>
                  <a:custGeom>
                    <a:avLst/>
                    <a:gdLst>
                      <a:gd name="T0" fmla="*/ 0 w 711"/>
                      <a:gd name="T1" fmla="*/ 82 h 381"/>
                      <a:gd name="T2" fmla="*/ 675 w 711"/>
                      <a:gd name="T3" fmla="*/ 381 h 381"/>
                      <a:gd name="T4" fmla="*/ 711 w 711"/>
                      <a:gd name="T5" fmla="*/ 299 h 381"/>
                      <a:gd name="T6" fmla="*/ 36 w 711"/>
                      <a:gd name="T7" fmla="*/ 0 h 381"/>
                      <a:gd name="T8" fmla="*/ 0 w 711"/>
                      <a:gd name="T9" fmla="*/ 82 h 381"/>
                      <a:gd name="T10" fmla="*/ 641 w 711"/>
                      <a:gd name="T11" fmla="*/ 317 h 381"/>
                      <a:gd name="T12" fmla="*/ 662 w 711"/>
                      <a:gd name="T13" fmla="*/ 308 h 381"/>
                      <a:gd name="T14" fmla="*/ 671 w 711"/>
                      <a:gd name="T15" fmla="*/ 330 h 381"/>
                      <a:gd name="T16" fmla="*/ 649 w 711"/>
                      <a:gd name="T17" fmla="*/ 338 h 381"/>
                      <a:gd name="T18" fmla="*/ 641 w 711"/>
                      <a:gd name="T19" fmla="*/ 317 h 3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11" h="381">
                        <a:moveTo>
                          <a:pt x="0" y="82"/>
                        </a:moveTo>
                        <a:cubicBezTo>
                          <a:pt x="675" y="381"/>
                          <a:pt x="675" y="381"/>
                          <a:pt x="675" y="381"/>
                        </a:cubicBezTo>
                        <a:cubicBezTo>
                          <a:pt x="711" y="299"/>
                          <a:pt x="711" y="299"/>
                          <a:pt x="711" y="299"/>
                        </a:cubicBezTo>
                        <a:cubicBezTo>
                          <a:pt x="36" y="0"/>
                          <a:pt x="36" y="0"/>
                          <a:pt x="36" y="0"/>
                        </a:cubicBezTo>
                        <a:lnTo>
                          <a:pt x="0" y="82"/>
                        </a:lnTo>
                        <a:close/>
                        <a:moveTo>
                          <a:pt x="641" y="317"/>
                        </a:moveTo>
                        <a:cubicBezTo>
                          <a:pt x="644" y="308"/>
                          <a:pt x="654" y="305"/>
                          <a:pt x="662" y="308"/>
                        </a:cubicBezTo>
                        <a:cubicBezTo>
                          <a:pt x="671" y="312"/>
                          <a:pt x="674" y="322"/>
                          <a:pt x="671" y="330"/>
                        </a:cubicBezTo>
                        <a:cubicBezTo>
                          <a:pt x="667" y="338"/>
                          <a:pt x="657" y="342"/>
                          <a:pt x="649" y="338"/>
                        </a:cubicBezTo>
                        <a:cubicBezTo>
                          <a:pt x="641" y="335"/>
                          <a:pt x="637" y="325"/>
                          <a:pt x="641" y="317"/>
                        </a:cubicBezTo>
                        <a:close/>
                      </a:path>
                    </a:pathLst>
                  </a:custGeom>
                  <a:solidFill>
                    <a:srgbClr val="00D3D3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Freeform 106"/>
                  <p:cNvSpPr/>
                  <p:nvPr/>
                </p:nvSpPr>
                <p:spPr bwMode="auto">
                  <a:xfrm>
                    <a:off x="10104289" y="13930934"/>
                    <a:ext cx="149916" cy="224872"/>
                  </a:xfrm>
                  <a:custGeom>
                    <a:avLst/>
                    <a:gdLst>
                      <a:gd name="T0" fmla="*/ 0 w 94"/>
                      <a:gd name="T1" fmla="*/ 118 h 137"/>
                      <a:gd name="T2" fmla="*/ 43 w 94"/>
                      <a:gd name="T3" fmla="*/ 137 h 137"/>
                      <a:gd name="T4" fmla="*/ 94 w 94"/>
                      <a:gd name="T5" fmla="*/ 19 h 137"/>
                      <a:gd name="T6" fmla="*/ 54 w 94"/>
                      <a:gd name="T7" fmla="*/ 0 h 137"/>
                      <a:gd name="T8" fmla="*/ 0 w 94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4" y="19"/>
                        </a:lnTo>
                        <a:lnTo>
                          <a:pt x="54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" name="Freeform 107"/>
                  <p:cNvSpPr/>
                  <p:nvPr/>
                </p:nvSpPr>
                <p:spPr bwMode="auto">
                  <a:xfrm>
                    <a:off x="9933190" y="13828943"/>
                    <a:ext cx="146656" cy="215096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2 w 93"/>
                      <a:gd name="T3" fmla="*/ 137 h 137"/>
                      <a:gd name="T4" fmla="*/ 93 w 93"/>
                      <a:gd name="T5" fmla="*/ 19 h 137"/>
                      <a:gd name="T6" fmla="*/ 50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2" y="137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" name="Freeform 108"/>
                  <p:cNvSpPr/>
                  <p:nvPr/>
                </p:nvSpPr>
                <p:spPr bwMode="auto">
                  <a:xfrm>
                    <a:off x="9764319" y="13789247"/>
                    <a:ext cx="146658" cy="218356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3 w 93"/>
                      <a:gd name="T3" fmla="*/ 137 h 137"/>
                      <a:gd name="T4" fmla="*/ 93 w 93"/>
                      <a:gd name="T5" fmla="*/ 19 h 137"/>
                      <a:gd name="T6" fmla="*/ 51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" name="Freeform 109"/>
                  <p:cNvSpPr/>
                  <p:nvPr/>
                </p:nvSpPr>
                <p:spPr bwMode="auto">
                  <a:xfrm>
                    <a:off x="9592792" y="13700045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5 h 133"/>
                      <a:gd name="T2" fmla="*/ 40 w 94"/>
                      <a:gd name="T3" fmla="*/ 133 h 133"/>
                      <a:gd name="T4" fmla="*/ 94 w 94"/>
                      <a:gd name="T5" fmla="*/ 19 h 133"/>
                      <a:gd name="T6" fmla="*/ 51 w 94"/>
                      <a:gd name="T7" fmla="*/ 0 h 133"/>
                      <a:gd name="T8" fmla="*/ 0 w 94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5"/>
                        </a:moveTo>
                        <a:lnTo>
                          <a:pt x="40" y="133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Freeform 110"/>
                  <p:cNvSpPr/>
                  <p:nvPr/>
                </p:nvSpPr>
                <p:spPr bwMode="auto">
                  <a:xfrm>
                    <a:off x="9417438" y="13618835"/>
                    <a:ext cx="146658" cy="228133"/>
                  </a:xfrm>
                  <a:custGeom>
                    <a:avLst/>
                    <a:gdLst>
                      <a:gd name="T0" fmla="*/ 0 w 93"/>
                      <a:gd name="T1" fmla="*/ 115 h 133"/>
                      <a:gd name="T2" fmla="*/ 42 w 93"/>
                      <a:gd name="T3" fmla="*/ 133 h 133"/>
                      <a:gd name="T4" fmla="*/ 93 w 93"/>
                      <a:gd name="T5" fmla="*/ 18 h 133"/>
                      <a:gd name="T6" fmla="*/ 53 w 93"/>
                      <a:gd name="T7" fmla="*/ 0 h 133"/>
                      <a:gd name="T8" fmla="*/ 0 w 93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5"/>
                        </a:moveTo>
                        <a:lnTo>
                          <a:pt x="42" y="133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Freeform 111"/>
                  <p:cNvSpPr/>
                  <p:nvPr/>
                </p:nvSpPr>
                <p:spPr bwMode="auto">
                  <a:xfrm>
                    <a:off x="9248766" y="13549223"/>
                    <a:ext cx="146656" cy="218356"/>
                  </a:xfrm>
                  <a:custGeom>
                    <a:avLst/>
                    <a:gdLst>
                      <a:gd name="T0" fmla="*/ 0 w 93"/>
                      <a:gd name="T1" fmla="*/ 117 h 136"/>
                      <a:gd name="T2" fmla="*/ 43 w 93"/>
                      <a:gd name="T3" fmla="*/ 136 h 136"/>
                      <a:gd name="T4" fmla="*/ 93 w 93"/>
                      <a:gd name="T5" fmla="*/ 18 h 136"/>
                      <a:gd name="T6" fmla="*/ 53 w 93"/>
                      <a:gd name="T7" fmla="*/ 0 h 136"/>
                      <a:gd name="T8" fmla="*/ 0 w 93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Freeform 112"/>
                  <p:cNvSpPr/>
                  <p:nvPr/>
                </p:nvSpPr>
                <p:spPr bwMode="auto">
                  <a:xfrm>
                    <a:off x="9075726" y="13470216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Freeform 113"/>
                  <p:cNvSpPr/>
                  <p:nvPr/>
                </p:nvSpPr>
                <p:spPr bwMode="auto">
                  <a:xfrm>
                    <a:off x="8910357" y="13376929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Freeform 114"/>
                  <p:cNvSpPr/>
                  <p:nvPr/>
                </p:nvSpPr>
                <p:spPr bwMode="auto">
                  <a:xfrm>
                    <a:off x="8744632" y="13300539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5 h 134"/>
                      <a:gd name="T2" fmla="*/ 40 w 93"/>
                      <a:gd name="T3" fmla="*/ 134 h 134"/>
                      <a:gd name="T4" fmla="*/ 93 w 93"/>
                      <a:gd name="T5" fmla="*/ 19 h 134"/>
                      <a:gd name="T6" fmla="*/ 50 w 93"/>
                      <a:gd name="T7" fmla="*/ 0 h 134"/>
                      <a:gd name="T8" fmla="*/ 0 w 93"/>
                      <a:gd name="T9" fmla="*/ 115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4">
                        <a:moveTo>
                          <a:pt x="0" y="115"/>
                        </a:moveTo>
                        <a:lnTo>
                          <a:pt x="40" y="134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Freeform 115"/>
                  <p:cNvSpPr/>
                  <p:nvPr/>
                </p:nvSpPr>
                <p:spPr bwMode="auto">
                  <a:xfrm>
                    <a:off x="10956749" y="14303706"/>
                    <a:ext cx="146656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3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3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" name="Freeform 116"/>
                  <p:cNvSpPr/>
                  <p:nvPr/>
                </p:nvSpPr>
                <p:spPr bwMode="auto">
                  <a:xfrm>
                    <a:off x="10784557" y="14227883"/>
                    <a:ext cx="149916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1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Freeform 117"/>
                  <p:cNvSpPr/>
                  <p:nvPr/>
                </p:nvSpPr>
                <p:spPr bwMode="auto">
                  <a:xfrm>
                    <a:off x="10615883" y="14151753"/>
                    <a:ext cx="149916" cy="218354"/>
                  </a:xfrm>
                  <a:custGeom>
                    <a:avLst/>
                    <a:gdLst>
                      <a:gd name="T0" fmla="*/ 0 w 94"/>
                      <a:gd name="T1" fmla="*/ 118 h 136"/>
                      <a:gd name="T2" fmla="*/ 43 w 94"/>
                      <a:gd name="T3" fmla="*/ 136 h 136"/>
                      <a:gd name="T4" fmla="*/ 94 w 94"/>
                      <a:gd name="T5" fmla="*/ 19 h 136"/>
                      <a:gd name="T6" fmla="*/ 51 w 94"/>
                      <a:gd name="T7" fmla="*/ 0 h 136"/>
                      <a:gd name="T8" fmla="*/ 0 w 94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Freeform 118"/>
                  <p:cNvSpPr/>
                  <p:nvPr/>
                </p:nvSpPr>
                <p:spPr bwMode="auto">
                  <a:xfrm>
                    <a:off x="10450911" y="14101654"/>
                    <a:ext cx="146656" cy="211836"/>
                  </a:xfrm>
                  <a:custGeom>
                    <a:avLst/>
                    <a:gdLst>
                      <a:gd name="T0" fmla="*/ 0 w 93"/>
                      <a:gd name="T1" fmla="*/ 114 h 133"/>
                      <a:gd name="T2" fmla="*/ 40 w 93"/>
                      <a:gd name="T3" fmla="*/ 133 h 133"/>
                      <a:gd name="T4" fmla="*/ 93 w 93"/>
                      <a:gd name="T5" fmla="*/ 18 h 133"/>
                      <a:gd name="T6" fmla="*/ 50 w 93"/>
                      <a:gd name="T7" fmla="*/ 0 h 133"/>
                      <a:gd name="T8" fmla="*/ 0 w 93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4"/>
                        </a:moveTo>
                        <a:lnTo>
                          <a:pt x="40" y="133"/>
                        </a:lnTo>
                        <a:lnTo>
                          <a:pt x="93" y="18"/>
                        </a:lnTo>
                        <a:lnTo>
                          <a:pt x="50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Freeform 119"/>
                  <p:cNvSpPr/>
                  <p:nvPr/>
                </p:nvSpPr>
                <p:spPr bwMode="auto">
                  <a:xfrm>
                    <a:off x="10271736" y="14023753"/>
                    <a:ext cx="149916" cy="211838"/>
                  </a:xfrm>
                  <a:custGeom>
                    <a:avLst/>
                    <a:gdLst>
                      <a:gd name="T0" fmla="*/ 0 w 94"/>
                      <a:gd name="T1" fmla="*/ 114 h 133"/>
                      <a:gd name="T2" fmla="*/ 43 w 94"/>
                      <a:gd name="T3" fmla="*/ 133 h 133"/>
                      <a:gd name="T4" fmla="*/ 94 w 94"/>
                      <a:gd name="T5" fmla="*/ 18 h 133"/>
                      <a:gd name="T6" fmla="*/ 53 w 94"/>
                      <a:gd name="T7" fmla="*/ 0 h 133"/>
                      <a:gd name="T8" fmla="*/ 0 w 94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4"/>
                        </a:moveTo>
                        <a:lnTo>
                          <a:pt x="43" y="133"/>
                        </a:lnTo>
                        <a:lnTo>
                          <a:pt x="94" y="18"/>
                        </a:lnTo>
                        <a:lnTo>
                          <a:pt x="5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Freeform 120"/>
                  <p:cNvSpPr/>
                  <p:nvPr/>
                </p:nvSpPr>
                <p:spPr bwMode="auto">
                  <a:xfrm>
                    <a:off x="8501905" y="13627013"/>
                    <a:ext cx="2926617" cy="1407904"/>
                  </a:xfrm>
                  <a:custGeom>
                    <a:avLst/>
                    <a:gdLst>
                      <a:gd name="T0" fmla="*/ 0 w 1839"/>
                      <a:gd name="T1" fmla="*/ 85 h 884"/>
                      <a:gd name="T2" fmla="*/ 1801 w 1839"/>
                      <a:gd name="T3" fmla="*/ 884 h 884"/>
                      <a:gd name="T4" fmla="*/ 1839 w 1839"/>
                      <a:gd name="T5" fmla="*/ 799 h 884"/>
                      <a:gd name="T6" fmla="*/ 40 w 1839"/>
                      <a:gd name="T7" fmla="*/ 0 h 884"/>
                      <a:gd name="T8" fmla="*/ 0 w 1839"/>
                      <a:gd name="T9" fmla="*/ 85 h 8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39" h="884">
                        <a:moveTo>
                          <a:pt x="0" y="85"/>
                        </a:moveTo>
                        <a:lnTo>
                          <a:pt x="1801" y="884"/>
                        </a:lnTo>
                        <a:lnTo>
                          <a:pt x="1839" y="799"/>
                        </a:lnTo>
                        <a:lnTo>
                          <a:pt x="4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solidFill>
                    <a:srgbClr val="009AA0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5133" name="组合 12"/>
                <p:cNvGrpSpPr>
                  <a:grpSpLocks noChangeAspect="1"/>
                </p:cNvGrpSpPr>
                <p:nvPr/>
              </p:nvGrpSpPr>
              <p:grpSpPr>
                <a:xfrm rot="1440000">
                  <a:off x="1780531" y="3987921"/>
                  <a:ext cx="2023324" cy="275820"/>
                  <a:chOff x="7840662" y="3743961"/>
                  <a:chExt cx="3330575" cy="454025"/>
                </a:xfrm>
              </p:grpSpPr>
              <p:sp>
                <p:nvSpPr>
                  <p:cNvPr id="14" name="Freeform 97"/>
                  <p:cNvSpPr/>
                  <p:nvPr/>
                </p:nvSpPr>
                <p:spPr bwMode="auto">
                  <a:xfrm>
                    <a:off x="8489612" y="3780720"/>
                    <a:ext cx="1988621" cy="363230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E79C5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Freeform 98"/>
                  <p:cNvSpPr/>
                  <p:nvPr/>
                </p:nvSpPr>
                <p:spPr bwMode="auto">
                  <a:xfrm>
                    <a:off x="8489612" y="3780720"/>
                    <a:ext cx="1988621" cy="363230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Freeform 99"/>
                  <p:cNvSpPr/>
                  <p:nvPr/>
                </p:nvSpPr>
                <p:spPr bwMode="auto">
                  <a:xfrm>
                    <a:off x="10843317" y="3744850"/>
                    <a:ext cx="326645" cy="452079"/>
                  </a:xfrm>
                  <a:custGeom>
                    <a:avLst/>
                    <a:gdLst>
                      <a:gd name="T0" fmla="*/ 1 w 77"/>
                      <a:gd name="T1" fmla="*/ 19 h 107"/>
                      <a:gd name="T2" fmla="*/ 0 w 77"/>
                      <a:gd name="T3" fmla="*/ 91 h 107"/>
                      <a:gd name="T4" fmla="*/ 74 w 77"/>
                      <a:gd name="T5" fmla="*/ 53 h 107"/>
                      <a:gd name="T6" fmla="*/ 1 w 77"/>
                      <a:gd name="T7" fmla="*/ 19 h 1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7" h="107">
                        <a:moveTo>
                          <a:pt x="1" y="19"/>
                        </a:moveTo>
                        <a:cubicBezTo>
                          <a:pt x="0" y="91"/>
                          <a:pt x="0" y="91"/>
                          <a:pt x="0" y="91"/>
                        </a:cubicBezTo>
                        <a:cubicBezTo>
                          <a:pt x="0" y="91"/>
                          <a:pt x="72" y="107"/>
                          <a:pt x="74" y="53"/>
                        </a:cubicBezTo>
                        <a:cubicBezTo>
                          <a:pt x="77" y="0"/>
                          <a:pt x="1" y="19"/>
                          <a:pt x="1" y="19"/>
                        </a:cubicBezTo>
                        <a:close/>
                      </a:path>
                    </a:pathLst>
                  </a:custGeom>
                  <a:solidFill>
                    <a:srgbClr val="F2798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5137" name="Picture 100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8467725" y="3824924"/>
                    <a:ext cx="2033588" cy="2286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8" name="Freeform 101"/>
                  <p:cNvSpPr/>
                  <p:nvPr/>
                </p:nvSpPr>
                <p:spPr bwMode="auto">
                  <a:xfrm>
                    <a:off x="10460195" y="3796542"/>
                    <a:ext cx="431173" cy="365844"/>
                  </a:xfrm>
                  <a:custGeom>
                    <a:avLst/>
                    <a:gdLst>
                      <a:gd name="T0" fmla="*/ 0 w 272"/>
                      <a:gd name="T1" fmla="*/ 235 h 240"/>
                      <a:gd name="T2" fmla="*/ 270 w 272"/>
                      <a:gd name="T3" fmla="*/ 240 h 240"/>
                      <a:gd name="T4" fmla="*/ 272 w 272"/>
                      <a:gd name="T5" fmla="*/ 5 h 240"/>
                      <a:gd name="T6" fmla="*/ 3 w 272"/>
                      <a:gd name="T7" fmla="*/ 0 h 240"/>
                      <a:gd name="T8" fmla="*/ 0 w 272"/>
                      <a:gd name="T9" fmla="*/ 235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2" h="240">
                        <a:moveTo>
                          <a:pt x="0" y="235"/>
                        </a:moveTo>
                        <a:lnTo>
                          <a:pt x="270" y="240"/>
                        </a:lnTo>
                        <a:lnTo>
                          <a:pt x="272" y="5"/>
                        </a:lnTo>
                        <a:lnTo>
                          <a:pt x="3" y="0"/>
                        </a:lnTo>
                        <a:lnTo>
                          <a:pt x="0" y="235"/>
                        </a:lnTo>
                        <a:close/>
                      </a:path>
                    </a:pathLst>
                  </a:custGeom>
                  <a:solidFill>
                    <a:srgbClr val="85937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Freeform 102"/>
                  <p:cNvSpPr/>
                  <p:nvPr/>
                </p:nvSpPr>
                <p:spPr bwMode="auto">
                  <a:xfrm>
                    <a:off x="10471258" y="3946638"/>
                    <a:ext cx="415493" cy="182922"/>
                  </a:xfrm>
                  <a:custGeom>
                    <a:avLst/>
                    <a:gdLst>
                      <a:gd name="T0" fmla="*/ 0 w 262"/>
                      <a:gd name="T1" fmla="*/ 114 h 117"/>
                      <a:gd name="T2" fmla="*/ 262 w 262"/>
                      <a:gd name="T3" fmla="*/ 117 h 117"/>
                      <a:gd name="T4" fmla="*/ 262 w 262"/>
                      <a:gd name="T5" fmla="*/ 5 h 117"/>
                      <a:gd name="T6" fmla="*/ 3 w 262"/>
                      <a:gd name="T7" fmla="*/ 0 h 117"/>
                      <a:gd name="T8" fmla="*/ 0 w 262"/>
                      <a:gd name="T9" fmla="*/ 114 h 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2" h="117">
                        <a:moveTo>
                          <a:pt x="0" y="114"/>
                        </a:moveTo>
                        <a:lnTo>
                          <a:pt x="262" y="117"/>
                        </a:lnTo>
                        <a:lnTo>
                          <a:pt x="262" y="5"/>
                        </a:lnTo>
                        <a:lnTo>
                          <a:pt x="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9DA597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" name="Freeform 103"/>
                  <p:cNvSpPr/>
                  <p:nvPr/>
                </p:nvSpPr>
                <p:spPr bwMode="auto">
                  <a:xfrm>
                    <a:off x="8090936" y="3765155"/>
                    <a:ext cx="397201" cy="342326"/>
                  </a:xfrm>
                  <a:custGeom>
                    <a:avLst/>
                    <a:gdLst>
                      <a:gd name="T0" fmla="*/ 0 w 250"/>
                      <a:gd name="T1" fmla="*/ 133 h 219"/>
                      <a:gd name="T2" fmla="*/ 248 w 250"/>
                      <a:gd name="T3" fmla="*/ 219 h 219"/>
                      <a:gd name="T4" fmla="*/ 250 w 250"/>
                      <a:gd name="T5" fmla="*/ 0 h 219"/>
                      <a:gd name="T6" fmla="*/ 0 w 250"/>
                      <a:gd name="T7" fmla="*/ 64 h 219"/>
                      <a:gd name="T8" fmla="*/ 0 w 250"/>
                      <a:gd name="T9" fmla="*/ 133 h 2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0" h="219">
                        <a:moveTo>
                          <a:pt x="0" y="133"/>
                        </a:moveTo>
                        <a:lnTo>
                          <a:pt x="248" y="219"/>
                        </a:lnTo>
                        <a:lnTo>
                          <a:pt x="250" y="0"/>
                        </a:lnTo>
                        <a:lnTo>
                          <a:pt x="0" y="64"/>
                        </a:lnTo>
                        <a:lnTo>
                          <a:pt x="0" y="133"/>
                        </a:lnTo>
                        <a:close/>
                      </a:path>
                    </a:pathLst>
                  </a:custGeom>
                  <a:solidFill>
                    <a:srgbClr val="F4B68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Freeform 104"/>
                  <p:cNvSpPr/>
                  <p:nvPr/>
                </p:nvSpPr>
                <p:spPr bwMode="auto">
                  <a:xfrm>
                    <a:off x="7843163" y="3868897"/>
                    <a:ext cx="248250" cy="107141"/>
                  </a:xfrm>
                  <a:custGeom>
                    <a:avLst/>
                    <a:gdLst>
                      <a:gd name="T0" fmla="*/ 0 w 59"/>
                      <a:gd name="T1" fmla="*/ 13 h 28"/>
                      <a:gd name="T2" fmla="*/ 59 w 59"/>
                      <a:gd name="T3" fmla="*/ 28 h 28"/>
                      <a:gd name="T4" fmla="*/ 59 w 59"/>
                      <a:gd name="T5" fmla="*/ 2 h 28"/>
                      <a:gd name="T6" fmla="*/ 0 w 59"/>
                      <a:gd name="T7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28">
                        <a:moveTo>
                          <a:pt x="0" y="13"/>
                        </a:moveTo>
                        <a:cubicBezTo>
                          <a:pt x="0" y="26"/>
                          <a:pt x="59" y="28"/>
                          <a:pt x="59" y="28"/>
                        </a:cubicBezTo>
                        <a:cubicBezTo>
                          <a:pt x="59" y="2"/>
                          <a:pt x="59" y="2"/>
                          <a:pt x="59" y="2"/>
                        </a:cubicBezTo>
                        <a:cubicBezTo>
                          <a:pt x="59" y="2"/>
                          <a:pt x="0" y="0"/>
                          <a:pt x="0" y="13"/>
                        </a:cubicBezTo>
                        <a:close/>
                      </a:path>
                    </a:pathLst>
                  </a:custGeom>
                  <a:solidFill>
                    <a:srgbClr val="5D5D5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8" name="文本框 7"/>
              <p:cNvSpPr txBox="1">
                <a:spLocks noChangeArrowheads="1"/>
              </p:cNvSpPr>
              <p:nvPr/>
            </p:nvSpPr>
            <p:spPr bwMode="auto">
              <a:xfrm>
                <a:off x="4770444" y="2144713"/>
                <a:ext cx="3900483" cy="9239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di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5400" b="1" i="0" u="none" strike="noStrike" kern="1200" cap="none" spc="0" normalizeH="0" baseline="0" noProof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方正粗黑繁体" panose="03000509000000000000" charset="-122"/>
                    <a:ea typeface="方正粗黑繁体" panose="03000509000000000000" charset="-122"/>
                    <a:cs typeface="Times New Roman" panose="02020603050405020304" pitchFamily="18" charset="0"/>
                  </a:rPr>
                  <a:t>THANKS</a:t>
                </a:r>
                <a:endParaRPr kumimoji="0" lang="zh-CN" altLang="en-US" sz="5400" b="1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方正粗黑繁体" panose="03000509000000000000" charset="-122"/>
                  <a:ea typeface="方正粗黑繁体" panose="03000509000000000000" charset="-122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5129" name="图片 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518432" y="913572"/>
                <a:ext cx="2045984" cy="108895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8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49" name="组合 11"/>
          <p:cNvGrpSpPr/>
          <p:nvPr userDrawn="1"/>
        </p:nvGrpSpPr>
        <p:grpSpPr>
          <a:xfrm>
            <a:off x="466725" y="987425"/>
            <a:ext cx="8210550" cy="3641725"/>
            <a:chOff x="251520" y="980207"/>
            <a:chExt cx="8784976" cy="3895800"/>
          </a:xfrm>
        </p:grpSpPr>
        <p:sp>
          <p:nvSpPr>
            <p:cNvPr id="6" name="圆角矩形 9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圆角矩形 11"/>
            <p:cNvSpPr/>
            <p:nvPr/>
          </p:nvSpPr>
          <p:spPr>
            <a:xfrm>
              <a:off x="377214" y="1088895"/>
              <a:ext cx="8533588" cy="3678423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8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9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0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1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2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1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2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3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4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5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6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8.png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38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37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6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35.wmf"/><Relationship Id="rId14" Type="http://schemas.openxmlformats.org/officeDocument/2006/relationships/vmlDrawing" Target="../drawings/vmlDrawing1.vml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40.w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39.wmf"/><Relationship Id="rId1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88" y="42863"/>
            <a:ext cx="2160588" cy="36830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湘教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·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八年级下册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53019" y="1923678"/>
            <a:ext cx="3823237" cy="11440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b="1" dirty="0">
                <a:solidFill>
                  <a:srgbClr val="0B3388"/>
                </a:solidFill>
                <a:latin typeface="黑体" panose="02010609060101010101" charset="-122"/>
                <a:ea typeface="黑体" panose="02010609060101010101" charset="-122"/>
              </a:rPr>
              <a:t>习 题 </a:t>
            </a:r>
            <a:r>
              <a:rPr lang="en-US" altLang="zh-CN" sz="5400" b="1" dirty="0">
                <a:solidFill>
                  <a:srgbClr val="0B3388"/>
                </a:solidFill>
                <a:latin typeface="黑体" panose="02010609060101010101" charset="-122"/>
                <a:ea typeface="黑体" panose="02010609060101010101" charset="-122"/>
              </a:rPr>
              <a:t>1.1</a:t>
            </a:r>
            <a:endParaRPr lang="en-US" altLang="zh-CN" sz="5400" b="1" dirty="0">
              <a:solidFill>
                <a:srgbClr val="0B3388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文本框 9"/>
          <p:cNvSpPr txBox="1"/>
          <p:nvPr/>
        </p:nvSpPr>
        <p:spPr>
          <a:xfrm flipH="1">
            <a:off x="4211957" y="627787"/>
            <a:ext cx="3240362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P7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1.1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1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01140" y="1871345"/>
            <a:ext cx="6231890" cy="152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</a:rPr>
              <a:t>解：</a:t>
            </a:r>
            <a:r>
              <a:rPr lang="zh-CN" altLang="en-US" sz="2600" b="1" dirty="0">
                <a:solidFill>
                  <a:srgbClr val="FF0000"/>
                </a:solidFill>
                <a:sym typeface="+mn-ea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sym typeface="+mn-ea"/>
              </a:rPr>
              <a:t>1</a:t>
            </a:r>
            <a:r>
              <a:rPr lang="zh-CN" altLang="en-US" sz="2600" b="1" dirty="0">
                <a:solidFill>
                  <a:srgbClr val="FF0000"/>
                </a:solidFill>
                <a:sym typeface="+mn-ea"/>
              </a:rPr>
              <a:t>）</a:t>
            </a:r>
            <a:r>
              <a:rPr lang="zh-CN" altLang="en-US" sz="2600" b="1" dirty="0">
                <a:solidFill>
                  <a:srgbClr val="FF0000"/>
                </a:solidFill>
              </a:rPr>
              <a:t>设这个多边形的边数是 </a:t>
            </a:r>
            <a:r>
              <a:rPr lang="en-US" altLang="zh-CN" sz="2600" b="1" i="1" dirty="0">
                <a:solidFill>
                  <a:srgbClr val="FF0000"/>
                </a:solidFill>
              </a:rPr>
              <a:t>n</a:t>
            </a:r>
            <a:r>
              <a:rPr lang="zh-CN" altLang="en-US" sz="2600" b="1" dirty="0">
                <a:solidFill>
                  <a:srgbClr val="FF0000"/>
                </a:solidFill>
              </a:rPr>
              <a:t>，则</a:t>
            </a:r>
            <a:endParaRPr lang="zh-CN" altLang="en-US" sz="26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</a:rPr>
              <a:t>(</a:t>
            </a:r>
            <a:r>
              <a:rPr lang="en-US" altLang="zh-CN" sz="2600" b="1" i="1" dirty="0">
                <a:solidFill>
                  <a:srgbClr val="FF0000"/>
                </a:solidFill>
              </a:rPr>
              <a:t>n</a:t>
            </a:r>
            <a:r>
              <a:rPr lang="zh-CN" altLang="en-US" sz="2600" b="1" dirty="0">
                <a:solidFill>
                  <a:srgbClr val="FF0000"/>
                </a:solidFill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-</a:t>
            </a:r>
            <a:r>
              <a:rPr lang="zh-CN" altLang="en-US" sz="2600" b="1" dirty="0">
                <a:solidFill>
                  <a:srgbClr val="FF0000"/>
                </a:solidFill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</a:rPr>
              <a:t>2)·180°= 1440°</a:t>
            </a:r>
            <a:r>
              <a:rPr lang="zh-CN" altLang="en-US" sz="2600" b="1" dirty="0">
                <a:solidFill>
                  <a:srgbClr val="FF0000"/>
                </a:solidFill>
              </a:rPr>
              <a:t>，解得 </a:t>
            </a:r>
            <a:r>
              <a:rPr lang="en-US" altLang="zh-CN" sz="2600" b="1" i="1" dirty="0">
                <a:solidFill>
                  <a:srgbClr val="FF0000"/>
                </a:solidFill>
              </a:rPr>
              <a:t>n </a:t>
            </a:r>
            <a:r>
              <a:rPr lang="en-US" altLang="zh-CN" sz="2600" b="1" dirty="0">
                <a:solidFill>
                  <a:srgbClr val="FF0000"/>
                </a:solidFill>
              </a:rPr>
              <a:t>= 10. </a:t>
            </a:r>
            <a:endParaRPr lang="en-US" altLang="zh-CN" sz="26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</a:rPr>
              <a:t>因此</a:t>
            </a:r>
            <a:r>
              <a:rPr lang="zh-CN" altLang="en-US" sz="2600" b="1" dirty="0">
                <a:solidFill>
                  <a:srgbClr val="FF0000"/>
                </a:solidFill>
              </a:rPr>
              <a:t>这个多边形是十边形</a:t>
            </a:r>
            <a:r>
              <a:rPr lang="en-US" altLang="zh-CN" sz="2600" b="1" dirty="0">
                <a:solidFill>
                  <a:srgbClr val="FF0000"/>
                </a:solidFill>
              </a:rPr>
              <a:t>.</a:t>
            </a:r>
            <a:endParaRPr lang="en-US" altLang="zh-CN" sz="2600" b="1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01140" y="3382645"/>
            <a:ext cx="5944870" cy="152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）设这个多边形的边数是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，则 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zh-CN" altLang="en-US" sz="2600" b="1" dirty="0">
                <a:solidFill>
                  <a:srgbClr val="FF0000"/>
                </a:solidFill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-</a:t>
            </a:r>
            <a:r>
              <a:rPr lang="zh-CN" altLang="en-US" sz="2600" b="1" dirty="0">
                <a:solidFill>
                  <a:srgbClr val="FF0000"/>
                </a:solidFill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2)·180°=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·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108°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，解得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n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 5. 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因此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这个多边形是五边形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2576" y="346222"/>
            <a:ext cx="2089184" cy="52073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9512" y="851204"/>
            <a:ext cx="8588217" cy="10502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1.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（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1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）一个多边形的内角和等于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1440°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，它是几边形？（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2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）一个多边形的每一个内角都等于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108°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，它是几边形？</a:t>
            </a:r>
            <a:endParaRPr lang="zh-CN" altLang="en-US" sz="26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文本框 9"/>
          <p:cNvSpPr txBox="1"/>
          <p:nvPr/>
        </p:nvSpPr>
        <p:spPr>
          <a:xfrm flipH="1">
            <a:off x="4211957" y="411510"/>
            <a:ext cx="3240362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P7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1.1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2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512" y="706935"/>
            <a:ext cx="8588217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2.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（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1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）一个多边形的每一个外角都等于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36°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，它是几边形？（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2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）一个多边形的内角和是外角和的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2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倍，它是几边形？</a:t>
            </a:r>
            <a:endParaRPr lang="zh-CN" altLang="en-US" sz="26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19672" y="1851670"/>
            <a:ext cx="4651825" cy="1291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解： （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360°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÷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36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°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=10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因此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这个多边形是十边形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25622" y="3068413"/>
            <a:ext cx="5870011" cy="189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）设多边形的边数为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则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zh-CN" altLang="en-US" sz="2600" b="1" dirty="0">
                <a:solidFill>
                  <a:srgbClr val="FF0000"/>
                </a:solidFill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-</a:t>
            </a:r>
            <a:r>
              <a:rPr lang="zh-CN" altLang="en-US" sz="2600" b="1" dirty="0">
                <a:solidFill>
                  <a:srgbClr val="FF0000"/>
                </a:solidFill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2)·180°= 360°×2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，解得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n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 6. 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因此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这个多边形为六边形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0" y="1419622"/>
            <a:ext cx="2771775" cy="259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1403797" y="2067694"/>
            <a:ext cx="3168203" cy="18209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解：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°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 360°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 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°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 72°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</a:rPr>
              <a:t>              </a:t>
            </a:r>
            <a:r>
              <a:rPr lang="en-US" altLang="zh-CN" sz="2600" b="1" i="1" dirty="0">
                <a:solidFill>
                  <a:srgbClr val="FF0000"/>
                </a:solidFill>
              </a:rPr>
              <a:t>x </a:t>
            </a:r>
            <a:r>
              <a:rPr lang="en-US" altLang="zh-CN" sz="2600" b="1" dirty="0">
                <a:solidFill>
                  <a:srgbClr val="FF0000"/>
                </a:solidFill>
              </a:rPr>
              <a:t>= 72</a:t>
            </a:r>
            <a:endParaRPr lang="zh-CN" altLang="en-US" sz="2600" b="1" dirty="0">
              <a:solidFill>
                <a:srgbClr val="FF0000"/>
              </a:solidFill>
            </a:endParaRPr>
          </a:p>
        </p:txBody>
      </p:sp>
      <p:sp>
        <p:nvSpPr>
          <p:cNvPr id="2" name="文本框 9"/>
          <p:cNvSpPr txBox="1"/>
          <p:nvPr/>
        </p:nvSpPr>
        <p:spPr>
          <a:xfrm flipH="1">
            <a:off x="4427982" y="980181"/>
            <a:ext cx="3240362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P7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1.1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3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3609" y="771550"/>
            <a:ext cx="3816424" cy="6165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3.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如图，求图中 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x 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的值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.</a:t>
            </a:r>
            <a:endParaRPr lang="zh-CN" altLang="en-US" sz="26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"/>
          <p:cNvSpPr txBox="1"/>
          <p:nvPr/>
        </p:nvSpPr>
        <p:spPr>
          <a:xfrm flipH="1">
            <a:off x="4427982" y="411510"/>
            <a:ext cx="3240362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P7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1.1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4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544" y="555526"/>
            <a:ext cx="8280920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4.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如果一个多边形的每一个外角都等于与它相邻的内角，那么这个多边形的每一个外角是多少度？它是几边形？</a:t>
            </a:r>
            <a:endParaRPr lang="zh-CN" altLang="en-US" sz="26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9552" y="1844277"/>
            <a:ext cx="5904656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解：设这个多边形的每一个外角为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α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5627" y="2348333"/>
            <a:ext cx="5688632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则与它相邻的内角为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180°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-</a:t>
            </a:r>
            <a:r>
              <a:rPr lang="zh-CN" altLang="en-US" sz="2600" b="1" dirty="0">
                <a:solidFill>
                  <a:srgbClr val="FF0000"/>
                </a:solidFill>
              </a:rPr>
              <a:t>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α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5627" y="2852389"/>
            <a:ext cx="7372746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根据题意，可得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α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 180°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-</a:t>
            </a:r>
            <a:r>
              <a:rPr lang="zh-CN" altLang="en-US" sz="2600" b="1" dirty="0">
                <a:solidFill>
                  <a:srgbClr val="FF0000"/>
                </a:solidFill>
              </a:rPr>
              <a:t>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α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，解得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α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 90°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5627" y="3368058"/>
            <a:ext cx="6737438" cy="4924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所以这个多边形的每一个外角为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90°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5626" y="3860657"/>
            <a:ext cx="6422677" cy="10502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则这个多边形的边数为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360°÷90°= 4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所以这个多边形是四边形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文本框 9"/>
          <p:cNvSpPr txBox="1"/>
          <p:nvPr/>
        </p:nvSpPr>
        <p:spPr>
          <a:xfrm flipH="1">
            <a:off x="4499990" y="649020"/>
            <a:ext cx="3240362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P7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1.1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5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1555" y="267494"/>
            <a:ext cx="2071226" cy="52073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39552" y="771550"/>
            <a:ext cx="7848872" cy="24170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5.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（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1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）如果两个多边形的边数相差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1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，那么这两个多边形的内角和相差多少？</a:t>
            </a:r>
            <a:endParaRPr lang="en-US" altLang="zh-CN" sz="26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（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2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）如果两个多边形的边数相差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1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，那么这两个多边形的外角和有什么数量关系？</a:t>
            </a:r>
            <a:endParaRPr lang="zh-CN" altLang="en-US" sz="26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9512" y="3107299"/>
            <a:ext cx="88924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解：（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-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2)·180°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-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-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-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2)·180°=180°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，即相差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180°.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9552" y="3708006"/>
            <a:ext cx="7992312" cy="11302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）因为任意多边形的外角和为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360°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，所以这两个多边形外角和相等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"/>
          <p:cNvSpPr txBox="1"/>
          <p:nvPr/>
        </p:nvSpPr>
        <p:spPr>
          <a:xfrm flipH="1">
            <a:off x="4427982" y="411510"/>
            <a:ext cx="3240362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P7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1.1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6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544" y="555526"/>
            <a:ext cx="8280920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6.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如图为一个正 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n 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边形的一部分，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 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和 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DC 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延长后相交于点 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P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. 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若 ∠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BPC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=120°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，求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n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.</a:t>
            </a:r>
            <a:endParaRPr lang="zh-CN" altLang="en-US" sz="26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9552" y="2098894"/>
            <a:ext cx="6049658" cy="2491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</a:rPr>
              <a:t>解：</a:t>
            </a:r>
            <a:r>
              <a:rPr lang="zh-CN" altLang="en-US" sz="2600" b="1" dirty="0">
                <a:solidFill>
                  <a:srgbClr val="FF0000"/>
                </a:solidFill>
                <a:sym typeface="+mn-ea"/>
              </a:rPr>
              <a:t>∵ </a:t>
            </a:r>
            <a:r>
              <a:rPr lang="zh-CN" altLang="en-US" sz="2600" b="1" dirty="0">
                <a:solidFill>
                  <a:srgbClr val="FF0000"/>
                </a:solidFill>
              </a:rPr>
              <a:t>图形是一个正 </a:t>
            </a:r>
            <a:r>
              <a:rPr lang="en-US" altLang="zh-CN" sz="2600" b="1" i="1" dirty="0">
                <a:solidFill>
                  <a:srgbClr val="FF0000"/>
                </a:solidFill>
              </a:rPr>
              <a:t>n </a:t>
            </a:r>
            <a:r>
              <a:rPr lang="zh-CN" altLang="en-US" sz="2600" b="1" dirty="0">
                <a:solidFill>
                  <a:srgbClr val="FF0000"/>
                </a:solidFill>
              </a:rPr>
              <a:t>边形的一部分，∠</a:t>
            </a:r>
            <a:r>
              <a:rPr lang="en-US" altLang="zh-CN" sz="2600" b="1" i="1" dirty="0">
                <a:solidFill>
                  <a:srgbClr val="FF0000"/>
                </a:solidFill>
              </a:rPr>
              <a:t>BPC </a:t>
            </a:r>
            <a:r>
              <a:rPr lang="en-US" altLang="zh-CN" sz="2600" b="1" dirty="0">
                <a:solidFill>
                  <a:srgbClr val="FF0000"/>
                </a:solidFill>
              </a:rPr>
              <a:t>= 120°</a:t>
            </a:r>
            <a:r>
              <a:rPr lang="zh-CN" altLang="en-US" sz="2600" b="1" dirty="0">
                <a:solidFill>
                  <a:srgbClr val="FF0000"/>
                </a:solidFill>
              </a:rPr>
              <a:t>，</a:t>
            </a:r>
            <a:endParaRPr lang="en-US" altLang="zh-CN" sz="26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</a:rPr>
              <a:t>∴∠</a:t>
            </a:r>
            <a:r>
              <a:rPr lang="en-US" altLang="zh-CN" sz="2600" b="1" i="1" dirty="0">
                <a:solidFill>
                  <a:srgbClr val="FF0000"/>
                </a:solidFill>
              </a:rPr>
              <a:t>PBC </a:t>
            </a:r>
            <a:r>
              <a:rPr lang="en-US" altLang="zh-CN" sz="2600" b="1" dirty="0">
                <a:solidFill>
                  <a:srgbClr val="FF0000"/>
                </a:solidFill>
              </a:rPr>
              <a:t>=</a:t>
            </a:r>
            <a:r>
              <a:rPr lang="zh-CN" altLang="en-US" sz="2600" b="1" dirty="0">
                <a:solidFill>
                  <a:srgbClr val="FF0000"/>
                </a:solidFill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</a:rPr>
              <a:t>PCB </a:t>
            </a:r>
            <a:r>
              <a:rPr lang="en-US" altLang="zh-CN" sz="2600" b="1" dirty="0">
                <a:solidFill>
                  <a:srgbClr val="FF0000"/>
                </a:solidFill>
              </a:rPr>
              <a:t>= 30°</a:t>
            </a:r>
            <a:endParaRPr lang="en-US" altLang="zh-CN" sz="26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</a:rPr>
              <a:t>故 </a:t>
            </a:r>
            <a:r>
              <a:rPr lang="en-US" altLang="zh-CN" sz="2600" b="1" i="1" dirty="0">
                <a:solidFill>
                  <a:srgbClr val="FF0000"/>
                </a:solidFill>
              </a:rPr>
              <a:t>n</a:t>
            </a:r>
            <a:r>
              <a:rPr lang="en-US" altLang="zh-CN" sz="2600" b="1" dirty="0">
                <a:solidFill>
                  <a:srgbClr val="FF0000"/>
                </a:solidFill>
              </a:rPr>
              <a:t>·</a:t>
            </a:r>
            <a:r>
              <a:rPr lang="en-US" altLang="zh-CN" sz="2600" b="1" dirty="0">
                <a:solidFill>
                  <a:srgbClr val="FF0000"/>
                </a:solidFill>
              </a:rPr>
              <a:t>30°= 360°</a:t>
            </a:r>
            <a:r>
              <a:rPr lang="zh-CN" altLang="en-US" sz="2600" b="1" dirty="0">
                <a:solidFill>
                  <a:srgbClr val="FF0000"/>
                </a:solidFill>
              </a:rPr>
              <a:t>，则 </a:t>
            </a:r>
            <a:r>
              <a:rPr lang="en-US" altLang="zh-CN" sz="2600" b="1" i="1" dirty="0">
                <a:solidFill>
                  <a:srgbClr val="FF0000"/>
                </a:solidFill>
              </a:rPr>
              <a:t>n </a:t>
            </a:r>
            <a:r>
              <a:rPr lang="en-US" altLang="zh-CN" sz="2600" b="1" dirty="0">
                <a:solidFill>
                  <a:srgbClr val="FF0000"/>
                </a:solidFill>
              </a:rPr>
              <a:t>= 12.</a:t>
            </a:r>
            <a:endParaRPr lang="zh-CN" altLang="en-US" sz="2600" b="1" dirty="0">
              <a:solidFill>
                <a:srgbClr val="FF0000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076056" y="2859782"/>
            <a:ext cx="3366120" cy="1508872"/>
            <a:chOff x="5004048" y="3007094"/>
            <a:chExt cx="3366120" cy="1508872"/>
          </a:xfrm>
        </p:grpSpPr>
        <p:grpSp>
          <p:nvGrpSpPr>
            <p:cNvPr id="30" name="组合 29"/>
            <p:cNvGrpSpPr/>
            <p:nvPr/>
          </p:nvGrpSpPr>
          <p:grpSpPr>
            <a:xfrm>
              <a:off x="5345832" y="3283513"/>
              <a:ext cx="2688322" cy="826218"/>
              <a:chOff x="5076056" y="3147814"/>
              <a:chExt cx="2688322" cy="826218"/>
            </a:xfrm>
          </p:grpSpPr>
          <p:cxnSp>
            <p:nvCxnSpPr>
              <p:cNvPr id="13" name="直接连接符 12"/>
              <p:cNvCxnSpPr/>
              <p:nvPr/>
            </p:nvCxnSpPr>
            <p:spPr>
              <a:xfrm>
                <a:off x="5076056" y="3147814"/>
                <a:ext cx="972107" cy="576064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flipV="1">
                <a:off x="6876256" y="3219822"/>
                <a:ext cx="888122" cy="50405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6066165" y="3723879"/>
                <a:ext cx="414046" cy="250153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V="1">
                <a:off x="6444208" y="3692677"/>
                <a:ext cx="493425" cy="281355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5990473" y="3693925"/>
                <a:ext cx="925473" cy="956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文本框 31"/>
            <p:cNvSpPr txBox="1"/>
            <p:nvPr/>
          </p:nvSpPr>
          <p:spPr>
            <a:xfrm>
              <a:off x="5004048" y="3007094"/>
              <a:ext cx="413792" cy="4924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6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charset="-122"/>
                  <a:cs typeface="+mn-cs"/>
                </a:rPr>
                <a:t>A</a:t>
              </a:r>
              <a:endParaRPr lang="zh-CN" altLang="en-US" dirty="0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832193" y="3634456"/>
              <a:ext cx="413792" cy="4924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6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charset="-122"/>
                  <a:cs typeface="+mn-cs"/>
                </a:rPr>
                <a:t>B</a:t>
              </a:r>
              <a:endParaRPr lang="zh-CN" altLang="en-US" dirty="0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498215" y="4023523"/>
              <a:ext cx="413792" cy="4924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6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charset="-122"/>
                  <a:cs typeface="+mn-cs"/>
                </a:rPr>
                <a:t>P</a:t>
              </a:r>
              <a:endParaRPr lang="zh-CN" altLang="en-US" dirty="0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068782" y="3722831"/>
              <a:ext cx="413792" cy="4924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6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charset="-122"/>
                  <a:cs typeface="+mn-cs"/>
                </a:rPr>
                <a:t>C</a:t>
              </a:r>
              <a:endParaRPr lang="zh-CN" altLang="en-US" dirty="0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956376" y="3079102"/>
              <a:ext cx="413792" cy="4924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6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charset="-122"/>
                  <a:cs typeface="+mn-cs"/>
                </a:rPr>
                <a:t>D</a:t>
              </a: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"/>
          <p:cNvSpPr txBox="1"/>
          <p:nvPr/>
        </p:nvSpPr>
        <p:spPr>
          <a:xfrm flipH="1">
            <a:off x="4427982" y="394802"/>
            <a:ext cx="3240362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P7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1.1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7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544" y="627534"/>
            <a:ext cx="8280920" cy="18169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7.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如图，在四边形 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ABCD 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中，∠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+∠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D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=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α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，∠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ABC 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的平分线与∠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BCD 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的平分线交于点 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P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，求∠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P 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的度数（用含 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α 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的式子表示）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.</a:t>
            </a:r>
            <a:endParaRPr lang="zh-CN" altLang="en-US" sz="26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347864" y="2469564"/>
            <a:ext cx="2771775" cy="2334434"/>
            <a:chOff x="5749799" y="2078356"/>
            <a:chExt cx="2771775" cy="2334434"/>
          </a:xfrm>
        </p:grpSpPr>
        <p:grpSp>
          <p:nvGrpSpPr>
            <p:cNvPr id="37" name="组合 36"/>
            <p:cNvGrpSpPr/>
            <p:nvPr/>
          </p:nvGrpSpPr>
          <p:grpSpPr>
            <a:xfrm>
              <a:off x="5749799" y="2078356"/>
              <a:ext cx="2771775" cy="2334434"/>
              <a:chOff x="5534175" y="696386"/>
              <a:chExt cx="2771775" cy="2334434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5831885" y="1257309"/>
                <a:ext cx="413792" cy="4924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charset="-122"/>
                    <a:cs typeface="+mn-cs"/>
                  </a:rPr>
                  <a:t>A</a:t>
                </a:r>
                <a:endParaRPr lang="zh-CN" altLang="en-US" dirty="0"/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5534175" y="2469907"/>
                <a:ext cx="413792" cy="4924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charset="-122"/>
                    <a:cs typeface="+mn-cs"/>
                  </a:rPr>
                  <a:t>B</a:t>
                </a:r>
                <a:endParaRPr lang="zh-CN" altLang="en-US" dirty="0"/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6639686" y="1584643"/>
                <a:ext cx="413792" cy="4924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charset="-122"/>
                    <a:cs typeface="+mn-cs"/>
                  </a:rPr>
                  <a:t>P</a:t>
                </a:r>
                <a:endParaRPr lang="zh-CN" altLang="en-US" dirty="0"/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7892158" y="2538377"/>
                <a:ext cx="413792" cy="4924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charset="-122"/>
                    <a:cs typeface="+mn-cs"/>
                  </a:rPr>
                  <a:t>C</a:t>
                </a:r>
                <a:endParaRPr lang="zh-CN" altLang="en-US" dirty="0"/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7204485" y="696386"/>
                <a:ext cx="413792" cy="4924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charset="-122"/>
                    <a:cs typeface="+mn-cs"/>
                  </a:rPr>
                  <a:t>D</a:t>
                </a:r>
                <a:endParaRPr lang="zh-CN" altLang="en-US" dirty="0"/>
              </a:p>
            </p:txBody>
          </p:sp>
        </p:grpSp>
        <p:cxnSp>
          <p:nvCxnSpPr>
            <p:cNvPr id="6" name="直接连接符 5"/>
            <p:cNvCxnSpPr/>
            <p:nvPr/>
          </p:nvCxnSpPr>
          <p:spPr>
            <a:xfrm flipV="1">
              <a:off x="6407949" y="2458170"/>
              <a:ext cx="1044371" cy="49352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6111097" y="2937072"/>
              <a:ext cx="314981" cy="116394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6112580" y="3388555"/>
              <a:ext cx="912171" cy="70077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113826" y="4095177"/>
              <a:ext cx="2052179" cy="584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 flipV="1">
              <a:off x="7024388" y="3371683"/>
              <a:ext cx="1126129" cy="7176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7433263" y="2451797"/>
              <a:ext cx="738941" cy="163753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928643" y="1801939"/>
            <a:ext cx="2771775" cy="2334434"/>
            <a:chOff x="5749799" y="2078356"/>
            <a:chExt cx="2771775" cy="2334434"/>
          </a:xfrm>
        </p:grpSpPr>
        <p:grpSp>
          <p:nvGrpSpPr>
            <p:cNvPr id="4" name="组合 3"/>
            <p:cNvGrpSpPr/>
            <p:nvPr/>
          </p:nvGrpSpPr>
          <p:grpSpPr>
            <a:xfrm>
              <a:off x="5749799" y="2078356"/>
              <a:ext cx="2771775" cy="2334434"/>
              <a:chOff x="5534175" y="696386"/>
              <a:chExt cx="2771775" cy="2334434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5831885" y="1257309"/>
                <a:ext cx="413792" cy="4924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charset="-122"/>
                    <a:cs typeface="+mn-cs"/>
                  </a:rPr>
                  <a:t>A</a:t>
                </a:r>
                <a:endParaRPr lang="zh-CN" altLang="en-US" dirty="0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5534175" y="2469907"/>
                <a:ext cx="413792" cy="4924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charset="-122"/>
                    <a:cs typeface="+mn-cs"/>
                  </a:rPr>
                  <a:t>B</a:t>
                </a:r>
                <a:endParaRPr lang="zh-CN" altLang="en-US" dirty="0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6639686" y="1584643"/>
                <a:ext cx="413792" cy="4924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charset="-122"/>
                    <a:cs typeface="+mn-cs"/>
                  </a:rPr>
                  <a:t>P</a:t>
                </a:r>
                <a:endParaRPr lang="zh-CN" altLang="en-US" dirty="0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7892158" y="2538377"/>
                <a:ext cx="413792" cy="4924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charset="-122"/>
                    <a:cs typeface="+mn-cs"/>
                  </a:rPr>
                  <a:t>C</a:t>
                </a:r>
                <a:endParaRPr lang="zh-CN" altLang="en-US" dirty="0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7204485" y="696386"/>
                <a:ext cx="413792" cy="4924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charset="-122"/>
                    <a:cs typeface="+mn-cs"/>
                  </a:rPr>
                  <a:t>D</a:t>
                </a:r>
                <a:endParaRPr lang="zh-CN" altLang="en-US" dirty="0"/>
              </a:p>
            </p:txBody>
          </p:sp>
        </p:grpSp>
        <p:cxnSp>
          <p:nvCxnSpPr>
            <p:cNvPr id="5" name="直接连接符 4"/>
            <p:cNvCxnSpPr/>
            <p:nvPr/>
          </p:nvCxnSpPr>
          <p:spPr>
            <a:xfrm flipV="1">
              <a:off x="6407949" y="2458170"/>
              <a:ext cx="1044371" cy="49352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6111097" y="2937072"/>
              <a:ext cx="314981" cy="116394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6112580" y="3388555"/>
              <a:ext cx="912171" cy="70077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6113826" y="4095177"/>
              <a:ext cx="2052179" cy="584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 flipV="1">
              <a:off x="7024388" y="3371683"/>
              <a:ext cx="1126129" cy="7176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433263" y="2451797"/>
              <a:ext cx="738941" cy="163753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20"/>
          <p:cNvSpPr txBox="1"/>
          <p:nvPr/>
        </p:nvSpPr>
        <p:spPr>
          <a:xfrm>
            <a:off x="323528" y="130863"/>
            <a:ext cx="8280920" cy="10502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解：</a:t>
            </a:r>
            <a:r>
              <a:rPr lang="zh-CN" altLang="en-US" sz="2400" b="1" dirty="0">
                <a:solidFill>
                  <a:srgbClr val="FF0000"/>
                </a:solidFill>
                <a:sym typeface="+mn-ea"/>
              </a:rPr>
              <a:t>∵ </a:t>
            </a:r>
            <a:r>
              <a:rPr lang="zh-CN" altLang="en-US" sz="2400" b="1" dirty="0">
                <a:solidFill>
                  <a:srgbClr val="FF0000"/>
                </a:solidFill>
                <a:ea typeface="黑体" panose="02010609060101010101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ea typeface="黑体" panose="02010609060101010101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ea typeface="黑体" panose="02010609060101010101" charset="-122"/>
              </a:rPr>
              <a:t>+∠</a:t>
            </a:r>
            <a:r>
              <a:rPr lang="en-US" altLang="zh-CN" sz="2400" b="1" i="1" dirty="0">
                <a:solidFill>
                  <a:srgbClr val="FF0000"/>
                </a:solidFill>
                <a:ea typeface="黑体" panose="02010609060101010101" charset="-122"/>
              </a:rPr>
              <a:t>D</a:t>
            </a:r>
            <a:r>
              <a:rPr lang="en-US" altLang="zh-CN" sz="2400" b="1" dirty="0">
                <a:solidFill>
                  <a:srgbClr val="FF0000"/>
                </a:solidFill>
                <a:ea typeface="黑体" panose="02010609060101010101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ea typeface="黑体" panose="02010609060101010101" charset="-122"/>
              </a:rPr>
              <a:t>α </a:t>
            </a:r>
            <a:r>
              <a:rPr lang="zh-CN" altLang="en-US" sz="2400" b="1" dirty="0">
                <a:solidFill>
                  <a:srgbClr val="FF0000"/>
                </a:solidFill>
              </a:rPr>
              <a:t>，∴∠</a:t>
            </a:r>
            <a:r>
              <a:rPr lang="en-US" altLang="zh-CN" sz="2400" b="1" i="1" dirty="0">
                <a:solidFill>
                  <a:srgbClr val="FF0000"/>
                </a:solidFill>
                <a:ea typeface="黑体" panose="02010609060101010101" charset="-122"/>
              </a:rPr>
              <a:t>ABC +</a:t>
            </a:r>
            <a:r>
              <a:rPr lang="zh-CN" altLang="en-US" sz="2400" b="1" dirty="0">
                <a:solidFill>
                  <a:srgbClr val="FF0000"/>
                </a:solidFill>
                <a:ea typeface="黑体" panose="02010609060101010101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BCD </a:t>
            </a:r>
            <a:r>
              <a:rPr lang="en-US" altLang="zh-CN" sz="2400" b="1">
                <a:solidFill>
                  <a:srgbClr val="FF0000"/>
                </a:solidFill>
              </a:rPr>
              <a:t>= 360°– </a:t>
            </a:r>
            <a:r>
              <a:rPr lang="en-US" altLang="zh-CN" sz="2400" b="1" i="1">
                <a:solidFill>
                  <a:srgbClr val="FF0000"/>
                </a:solidFill>
                <a:ea typeface="黑体" panose="02010609060101010101" charset="-122"/>
              </a:rPr>
              <a:t>α 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又</a:t>
            </a:r>
            <a:r>
              <a:rPr lang="zh-CN" altLang="en-US" sz="2400" b="1">
                <a:solidFill>
                  <a:srgbClr val="FF0000"/>
                </a:solidFill>
              </a:rPr>
              <a:t>∵</a:t>
            </a:r>
            <a:r>
              <a:rPr lang="en-US" altLang="zh-CN" sz="2400" b="1" i="1">
                <a:solidFill>
                  <a:srgbClr val="FF0000"/>
                </a:solidFill>
              </a:rPr>
              <a:t>BP</a:t>
            </a:r>
            <a:r>
              <a:rPr lang="zh-CN" altLang="en-US" sz="2400" b="1">
                <a:solidFill>
                  <a:srgbClr val="FF0000"/>
                </a:solidFill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</a:rPr>
              <a:t>CP </a:t>
            </a:r>
            <a:r>
              <a:rPr lang="zh-CN" altLang="en-US" sz="2400" b="1" dirty="0">
                <a:solidFill>
                  <a:srgbClr val="FF0000"/>
                </a:solidFill>
              </a:rPr>
              <a:t>分别为∠</a:t>
            </a:r>
            <a:r>
              <a:rPr lang="en-US" altLang="zh-CN" sz="2400" b="1" i="1" dirty="0">
                <a:solidFill>
                  <a:srgbClr val="FF0000"/>
                </a:solidFill>
                <a:ea typeface="黑体" panose="02010609060101010101" charset="-122"/>
              </a:rPr>
              <a:t>ABC 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和</a:t>
            </a:r>
            <a:r>
              <a:rPr lang="zh-CN" altLang="en-US" sz="2400" b="1" dirty="0">
                <a:solidFill>
                  <a:srgbClr val="FF0000"/>
                </a:solidFill>
                <a:ea typeface="黑体" panose="02010609060101010101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BCD 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的</a:t>
            </a:r>
            <a:r>
              <a:rPr lang="zh-CN" altLang="en-US" sz="2400" b="1">
                <a:solidFill>
                  <a:srgbClr val="FF0000"/>
                </a:solidFill>
                <a:latin typeface="+mn-ea"/>
                <a:ea typeface="+mn-ea"/>
              </a:rPr>
              <a:t>平分线，</a:t>
            </a:r>
            <a:endParaRPr lang="en-US" altLang="zh-CN" sz="2400" b="1" i="1" dirty="0">
              <a:solidFill>
                <a:srgbClr val="FF0000"/>
              </a:solidFill>
            </a:endParaRPr>
          </a:p>
        </p:txBody>
      </p:sp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523652" y="1071584"/>
          <a:ext cx="48387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9" name="Equation" r:id="rId1" imgW="116128800" imgH="17678400" progId="Equation.DSMT4">
                  <p:embed/>
                </p:oleObj>
              </mc:Choice>
              <mc:Fallback>
                <p:oleObj name="Equation" r:id="rId1" imgW="116128800" imgH="17678400" progId="Equation.DSMT4">
                  <p:embed/>
                  <p:pic>
                    <p:nvPicPr>
                      <p:cNvPr id="0" name="图片 225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23652" y="1071584"/>
                        <a:ext cx="48387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523652" y="1808184"/>
          <a:ext cx="43942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0" name="Equation" r:id="rId3" imgW="105460800" imgH="25908000" progId="Equation.DSMT4">
                  <p:embed/>
                </p:oleObj>
              </mc:Choice>
              <mc:Fallback>
                <p:oleObj name="Equation" r:id="rId3" imgW="105460800" imgH="25908000" progId="Equation.DSMT4">
                  <p:embed/>
                  <p:pic>
                    <p:nvPicPr>
                      <p:cNvPr id="0" name="对象 1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3652" y="1808184"/>
                        <a:ext cx="43942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1220479" y="2860035"/>
          <a:ext cx="39370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1" name="Equation" r:id="rId5" imgW="94488000" imgH="19812000" progId="Equation.DSMT4">
                  <p:embed/>
                </p:oleObj>
              </mc:Choice>
              <mc:Fallback>
                <p:oleObj name="Equation" r:id="rId5" imgW="94488000" imgH="19812000" progId="Equation.DSMT4">
                  <p:embed/>
                  <p:pic>
                    <p:nvPicPr>
                      <p:cNvPr id="0" name="对象 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20479" y="2860035"/>
                        <a:ext cx="3937000" cy="825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1220479" y="3624284"/>
          <a:ext cx="26670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2" name="Equation" r:id="rId7" imgW="64008000" imgH="17678400" progId="Equation.DSMT4">
                  <p:embed/>
                </p:oleObj>
              </mc:Choice>
              <mc:Fallback>
                <p:oleObj name="Equation" r:id="rId7" imgW="64008000" imgH="17678400" progId="Equation.DSMT4">
                  <p:embed/>
                  <p:pic>
                    <p:nvPicPr>
                      <p:cNvPr id="0" name="对象 1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20479" y="3624284"/>
                        <a:ext cx="26670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1220479" y="4190592"/>
          <a:ext cx="6985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3" name="Equation" r:id="rId9" imgW="16764000" imgH="17678400" progId="Equation.DSMT4">
                  <p:embed/>
                </p:oleObj>
              </mc:Choice>
              <mc:Fallback>
                <p:oleObj name="Equation" r:id="rId9" imgW="16764000" imgH="17678400" progId="Equation.DSMT4">
                  <p:embed/>
                  <p:pic>
                    <p:nvPicPr>
                      <p:cNvPr id="0" name="对象 1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220479" y="4190592"/>
                        <a:ext cx="6985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2535975" y="4211667"/>
          <a:ext cx="15240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4" name="Equation" r:id="rId11" imgW="36576000" imgH="17678400" progId="Equation.DSMT4">
                  <p:embed/>
                </p:oleObj>
              </mc:Choice>
              <mc:Fallback>
                <p:oleObj name="Equation" r:id="rId11" imgW="36576000" imgH="17678400" progId="Equation.DSMT4">
                  <p:embed/>
                  <p:pic>
                    <p:nvPicPr>
                      <p:cNvPr id="0" name="对象 1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535975" y="4211667"/>
                        <a:ext cx="15240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叶盛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iw32u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4000" b="1" dirty="0" smtClean="0">
            <a:latin typeface="Times New Roman" panose="02020603050405020304" pitchFamily="18" charset="0"/>
            <a:ea typeface="黑体" panose="02010609060101010101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1134</Words>
  <Application>WPS 演示</Application>
  <PresentationFormat>全屏显示(16:9)</PresentationFormat>
  <Paragraphs>104</Paragraphs>
  <Slides>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6</vt:i4>
      </vt:variant>
      <vt:variant>
        <vt:lpstr>幻灯片标题</vt:lpstr>
      </vt:variant>
      <vt:variant>
        <vt:i4>9</vt:i4>
      </vt:variant>
    </vt:vector>
  </HeadingPairs>
  <TitlesOfParts>
    <vt:vector size="28" baseType="lpstr">
      <vt:lpstr>Arial</vt:lpstr>
      <vt:lpstr>宋体</vt:lpstr>
      <vt:lpstr>Wingdings</vt:lpstr>
      <vt:lpstr>Times New Roman</vt:lpstr>
      <vt:lpstr>楷体</vt:lpstr>
      <vt:lpstr>方正粗黑繁体</vt:lpstr>
      <vt:lpstr>黑体</vt:lpstr>
      <vt:lpstr>等线</vt:lpstr>
      <vt:lpstr>Times New Roman</vt:lpstr>
      <vt:lpstr>微软雅黑</vt:lpstr>
      <vt:lpstr>Arial Unicode MS</vt:lpstr>
      <vt:lpstr>自定义设计方案</vt:lpstr>
      <vt:lpstr>2_自定义设计方案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549</cp:revision>
  <dcterms:created xsi:type="dcterms:W3CDTF">2015-08-27T07:30:00Z</dcterms:created>
  <dcterms:modified xsi:type="dcterms:W3CDTF">2026-01-05T08:53:07Z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852DCEB1DEAB4B8CBFDAC99B01521A13</vt:lpwstr>
  </property>
</Properties>
</file>