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24"/>
  </p:notesMasterIdLst>
  <p:sldIdLst>
    <p:sldId id="274" r:id="rId4"/>
    <p:sldId id="386" r:id="rId5"/>
    <p:sldId id="349" r:id="rId6"/>
    <p:sldId id="394" r:id="rId7"/>
    <p:sldId id="395" r:id="rId8"/>
    <p:sldId id="396" r:id="rId9"/>
    <p:sldId id="397" r:id="rId10"/>
    <p:sldId id="398" r:id="rId11"/>
    <p:sldId id="399" r:id="rId12"/>
    <p:sldId id="400" r:id="rId13"/>
    <p:sldId id="401" r:id="rId14"/>
    <p:sldId id="402" r:id="rId15"/>
    <p:sldId id="335" r:id="rId16"/>
    <p:sldId id="336" r:id="rId17"/>
    <p:sldId id="403" r:id="rId18"/>
    <p:sldId id="285" r:id="rId19"/>
    <p:sldId id="370" r:id="rId20"/>
    <p:sldId id="371" r:id="rId21"/>
    <p:sldId id="273" r:id="rId22"/>
    <p:sldId id="406" r:id="rId23"/>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imes New Roman" panose="02020603050405020304" pitchFamily="18" charset="0"/>
        <a:ea typeface="楷体" panose="02010609060101010101" pitchFamily="49" charset="-122"/>
        <a:cs typeface="+mn-cs"/>
      </a:defRPr>
    </a:lvl9pPr>
  </p:defaultTextStyle>
  <p:extLst>
    <p:ext uri="{EFAFB233-063F-42B5-8137-9DF3F51BA10A}">
      <p15:sldGuideLst xmlns:p15="http://schemas.microsoft.com/office/powerpoint/2012/main">
        <p15:guide id="1" orient="horz" pos="1552" userDrawn="1">
          <p15:clr>
            <a:srgbClr val="A4A3A4"/>
          </p15:clr>
        </p15:guide>
        <p15:guide id="2" orient="horz" pos="675" userDrawn="1">
          <p15:clr>
            <a:srgbClr val="A4A3A4"/>
          </p15:clr>
        </p15:guide>
        <p15:guide id="3" orient="horz" pos="2901" userDrawn="1">
          <p15:clr>
            <a:srgbClr val="A4A3A4"/>
          </p15:clr>
        </p15:guide>
        <p15:guide id="4" pos="130" userDrawn="1">
          <p15:clr>
            <a:srgbClr val="A4A3A4"/>
          </p15:clr>
        </p15:guide>
        <p15:guide id="5" pos="35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9700"/>
    <a:srgbClr val="FFFFCC"/>
    <a:srgbClr val="EAF6FD"/>
    <a:srgbClr val="FF3399"/>
    <a:srgbClr val="007FFF"/>
    <a:srgbClr val="FFFFFF"/>
    <a:srgbClr val="FEF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94"/>
    <p:restoredTop sz="96208"/>
  </p:normalViewPr>
  <p:slideViewPr>
    <p:cSldViewPr showGuides="1">
      <p:cViewPr varScale="1">
        <p:scale>
          <a:sx n="88" d="100"/>
          <a:sy n="88" d="100"/>
        </p:scale>
        <p:origin x="90" y="858"/>
      </p:cViewPr>
      <p:guideLst>
        <p:guide orient="horz" pos="1552"/>
        <p:guide orient="horz" pos="675"/>
        <p:guide orient="horz" pos="2901"/>
        <p:guide pos="130"/>
        <p:guide pos="356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CFD9985-27C1-4BD8-8F85-8A06B78CC87A}"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defRPr sz="1200">
                <a:latin typeface="等线" panose="02010600030101010101" pitchFamily="2" charset="-122"/>
                <a:ea typeface="等线"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6F4CEBC-111D-43E6-8840-4E5FCA45A392}" type="slidenum">
              <a:rPr kumimoji="0" lang="zh-CN" altLang="en-US" sz="1200" b="0" i="0" u="none" strike="noStrike" kern="1200" cap="none" spc="0" normalizeH="0" baseline="0" noProof="0" smtClean="0">
                <a:ln>
                  <a:noFill/>
                </a:ln>
                <a:solidFill>
                  <a:schemeClr val="tx1"/>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等线" panose="02010600030101010101" pitchFamily="2" charset="-122"/>
              <a:ea typeface="等线"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emf"/><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image" Target="../media/image5.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1027" name="图片 2" descr="1-01"/>
          <p:cNvPicPr>
            <a:picLocks noChangeAspect="1"/>
          </p:cNvPicPr>
          <p:nvPr userDrawn="1"/>
        </p:nvPicPr>
        <p:blipFill>
          <a:blip r:embed="rId3"/>
          <a:srcRect r="636"/>
          <a:stretch>
            <a:fillRect/>
          </a:stretch>
        </p:blipFill>
        <p:spPr>
          <a:xfrm>
            <a:off x="-36512" y="14288"/>
            <a:ext cx="9144000" cy="5133975"/>
          </a:xfrm>
          <a:prstGeom prst="rect">
            <a:avLst/>
          </a:prstGeom>
          <a:noFill/>
          <a:ln w="9525">
            <a:noFill/>
          </a:ln>
        </p:spPr>
      </p:pic>
      <p:pic>
        <p:nvPicPr>
          <p:cNvPr id="1028" name="图片 3"/>
          <p:cNvPicPr>
            <a:picLocks noChangeAspect="1"/>
          </p:cNvPicPr>
          <p:nvPr userDrawn="1"/>
        </p:nvPicPr>
        <p:blipFill>
          <a:blip r:embed="rId4"/>
          <a:stretch>
            <a:fillRect/>
          </a:stretch>
        </p:blipFill>
        <p:spPr>
          <a:xfrm>
            <a:off x="1187450" y="534988"/>
            <a:ext cx="6769100" cy="2478087"/>
          </a:xfrm>
          <a:prstGeom prst="rect">
            <a:avLst/>
          </a:prstGeom>
          <a:noFill/>
          <a:ln w="9525">
            <a:noFill/>
          </a:ln>
        </p:spPr>
      </p:pic>
      <p:pic>
        <p:nvPicPr>
          <p:cNvPr id="1029" name="图片 4"/>
          <p:cNvPicPr>
            <a:picLocks noChangeAspect="1"/>
          </p:cNvPicPr>
          <p:nvPr userDrawn="1"/>
        </p:nvPicPr>
        <p:blipFill>
          <a:blip r:embed="rId5"/>
          <a:srcRect b="15308"/>
          <a:stretch>
            <a:fillRect/>
          </a:stretch>
        </p:blipFill>
        <p:spPr>
          <a:xfrm>
            <a:off x="161925" y="2393950"/>
            <a:ext cx="3198813" cy="2708275"/>
          </a:xfrm>
          <a:prstGeom prst="rect">
            <a:avLst/>
          </a:prstGeom>
          <a:noFill/>
          <a:ln w="9525">
            <a:noFill/>
          </a:ln>
        </p:spPr>
      </p:pic>
      <p:pic>
        <p:nvPicPr>
          <p:cNvPr id="1030" name="图片 4"/>
          <p:cNvPicPr>
            <a:picLocks noChangeAspect="1"/>
          </p:cNvPicPr>
          <p:nvPr userDrawn="1"/>
        </p:nvPicPr>
        <p:blipFill>
          <a:blip r:embed="rId6"/>
          <a:stretch>
            <a:fillRect/>
          </a:stretch>
        </p:blipFill>
        <p:spPr>
          <a:xfrm>
            <a:off x="7639050" y="50800"/>
            <a:ext cx="1354138" cy="720725"/>
          </a:xfrm>
          <a:prstGeom prst="rect">
            <a:avLst/>
          </a:prstGeom>
          <a:noFill/>
          <a:ln w="9525">
            <a:noFill/>
          </a:ln>
        </p:spPr>
      </p:pic>
      <p:pic>
        <p:nvPicPr>
          <p:cNvPr id="1031" name="图片 6"/>
          <p:cNvPicPr>
            <a:picLocks noChangeAspect="1"/>
          </p:cNvPicPr>
          <p:nvPr userDrawn="1"/>
        </p:nvPicPr>
        <p:blipFill>
          <a:blip r:embed="rId7"/>
          <a:stretch>
            <a:fillRect/>
          </a:stretch>
        </p:blipFill>
        <p:spPr>
          <a:xfrm>
            <a:off x="5553075" y="3022600"/>
            <a:ext cx="2035175" cy="1585913"/>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42" name="图片 1"/>
          <p:cNvPicPr>
            <a:picLocks noChangeAspect="1"/>
          </p:cNvPicPr>
          <p:nvPr userDrawn="1"/>
        </p:nvPicPr>
        <p:blipFill>
          <a:blip r:embed="rId2"/>
          <a:stretch>
            <a:fillRect/>
          </a:stretch>
        </p:blipFill>
        <p:spPr>
          <a:xfrm>
            <a:off x="0" y="65088"/>
            <a:ext cx="9144000" cy="5078412"/>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11266" name="图片 1"/>
          <p:cNvPicPr>
            <a:picLocks noChangeAspect="1"/>
          </p:cNvPicPr>
          <p:nvPr userDrawn="1"/>
        </p:nvPicPr>
        <p:blipFill>
          <a:blip r:embed="rId2"/>
          <a:stretch>
            <a:fillRect/>
          </a:stretch>
        </p:blipFill>
        <p:spPr>
          <a:xfrm>
            <a:off x="0" y="0"/>
            <a:ext cx="9150350" cy="429260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12290" name="图片 1"/>
          <p:cNvPicPr>
            <a:picLocks noChangeAspect="1"/>
          </p:cNvPicPr>
          <p:nvPr userDrawn="1"/>
        </p:nvPicPr>
        <p:blipFill>
          <a:blip r:embed="rId2"/>
          <a:stretch>
            <a:fillRect/>
          </a:stretch>
        </p:blipFill>
        <p:spPr>
          <a:xfrm>
            <a:off x="-19050" y="-1587"/>
            <a:ext cx="9182100" cy="5146675"/>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p:txBody>
      </p:sp>
      <p:sp>
        <p:nvSpPr>
          <p:cNvPr id="3" name="日期占位符 1"/>
          <p:cNvSpPr>
            <a:spLocks noGrp="1"/>
          </p:cNvSpPr>
          <p:nvPr>
            <p:ph type="dt" sz="half" idx="2"/>
          </p:nvPr>
        </p:nvSpPr>
        <p:spPr>
          <a:xfrm>
            <a:off x="838200" y="6356350"/>
            <a:ext cx="27432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B55E8F7-C465-43D0-A06F-171886996687}" type="datetimeFigureOut">
              <a:rPr kumimoji="0" lang="zh-CN" altLang="en-US" sz="1800" b="0" i="0" u="none" strike="noStrike" kern="1200" cap="none" spc="0" normalizeH="0" baseline="0" noProof="0">
                <a:ln>
                  <a:noFill/>
                </a:ln>
                <a:solidFill>
                  <a:schemeClr val="tx1"/>
                </a:solidFill>
                <a:effectLst/>
                <a:uLnTx/>
                <a:uFillTx/>
                <a:latin typeface="+mn-lt"/>
                <a:ea typeface="+mn-ea"/>
                <a:cs typeface="+mn-cs"/>
              </a:rPr>
            </a:fld>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2"/>
          <p:cNvSpPr>
            <a:spLocks noGrp="1"/>
          </p:cNvSpPr>
          <p:nvPr>
            <p:ph type="ftr" sz="quarter" idx="3"/>
          </p:nvPr>
        </p:nvSpPr>
        <p:spPr>
          <a:xfrm>
            <a:off x="4038600" y="6356350"/>
            <a:ext cx="4114800" cy="365125"/>
          </a:xfrm>
        </p:spPr>
        <p:txBody>
          <a:bodyPr/>
          <a:lstStyle>
            <a:lvl1pPr eaLnBrk="1" fontAlgn="auto" hangingPunct="1">
              <a:spcBef>
                <a:spcPts val="0"/>
              </a:spcBef>
              <a:spcAft>
                <a:spcPts val="0"/>
              </a:spcAft>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3"/>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lvl1pPr eaLnBrk="1" hangingPunct="1">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0B41C0B-4BE6-43A4-989D-A7F4D8D4FD8A}" type="slidenum">
              <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黑体" panose="02010609060101010101" charset="-122"/>
                <a:cs typeface="+mn-cs"/>
              </a:rPr>
            </a:fld>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2050" name="图片 1" descr="1-01"/>
          <p:cNvPicPr>
            <a:picLocks noChangeAspect="1"/>
          </p:cNvPicPr>
          <p:nvPr userDrawn="1"/>
        </p:nvPicPr>
        <p:blipFill>
          <a:blip r:embed="rId2"/>
          <a:srcRect r="636"/>
          <a:stretch>
            <a:fillRect/>
          </a:stretch>
        </p:blipFill>
        <p:spPr>
          <a:xfrm>
            <a:off x="0" y="-7937"/>
            <a:ext cx="9177338" cy="5151437"/>
          </a:xfrm>
          <a:prstGeom prst="rect">
            <a:avLst/>
          </a:prstGeom>
          <a:noFill/>
          <a:ln w="9525">
            <a:noFill/>
          </a:ln>
        </p:spPr>
      </p:pic>
      <p:pic>
        <p:nvPicPr>
          <p:cNvPr id="2051" name="图片 2"/>
          <p:cNvPicPr>
            <a:picLocks noChangeAspect="1"/>
          </p:cNvPicPr>
          <p:nvPr userDrawn="1"/>
        </p:nvPicPr>
        <p:blipFill>
          <a:blip r:embed="rId3"/>
          <a:stretch>
            <a:fillRect/>
          </a:stretch>
        </p:blipFill>
        <p:spPr>
          <a:xfrm>
            <a:off x="1946275" y="595313"/>
            <a:ext cx="1905000" cy="1905000"/>
          </a:xfrm>
          <a:prstGeom prst="rect">
            <a:avLst/>
          </a:prstGeom>
          <a:noFill/>
          <a:ln w="9525">
            <a:noFill/>
          </a:ln>
        </p:spPr>
      </p:pic>
      <p:pic>
        <p:nvPicPr>
          <p:cNvPr id="2052" name="图片 3"/>
          <p:cNvPicPr>
            <a:picLocks noChangeAspect="1"/>
          </p:cNvPicPr>
          <p:nvPr userDrawn="1"/>
        </p:nvPicPr>
        <p:blipFill>
          <a:blip r:embed="rId4"/>
          <a:stretch>
            <a:fillRect/>
          </a:stretch>
        </p:blipFill>
        <p:spPr>
          <a:xfrm>
            <a:off x="4268788" y="611188"/>
            <a:ext cx="1455737" cy="1455737"/>
          </a:xfrm>
          <a:prstGeom prst="rect">
            <a:avLst/>
          </a:prstGeom>
          <a:noFill/>
          <a:ln w="9525">
            <a:noFill/>
          </a:ln>
        </p:spPr>
      </p:pic>
      <p:grpSp>
        <p:nvGrpSpPr>
          <p:cNvPr id="2053" name="组合 4"/>
          <p:cNvGrpSpPr/>
          <p:nvPr userDrawn="1"/>
        </p:nvGrpSpPr>
        <p:grpSpPr>
          <a:xfrm>
            <a:off x="6777038" y="1365250"/>
            <a:ext cx="633412" cy="762000"/>
            <a:chOff x="-29355" y="-874136"/>
            <a:chExt cx="889884" cy="1070441"/>
          </a:xfrm>
        </p:grpSpPr>
        <p:grpSp>
          <p:nvGrpSpPr>
            <p:cNvPr id="2100" name="组合 5"/>
            <p:cNvGrpSpPr/>
            <p:nvPr userDrawn="1"/>
          </p:nvGrpSpPr>
          <p:grpSpPr>
            <a:xfrm>
              <a:off x="-29355" y="-874136"/>
              <a:ext cx="889884" cy="1070441"/>
              <a:chOff x="-29355" y="-874136"/>
              <a:chExt cx="889884" cy="1070441"/>
            </a:xfrm>
          </p:grpSpPr>
          <p:sp>
            <p:nvSpPr>
              <p:cNvPr id="10" name="Oval 121"/>
              <p:cNvSpPr>
                <a:spLocks noChangeArrowheads="1"/>
              </p:cNvSpPr>
              <p:nvPr/>
            </p:nvSpPr>
            <p:spPr bwMode="auto">
              <a:xfrm>
                <a:off x="-362" y="-747020"/>
                <a:ext cx="814056" cy="816211"/>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1" name="Oval 122"/>
              <p:cNvSpPr>
                <a:spLocks noChangeArrowheads="1"/>
              </p:cNvSpPr>
              <p:nvPr/>
            </p:nvSpPr>
            <p:spPr bwMode="auto">
              <a:xfrm>
                <a:off x="48704" y="-700189"/>
                <a:ext cx="811825" cy="818442"/>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6" name="Freeform 123"/>
              <p:cNvSpPr/>
              <p:nvPr/>
            </p:nvSpPr>
            <p:spPr>
              <a:xfrm>
                <a:off x="-29355" y="-874136"/>
                <a:ext cx="851193" cy="107044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alpha val="100000"/>
                </a:srgbClr>
              </a:solidFill>
              <a:ln w="9525">
                <a:noFill/>
              </a:ln>
            </p:spPr>
            <p:txBody>
              <a:bodyPr/>
              <a:lstStyle/>
              <a:p>
                <a:endParaRPr lang="zh-CN" altLang="en-US"/>
              </a:p>
            </p:txBody>
          </p:sp>
          <p:sp>
            <p:nvSpPr>
              <p:cNvPr id="2107" name="Freeform 124"/>
              <p:cNvSpPr/>
              <p:nvPr/>
            </p:nvSpPr>
            <p:spPr>
              <a:xfrm>
                <a:off x="77505" y="-640149"/>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alpha val="100000"/>
                </a:srgbClr>
              </a:solidFill>
              <a:ln w="9525">
                <a:noFill/>
              </a:ln>
            </p:spPr>
            <p:txBody>
              <a:bodyPr/>
              <a:lstStyle/>
              <a:p>
                <a:endParaRPr lang="zh-CN" altLang="en-US"/>
              </a:p>
            </p:txBody>
          </p:sp>
          <p:sp>
            <p:nvSpPr>
              <p:cNvPr id="2108" name="Freeform 125"/>
              <p:cNvSpPr/>
              <p:nvPr/>
            </p:nvSpPr>
            <p:spPr>
              <a:xfrm>
                <a:off x="95929" y="-610671"/>
                <a:ext cx="270835" cy="495609"/>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alpha val="100000"/>
                </a:srgbClr>
              </a:solidFill>
              <a:ln w="9525">
                <a:noFill/>
              </a:ln>
            </p:spPr>
            <p:txBody>
              <a:bodyPr/>
              <a:lstStyle/>
              <a:p>
                <a:endParaRPr lang="zh-CN" altLang="en-US"/>
              </a:p>
            </p:txBody>
          </p:sp>
          <p:sp>
            <p:nvSpPr>
              <p:cNvPr id="2109" name="Freeform 126"/>
              <p:cNvSpPr/>
              <p:nvPr/>
            </p:nvSpPr>
            <p:spPr>
              <a:xfrm>
                <a:off x="48026" y="-660415"/>
                <a:ext cx="329792" cy="536142"/>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alpha val="100000"/>
                </a:srgbClr>
              </a:solidFill>
              <a:ln w="9525">
                <a:noFill/>
              </a:ln>
            </p:spPr>
            <p:txBody>
              <a:bodyPr/>
              <a:lstStyle/>
              <a:p>
                <a:endParaRPr lang="zh-CN" altLang="en-US"/>
              </a:p>
            </p:txBody>
          </p:sp>
        </p:grpSp>
        <p:sp>
          <p:nvSpPr>
            <p:cNvPr id="7" name="Oval 127"/>
            <p:cNvSpPr>
              <a:spLocks noChangeArrowheads="1"/>
            </p:cNvSpPr>
            <p:nvPr/>
          </p:nvSpPr>
          <p:spPr bwMode="auto">
            <a:xfrm>
              <a:off x="416702" y="-668968"/>
              <a:ext cx="95902" cy="9589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8" name="Oval 128"/>
            <p:cNvSpPr>
              <a:spLocks noChangeArrowheads="1"/>
            </p:cNvSpPr>
            <p:nvPr/>
          </p:nvSpPr>
          <p:spPr bwMode="auto">
            <a:xfrm>
              <a:off x="434545" y="-648897"/>
              <a:ext cx="86981" cy="98124"/>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103" name="Freeform 129"/>
            <p:cNvSpPr/>
            <p:nvPr/>
          </p:nvSpPr>
          <p:spPr>
            <a:xfrm>
              <a:off x="405453" y="-688052"/>
              <a:ext cx="106860" cy="136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alpha val="100000"/>
              </a:srgbClr>
            </a:solidFill>
            <a:ln w="9525">
              <a:noFill/>
            </a:ln>
          </p:spPr>
          <p:txBody>
            <a:bodyPr/>
            <a:lstStyle/>
            <a:p>
              <a:endParaRPr lang="zh-CN" altLang="en-US"/>
            </a:p>
          </p:txBody>
        </p:sp>
      </p:grpSp>
      <p:grpSp>
        <p:nvGrpSpPr>
          <p:cNvPr id="2054" name="组合 15"/>
          <p:cNvGrpSpPr/>
          <p:nvPr userDrawn="1"/>
        </p:nvGrpSpPr>
        <p:grpSpPr>
          <a:xfrm rot="-207813">
            <a:off x="7748588" y="3586163"/>
            <a:ext cx="1249362" cy="1419225"/>
            <a:chOff x="-407050" y="1889480"/>
            <a:chExt cx="1249155" cy="1420498"/>
          </a:xfrm>
        </p:grpSpPr>
        <p:sp>
          <p:nvSpPr>
            <p:cNvPr id="17" name="Oval 112"/>
            <p:cNvSpPr>
              <a:spLocks noChangeArrowheads="1"/>
            </p:cNvSpPr>
            <p:nvPr/>
          </p:nvSpPr>
          <p:spPr bwMode="auto">
            <a:xfrm>
              <a:off x="-386617" y="2066377"/>
              <a:ext cx="1169794" cy="1177392"/>
            </a:xfrm>
            <a:prstGeom prst="ellipse">
              <a:avLst/>
            </a:prstGeom>
            <a:solidFill>
              <a:srgbClr val="FFFFFF"/>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18" name="Oval 113"/>
            <p:cNvSpPr>
              <a:spLocks noChangeArrowheads="1"/>
            </p:cNvSpPr>
            <p:nvPr/>
          </p:nvSpPr>
          <p:spPr bwMode="auto">
            <a:xfrm>
              <a:off x="-327264" y="2141355"/>
              <a:ext cx="1161857" cy="1167860"/>
            </a:xfrm>
            <a:prstGeom prst="ellipse">
              <a:avLst/>
            </a:prstGeom>
            <a:solidFill>
              <a:srgbClr val="A8CAEB"/>
            </a:solidFill>
            <a:ln>
              <a:noFill/>
            </a:ln>
          </p:spPr>
          <p:txBody>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pitchFamily="49" charset="-122"/>
                <a:cs typeface="+mn-cs"/>
              </a:endParaRPr>
            </a:p>
          </p:txBody>
        </p:sp>
        <p:sp>
          <p:nvSpPr>
            <p:cNvPr id="2096" name="Freeform 114"/>
            <p:cNvSpPr/>
            <p:nvPr/>
          </p:nvSpPr>
          <p:spPr>
            <a:xfrm>
              <a:off x="-407050" y="1889480"/>
              <a:ext cx="1190197" cy="142049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alpha val="100000"/>
              </a:srgbClr>
            </a:solidFill>
            <a:ln w="9525">
              <a:noFill/>
            </a:ln>
          </p:spPr>
          <p:txBody>
            <a:bodyPr/>
            <a:lstStyle/>
            <a:p>
              <a:endParaRPr lang="zh-CN" altLang="en-US"/>
            </a:p>
          </p:txBody>
        </p:sp>
        <p:sp>
          <p:nvSpPr>
            <p:cNvPr id="2097" name="Freeform 115"/>
            <p:cNvSpPr/>
            <p:nvPr/>
          </p:nvSpPr>
          <p:spPr>
            <a:xfrm>
              <a:off x="-281766" y="2230325"/>
              <a:ext cx="388749" cy="700116"/>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alpha val="100000"/>
              </a:srgbClr>
            </a:solidFill>
            <a:ln w="9525">
              <a:noFill/>
            </a:ln>
          </p:spPr>
          <p:txBody>
            <a:bodyPr/>
            <a:lstStyle/>
            <a:p>
              <a:endParaRPr lang="zh-CN" altLang="en-US"/>
            </a:p>
          </p:txBody>
        </p:sp>
        <p:sp>
          <p:nvSpPr>
            <p:cNvPr id="2098" name="Freeform 116"/>
            <p:cNvSpPr/>
            <p:nvPr/>
          </p:nvSpPr>
          <p:spPr>
            <a:xfrm>
              <a:off x="-252287" y="2278227"/>
              <a:ext cx="397960" cy="70011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alpha val="100000"/>
              </a:srgbClr>
            </a:solidFill>
            <a:ln w="9525">
              <a:noFill/>
            </a:ln>
          </p:spPr>
          <p:txBody>
            <a:bodyPr/>
            <a:lstStyle/>
            <a:p>
              <a:endParaRPr lang="zh-CN" altLang="en-US"/>
            </a:p>
          </p:txBody>
        </p:sp>
        <p:sp>
          <p:nvSpPr>
            <p:cNvPr id="2099" name="Freeform 117"/>
            <p:cNvSpPr/>
            <p:nvPr/>
          </p:nvSpPr>
          <p:spPr>
            <a:xfrm>
              <a:off x="-320456" y="2200846"/>
              <a:ext cx="466130" cy="76828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alpha val="100000"/>
              </a:srgbClr>
            </a:solidFill>
            <a:ln w="9525">
              <a:noFill/>
            </a:ln>
          </p:spPr>
          <p:txBody>
            <a:bodyPr/>
            <a:lstStyle/>
            <a:p>
              <a:endParaRPr lang="zh-CN" altLang="en-US"/>
            </a:p>
          </p:txBody>
        </p:sp>
      </p:grpSp>
      <p:grpSp>
        <p:nvGrpSpPr>
          <p:cNvPr id="2055" name="组合 22"/>
          <p:cNvGrpSpPr/>
          <p:nvPr userDrawn="1"/>
        </p:nvGrpSpPr>
        <p:grpSpPr>
          <a:xfrm>
            <a:off x="879475" y="842963"/>
            <a:ext cx="7385050" cy="3959225"/>
            <a:chOff x="198182" y="225783"/>
            <a:chExt cx="11756920" cy="6302017"/>
          </a:xfrm>
        </p:grpSpPr>
        <p:pic>
          <p:nvPicPr>
            <p:cNvPr id="2063" name="图片 23"/>
            <p:cNvPicPr>
              <a:picLocks noChangeAspect="1"/>
            </p:cNvPicPr>
            <p:nvPr/>
          </p:nvPicPr>
          <p:blipFill>
            <a:blip r:embed="rId5"/>
            <a:stretch>
              <a:fillRect/>
            </a:stretch>
          </p:blipFill>
          <p:spPr>
            <a:xfrm>
              <a:off x="223181" y="225783"/>
              <a:ext cx="11724048" cy="3327973"/>
            </a:xfrm>
            <a:prstGeom prst="rect">
              <a:avLst/>
            </a:prstGeom>
            <a:noFill/>
            <a:ln w="9525">
              <a:noFill/>
            </a:ln>
          </p:spPr>
        </p:pic>
        <p:grpSp>
          <p:nvGrpSpPr>
            <p:cNvPr id="2064" name="组合 24"/>
            <p:cNvGrpSpPr/>
            <p:nvPr userDrawn="1"/>
          </p:nvGrpSpPr>
          <p:grpSpPr>
            <a:xfrm>
              <a:off x="198182" y="281627"/>
              <a:ext cx="11724048" cy="1105255"/>
              <a:chOff x="198182" y="281627"/>
              <a:chExt cx="11724048" cy="1105255"/>
            </a:xfrm>
          </p:grpSpPr>
          <p:pic>
            <p:nvPicPr>
              <p:cNvPr id="2066" name="图片 26"/>
              <p:cNvPicPr>
                <a:picLocks noChangeAspect="1"/>
              </p:cNvPicPr>
              <p:nvPr/>
            </p:nvPicPr>
            <p:blipFill>
              <a:blip r:embed="rId6"/>
              <a:stretch>
                <a:fillRect/>
              </a:stretch>
            </p:blipFill>
            <p:spPr>
              <a:xfrm>
                <a:off x="198182" y="281627"/>
                <a:ext cx="11724048" cy="1105255"/>
              </a:xfrm>
              <a:prstGeom prst="rect">
                <a:avLst/>
              </a:prstGeom>
              <a:noFill/>
              <a:ln w="9525">
                <a:noFill/>
              </a:ln>
            </p:spPr>
          </p:pic>
          <p:sp>
            <p:nvSpPr>
              <p:cNvPr id="2067" name="Freeform 75"/>
              <p:cNvSpPr/>
              <p:nvPr/>
            </p:nvSpPr>
            <p:spPr>
              <a:xfrm>
                <a:off x="77393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68" name="Freeform 76"/>
              <p:cNvSpPr/>
              <p:nvPr/>
            </p:nvSpPr>
            <p:spPr>
              <a:xfrm>
                <a:off x="117189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69" name="Freeform 77"/>
              <p:cNvSpPr/>
              <p:nvPr/>
            </p:nvSpPr>
            <p:spPr>
              <a:xfrm>
                <a:off x="1577226"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0" name="Freeform 78"/>
              <p:cNvSpPr/>
              <p:nvPr/>
            </p:nvSpPr>
            <p:spPr>
              <a:xfrm>
                <a:off x="198439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1" name="Freeform 79"/>
              <p:cNvSpPr/>
              <p:nvPr/>
            </p:nvSpPr>
            <p:spPr>
              <a:xfrm>
                <a:off x="239157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2" name="Freeform 80"/>
              <p:cNvSpPr/>
              <p:nvPr/>
            </p:nvSpPr>
            <p:spPr>
              <a:xfrm>
                <a:off x="279690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3" name="Freeform 81"/>
              <p:cNvSpPr/>
              <p:nvPr/>
            </p:nvSpPr>
            <p:spPr>
              <a:xfrm>
                <a:off x="320407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4" name="Freeform 82"/>
              <p:cNvSpPr/>
              <p:nvPr/>
            </p:nvSpPr>
            <p:spPr>
              <a:xfrm>
                <a:off x="360203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75" name="Freeform 83"/>
              <p:cNvSpPr/>
              <p:nvPr/>
            </p:nvSpPr>
            <p:spPr>
              <a:xfrm>
                <a:off x="4007363"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6" name="Freeform 84"/>
              <p:cNvSpPr/>
              <p:nvPr/>
            </p:nvSpPr>
            <p:spPr>
              <a:xfrm>
                <a:off x="4414536"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7" name="Freeform 85"/>
              <p:cNvSpPr/>
              <p:nvPr/>
            </p:nvSpPr>
            <p:spPr>
              <a:xfrm>
                <a:off x="482170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78" name="Freeform 86"/>
              <p:cNvSpPr/>
              <p:nvPr/>
            </p:nvSpPr>
            <p:spPr>
              <a:xfrm>
                <a:off x="5227038"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79" name="Freeform 87"/>
              <p:cNvSpPr/>
              <p:nvPr/>
            </p:nvSpPr>
            <p:spPr>
              <a:xfrm>
                <a:off x="5634211"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0" name="Freeform 88"/>
              <p:cNvSpPr/>
              <p:nvPr/>
            </p:nvSpPr>
            <p:spPr>
              <a:xfrm>
                <a:off x="603217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81" name="Freeform 89"/>
              <p:cNvSpPr/>
              <p:nvPr/>
            </p:nvSpPr>
            <p:spPr>
              <a:xfrm>
                <a:off x="6437502"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2" name="Freeform 90"/>
              <p:cNvSpPr/>
              <p:nvPr/>
            </p:nvSpPr>
            <p:spPr>
              <a:xfrm>
                <a:off x="6844674"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3" name="Freeform 91"/>
              <p:cNvSpPr/>
              <p:nvPr/>
            </p:nvSpPr>
            <p:spPr>
              <a:xfrm>
                <a:off x="725184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4" name="Freeform 92"/>
              <p:cNvSpPr/>
              <p:nvPr/>
            </p:nvSpPr>
            <p:spPr>
              <a:xfrm>
                <a:off x="7657177"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85" name="Freeform 93"/>
              <p:cNvSpPr/>
              <p:nvPr/>
            </p:nvSpPr>
            <p:spPr>
              <a:xfrm>
                <a:off x="806434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alpha val="100000"/>
                </a:srgbClr>
              </a:solidFill>
              <a:ln w="9525">
                <a:noFill/>
              </a:ln>
            </p:spPr>
            <p:txBody>
              <a:bodyPr/>
              <a:lstStyle/>
              <a:p>
                <a:endParaRPr lang="zh-CN" altLang="en-US"/>
              </a:p>
            </p:txBody>
          </p:sp>
          <p:sp>
            <p:nvSpPr>
              <p:cNvPr id="2086" name="Freeform 94"/>
              <p:cNvSpPr/>
              <p:nvPr/>
            </p:nvSpPr>
            <p:spPr>
              <a:xfrm>
                <a:off x="8462310"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7" name="Freeform 95"/>
              <p:cNvSpPr/>
              <p:nvPr/>
            </p:nvSpPr>
            <p:spPr>
              <a:xfrm>
                <a:off x="8867640"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8" name="Freeform 96"/>
              <p:cNvSpPr/>
              <p:nvPr/>
            </p:nvSpPr>
            <p:spPr>
              <a:xfrm>
                <a:off x="9274813"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89" name="Freeform 97"/>
              <p:cNvSpPr/>
              <p:nvPr/>
            </p:nvSpPr>
            <p:spPr>
              <a:xfrm>
                <a:off x="968198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0" name="Freeform 98"/>
              <p:cNvSpPr/>
              <p:nvPr/>
            </p:nvSpPr>
            <p:spPr>
              <a:xfrm>
                <a:off x="10087315"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alpha val="100000"/>
                </a:srgbClr>
              </a:solidFill>
              <a:ln w="9525">
                <a:noFill/>
              </a:ln>
            </p:spPr>
            <p:txBody>
              <a:bodyPr/>
              <a:lstStyle/>
              <a:p>
                <a:endParaRPr lang="zh-CN" altLang="en-US"/>
              </a:p>
            </p:txBody>
          </p:sp>
          <p:sp>
            <p:nvSpPr>
              <p:cNvPr id="2091" name="Freeform 99"/>
              <p:cNvSpPr/>
              <p:nvPr/>
            </p:nvSpPr>
            <p:spPr>
              <a:xfrm>
                <a:off x="10485275"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alpha val="100000"/>
                </a:srgbClr>
              </a:solidFill>
              <a:ln w="9525">
                <a:noFill/>
              </a:ln>
            </p:spPr>
            <p:txBody>
              <a:bodyPr/>
              <a:lstStyle/>
              <a:p>
                <a:endParaRPr lang="zh-CN" altLang="en-US"/>
              </a:p>
            </p:txBody>
          </p:sp>
          <p:sp>
            <p:nvSpPr>
              <p:cNvPr id="2092" name="Freeform 100"/>
              <p:cNvSpPr/>
              <p:nvPr/>
            </p:nvSpPr>
            <p:spPr>
              <a:xfrm>
                <a:off x="10892449" y="380545"/>
                <a:ext cx="348216"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sp>
            <p:nvSpPr>
              <p:cNvPr id="2093" name="Freeform 101"/>
              <p:cNvSpPr/>
              <p:nvPr/>
            </p:nvSpPr>
            <p:spPr>
              <a:xfrm>
                <a:off x="11297779" y="380545"/>
                <a:ext cx="339003" cy="3113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alpha val="100000"/>
                </a:srgbClr>
              </a:solidFill>
              <a:ln w="9525">
                <a:noFill/>
              </a:ln>
            </p:spPr>
            <p:txBody>
              <a:bodyPr/>
              <a:lstStyle/>
              <a:p>
                <a:endParaRPr lang="zh-CN" altLang="en-US"/>
              </a:p>
            </p:txBody>
          </p:sp>
        </p:grpSp>
        <p:pic>
          <p:nvPicPr>
            <p:cNvPr id="2065" name="图片 25"/>
            <p:cNvPicPr>
              <a:picLocks noChangeAspect="1"/>
            </p:cNvPicPr>
            <p:nvPr/>
          </p:nvPicPr>
          <p:blipFill>
            <a:blip r:embed="rId7"/>
            <a:stretch>
              <a:fillRect/>
            </a:stretch>
          </p:blipFill>
          <p:spPr>
            <a:xfrm>
              <a:off x="231054" y="3553756"/>
              <a:ext cx="11724048" cy="2974044"/>
            </a:xfrm>
            <a:prstGeom prst="rect">
              <a:avLst/>
            </a:prstGeom>
            <a:noFill/>
            <a:ln w="9525">
              <a:noFill/>
            </a:ln>
          </p:spPr>
        </p:pic>
      </p:grpSp>
      <p:pic>
        <p:nvPicPr>
          <p:cNvPr id="2056" name="图片 54"/>
          <p:cNvPicPr>
            <a:picLocks noChangeAspect="1"/>
          </p:cNvPicPr>
          <p:nvPr userDrawn="1"/>
        </p:nvPicPr>
        <p:blipFill>
          <a:blip r:embed="rId8"/>
          <a:stretch>
            <a:fillRect/>
          </a:stretch>
        </p:blipFill>
        <p:spPr>
          <a:xfrm rot="-3643798">
            <a:off x="671513" y="449263"/>
            <a:ext cx="1235075" cy="1235075"/>
          </a:xfrm>
          <a:prstGeom prst="rect">
            <a:avLst/>
          </a:prstGeom>
          <a:noFill/>
          <a:ln w="9525">
            <a:noFill/>
          </a:ln>
        </p:spPr>
      </p:pic>
      <p:pic>
        <p:nvPicPr>
          <p:cNvPr id="2057" name="图片 4"/>
          <p:cNvPicPr>
            <a:picLocks noChangeAspect="1"/>
          </p:cNvPicPr>
          <p:nvPr userDrawn="1"/>
        </p:nvPicPr>
        <p:blipFill>
          <a:blip r:embed="rId9"/>
          <a:stretch>
            <a:fillRect/>
          </a:stretch>
        </p:blipFill>
        <p:spPr>
          <a:xfrm>
            <a:off x="7629525" y="123825"/>
            <a:ext cx="1354138" cy="720725"/>
          </a:xfrm>
          <a:prstGeom prst="rect">
            <a:avLst/>
          </a:prstGeom>
          <a:noFill/>
          <a:ln w="9525">
            <a:noFill/>
          </a:ln>
        </p:spPr>
      </p:pic>
      <p:sp>
        <p:nvSpPr>
          <p:cNvPr id="57" name="椭圆 56"/>
          <p:cNvSpPr/>
          <p:nvPr/>
        </p:nvSpPr>
        <p:spPr>
          <a:xfrm>
            <a:off x="1449388" y="3557588"/>
            <a:ext cx="647700" cy="647700"/>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椭圆 57"/>
          <p:cNvSpPr/>
          <p:nvPr/>
        </p:nvSpPr>
        <p:spPr>
          <a:xfrm>
            <a:off x="2278063" y="3557588"/>
            <a:ext cx="647700" cy="6477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9" name="椭圆 58"/>
          <p:cNvSpPr/>
          <p:nvPr/>
        </p:nvSpPr>
        <p:spPr>
          <a:xfrm>
            <a:off x="3108325" y="3557588"/>
            <a:ext cx="647700" cy="647700"/>
          </a:xfrm>
          <a:prstGeom prst="ellipse">
            <a:avLst/>
          </a:prstGeom>
          <a:noFill/>
          <a:ln w="57150">
            <a:solidFill>
              <a:srgbClr val="E833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0" name="椭圆 59"/>
          <p:cNvSpPr/>
          <p:nvPr/>
        </p:nvSpPr>
        <p:spPr>
          <a:xfrm>
            <a:off x="1863725" y="3846513"/>
            <a:ext cx="647700" cy="647700"/>
          </a:xfrm>
          <a:prstGeom prst="ellipse">
            <a:avLst/>
          </a:prstGeom>
          <a:noFill/>
          <a:ln w="57150">
            <a:solidFill>
              <a:srgbClr val="FE97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椭圆 60"/>
          <p:cNvSpPr/>
          <p:nvPr/>
        </p:nvSpPr>
        <p:spPr>
          <a:xfrm>
            <a:off x="2690813" y="3846513"/>
            <a:ext cx="649288" cy="647700"/>
          </a:xfrm>
          <a:prstGeom prst="ellipse">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2_竖排标题与文本">
    <p:spTree>
      <p:nvGrpSpPr>
        <p:cNvPr id="1" name=""/>
        <p:cNvGrpSpPr/>
        <p:nvPr/>
      </p:nvGrpSpPr>
      <p:grpSpPr>
        <a:xfrm>
          <a:off x="0" y="0"/>
          <a:ext cx="0" cy="0"/>
          <a:chOff x="0" y="0"/>
          <a:chExt cx="0" cy="0"/>
        </a:xfrm>
      </p:grpSpPr>
      <p:pic>
        <p:nvPicPr>
          <p:cNvPr id="3074"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3076" name="图片 4"/>
          <p:cNvPicPr>
            <a:picLocks noChangeAspect="1"/>
          </p:cNvPicPr>
          <p:nvPr userDrawn="1"/>
        </p:nvPicPr>
        <p:blipFill>
          <a:blip r:embed="rId3"/>
          <a:stretch>
            <a:fillRect/>
          </a:stretch>
        </p:blipFill>
        <p:spPr>
          <a:xfrm>
            <a:off x="7629525" y="123825"/>
            <a:ext cx="1354138" cy="720725"/>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4098"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4099"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竖排标题与文本">
    <p:spTree>
      <p:nvGrpSpPr>
        <p:cNvPr id="1" name=""/>
        <p:cNvGrpSpPr/>
        <p:nvPr/>
      </p:nvGrpSpPr>
      <p:grpSpPr>
        <a:xfrm>
          <a:off x="0" y="0"/>
          <a:ext cx="0" cy="0"/>
          <a:chOff x="0" y="0"/>
          <a:chExt cx="0" cy="0"/>
        </a:xfrm>
      </p:grpSpPr>
      <p:grpSp>
        <p:nvGrpSpPr>
          <p:cNvPr id="5122" name="组合 1"/>
          <p:cNvGrpSpPr/>
          <p:nvPr userDrawn="1"/>
        </p:nvGrpSpPr>
        <p:grpSpPr>
          <a:xfrm>
            <a:off x="-15875" y="0"/>
            <a:ext cx="9159875" cy="5143500"/>
            <a:chOff x="-15864" y="0"/>
            <a:chExt cx="9159865" cy="5143500"/>
          </a:xfrm>
        </p:grpSpPr>
        <p:sp>
          <p:nvSpPr>
            <p:cNvPr id="3" name="矩形 2"/>
            <p:cNvSpPr/>
            <p:nvPr/>
          </p:nvSpPr>
          <p:spPr>
            <a:xfrm>
              <a:off x="11" y="0"/>
              <a:ext cx="914399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124" name="组合 3"/>
            <p:cNvGrpSpPr/>
            <p:nvPr/>
          </p:nvGrpSpPr>
          <p:grpSpPr>
            <a:xfrm>
              <a:off x="-15864" y="207562"/>
              <a:ext cx="9159865" cy="4935938"/>
              <a:chOff x="-15864" y="207562"/>
              <a:chExt cx="9159865" cy="4935938"/>
            </a:xfrm>
          </p:grpSpPr>
          <p:sp>
            <p:nvSpPr>
              <p:cNvPr id="5" name="任意多边形 2"/>
              <p:cNvSpPr/>
              <p:nvPr/>
            </p:nvSpPr>
            <p:spPr>
              <a:xfrm>
                <a:off x="-15864" y="3065463"/>
                <a:ext cx="9159865" cy="2078037"/>
              </a:xfrm>
              <a:custGeom>
                <a:avLst/>
                <a:gdLst>
                  <a:gd name="connsiteX0" fmla="*/ 0 w 12213154"/>
                  <a:gd name="connsiteY0" fmla="*/ 2586699 h 2770197"/>
                  <a:gd name="connsiteX1" fmla="*/ 60560 w 12213154"/>
                  <a:gd name="connsiteY1" fmla="*/ 2594946 h 2770197"/>
                  <a:gd name="connsiteX2" fmla="*/ 2940804 w 12213154"/>
                  <a:gd name="connsiteY2" fmla="*/ 2770197 h 2770197"/>
                  <a:gd name="connsiteX3" fmla="*/ 0 w 12213154"/>
                  <a:gd name="connsiteY3" fmla="*/ 2770197 h 2770197"/>
                  <a:gd name="connsiteX4" fmla="*/ 12213154 w 12213154"/>
                  <a:gd name="connsiteY4" fmla="*/ 0 h 2770197"/>
                  <a:gd name="connsiteX5" fmla="*/ 12213154 w 12213154"/>
                  <a:gd name="connsiteY5" fmla="*/ 2770197 h 2770197"/>
                  <a:gd name="connsiteX6" fmla="*/ 2940804 w 12213154"/>
                  <a:gd name="connsiteY6" fmla="*/ 2770197 h 2770197"/>
                  <a:gd name="connsiteX7" fmla="*/ 12191096 w 12213154"/>
                  <a:gd name="connsiteY7" fmla="*/ 31262 h 277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3154" h="2770197">
                    <a:moveTo>
                      <a:pt x="0" y="2586699"/>
                    </a:moveTo>
                    <a:lnTo>
                      <a:pt x="60560" y="2594946"/>
                    </a:lnTo>
                    <a:cubicBezTo>
                      <a:pt x="970428" y="2708841"/>
                      <a:pt x="1937812" y="2770197"/>
                      <a:pt x="2940804" y="2770197"/>
                    </a:cubicBezTo>
                    <a:lnTo>
                      <a:pt x="0" y="2770197"/>
                    </a:lnTo>
                    <a:close/>
                    <a:moveTo>
                      <a:pt x="12213154" y="0"/>
                    </a:moveTo>
                    <a:lnTo>
                      <a:pt x="12213154" y="2770197"/>
                    </a:lnTo>
                    <a:lnTo>
                      <a:pt x="2940804" y="2770197"/>
                    </a:lnTo>
                    <a:cubicBezTo>
                      <a:pt x="7287102" y="2770197"/>
                      <a:pt x="10964770" y="1618062"/>
                      <a:pt x="12191096" y="31262"/>
                    </a:cubicBezTo>
                    <a:close/>
                  </a:path>
                </a:pathLst>
              </a:custGeom>
              <a:solidFill>
                <a:srgbClr val="21B8B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5126" name="组合 5"/>
              <p:cNvGrpSpPr/>
              <p:nvPr/>
            </p:nvGrpSpPr>
            <p:grpSpPr>
              <a:xfrm rot="-1291772">
                <a:off x="4773844" y="2066086"/>
                <a:ext cx="921544" cy="1913811"/>
                <a:chOff x="10922634" y="3936050"/>
                <a:chExt cx="1228725" cy="2551748"/>
              </a:xfrm>
            </p:grpSpPr>
            <p:grpSp>
              <p:nvGrpSpPr>
                <p:cNvPr id="5158" name="组合 37"/>
                <p:cNvGrpSpPr/>
                <p:nvPr/>
              </p:nvGrpSpPr>
              <p:grpSpPr>
                <a:xfrm>
                  <a:off x="11029950" y="4058923"/>
                  <a:ext cx="1033462" cy="2428875"/>
                  <a:chOff x="10836275" y="9112251"/>
                  <a:chExt cx="1033462" cy="2428875"/>
                </a:xfrm>
              </p:grpSpPr>
              <p:sp>
                <p:nvSpPr>
                  <p:cNvPr id="40" name="Freeform 138"/>
                  <p:cNvSpPr/>
                  <p:nvPr/>
                </p:nvSpPr>
                <p:spPr bwMode="auto">
                  <a:xfrm>
                    <a:off x="11353876" y="10112507"/>
                    <a:ext cx="194733" cy="146051"/>
                  </a:xfrm>
                  <a:custGeom>
                    <a:avLst/>
                    <a:gdLst>
                      <a:gd name="T0" fmla="*/ 0 w 123"/>
                      <a:gd name="T1" fmla="*/ 19 h 91"/>
                      <a:gd name="T2" fmla="*/ 13 w 123"/>
                      <a:gd name="T3" fmla="*/ 91 h 91"/>
                      <a:gd name="T4" fmla="*/ 123 w 123"/>
                      <a:gd name="T5" fmla="*/ 72 h 91"/>
                      <a:gd name="T6" fmla="*/ 109 w 123"/>
                      <a:gd name="T7" fmla="*/ 0 h 91"/>
                      <a:gd name="T8" fmla="*/ 0 w 123"/>
                      <a:gd name="T9" fmla="*/ 19 h 91"/>
                    </a:gdLst>
                    <a:ahLst/>
                    <a:cxnLst>
                      <a:cxn ang="0">
                        <a:pos x="T0" y="T1"/>
                      </a:cxn>
                      <a:cxn ang="0">
                        <a:pos x="T2" y="T3"/>
                      </a:cxn>
                      <a:cxn ang="0">
                        <a:pos x="T4" y="T5"/>
                      </a:cxn>
                      <a:cxn ang="0">
                        <a:pos x="T6" y="T7"/>
                      </a:cxn>
                      <a:cxn ang="0">
                        <a:pos x="T8" y="T9"/>
                      </a:cxn>
                    </a:cxnLst>
                    <a:rect l="0" t="0" r="r" b="b"/>
                    <a:pathLst>
                      <a:path w="123" h="91">
                        <a:moveTo>
                          <a:pt x="0" y="19"/>
                        </a:moveTo>
                        <a:lnTo>
                          <a:pt x="13" y="91"/>
                        </a:lnTo>
                        <a:lnTo>
                          <a:pt x="123" y="72"/>
                        </a:lnTo>
                        <a:lnTo>
                          <a:pt x="109" y="0"/>
                        </a:lnTo>
                        <a:lnTo>
                          <a:pt x="0" y="19"/>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1" name="Freeform 139"/>
                  <p:cNvSpPr>
                    <a:spLocks noEditPoints="1"/>
                  </p:cNvSpPr>
                  <p:nvPr/>
                </p:nvSpPr>
                <p:spPr bwMode="auto">
                  <a:xfrm>
                    <a:off x="10831237" y="9114217"/>
                    <a:ext cx="770465" cy="933449"/>
                  </a:xfrm>
                  <a:custGeom>
                    <a:avLst/>
                    <a:gdLst>
                      <a:gd name="T0" fmla="*/ 97 w 182"/>
                      <a:gd name="T1" fmla="*/ 218 h 220"/>
                      <a:gd name="T2" fmla="*/ 119 w 182"/>
                      <a:gd name="T3" fmla="*/ 220 h 220"/>
                      <a:gd name="T4" fmla="*/ 127 w 182"/>
                      <a:gd name="T5" fmla="*/ 220 h 220"/>
                      <a:gd name="T6" fmla="*/ 119 w 182"/>
                      <a:gd name="T7" fmla="*/ 220 h 220"/>
                      <a:gd name="T8" fmla="*/ 97 w 182"/>
                      <a:gd name="T9" fmla="*/ 218 h 220"/>
                      <a:gd name="T10" fmla="*/ 119 w 182"/>
                      <a:gd name="T11" fmla="*/ 0 h 220"/>
                      <a:gd name="T12" fmla="*/ 99 w 182"/>
                      <a:gd name="T13" fmla="*/ 2 h 220"/>
                      <a:gd name="T14" fmla="*/ 11 w 182"/>
                      <a:gd name="T15" fmla="*/ 130 h 220"/>
                      <a:gd name="T16" fmla="*/ 64 w 182"/>
                      <a:gd name="T17" fmla="*/ 205 h 220"/>
                      <a:gd name="T18" fmla="*/ 56 w 182"/>
                      <a:gd name="T19" fmla="*/ 200 h 220"/>
                      <a:gd name="T20" fmla="*/ 182 w 182"/>
                      <a:gd name="T21" fmla="*/ 20 h 220"/>
                      <a:gd name="T22" fmla="*/ 119 w 182"/>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20">
                        <a:moveTo>
                          <a:pt x="97" y="218"/>
                        </a:moveTo>
                        <a:cubicBezTo>
                          <a:pt x="104" y="219"/>
                          <a:pt x="111" y="220"/>
                          <a:pt x="119" y="220"/>
                        </a:cubicBezTo>
                        <a:cubicBezTo>
                          <a:pt x="121" y="220"/>
                          <a:pt x="124" y="220"/>
                          <a:pt x="127" y="220"/>
                        </a:cubicBezTo>
                        <a:cubicBezTo>
                          <a:pt x="124" y="220"/>
                          <a:pt x="122" y="220"/>
                          <a:pt x="119" y="220"/>
                        </a:cubicBezTo>
                        <a:cubicBezTo>
                          <a:pt x="112" y="220"/>
                          <a:pt x="104" y="219"/>
                          <a:pt x="97" y="218"/>
                        </a:cubicBezTo>
                        <a:moveTo>
                          <a:pt x="119" y="0"/>
                        </a:moveTo>
                        <a:cubicBezTo>
                          <a:pt x="113" y="0"/>
                          <a:pt x="106" y="1"/>
                          <a:pt x="99" y="2"/>
                        </a:cubicBezTo>
                        <a:cubicBezTo>
                          <a:pt x="40" y="13"/>
                          <a:pt x="0" y="70"/>
                          <a:pt x="11" y="130"/>
                        </a:cubicBezTo>
                        <a:cubicBezTo>
                          <a:pt x="17" y="163"/>
                          <a:pt x="37" y="189"/>
                          <a:pt x="64" y="205"/>
                        </a:cubicBezTo>
                        <a:cubicBezTo>
                          <a:pt x="61" y="204"/>
                          <a:pt x="59" y="202"/>
                          <a:pt x="56" y="200"/>
                        </a:cubicBezTo>
                        <a:cubicBezTo>
                          <a:pt x="182" y="20"/>
                          <a:pt x="182" y="20"/>
                          <a:pt x="182" y="20"/>
                        </a:cubicBezTo>
                        <a:cubicBezTo>
                          <a:pt x="164" y="7"/>
                          <a:pt x="142" y="0"/>
                          <a:pt x="119" y="0"/>
                        </a:cubicBezTo>
                      </a:path>
                    </a:pathLst>
                  </a:custGeom>
                  <a:solidFill>
                    <a:srgbClr val="C3BB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2" name="Freeform 140"/>
                  <p:cNvSpPr>
                    <a:spLocks noEditPoints="1"/>
                  </p:cNvSpPr>
                  <p:nvPr/>
                </p:nvSpPr>
                <p:spPr bwMode="auto">
                  <a:xfrm>
                    <a:off x="11096685" y="9204911"/>
                    <a:ext cx="761999" cy="846667"/>
                  </a:xfrm>
                  <a:custGeom>
                    <a:avLst/>
                    <a:gdLst>
                      <a:gd name="T0" fmla="*/ 0 w 180"/>
                      <a:gd name="T1" fmla="*/ 185 h 200"/>
                      <a:gd name="T2" fmla="*/ 33 w 180"/>
                      <a:gd name="T3" fmla="*/ 198 h 200"/>
                      <a:gd name="T4" fmla="*/ 0 w 180"/>
                      <a:gd name="T5" fmla="*/ 185 h 200"/>
                      <a:gd name="T6" fmla="*/ 118 w 180"/>
                      <a:gd name="T7" fmla="*/ 0 h 200"/>
                      <a:gd name="T8" fmla="*/ 118 w 180"/>
                      <a:gd name="T9" fmla="*/ 0 h 200"/>
                      <a:gd name="T10" fmla="*/ 163 w 180"/>
                      <a:gd name="T11" fmla="*/ 70 h 200"/>
                      <a:gd name="T12" fmla="*/ 75 w 180"/>
                      <a:gd name="T13" fmla="*/ 198 h 200"/>
                      <a:gd name="T14" fmla="*/ 63 w 180"/>
                      <a:gd name="T15" fmla="*/ 200 h 200"/>
                      <a:gd name="T16" fmla="*/ 145 w 180"/>
                      <a:gd name="T17" fmla="*/ 153 h 200"/>
                      <a:gd name="T18" fmla="*/ 118 w 180"/>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200">
                        <a:moveTo>
                          <a:pt x="0" y="185"/>
                        </a:moveTo>
                        <a:cubicBezTo>
                          <a:pt x="10" y="191"/>
                          <a:pt x="22" y="195"/>
                          <a:pt x="33" y="198"/>
                        </a:cubicBezTo>
                        <a:cubicBezTo>
                          <a:pt x="21" y="195"/>
                          <a:pt x="10" y="191"/>
                          <a:pt x="0" y="185"/>
                        </a:cubicBezTo>
                        <a:moveTo>
                          <a:pt x="118" y="0"/>
                        </a:moveTo>
                        <a:cubicBezTo>
                          <a:pt x="118" y="0"/>
                          <a:pt x="118" y="0"/>
                          <a:pt x="118" y="0"/>
                        </a:cubicBezTo>
                        <a:cubicBezTo>
                          <a:pt x="141" y="16"/>
                          <a:pt x="158" y="40"/>
                          <a:pt x="163" y="70"/>
                        </a:cubicBezTo>
                        <a:cubicBezTo>
                          <a:pt x="174" y="130"/>
                          <a:pt x="134" y="187"/>
                          <a:pt x="75" y="198"/>
                        </a:cubicBezTo>
                        <a:cubicBezTo>
                          <a:pt x="71" y="199"/>
                          <a:pt x="67" y="199"/>
                          <a:pt x="63" y="200"/>
                        </a:cubicBezTo>
                        <a:cubicBezTo>
                          <a:pt x="95" y="197"/>
                          <a:pt x="126" y="181"/>
                          <a:pt x="145" y="153"/>
                        </a:cubicBezTo>
                        <a:cubicBezTo>
                          <a:pt x="180" y="103"/>
                          <a:pt x="168" y="34"/>
                          <a:pt x="118" y="0"/>
                        </a:cubicBezTo>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3" name="Freeform 141"/>
                  <p:cNvSpPr/>
                  <p:nvPr/>
                </p:nvSpPr>
                <p:spPr bwMode="auto">
                  <a:xfrm>
                    <a:off x="11063360" y="9204732"/>
                    <a:ext cx="770465" cy="844551"/>
                  </a:xfrm>
                  <a:custGeom>
                    <a:avLst/>
                    <a:gdLst>
                      <a:gd name="T0" fmla="*/ 126 w 182"/>
                      <a:gd name="T1" fmla="*/ 0 h 200"/>
                      <a:gd name="T2" fmla="*/ 0 w 182"/>
                      <a:gd name="T3" fmla="*/ 180 h 200"/>
                      <a:gd name="T4" fmla="*/ 8 w 182"/>
                      <a:gd name="T5" fmla="*/ 185 h 200"/>
                      <a:gd name="T6" fmla="*/ 41 w 182"/>
                      <a:gd name="T7" fmla="*/ 198 h 200"/>
                      <a:gd name="T8" fmla="*/ 63 w 182"/>
                      <a:gd name="T9" fmla="*/ 200 h 200"/>
                      <a:gd name="T10" fmla="*/ 71 w 182"/>
                      <a:gd name="T11" fmla="*/ 200 h 200"/>
                      <a:gd name="T12" fmla="*/ 83 w 182"/>
                      <a:gd name="T13" fmla="*/ 198 h 200"/>
                      <a:gd name="T14" fmla="*/ 171 w 182"/>
                      <a:gd name="T15" fmla="*/ 70 h 200"/>
                      <a:gd name="T16" fmla="*/ 126 w 18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200">
                        <a:moveTo>
                          <a:pt x="126" y="0"/>
                        </a:moveTo>
                        <a:cubicBezTo>
                          <a:pt x="0" y="180"/>
                          <a:pt x="0" y="180"/>
                          <a:pt x="0" y="180"/>
                        </a:cubicBezTo>
                        <a:cubicBezTo>
                          <a:pt x="3" y="182"/>
                          <a:pt x="5" y="184"/>
                          <a:pt x="8" y="185"/>
                        </a:cubicBezTo>
                        <a:cubicBezTo>
                          <a:pt x="18" y="191"/>
                          <a:pt x="29" y="195"/>
                          <a:pt x="41" y="198"/>
                        </a:cubicBezTo>
                        <a:cubicBezTo>
                          <a:pt x="48" y="199"/>
                          <a:pt x="56" y="200"/>
                          <a:pt x="63" y="200"/>
                        </a:cubicBezTo>
                        <a:cubicBezTo>
                          <a:pt x="66" y="200"/>
                          <a:pt x="68" y="200"/>
                          <a:pt x="71" y="200"/>
                        </a:cubicBezTo>
                        <a:cubicBezTo>
                          <a:pt x="75" y="199"/>
                          <a:pt x="79" y="199"/>
                          <a:pt x="83" y="198"/>
                        </a:cubicBezTo>
                        <a:cubicBezTo>
                          <a:pt x="142" y="187"/>
                          <a:pt x="182" y="130"/>
                          <a:pt x="171" y="70"/>
                        </a:cubicBezTo>
                        <a:cubicBezTo>
                          <a:pt x="166" y="40"/>
                          <a:pt x="149" y="16"/>
                          <a:pt x="126" y="0"/>
                        </a:cubicBezTo>
                      </a:path>
                    </a:pathLst>
                  </a:custGeom>
                  <a:solidFill>
                    <a:srgbClr val="DBD6D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4" name="Freeform 142"/>
                  <p:cNvSpPr/>
                  <p:nvPr/>
                </p:nvSpPr>
                <p:spPr bwMode="auto">
                  <a:xfrm>
                    <a:off x="11347628" y="10228666"/>
                    <a:ext cx="461432" cy="1299634"/>
                  </a:xfrm>
                  <a:custGeom>
                    <a:avLst/>
                    <a:gdLst>
                      <a:gd name="T0" fmla="*/ 103 w 109"/>
                      <a:gd name="T1" fmla="*/ 256 h 308"/>
                      <a:gd name="T2" fmla="*/ 53 w 109"/>
                      <a:gd name="T3" fmla="*/ 4 h 308"/>
                      <a:gd name="T4" fmla="*/ 48 w 109"/>
                      <a:gd name="T5" fmla="*/ 0 h 308"/>
                      <a:gd name="T6" fmla="*/ 4 w 109"/>
                      <a:gd name="T7" fmla="*/ 8 h 308"/>
                      <a:gd name="T8" fmla="*/ 0 w 109"/>
                      <a:gd name="T9" fmla="*/ 13 h 308"/>
                      <a:gd name="T10" fmla="*/ 42 w 109"/>
                      <a:gd name="T11" fmla="*/ 267 h 308"/>
                      <a:gd name="T12" fmla="*/ 45 w 109"/>
                      <a:gd name="T13" fmla="*/ 280 h 308"/>
                      <a:gd name="T14" fmla="*/ 81 w 109"/>
                      <a:gd name="T15" fmla="*/ 305 h 308"/>
                      <a:gd name="T16" fmla="*/ 106 w 109"/>
                      <a:gd name="T17" fmla="*/ 269 h 308"/>
                      <a:gd name="T18" fmla="*/ 103 w 109"/>
                      <a:gd name="T19" fmla="*/ 25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308">
                        <a:moveTo>
                          <a:pt x="103" y="256"/>
                        </a:moveTo>
                        <a:cubicBezTo>
                          <a:pt x="53" y="4"/>
                          <a:pt x="53" y="4"/>
                          <a:pt x="53" y="4"/>
                        </a:cubicBezTo>
                        <a:cubicBezTo>
                          <a:pt x="53" y="1"/>
                          <a:pt x="51" y="0"/>
                          <a:pt x="48" y="0"/>
                        </a:cubicBezTo>
                        <a:cubicBezTo>
                          <a:pt x="4" y="8"/>
                          <a:pt x="4" y="8"/>
                          <a:pt x="4" y="8"/>
                        </a:cubicBezTo>
                        <a:cubicBezTo>
                          <a:pt x="2" y="9"/>
                          <a:pt x="0" y="11"/>
                          <a:pt x="0" y="13"/>
                        </a:cubicBezTo>
                        <a:cubicBezTo>
                          <a:pt x="42" y="267"/>
                          <a:pt x="42" y="267"/>
                          <a:pt x="42" y="267"/>
                        </a:cubicBezTo>
                        <a:cubicBezTo>
                          <a:pt x="45" y="280"/>
                          <a:pt x="45" y="280"/>
                          <a:pt x="45" y="280"/>
                        </a:cubicBezTo>
                        <a:cubicBezTo>
                          <a:pt x="48" y="297"/>
                          <a:pt x="64" y="308"/>
                          <a:pt x="81" y="305"/>
                        </a:cubicBezTo>
                        <a:cubicBezTo>
                          <a:pt x="98" y="302"/>
                          <a:pt x="109" y="286"/>
                          <a:pt x="106" y="269"/>
                        </a:cubicBezTo>
                        <a:lnTo>
                          <a:pt x="103" y="256"/>
                        </a:lnTo>
                        <a:close/>
                      </a:path>
                    </a:pathLst>
                  </a:custGeom>
                  <a:solidFill>
                    <a:srgbClr val="21B8BB"/>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5" name="Freeform 143"/>
                  <p:cNvSpPr/>
                  <p:nvPr/>
                </p:nvSpPr>
                <p:spPr bwMode="auto">
                  <a:xfrm>
                    <a:off x="10851578" y="9106319"/>
                    <a:ext cx="960965" cy="963083"/>
                  </a:xfrm>
                  <a:custGeom>
                    <a:avLst/>
                    <a:gdLst>
                      <a:gd name="T0" fmla="*/ 94 w 228"/>
                      <a:gd name="T1" fmla="*/ 6 h 228"/>
                      <a:gd name="T2" fmla="*/ 94 w 228"/>
                      <a:gd name="T3" fmla="*/ 1 h 228"/>
                      <a:gd name="T4" fmla="*/ 0 w 228"/>
                      <a:gd name="T5" fmla="*/ 114 h 228"/>
                      <a:gd name="T6" fmla="*/ 1 w 228"/>
                      <a:gd name="T7" fmla="*/ 134 h 228"/>
                      <a:gd name="T8" fmla="*/ 114 w 228"/>
                      <a:gd name="T9" fmla="*/ 228 h 228"/>
                      <a:gd name="T10" fmla="*/ 134 w 228"/>
                      <a:gd name="T11" fmla="*/ 226 h 228"/>
                      <a:gd name="T12" fmla="*/ 228 w 228"/>
                      <a:gd name="T13" fmla="*/ 114 h 228"/>
                      <a:gd name="T14" fmla="*/ 226 w 228"/>
                      <a:gd name="T15" fmla="*/ 94 h 228"/>
                      <a:gd name="T16" fmla="*/ 114 w 228"/>
                      <a:gd name="T17" fmla="*/ 0 h 228"/>
                      <a:gd name="T18" fmla="*/ 94 w 228"/>
                      <a:gd name="T19" fmla="*/ 1 h 228"/>
                      <a:gd name="T20" fmla="*/ 94 w 228"/>
                      <a:gd name="T21" fmla="*/ 6 h 228"/>
                      <a:gd name="T22" fmla="*/ 95 w 228"/>
                      <a:gd name="T23" fmla="*/ 10 h 228"/>
                      <a:gd name="T24" fmla="*/ 114 w 228"/>
                      <a:gd name="T25" fmla="*/ 8 h 228"/>
                      <a:gd name="T26" fmla="*/ 218 w 228"/>
                      <a:gd name="T27" fmla="*/ 95 h 228"/>
                      <a:gd name="T28" fmla="*/ 220 w 228"/>
                      <a:gd name="T29" fmla="*/ 114 h 228"/>
                      <a:gd name="T30" fmla="*/ 133 w 228"/>
                      <a:gd name="T31" fmla="*/ 218 h 228"/>
                      <a:gd name="T32" fmla="*/ 114 w 228"/>
                      <a:gd name="T33" fmla="*/ 220 h 228"/>
                      <a:gd name="T34" fmla="*/ 10 w 228"/>
                      <a:gd name="T35" fmla="*/ 133 h 228"/>
                      <a:gd name="T36" fmla="*/ 8 w 228"/>
                      <a:gd name="T37" fmla="*/ 114 h 228"/>
                      <a:gd name="T38" fmla="*/ 95 w 228"/>
                      <a:gd name="T39" fmla="*/ 10 h 228"/>
                      <a:gd name="T40" fmla="*/ 94 w 228"/>
                      <a:gd name="T41"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28">
                        <a:moveTo>
                          <a:pt x="94" y="6"/>
                        </a:moveTo>
                        <a:cubicBezTo>
                          <a:pt x="94" y="1"/>
                          <a:pt x="94" y="1"/>
                          <a:pt x="94" y="1"/>
                        </a:cubicBezTo>
                        <a:cubicBezTo>
                          <a:pt x="38" y="12"/>
                          <a:pt x="0" y="60"/>
                          <a:pt x="0" y="114"/>
                        </a:cubicBezTo>
                        <a:cubicBezTo>
                          <a:pt x="0" y="121"/>
                          <a:pt x="0" y="127"/>
                          <a:pt x="1" y="134"/>
                        </a:cubicBezTo>
                        <a:cubicBezTo>
                          <a:pt x="12" y="190"/>
                          <a:pt x="60" y="228"/>
                          <a:pt x="114" y="228"/>
                        </a:cubicBezTo>
                        <a:cubicBezTo>
                          <a:pt x="121" y="228"/>
                          <a:pt x="127" y="228"/>
                          <a:pt x="134" y="226"/>
                        </a:cubicBezTo>
                        <a:cubicBezTo>
                          <a:pt x="190" y="216"/>
                          <a:pt x="228" y="168"/>
                          <a:pt x="228" y="114"/>
                        </a:cubicBezTo>
                        <a:cubicBezTo>
                          <a:pt x="228" y="107"/>
                          <a:pt x="228" y="100"/>
                          <a:pt x="226" y="94"/>
                        </a:cubicBezTo>
                        <a:cubicBezTo>
                          <a:pt x="216" y="38"/>
                          <a:pt x="168" y="0"/>
                          <a:pt x="114" y="0"/>
                        </a:cubicBezTo>
                        <a:cubicBezTo>
                          <a:pt x="107" y="0"/>
                          <a:pt x="100" y="0"/>
                          <a:pt x="94" y="1"/>
                        </a:cubicBezTo>
                        <a:cubicBezTo>
                          <a:pt x="94" y="6"/>
                          <a:pt x="94" y="6"/>
                          <a:pt x="94" y="6"/>
                        </a:cubicBezTo>
                        <a:cubicBezTo>
                          <a:pt x="95" y="10"/>
                          <a:pt x="95" y="10"/>
                          <a:pt x="95" y="10"/>
                        </a:cubicBezTo>
                        <a:cubicBezTo>
                          <a:pt x="101" y="9"/>
                          <a:pt x="108" y="8"/>
                          <a:pt x="114" y="8"/>
                        </a:cubicBezTo>
                        <a:cubicBezTo>
                          <a:pt x="164" y="8"/>
                          <a:pt x="209" y="44"/>
                          <a:pt x="218" y="95"/>
                        </a:cubicBezTo>
                        <a:cubicBezTo>
                          <a:pt x="219" y="101"/>
                          <a:pt x="220" y="108"/>
                          <a:pt x="220" y="114"/>
                        </a:cubicBezTo>
                        <a:cubicBezTo>
                          <a:pt x="220" y="164"/>
                          <a:pt x="184" y="209"/>
                          <a:pt x="133" y="218"/>
                        </a:cubicBezTo>
                        <a:cubicBezTo>
                          <a:pt x="126" y="219"/>
                          <a:pt x="120" y="220"/>
                          <a:pt x="114" y="220"/>
                        </a:cubicBezTo>
                        <a:cubicBezTo>
                          <a:pt x="64" y="220"/>
                          <a:pt x="19" y="184"/>
                          <a:pt x="10" y="133"/>
                        </a:cubicBezTo>
                        <a:cubicBezTo>
                          <a:pt x="9" y="126"/>
                          <a:pt x="8" y="120"/>
                          <a:pt x="8" y="114"/>
                        </a:cubicBezTo>
                        <a:cubicBezTo>
                          <a:pt x="8" y="64"/>
                          <a:pt x="44" y="19"/>
                          <a:pt x="95" y="10"/>
                        </a:cubicBezTo>
                        <a:lnTo>
                          <a:pt x="94" y="6"/>
                        </a:lnTo>
                        <a:close/>
                      </a:path>
                    </a:pathLst>
                  </a:custGeom>
                  <a:solidFill>
                    <a:srgbClr val="4D4D4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39" name="Freeform 144"/>
                <p:cNvSpPr>
                  <a:spLocks noEditPoints="1"/>
                </p:cNvSpPr>
                <p:nvPr/>
              </p:nvSpPr>
              <p:spPr bwMode="auto">
                <a:xfrm>
                  <a:off x="10916840" y="3933980"/>
                  <a:ext cx="1234014" cy="1223433"/>
                </a:xfrm>
                <a:custGeom>
                  <a:avLst/>
                  <a:gdLst>
                    <a:gd name="T0" fmla="*/ 121 w 290"/>
                    <a:gd name="T1" fmla="*/ 14 h 290"/>
                    <a:gd name="T2" fmla="*/ 14 w 290"/>
                    <a:gd name="T3" fmla="*/ 169 h 290"/>
                    <a:gd name="T4" fmla="*/ 169 w 290"/>
                    <a:gd name="T5" fmla="*/ 276 h 290"/>
                    <a:gd name="T6" fmla="*/ 276 w 290"/>
                    <a:gd name="T7" fmla="*/ 121 h 290"/>
                    <a:gd name="T8" fmla="*/ 121 w 290"/>
                    <a:gd name="T9" fmla="*/ 14 h 290"/>
                    <a:gd name="T10" fmla="*/ 165 w 290"/>
                    <a:gd name="T11" fmla="*/ 253 h 290"/>
                    <a:gd name="T12" fmla="*/ 37 w 290"/>
                    <a:gd name="T13" fmla="*/ 165 h 290"/>
                    <a:gd name="T14" fmla="*/ 125 w 290"/>
                    <a:gd name="T15" fmla="*/ 37 h 290"/>
                    <a:gd name="T16" fmla="*/ 253 w 290"/>
                    <a:gd name="T17" fmla="*/ 125 h 290"/>
                    <a:gd name="T18" fmla="*/ 165 w 290"/>
                    <a:gd name="T19" fmla="*/ 25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290">
                      <a:moveTo>
                        <a:pt x="121" y="14"/>
                      </a:moveTo>
                      <a:cubicBezTo>
                        <a:pt x="49" y="27"/>
                        <a:pt x="0" y="96"/>
                        <a:pt x="14" y="169"/>
                      </a:cubicBezTo>
                      <a:cubicBezTo>
                        <a:pt x="27" y="241"/>
                        <a:pt x="96" y="290"/>
                        <a:pt x="169" y="276"/>
                      </a:cubicBezTo>
                      <a:cubicBezTo>
                        <a:pt x="241" y="263"/>
                        <a:pt x="290" y="194"/>
                        <a:pt x="276" y="121"/>
                      </a:cubicBezTo>
                      <a:cubicBezTo>
                        <a:pt x="263" y="49"/>
                        <a:pt x="194" y="0"/>
                        <a:pt x="121" y="14"/>
                      </a:cubicBezTo>
                      <a:close/>
                      <a:moveTo>
                        <a:pt x="165" y="253"/>
                      </a:moveTo>
                      <a:cubicBezTo>
                        <a:pt x="105" y="264"/>
                        <a:pt x="48" y="224"/>
                        <a:pt x="37" y="165"/>
                      </a:cubicBezTo>
                      <a:cubicBezTo>
                        <a:pt x="26" y="105"/>
                        <a:pt x="66" y="48"/>
                        <a:pt x="125" y="37"/>
                      </a:cubicBezTo>
                      <a:cubicBezTo>
                        <a:pt x="185" y="26"/>
                        <a:pt x="242" y="66"/>
                        <a:pt x="253" y="125"/>
                      </a:cubicBezTo>
                      <a:cubicBezTo>
                        <a:pt x="264" y="185"/>
                        <a:pt x="224" y="242"/>
                        <a:pt x="165" y="253"/>
                      </a:cubicBezTo>
                      <a:close/>
                    </a:path>
                  </a:pathLst>
                </a:custGeom>
                <a:solidFill>
                  <a:srgbClr val="666666"/>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27" name="组合 6"/>
              <p:cNvGrpSpPr/>
              <p:nvPr userDrawn="1"/>
            </p:nvGrpSpPr>
            <p:grpSpPr>
              <a:xfrm>
                <a:off x="430510" y="207562"/>
                <a:ext cx="4114201" cy="4454107"/>
                <a:chOff x="430510" y="207562"/>
                <a:chExt cx="4114201" cy="4454107"/>
              </a:xfrm>
            </p:grpSpPr>
            <p:pic>
              <p:nvPicPr>
                <p:cNvPr id="5130" name="图片 9"/>
                <p:cNvPicPr>
                  <a:picLocks noChangeAspect="1"/>
                </p:cNvPicPr>
                <p:nvPr userDrawn="1"/>
              </p:nvPicPr>
              <p:blipFill>
                <a:blip r:embed="rId2"/>
                <a:stretch>
                  <a:fillRect/>
                </a:stretch>
              </p:blipFill>
              <p:spPr>
                <a:xfrm>
                  <a:off x="430510" y="1066209"/>
                  <a:ext cx="4114201" cy="3306699"/>
                </a:xfrm>
                <a:prstGeom prst="rect">
                  <a:avLst/>
                </a:prstGeom>
                <a:noFill/>
                <a:ln w="9525">
                  <a:noFill/>
                </a:ln>
              </p:spPr>
            </p:pic>
            <p:pic>
              <p:nvPicPr>
                <p:cNvPr id="5131" name="图片 10" descr="12"/>
                <p:cNvPicPr>
                  <a:picLocks noChangeAspect="1"/>
                </p:cNvPicPr>
                <p:nvPr/>
              </p:nvPicPr>
              <p:blipFill>
                <a:blip r:embed="rId3"/>
                <a:stretch>
                  <a:fillRect/>
                </a:stretch>
              </p:blipFill>
              <p:spPr>
                <a:xfrm rot="-1920000">
                  <a:off x="1563427" y="207562"/>
                  <a:ext cx="1714024" cy="1906429"/>
                </a:xfrm>
                <a:prstGeom prst="rect">
                  <a:avLst/>
                </a:prstGeom>
                <a:noFill/>
                <a:ln w="9525">
                  <a:noFill/>
                </a:ln>
              </p:spPr>
            </p:pic>
            <p:grpSp>
              <p:nvGrpSpPr>
                <p:cNvPr id="5132" name="组合 11"/>
                <p:cNvGrpSpPr/>
                <p:nvPr/>
              </p:nvGrpSpPr>
              <p:grpSpPr>
                <a:xfrm rot="6000000">
                  <a:off x="1331569" y="3487053"/>
                  <a:ext cx="1496301" cy="852930"/>
                  <a:chOff x="8510587" y="13255626"/>
                  <a:chExt cx="3071813" cy="1751013"/>
                </a:xfrm>
              </p:grpSpPr>
              <p:sp>
                <p:nvSpPr>
                  <p:cNvPr id="22" name="Freeform 105"/>
                  <p:cNvSpPr>
                    <a:spLocks noEditPoints="1"/>
                  </p:cNvSpPr>
                  <p:nvPr/>
                </p:nvSpPr>
                <p:spPr bwMode="auto">
                  <a:xfrm>
                    <a:off x="8561632" y="13268998"/>
                    <a:ext cx="3021130" cy="1629518"/>
                  </a:xfrm>
                  <a:custGeom>
                    <a:avLst/>
                    <a:gdLst>
                      <a:gd name="T0" fmla="*/ 0 w 711"/>
                      <a:gd name="T1" fmla="*/ 82 h 381"/>
                      <a:gd name="T2" fmla="*/ 675 w 711"/>
                      <a:gd name="T3" fmla="*/ 381 h 381"/>
                      <a:gd name="T4" fmla="*/ 711 w 711"/>
                      <a:gd name="T5" fmla="*/ 299 h 381"/>
                      <a:gd name="T6" fmla="*/ 36 w 711"/>
                      <a:gd name="T7" fmla="*/ 0 h 381"/>
                      <a:gd name="T8" fmla="*/ 0 w 711"/>
                      <a:gd name="T9" fmla="*/ 82 h 381"/>
                      <a:gd name="T10" fmla="*/ 641 w 711"/>
                      <a:gd name="T11" fmla="*/ 317 h 381"/>
                      <a:gd name="T12" fmla="*/ 662 w 711"/>
                      <a:gd name="T13" fmla="*/ 308 h 381"/>
                      <a:gd name="T14" fmla="*/ 671 w 711"/>
                      <a:gd name="T15" fmla="*/ 330 h 381"/>
                      <a:gd name="T16" fmla="*/ 649 w 711"/>
                      <a:gd name="T17" fmla="*/ 338 h 381"/>
                      <a:gd name="T18" fmla="*/ 641 w 711"/>
                      <a:gd name="T19" fmla="*/ 31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381">
                        <a:moveTo>
                          <a:pt x="0" y="82"/>
                        </a:moveTo>
                        <a:cubicBezTo>
                          <a:pt x="675" y="381"/>
                          <a:pt x="675" y="381"/>
                          <a:pt x="675" y="381"/>
                        </a:cubicBezTo>
                        <a:cubicBezTo>
                          <a:pt x="711" y="299"/>
                          <a:pt x="711" y="299"/>
                          <a:pt x="711" y="299"/>
                        </a:cubicBezTo>
                        <a:cubicBezTo>
                          <a:pt x="36" y="0"/>
                          <a:pt x="36" y="0"/>
                          <a:pt x="36" y="0"/>
                        </a:cubicBezTo>
                        <a:lnTo>
                          <a:pt x="0" y="82"/>
                        </a:lnTo>
                        <a:close/>
                        <a:moveTo>
                          <a:pt x="641" y="317"/>
                        </a:moveTo>
                        <a:cubicBezTo>
                          <a:pt x="644" y="308"/>
                          <a:pt x="654" y="305"/>
                          <a:pt x="662" y="308"/>
                        </a:cubicBezTo>
                        <a:cubicBezTo>
                          <a:pt x="671" y="312"/>
                          <a:pt x="674" y="322"/>
                          <a:pt x="671" y="330"/>
                        </a:cubicBezTo>
                        <a:cubicBezTo>
                          <a:pt x="667" y="338"/>
                          <a:pt x="657" y="342"/>
                          <a:pt x="649" y="338"/>
                        </a:cubicBezTo>
                        <a:cubicBezTo>
                          <a:pt x="641" y="335"/>
                          <a:pt x="637" y="325"/>
                          <a:pt x="641" y="317"/>
                        </a:cubicBezTo>
                        <a:close/>
                      </a:path>
                    </a:pathLst>
                  </a:custGeom>
                  <a:solidFill>
                    <a:srgbClr val="00D3D3"/>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3" name="Freeform 106"/>
                  <p:cNvSpPr/>
                  <p:nvPr/>
                </p:nvSpPr>
                <p:spPr bwMode="auto">
                  <a:xfrm>
                    <a:off x="10103157" y="13924515"/>
                    <a:ext cx="149916" cy="224872"/>
                  </a:xfrm>
                  <a:custGeom>
                    <a:avLst/>
                    <a:gdLst>
                      <a:gd name="T0" fmla="*/ 0 w 94"/>
                      <a:gd name="T1" fmla="*/ 118 h 137"/>
                      <a:gd name="T2" fmla="*/ 43 w 94"/>
                      <a:gd name="T3" fmla="*/ 137 h 137"/>
                      <a:gd name="T4" fmla="*/ 94 w 94"/>
                      <a:gd name="T5" fmla="*/ 19 h 137"/>
                      <a:gd name="T6" fmla="*/ 54 w 94"/>
                      <a:gd name="T7" fmla="*/ 0 h 137"/>
                      <a:gd name="T8" fmla="*/ 0 w 94"/>
                      <a:gd name="T9" fmla="*/ 118 h 137"/>
                    </a:gdLst>
                    <a:ahLst/>
                    <a:cxnLst>
                      <a:cxn ang="0">
                        <a:pos x="T0" y="T1"/>
                      </a:cxn>
                      <a:cxn ang="0">
                        <a:pos x="T2" y="T3"/>
                      </a:cxn>
                      <a:cxn ang="0">
                        <a:pos x="T4" y="T5"/>
                      </a:cxn>
                      <a:cxn ang="0">
                        <a:pos x="T6" y="T7"/>
                      </a:cxn>
                      <a:cxn ang="0">
                        <a:pos x="T8" y="T9"/>
                      </a:cxn>
                    </a:cxnLst>
                    <a:rect l="0" t="0" r="r" b="b"/>
                    <a:pathLst>
                      <a:path w="94" h="137">
                        <a:moveTo>
                          <a:pt x="0" y="118"/>
                        </a:moveTo>
                        <a:lnTo>
                          <a:pt x="43" y="137"/>
                        </a:lnTo>
                        <a:lnTo>
                          <a:pt x="94" y="19"/>
                        </a:lnTo>
                        <a:lnTo>
                          <a:pt x="54"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4" name="Freeform 107"/>
                  <p:cNvSpPr/>
                  <p:nvPr/>
                </p:nvSpPr>
                <p:spPr bwMode="auto">
                  <a:xfrm>
                    <a:off x="9933190" y="13828943"/>
                    <a:ext cx="146656" cy="215096"/>
                  </a:xfrm>
                  <a:custGeom>
                    <a:avLst/>
                    <a:gdLst>
                      <a:gd name="T0" fmla="*/ 0 w 93"/>
                      <a:gd name="T1" fmla="*/ 118 h 137"/>
                      <a:gd name="T2" fmla="*/ 42 w 93"/>
                      <a:gd name="T3" fmla="*/ 137 h 137"/>
                      <a:gd name="T4" fmla="*/ 93 w 93"/>
                      <a:gd name="T5" fmla="*/ 19 h 137"/>
                      <a:gd name="T6" fmla="*/ 50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2" y="137"/>
                        </a:lnTo>
                        <a:lnTo>
                          <a:pt x="93" y="19"/>
                        </a:lnTo>
                        <a:lnTo>
                          <a:pt x="50"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5" name="Freeform 108"/>
                  <p:cNvSpPr/>
                  <p:nvPr/>
                </p:nvSpPr>
                <p:spPr bwMode="auto">
                  <a:xfrm>
                    <a:off x="9763754" y="13786039"/>
                    <a:ext cx="146658" cy="218354"/>
                  </a:xfrm>
                  <a:custGeom>
                    <a:avLst/>
                    <a:gdLst>
                      <a:gd name="T0" fmla="*/ 0 w 93"/>
                      <a:gd name="T1" fmla="*/ 118 h 137"/>
                      <a:gd name="T2" fmla="*/ 43 w 93"/>
                      <a:gd name="T3" fmla="*/ 137 h 137"/>
                      <a:gd name="T4" fmla="*/ 93 w 93"/>
                      <a:gd name="T5" fmla="*/ 19 h 137"/>
                      <a:gd name="T6" fmla="*/ 51 w 93"/>
                      <a:gd name="T7" fmla="*/ 0 h 137"/>
                      <a:gd name="T8" fmla="*/ 0 w 93"/>
                      <a:gd name="T9" fmla="*/ 118 h 137"/>
                    </a:gdLst>
                    <a:ahLst/>
                    <a:cxnLst>
                      <a:cxn ang="0">
                        <a:pos x="T0" y="T1"/>
                      </a:cxn>
                      <a:cxn ang="0">
                        <a:pos x="T2" y="T3"/>
                      </a:cxn>
                      <a:cxn ang="0">
                        <a:pos x="T4" y="T5"/>
                      </a:cxn>
                      <a:cxn ang="0">
                        <a:pos x="T6" y="T7"/>
                      </a:cxn>
                      <a:cxn ang="0">
                        <a:pos x="T8" y="T9"/>
                      </a:cxn>
                    </a:cxnLst>
                    <a:rect l="0" t="0" r="r" b="b"/>
                    <a:pathLst>
                      <a:path w="93" h="137">
                        <a:moveTo>
                          <a:pt x="0" y="118"/>
                        </a:moveTo>
                        <a:lnTo>
                          <a:pt x="43" y="137"/>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6" name="Freeform 109"/>
                  <p:cNvSpPr/>
                  <p:nvPr/>
                </p:nvSpPr>
                <p:spPr bwMode="auto">
                  <a:xfrm>
                    <a:off x="9592227" y="13696837"/>
                    <a:ext cx="149916" cy="215096"/>
                  </a:xfrm>
                  <a:custGeom>
                    <a:avLst/>
                    <a:gdLst>
                      <a:gd name="T0" fmla="*/ 0 w 94"/>
                      <a:gd name="T1" fmla="*/ 115 h 133"/>
                      <a:gd name="T2" fmla="*/ 40 w 94"/>
                      <a:gd name="T3" fmla="*/ 133 h 133"/>
                      <a:gd name="T4" fmla="*/ 94 w 94"/>
                      <a:gd name="T5" fmla="*/ 19 h 133"/>
                      <a:gd name="T6" fmla="*/ 51 w 94"/>
                      <a:gd name="T7" fmla="*/ 0 h 133"/>
                      <a:gd name="T8" fmla="*/ 0 w 94"/>
                      <a:gd name="T9" fmla="*/ 115 h 133"/>
                    </a:gdLst>
                    <a:ahLst/>
                    <a:cxnLst>
                      <a:cxn ang="0">
                        <a:pos x="T0" y="T1"/>
                      </a:cxn>
                      <a:cxn ang="0">
                        <a:pos x="T2" y="T3"/>
                      </a:cxn>
                      <a:cxn ang="0">
                        <a:pos x="T4" y="T5"/>
                      </a:cxn>
                      <a:cxn ang="0">
                        <a:pos x="T6" y="T7"/>
                      </a:cxn>
                      <a:cxn ang="0">
                        <a:pos x="T8" y="T9"/>
                      </a:cxn>
                    </a:cxnLst>
                    <a:rect l="0" t="0" r="r" b="b"/>
                    <a:pathLst>
                      <a:path w="94" h="133">
                        <a:moveTo>
                          <a:pt x="0" y="115"/>
                        </a:moveTo>
                        <a:lnTo>
                          <a:pt x="40" y="133"/>
                        </a:lnTo>
                        <a:lnTo>
                          <a:pt x="94" y="19"/>
                        </a:lnTo>
                        <a:lnTo>
                          <a:pt x="51"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7" name="Freeform 110"/>
                  <p:cNvSpPr/>
                  <p:nvPr/>
                </p:nvSpPr>
                <p:spPr bwMode="auto">
                  <a:xfrm>
                    <a:off x="9420368" y="13618295"/>
                    <a:ext cx="146656" cy="224875"/>
                  </a:xfrm>
                  <a:custGeom>
                    <a:avLst/>
                    <a:gdLst>
                      <a:gd name="T0" fmla="*/ 0 w 93"/>
                      <a:gd name="T1" fmla="*/ 115 h 133"/>
                      <a:gd name="T2" fmla="*/ 42 w 93"/>
                      <a:gd name="T3" fmla="*/ 133 h 133"/>
                      <a:gd name="T4" fmla="*/ 93 w 93"/>
                      <a:gd name="T5" fmla="*/ 18 h 133"/>
                      <a:gd name="T6" fmla="*/ 53 w 93"/>
                      <a:gd name="T7" fmla="*/ 0 h 133"/>
                      <a:gd name="T8" fmla="*/ 0 w 93"/>
                      <a:gd name="T9" fmla="*/ 115 h 133"/>
                    </a:gdLst>
                    <a:ahLst/>
                    <a:cxnLst>
                      <a:cxn ang="0">
                        <a:pos x="T0" y="T1"/>
                      </a:cxn>
                      <a:cxn ang="0">
                        <a:pos x="T2" y="T3"/>
                      </a:cxn>
                      <a:cxn ang="0">
                        <a:pos x="T4" y="T5"/>
                      </a:cxn>
                      <a:cxn ang="0">
                        <a:pos x="T6" y="T7"/>
                      </a:cxn>
                      <a:cxn ang="0">
                        <a:pos x="T8" y="T9"/>
                      </a:cxn>
                    </a:cxnLst>
                    <a:rect l="0" t="0" r="r" b="b"/>
                    <a:pathLst>
                      <a:path w="93" h="133">
                        <a:moveTo>
                          <a:pt x="0" y="115"/>
                        </a:moveTo>
                        <a:lnTo>
                          <a:pt x="42" y="133"/>
                        </a:lnTo>
                        <a:lnTo>
                          <a:pt x="93" y="18"/>
                        </a:lnTo>
                        <a:lnTo>
                          <a:pt x="53"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8" name="Freeform 111"/>
                  <p:cNvSpPr/>
                  <p:nvPr/>
                </p:nvSpPr>
                <p:spPr bwMode="auto">
                  <a:xfrm>
                    <a:off x="9251409" y="13545448"/>
                    <a:ext cx="146658" cy="218354"/>
                  </a:xfrm>
                  <a:custGeom>
                    <a:avLst/>
                    <a:gdLst>
                      <a:gd name="T0" fmla="*/ 0 w 93"/>
                      <a:gd name="T1" fmla="*/ 117 h 136"/>
                      <a:gd name="T2" fmla="*/ 43 w 93"/>
                      <a:gd name="T3" fmla="*/ 136 h 136"/>
                      <a:gd name="T4" fmla="*/ 93 w 93"/>
                      <a:gd name="T5" fmla="*/ 18 h 136"/>
                      <a:gd name="T6" fmla="*/ 53 w 93"/>
                      <a:gd name="T7" fmla="*/ 0 h 136"/>
                      <a:gd name="T8" fmla="*/ 0 w 93"/>
                      <a:gd name="T9" fmla="*/ 117 h 136"/>
                    </a:gdLst>
                    <a:ahLst/>
                    <a:cxnLst>
                      <a:cxn ang="0">
                        <a:pos x="T0" y="T1"/>
                      </a:cxn>
                      <a:cxn ang="0">
                        <a:pos x="T2" y="T3"/>
                      </a:cxn>
                      <a:cxn ang="0">
                        <a:pos x="T4" y="T5"/>
                      </a:cxn>
                      <a:cxn ang="0">
                        <a:pos x="T6" y="T7"/>
                      </a:cxn>
                      <a:cxn ang="0">
                        <a:pos x="T8" y="T9"/>
                      </a:cxn>
                    </a:cxnLst>
                    <a:rect l="0" t="0" r="r" b="b"/>
                    <a:pathLst>
                      <a:path w="93" h="136">
                        <a:moveTo>
                          <a:pt x="0" y="117"/>
                        </a:moveTo>
                        <a:lnTo>
                          <a:pt x="43" y="136"/>
                        </a:lnTo>
                        <a:lnTo>
                          <a:pt x="93" y="18"/>
                        </a:lnTo>
                        <a:lnTo>
                          <a:pt x="53"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9" name="Freeform 112"/>
                  <p:cNvSpPr/>
                  <p:nvPr/>
                </p:nvSpPr>
                <p:spPr bwMode="auto">
                  <a:xfrm>
                    <a:off x="9078934" y="13469650"/>
                    <a:ext cx="149916"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0" name="Freeform 113"/>
                  <p:cNvSpPr/>
                  <p:nvPr/>
                </p:nvSpPr>
                <p:spPr bwMode="auto">
                  <a:xfrm>
                    <a:off x="8910357" y="13376929"/>
                    <a:ext cx="149916" cy="215096"/>
                  </a:xfrm>
                  <a:custGeom>
                    <a:avLst/>
                    <a:gdLst>
                      <a:gd name="T0" fmla="*/ 0 w 94"/>
                      <a:gd name="T1" fmla="*/ 117 h 136"/>
                      <a:gd name="T2" fmla="*/ 43 w 94"/>
                      <a:gd name="T3" fmla="*/ 136 h 136"/>
                      <a:gd name="T4" fmla="*/ 94 w 94"/>
                      <a:gd name="T5" fmla="*/ 18 h 136"/>
                      <a:gd name="T6" fmla="*/ 51 w 94"/>
                      <a:gd name="T7" fmla="*/ 0 h 136"/>
                      <a:gd name="T8" fmla="*/ 0 w 94"/>
                      <a:gd name="T9" fmla="*/ 117 h 136"/>
                    </a:gdLst>
                    <a:ahLst/>
                    <a:cxnLst>
                      <a:cxn ang="0">
                        <a:pos x="T0" y="T1"/>
                      </a:cxn>
                      <a:cxn ang="0">
                        <a:pos x="T2" y="T3"/>
                      </a:cxn>
                      <a:cxn ang="0">
                        <a:pos x="T4" y="T5"/>
                      </a:cxn>
                      <a:cxn ang="0">
                        <a:pos x="T6" y="T7"/>
                      </a:cxn>
                      <a:cxn ang="0">
                        <a:pos x="T8" y="T9"/>
                      </a:cxn>
                    </a:cxnLst>
                    <a:rect l="0" t="0" r="r" b="b"/>
                    <a:pathLst>
                      <a:path w="94" h="136">
                        <a:moveTo>
                          <a:pt x="0" y="117"/>
                        </a:moveTo>
                        <a:lnTo>
                          <a:pt x="43" y="136"/>
                        </a:lnTo>
                        <a:lnTo>
                          <a:pt x="94" y="18"/>
                        </a:lnTo>
                        <a:lnTo>
                          <a:pt x="51" y="0"/>
                        </a:lnTo>
                        <a:lnTo>
                          <a:pt x="0" y="117"/>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1" name="Freeform 114"/>
                  <p:cNvSpPr/>
                  <p:nvPr/>
                </p:nvSpPr>
                <p:spPr bwMode="auto">
                  <a:xfrm>
                    <a:off x="8744632" y="13300539"/>
                    <a:ext cx="146658" cy="215096"/>
                  </a:xfrm>
                  <a:custGeom>
                    <a:avLst/>
                    <a:gdLst>
                      <a:gd name="T0" fmla="*/ 0 w 93"/>
                      <a:gd name="T1" fmla="*/ 115 h 134"/>
                      <a:gd name="T2" fmla="*/ 40 w 93"/>
                      <a:gd name="T3" fmla="*/ 134 h 134"/>
                      <a:gd name="T4" fmla="*/ 93 w 93"/>
                      <a:gd name="T5" fmla="*/ 19 h 134"/>
                      <a:gd name="T6" fmla="*/ 50 w 93"/>
                      <a:gd name="T7" fmla="*/ 0 h 134"/>
                      <a:gd name="T8" fmla="*/ 0 w 93"/>
                      <a:gd name="T9" fmla="*/ 115 h 134"/>
                    </a:gdLst>
                    <a:ahLst/>
                    <a:cxnLst>
                      <a:cxn ang="0">
                        <a:pos x="T0" y="T1"/>
                      </a:cxn>
                      <a:cxn ang="0">
                        <a:pos x="T2" y="T3"/>
                      </a:cxn>
                      <a:cxn ang="0">
                        <a:pos x="T4" y="T5"/>
                      </a:cxn>
                      <a:cxn ang="0">
                        <a:pos x="T6" y="T7"/>
                      </a:cxn>
                      <a:cxn ang="0">
                        <a:pos x="T8" y="T9"/>
                      </a:cxn>
                    </a:cxnLst>
                    <a:rect l="0" t="0" r="r" b="b"/>
                    <a:pathLst>
                      <a:path w="93" h="134">
                        <a:moveTo>
                          <a:pt x="0" y="115"/>
                        </a:moveTo>
                        <a:lnTo>
                          <a:pt x="40" y="134"/>
                        </a:lnTo>
                        <a:lnTo>
                          <a:pt x="93" y="19"/>
                        </a:lnTo>
                        <a:lnTo>
                          <a:pt x="50" y="0"/>
                        </a:lnTo>
                        <a:lnTo>
                          <a:pt x="0" y="115"/>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2" name="Freeform 115"/>
                  <p:cNvSpPr/>
                  <p:nvPr/>
                </p:nvSpPr>
                <p:spPr bwMode="auto">
                  <a:xfrm>
                    <a:off x="10956182" y="14300496"/>
                    <a:ext cx="146656" cy="215096"/>
                  </a:xfrm>
                  <a:custGeom>
                    <a:avLst/>
                    <a:gdLst>
                      <a:gd name="T0" fmla="*/ 0 w 93"/>
                      <a:gd name="T1" fmla="*/ 118 h 136"/>
                      <a:gd name="T2" fmla="*/ 43 w 93"/>
                      <a:gd name="T3" fmla="*/ 136 h 136"/>
                      <a:gd name="T4" fmla="*/ 93 w 93"/>
                      <a:gd name="T5" fmla="*/ 19 h 136"/>
                      <a:gd name="T6" fmla="*/ 53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3"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3" name="Freeform 116"/>
                  <p:cNvSpPr/>
                  <p:nvPr/>
                </p:nvSpPr>
                <p:spPr bwMode="auto">
                  <a:xfrm>
                    <a:off x="10783991" y="14224672"/>
                    <a:ext cx="149916" cy="215096"/>
                  </a:xfrm>
                  <a:custGeom>
                    <a:avLst/>
                    <a:gdLst>
                      <a:gd name="T0" fmla="*/ 0 w 93"/>
                      <a:gd name="T1" fmla="*/ 118 h 136"/>
                      <a:gd name="T2" fmla="*/ 43 w 93"/>
                      <a:gd name="T3" fmla="*/ 136 h 136"/>
                      <a:gd name="T4" fmla="*/ 93 w 93"/>
                      <a:gd name="T5" fmla="*/ 19 h 136"/>
                      <a:gd name="T6" fmla="*/ 51 w 93"/>
                      <a:gd name="T7" fmla="*/ 0 h 136"/>
                      <a:gd name="T8" fmla="*/ 0 w 93"/>
                      <a:gd name="T9" fmla="*/ 118 h 136"/>
                    </a:gdLst>
                    <a:ahLst/>
                    <a:cxnLst>
                      <a:cxn ang="0">
                        <a:pos x="T0" y="T1"/>
                      </a:cxn>
                      <a:cxn ang="0">
                        <a:pos x="T2" y="T3"/>
                      </a:cxn>
                      <a:cxn ang="0">
                        <a:pos x="T4" y="T5"/>
                      </a:cxn>
                      <a:cxn ang="0">
                        <a:pos x="T6" y="T7"/>
                      </a:cxn>
                      <a:cxn ang="0">
                        <a:pos x="T8" y="T9"/>
                      </a:cxn>
                    </a:cxnLst>
                    <a:rect l="0" t="0" r="r" b="b"/>
                    <a:pathLst>
                      <a:path w="93" h="136">
                        <a:moveTo>
                          <a:pt x="0" y="118"/>
                        </a:moveTo>
                        <a:lnTo>
                          <a:pt x="43" y="136"/>
                        </a:lnTo>
                        <a:lnTo>
                          <a:pt x="93"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4" name="Freeform 117"/>
                  <p:cNvSpPr/>
                  <p:nvPr/>
                </p:nvSpPr>
                <p:spPr bwMode="auto">
                  <a:xfrm>
                    <a:off x="10615315" y="14148541"/>
                    <a:ext cx="149916" cy="218356"/>
                  </a:xfrm>
                  <a:custGeom>
                    <a:avLst/>
                    <a:gdLst>
                      <a:gd name="T0" fmla="*/ 0 w 94"/>
                      <a:gd name="T1" fmla="*/ 118 h 136"/>
                      <a:gd name="T2" fmla="*/ 43 w 94"/>
                      <a:gd name="T3" fmla="*/ 136 h 136"/>
                      <a:gd name="T4" fmla="*/ 94 w 94"/>
                      <a:gd name="T5" fmla="*/ 19 h 136"/>
                      <a:gd name="T6" fmla="*/ 51 w 94"/>
                      <a:gd name="T7" fmla="*/ 0 h 136"/>
                      <a:gd name="T8" fmla="*/ 0 w 94"/>
                      <a:gd name="T9" fmla="*/ 118 h 136"/>
                    </a:gdLst>
                    <a:ahLst/>
                    <a:cxnLst>
                      <a:cxn ang="0">
                        <a:pos x="T0" y="T1"/>
                      </a:cxn>
                      <a:cxn ang="0">
                        <a:pos x="T2" y="T3"/>
                      </a:cxn>
                      <a:cxn ang="0">
                        <a:pos x="T4" y="T5"/>
                      </a:cxn>
                      <a:cxn ang="0">
                        <a:pos x="T6" y="T7"/>
                      </a:cxn>
                      <a:cxn ang="0">
                        <a:pos x="T8" y="T9"/>
                      </a:cxn>
                    </a:cxnLst>
                    <a:rect l="0" t="0" r="r" b="b"/>
                    <a:pathLst>
                      <a:path w="94" h="136">
                        <a:moveTo>
                          <a:pt x="0" y="118"/>
                        </a:moveTo>
                        <a:lnTo>
                          <a:pt x="43" y="136"/>
                        </a:lnTo>
                        <a:lnTo>
                          <a:pt x="94" y="19"/>
                        </a:lnTo>
                        <a:lnTo>
                          <a:pt x="51" y="0"/>
                        </a:lnTo>
                        <a:lnTo>
                          <a:pt x="0" y="118"/>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5" name="Freeform 118"/>
                  <p:cNvSpPr/>
                  <p:nvPr/>
                </p:nvSpPr>
                <p:spPr bwMode="auto">
                  <a:xfrm>
                    <a:off x="10452987" y="14094669"/>
                    <a:ext cx="146658" cy="211836"/>
                  </a:xfrm>
                  <a:custGeom>
                    <a:avLst/>
                    <a:gdLst>
                      <a:gd name="T0" fmla="*/ 0 w 93"/>
                      <a:gd name="T1" fmla="*/ 114 h 133"/>
                      <a:gd name="T2" fmla="*/ 40 w 93"/>
                      <a:gd name="T3" fmla="*/ 133 h 133"/>
                      <a:gd name="T4" fmla="*/ 93 w 93"/>
                      <a:gd name="T5" fmla="*/ 18 h 133"/>
                      <a:gd name="T6" fmla="*/ 50 w 93"/>
                      <a:gd name="T7" fmla="*/ 0 h 133"/>
                      <a:gd name="T8" fmla="*/ 0 w 93"/>
                      <a:gd name="T9" fmla="*/ 114 h 133"/>
                    </a:gdLst>
                    <a:ahLst/>
                    <a:cxnLst>
                      <a:cxn ang="0">
                        <a:pos x="T0" y="T1"/>
                      </a:cxn>
                      <a:cxn ang="0">
                        <a:pos x="T2" y="T3"/>
                      </a:cxn>
                      <a:cxn ang="0">
                        <a:pos x="T4" y="T5"/>
                      </a:cxn>
                      <a:cxn ang="0">
                        <a:pos x="T6" y="T7"/>
                      </a:cxn>
                      <a:cxn ang="0">
                        <a:pos x="T8" y="T9"/>
                      </a:cxn>
                    </a:cxnLst>
                    <a:rect l="0" t="0" r="r" b="b"/>
                    <a:pathLst>
                      <a:path w="93" h="133">
                        <a:moveTo>
                          <a:pt x="0" y="114"/>
                        </a:moveTo>
                        <a:lnTo>
                          <a:pt x="40" y="133"/>
                        </a:lnTo>
                        <a:lnTo>
                          <a:pt x="93" y="18"/>
                        </a:lnTo>
                        <a:lnTo>
                          <a:pt x="50"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6" name="Freeform 119"/>
                  <p:cNvSpPr/>
                  <p:nvPr/>
                </p:nvSpPr>
                <p:spPr bwMode="auto">
                  <a:xfrm>
                    <a:off x="10274377" y="14019978"/>
                    <a:ext cx="149916" cy="211836"/>
                  </a:xfrm>
                  <a:custGeom>
                    <a:avLst/>
                    <a:gdLst>
                      <a:gd name="T0" fmla="*/ 0 w 94"/>
                      <a:gd name="T1" fmla="*/ 114 h 133"/>
                      <a:gd name="T2" fmla="*/ 43 w 94"/>
                      <a:gd name="T3" fmla="*/ 133 h 133"/>
                      <a:gd name="T4" fmla="*/ 94 w 94"/>
                      <a:gd name="T5" fmla="*/ 18 h 133"/>
                      <a:gd name="T6" fmla="*/ 53 w 94"/>
                      <a:gd name="T7" fmla="*/ 0 h 133"/>
                      <a:gd name="T8" fmla="*/ 0 w 94"/>
                      <a:gd name="T9" fmla="*/ 114 h 133"/>
                    </a:gdLst>
                    <a:ahLst/>
                    <a:cxnLst>
                      <a:cxn ang="0">
                        <a:pos x="T0" y="T1"/>
                      </a:cxn>
                      <a:cxn ang="0">
                        <a:pos x="T2" y="T3"/>
                      </a:cxn>
                      <a:cxn ang="0">
                        <a:pos x="T4" y="T5"/>
                      </a:cxn>
                      <a:cxn ang="0">
                        <a:pos x="T6" y="T7"/>
                      </a:cxn>
                      <a:cxn ang="0">
                        <a:pos x="T8" y="T9"/>
                      </a:cxn>
                    </a:cxnLst>
                    <a:rect l="0" t="0" r="r" b="b"/>
                    <a:pathLst>
                      <a:path w="94" h="133">
                        <a:moveTo>
                          <a:pt x="0" y="114"/>
                        </a:moveTo>
                        <a:lnTo>
                          <a:pt x="43" y="133"/>
                        </a:lnTo>
                        <a:lnTo>
                          <a:pt x="94" y="18"/>
                        </a:lnTo>
                        <a:lnTo>
                          <a:pt x="53" y="0"/>
                        </a:lnTo>
                        <a:lnTo>
                          <a:pt x="0" y="114"/>
                        </a:lnTo>
                        <a:close/>
                      </a:path>
                    </a:pathLst>
                  </a:custGeom>
                  <a:solidFill>
                    <a:srgbClr val="FFFFF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7" name="Freeform 120"/>
                  <p:cNvSpPr/>
                  <p:nvPr/>
                </p:nvSpPr>
                <p:spPr bwMode="auto">
                  <a:xfrm>
                    <a:off x="8504854" y="13626754"/>
                    <a:ext cx="2923359" cy="1404644"/>
                  </a:xfrm>
                  <a:custGeom>
                    <a:avLst/>
                    <a:gdLst>
                      <a:gd name="T0" fmla="*/ 0 w 1839"/>
                      <a:gd name="T1" fmla="*/ 85 h 884"/>
                      <a:gd name="T2" fmla="*/ 1801 w 1839"/>
                      <a:gd name="T3" fmla="*/ 884 h 884"/>
                      <a:gd name="T4" fmla="*/ 1839 w 1839"/>
                      <a:gd name="T5" fmla="*/ 799 h 884"/>
                      <a:gd name="T6" fmla="*/ 40 w 1839"/>
                      <a:gd name="T7" fmla="*/ 0 h 884"/>
                      <a:gd name="T8" fmla="*/ 0 w 1839"/>
                      <a:gd name="T9" fmla="*/ 85 h 884"/>
                    </a:gdLst>
                    <a:ahLst/>
                    <a:cxnLst>
                      <a:cxn ang="0">
                        <a:pos x="T0" y="T1"/>
                      </a:cxn>
                      <a:cxn ang="0">
                        <a:pos x="T2" y="T3"/>
                      </a:cxn>
                      <a:cxn ang="0">
                        <a:pos x="T4" y="T5"/>
                      </a:cxn>
                      <a:cxn ang="0">
                        <a:pos x="T6" y="T7"/>
                      </a:cxn>
                      <a:cxn ang="0">
                        <a:pos x="T8" y="T9"/>
                      </a:cxn>
                    </a:cxnLst>
                    <a:rect l="0" t="0" r="r" b="b"/>
                    <a:pathLst>
                      <a:path w="1839" h="884">
                        <a:moveTo>
                          <a:pt x="0" y="85"/>
                        </a:moveTo>
                        <a:lnTo>
                          <a:pt x="1801" y="884"/>
                        </a:lnTo>
                        <a:lnTo>
                          <a:pt x="1839" y="799"/>
                        </a:lnTo>
                        <a:lnTo>
                          <a:pt x="40" y="0"/>
                        </a:lnTo>
                        <a:lnTo>
                          <a:pt x="0" y="85"/>
                        </a:lnTo>
                        <a:close/>
                      </a:path>
                    </a:pathLst>
                  </a:custGeom>
                  <a:solidFill>
                    <a:srgbClr val="009AA0"/>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33" name="组合 12"/>
                <p:cNvGrpSpPr>
                  <a:grpSpLocks noChangeAspect="1"/>
                </p:cNvGrpSpPr>
                <p:nvPr/>
              </p:nvGrpSpPr>
              <p:grpSpPr>
                <a:xfrm rot="1440000">
                  <a:off x="1780531" y="3987921"/>
                  <a:ext cx="2023324" cy="275820"/>
                  <a:chOff x="7840662" y="3743961"/>
                  <a:chExt cx="3330575" cy="454025"/>
                </a:xfrm>
              </p:grpSpPr>
              <p:sp>
                <p:nvSpPr>
                  <p:cNvPr id="14" name="Freeform 97"/>
                  <p:cNvSpPr/>
                  <p:nvPr/>
                </p:nvSpPr>
                <p:spPr bwMode="auto">
                  <a:xfrm>
                    <a:off x="8489081" y="3778219"/>
                    <a:ext cx="1988621" cy="365844"/>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close/>
                      </a:path>
                    </a:pathLst>
                  </a:custGeom>
                  <a:solidFill>
                    <a:srgbClr val="E79C5F"/>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5" name="Freeform 98"/>
                  <p:cNvSpPr/>
                  <p:nvPr/>
                </p:nvSpPr>
                <p:spPr bwMode="auto">
                  <a:xfrm>
                    <a:off x="8489081" y="3778219"/>
                    <a:ext cx="1988621" cy="365844"/>
                  </a:xfrm>
                  <a:custGeom>
                    <a:avLst/>
                    <a:gdLst>
                      <a:gd name="T0" fmla="*/ 2 w 1257"/>
                      <a:gd name="T1" fmla="*/ 0 h 240"/>
                      <a:gd name="T2" fmla="*/ 0 w 1257"/>
                      <a:gd name="T3" fmla="*/ 219 h 240"/>
                      <a:gd name="T4" fmla="*/ 1254 w 1257"/>
                      <a:gd name="T5" fmla="*/ 240 h 240"/>
                      <a:gd name="T6" fmla="*/ 1257 w 1257"/>
                      <a:gd name="T7" fmla="*/ 21 h 240"/>
                      <a:gd name="T8" fmla="*/ 2 w 1257"/>
                      <a:gd name="T9" fmla="*/ 0 h 240"/>
                    </a:gdLst>
                    <a:ahLst/>
                    <a:cxnLst>
                      <a:cxn ang="0">
                        <a:pos x="T0" y="T1"/>
                      </a:cxn>
                      <a:cxn ang="0">
                        <a:pos x="T2" y="T3"/>
                      </a:cxn>
                      <a:cxn ang="0">
                        <a:pos x="T4" y="T5"/>
                      </a:cxn>
                      <a:cxn ang="0">
                        <a:pos x="T6" y="T7"/>
                      </a:cxn>
                      <a:cxn ang="0">
                        <a:pos x="T8" y="T9"/>
                      </a:cxn>
                    </a:cxnLst>
                    <a:rect l="0" t="0" r="r" b="b"/>
                    <a:pathLst>
                      <a:path w="1257" h="240">
                        <a:moveTo>
                          <a:pt x="2" y="0"/>
                        </a:moveTo>
                        <a:lnTo>
                          <a:pt x="0" y="219"/>
                        </a:lnTo>
                        <a:lnTo>
                          <a:pt x="1254" y="240"/>
                        </a:lnTo>
                        <a:lnTo>
                          <a:pt x="1257" y="21"/>
                        </a:lnTo>
                        <a:lnTo>
                          <a:pt x="2" y="0"/>
                        </a:lnTo>
                      </a:path>
                    </a:pathLst>
                  </a:custGeom>
                  <a:no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6" name="Freeform 99"/>
                  <p:cNvSpPr/>
                  <p:nvPr/>
                </p:nvSpPr>
                <p:spPr bwMode="auto">
                  <a:xfrm>
                    <a:off x="10843317" y="3744850"/>
                    <a:ext cx="326645" cy="452079"/>
                  </a:xfrm>
                  <a:custGeom>
                    <a:avLst/>
                    <a:gdLst>
                      <a:gd name="T0" fmla="*/ 1 w 77"/>
                      <a:gd name="T1" fmla="*/ 19 h 107"/>
                      <a:gd name="T2" fmla="*/ 0 w 77"/>
                      <a:gd name="T3" fmla="*/ 91 h 107"/>
                      <a:gd name="T4" fmla="*/ 74 w 77"/>
                      <a:gd name="T5" fmla="*/ 53 h 107"/>
                      <a:gd name="T6" fmla="*/ 1 w 77"/>
                      <a:gd name="T7" fmla="*/ 19 h 107"/>
                    </a:gdLst>
                    <a:ahLst/>
                    <a:cxnLst>
                      <a:cxn ang="0">
                        <a:pos x="T0" y="T1"/>
                      </a:cxn>
                      <a:cxn ang="0">
                        <a:pos x="T2" y="T3"/>
                      </a:cxn>
                      <a:cxn ang="0">
                        <a:pos x="T4" y="T5"/>
                      </a:cxn>
                      <a:cxn ang="0">
                        <a:pos x="T6" y="T7"/>
                      </a:cxn>
                    </a:cxnLst>
                    <a:rect l="0" t="0" r="r" b="b"/>
                    <a:pathLst>
                      <a:path w="77" h="107">
                        <a:moveTo>
                          <a:pt x="1" y="19"/>
                        </a:moveTo>
                        <a:cubicBezTo>
                          <a:pt x="0" y="91"/>
                          <a:pt x="0" y="91"/>
                          <a:pt x="0" y="91"/>
                        </a:cubicBezTo>
                        <a:cubicBezTo>
                          <a:pt x="0" y="91"/>
                          <a:pt x="72" y="107"/>
                          <a:pt x="74" y="53"/>
                        </a:cubicBezTo>
                        <a:cubicBezTo>
                          <a:pt x="77" y="0"/>
                          <a:pt x="1" y="19"/>
                          <a:pt x="1" y="19"/>
                        </a:cubicBezTo>
                        <a:close/>
                      </a:path>
                    </a:pathLst>
                  </a:custGeom>
                  <a:solidFill>
                    <a:srgbClr val="F2798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pic>
                <p:nvPicPr>
                  <p:cNvPr id="5137" name="Picture 100"/>
                  <p:cNvPicPr>
                    <a:picLocks noChangeAspect="1"/>
                  </p:cNvPicPr>
                  <p:nvPr/>
                </p:nvPicPr>
                <p:blipFill>
                  <a:blip r:embed="rId4"/>
                  <a:stretch>
                    <a:fillRect/>
                  </a:stretch>
                </p:blipFill>
                <p:spPr>
                  <a:xfrm>
                    <a:off x="8467725" y="3824924"/>
                    <a:ext cx="2033588" cy="228600"/>
                  </a:xfrm>
                  <a:prstGeom prst="rect">
                    <a:avLst/>
                  </a:prstGeom>
                  <a:noFill/>
                  <a:ln w="9525">
                    <a:noFill/>
                  </a:ln>
                </p:spPr>
              </p:pic>
              <p:sp>
                <p:nvSpPr>
                  <p:cNvPr id="18" name="Freeform 101"/>
                  <p:cNvSpPr/>
                  <p:nvPr/>
                </p:nvSpPr>
                <p:spPr bwMode="auto">
                  <a:xfrm>
                    <a:off x="10459664" y="3794042"/>
                    <a:ext cx="431173" cy="368456"/>
                  </a:xfrm>
                  <a:custGeom>
                    <a:avLst/>
                    <a:gdLst>
                      <a:gd name="T0" fmla="*/ 0 w 272"/>
                      <a:gd name="T1" fmla="*/ 235 h 240"/>
                      <a:gd name="T2" fmla="*/ 270 w 272"/>
                      <a:gd name="T3" fmla="*/ 240 h 240"/>
                      <a:gd name="T4" fmla="*/ 272 w 272"/>
                      <a:gd name="T5" fmla="*/ 5 h 240"/>
                      <a:gd name="T6" fmla="*/ 3 w 272"/>
                      <a:gd name="T7" fmla="*/ 0 h 240"/>
                      <a:gd name="T8" fmla="*/ 0 w 272"/>
                      <a:gd name="T9" fmla="*/ 235 h 240"/>
                    </a:gdLst>
                    <a:ahLst/>
                    <a:cxnLst>
                      <a:cxn ang="0">
                        <a:pos x="T0" y="T1"/>
                      </a:cxn>
                      <a:cxn ang="0">
                        <a:pos x="T2" y="T3"/>
                      </a:cxn>
                      <a:cxn ang="0">
                        <a:pos x="T4" y="T5"/>
                      </a:cxn>
                      <a:cxn ang="0">
                        <a:pos x="T6" y="T7"/>
                      </a:cxn>
                      <a:cxn ang="0">
                        <a:pos x="T8" y="T9"/>
                      </a:cxn>
                    </a:cxnLst>
                    <a:rect l="0" t="0" r="r" b="b"/>
                    <a:pathLst>
                      <a:path w="272" h="240">
                        <a:moveTo>
                          <a:pt x="0" y="235"/>
                        </a:moveTo>
                        <a:lnTo>
                          <a:pt x="270" y="240"/>
                        </a:lnTo>
                        <a:lnTo>
                          <a:pt x="272" y="5"/>
                        </a:lnTo>
                        <a:lnTo>
                          <a:pt x="3" y="0"/>
                        </a:lnTo>
                        <a:lnTo>
                          <a:pt x="0" y="235"/>
                        </a:lnTo>
                        <a:close/>
                      </a:path>
                    </a:pathLst>
                  </a:custGeom>
                  <a:solidFill>
                    <a:srgbClr val="85937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9" name="Freeform 102"/>
                  <p:cNvSpPr/>
                  <p:nvPr/>
                </p:nvSpPr>
                <p:spPr bwMode="auto">
                  <a:xfrm>
                    <a:off x="10471258" y="3946638"/>
                    <a:ext cx="415493" cy="182922"/>
                  </a:xfrm>
                  <a:custGeom>
                    <a:avLst/>
                    <a:gdLst>
                      <a:gd name="T0" fmla="*/ 0 w 262"/>
                      <a:gd name="T1" fmla="*/ 114 h 117"/>
                      <a:gd name="T2" fmla="*/ 262 w 262"/>
                      <a:gd name="T3" fmla="*/ 117 h 117"/>
                      <a:gd name="T4" fmla="*/ 262 w 262"/>
                      <a:gd name="T5" fmla="*/ 5 h 117"/>
                      <a:gd name="T6" fmla="*/ 3 w 262"/>
                      <a:gd name="T7" fmla="*/ 0 h 117"/>
                      <a:gd name="T8" fmla="*/ 0 w 262"/>
                      <a:gd name="T9" fmla="*/ 114 h 117"/>
                    </a:gdLst>
                    <a:ahLst/>
                    <a:cxnLst>
                      <a:cxn ang="0">
                        <a:pos x="T0" y="T1"/>
                      </a:cxn>
                      <a:cxn ang="0">
                        <a:pos x="T2" y="T3"/>
                      </a:cxn>
                      <a:cxn ang="0">
                        <a:pos x="T4" y="T5"/>
                      </a:cxn>
                      <a:cxn ang="0">
                        <a:pos x="T6" y="T7"/>
                      </a:cxn>
                      <a:cxn ang="0">
                        <a:pos x="T8" y="T9"/>
                      </a:cxn>
                    </a:cxnLst>
                    <a:rect l="0" t="0" r="r" b="b"/>
                    <a:pathLst>
                      <a:path w="262" h="117">
                        <a:moveTo>
                          <a:pt x="0" y="114"/>
                        </a:moveTo>
                        <a:lnTo>
                          <a:pt x="262" y="117"/>
                        </a:lnTo>
                        <a:lnTo>
                          <a:pt x="262" y="5"/>
                        </a:lnTo>
                        <a:lnTo>
                          <a:pt x="3" y="0"/>
                        </a:lnTo>
                        <a:lnTo>
                          <a:pt x="0" y="114"/>
                        </a:lnTo>
                        <a:close/>
                      </a:path>
                    </a:pathLst>
                  </a:custGeom>
                  <a:solidFill>
                    <a:srgbClr val="9DA597"/>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0" name="Freeform 103"/>
                  <p:cNvSpPr/>
                  <p:nvPr/>
                </p:nvSpPr>
                <p:spPr bwMode="auto">
                  <a:xfrm>
                    <a:off x="8090936" y="3765155"/>
                    <a:ext cx="397201" cy="342326"/>
                  </a:xfrm>
                  <a:custGeom>
                    <a:avLst/>
                    <a:gdLst>
                      <a:gd name="T0" fmla="*/ 0 w 250"/>
                      <a:gd name="T1" fmla="*/ 133 h 219"/>
                      <a:gd name="T2" fmla="*/ 248 w 250"/>
                      <a:gd name="T3" fmla="*/ 219 h 219"/>
                      <a:gd name="T4" fmla="*/ 250 w 250"/>
                      <a:gd name="T5" fmla="*/ 0 h 219"/>
                      <a:gd name="T6" fmla="*/ 0 w 250"/>
                      <a:gd name="T7" fmla="*/ 64 h 219"/>
                      <a:gd name="T8" fmla="*/ 0 w 250"/>
                      <a:gd name="T9" fmla="*/ 133 h 219"/>
                    </a:gdLst>
                    <a:ahLst/>
                    <a:cxnLst>
                      <a:cxn ang="0">
                        <a:pos x="T0" y="T1"/>
                      </a:cxn>
                      <a:cxn ang="0">
                        <a:pos x="T2" y="T3"/>
                      </a:cxn>
                      <a:cxn ang="0">
                        <a:pos x="T4" y="T5"/>
                      </a:cxn>
                      <a:cxn ang="0">
                        <a:pos x="T6" y="T7"/>
                      </a:cxn>
                      <a:cxn ang="0">
                        <a:pos x="T8" y="T9"/>
                      </a:cxn>
                    </a:cxnLst>
                    <a:rect l="0" t="0" r="r" b="b"/>
                    <a:pathLst>
                      <a:path w="250" h="219">
                        <a:moveTo>
                          <a:pt x="0" y="133"/>
                        </a:moveTo>
                        <a:lnTo>
                          <a:pt x="248" y="219"/>
                        </a:lnTo>
                        <a:lnTo>
                          <a:pt x="250" y="0"/>
                        </a:lnTo>
                        <a:lnTo>
                          <a:pt x="0" y="64"/>
                        </a:lnTo>
                        <a:lnTo>
                          <a:pt x="0" y="133"/>
                        </a:lnTo>
                        <a:close/>
                      </a:path>
                    </a:pathLst>
                  </a:custGeom>
                  <a:solidFill>
                    <a:srgbClr val="F4B68C"/>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21" name="Freeform 104"/>
                  <p:cNvSpPr/>
                  <p:nvPr/>
                </p:nvSpPr>
                <p:spPr bwMode="auto">
                  <a:xfrm>
                    <a:off x="7842100" y="3866511"/>
                    <a:ext cx="248250" cy="107139"/>
                  </a:xfrm>
                  <a:custGeom>
                    <a:avLst/>
                    <a:gdLst>
                      <a:gd name="T0" fmla="*/ 0 w 59"/>
                      <a:gd name="T1" fmla="*/ 13 h 28"/>
                      <a:gd name="T2" fmla="*/ 59 w 59"/>
                      <a:gd name="T3" fmla="*/ 28 h 28"/>
                      <a:gd name="T4" fmla="*/ 59 w 59"/>
                      <a:gd name="T5" fmla="*/ 2 h 28"/>
                      <a:gd name="T6" fmla="*/ 0 w 59"/>
                      <a:gd name="T7" fmla="*/ 13 h 28"/>
                    </a:gdLst>
                    <a:ahLst/>
                    <a:cxnLst>
                      <a:cxn ang="0">
                        <a:pos x="T0" y="T1"/>
                      </a:cxn>
                      <a:cxn ang="0">
                        <a:pos x="T2" y="T3"/>
                      </a:cxn>
                      <a:cxn ang="0">
                        <a:pos x="T4" y="T5"/>
                      </a:cxn>
                      <a:cxn ang="0">
                        <a:pos x="T6" y="T7"/>
                      </a:cxn>
                    </a:cxnLst>
                    <a:rect l="0" t="0" r="r" b="b"/>
                    <a:pathLst>
                      <a:path w="59" h="28">
                        <a:moveTo>
                          <a:pt x="0" y="13"/>
                        </a:moveTo>
                        <a:cubicBezTo>
                          <a:pt x="0" y="26"/>
                          <a:pt x="59" y="28"/>
                          <a:pt x="59" y="28"/>
                        </a:cubicBezTo>
                        <a:cubicBezTo>
                          <a:pt x="59" y="2"/>
                          <a:pt x="59" y="2"/>
                          <a:pt x="59" y="2"/>
                        </a:cubicBezTo>
                        <a:cubicBezTo>
                          <a:pt x="59" y="2"/>
                          <a:pt x="0" y="0"/>
                          <a:pt x="0" y="13"/>
                        </a:cubicBezTo>
                        <a:close/>
                      </a:path>
                    </a:pathLst>
                  </a:custGeom>
                  <a:solidFill>
                    <a:srgbClr val="5D5D5D"/>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ea"/>
                      <a:sym typeface="+mn-lt"/>
                    </a:endParaRPr>
                  </a:p>
                </p:txBody>
              </p:sp>
            </p:grpSp>
          </p:grpSp>
          <p:sp>
            <p:nvSpPr>
              <p:cNvPr id="8" name="文本框 7"/>
              <p:cNvSpPr txBox="1">
                <a:spLocks noChangeArrowheads="1"/>
              </p:cNvSpPr>
              <p:nvPr/>
            </p:nvSpPr>
            <p:spPr bwMode="auto">
              <a:xfrm>
                <a:off x="4770444" y="2144713"/>
                <a:ext cx="3900483" cy="923925"/>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fontAlgn="base">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dist"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rPr>
                  <a:t>THANKS</a:t>
                </a:r>
                <a:endParaRPr kumimoji="0" lang="zh-CN" altLang="en-US" sz="5400" b="1" i="0" u="none" strike="noStrike" kern="1200" cap="none" spc="0" normalizeH="0" baseline="0" noProof="0">
                  <a:ln>
                    <a:noFill/>
                  </a:ln>
                  <a:solidFill>
                    <a:srgbClr val="404040"/>
                  </a:solidFill>
                  <a:effectLst/>
                  <a:uLnTx/>
                  <a:uFillTx/>
                  <a:latin typeface="方正粗黑繁体" panose="03000509000000000000" charset="-122"/>
                  <a:ea typeface="方正粗黑繁体" panose="03000509000000000000" charset="-122"/>
                  <a:cs typeface="Times New Roman" panose="02020603050405020304" pitchFamily="18" charset="0"/>
                </a:endParaRPr>
              </a:p>
            </p:txBody>
          </p:sp>
          <p:pic>
            <p:nvPicPr>
              <p:cNvPr id="5129" name="图片 8"/>
              <p:cNvPicPr>
                <a:picLocks noChangeAspect="1"/>
              </p:cNvPicPr>
              <p:nvPr/>
            </p:nvPicPr>
            <p:blipFill>
              <a:blip r:embed="rId5"/>
              <a:stretch>
                <a:fillRect/>
              </a:stretch>
            </p:blipFill>
            <p:spPr>
              <a:xfrm>
                <a:off x="5518432" y="913572"/>
                <a:ext cx="2045984" cy="1088954"/>
              </a:xfrm>
              <a:prstGeom prst="rect">
                <a:avLst/>
              </a:prstGeom>
              <a:noFill/>
              <a:ln w="9525">
                <a:noFill/>
              </a:ln>
            </p:spPr>
          </p:pic>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3_竖排标题与文本">
    <p:spTree>
      <p:nvGrpSpPr>
        <p:cNvPr id="1" name=""/>
        <p:cNvGrpSpPr/>
        <p:nvPr/>
      </p:nvGrpSpPr>
      <p:grpSpPr>
        <a:xfrm>
          <a:off x="0" y="0"/>
          <a:ext cx="0" cy="0"/>
          <a:chOff x="0" y="0"/>
          <a:chExt cx="0" cy="0"/>
        </a:xfrm>
      </p:grpSpPr>
      <p:pic>
        <p:nvPicPr>
          <p:cNvPr id="6146" name="图片 1" descr="1-01"/>
          <p:cNvPicPr>
            <a:picLocks noChangeAspect="1"/>
          </p:cNvPicPr>
          <p:nvPr userDrawn="1"/>
        </p:nvPicPr>
        <p:blipFill>
          <a:blip r:embed="rId2"/>
          <a:srcRect r="636"/>
          <a:stretch>
            <a:fillRect/>
          </a:stretch>
        </p:blipFill>
        <p:spPr>
          <a:xfrm>
            <a:off x="0" y="0"/>
            <a:ext cx="9144000" cy="5133975"/>
          </a:xfrm>
          <a:prstGeom prst="rect">
            <a:avLst/>
          </a:prstGeom>
          <a:noFill/>
          <a:ln w="9525">
            <a:noFill/>
          </a:ln>
        </p:spPr>
      </p:pic>
      <p:sp>
        <p:nvSpPr>
          <p:cNvPr id="3" name="矩形 2"/>
          <p:cNvSpPr/>
          <p:nvPr/>
        </p:nvSpPr>
        <p:spPr>
          <a:xfrm>
            <a:off x="142875" y="138113"/>
            <a:ext cx="8858250" cy="48672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chemeClr val="lt1"/>
              </a:solidFill>
              <a:effectLst/>
              <a:uLnTx/>
              <a:uFillTx/>
              <a:latin typeface="+mn-lt"/>
              <a:ea typeface="+mn-ea"/>
              <a:cs typeface="+mn-cs"/>
            </a:endParaRPr>
          </a:p>
        </p:txBody>
      </p:sp>
      <p:pic>
        <p:nvPicPr>
          <p:cNvPr id="6148" name="图片 4"/>
          <p:cNvPicPr>
            <a:picLocks noChangeAspect="1"/>
          </p:cNvPicPr>
          <p:nvPr userDrawn="1"/>
        </p:nvPicPr>
        <p:blipFill>
          <a:blip r:embed="rId3"/>
          <a:stretch>
            <a:fillRect/>
          </a:stretch>
        </p:blipFill>
        <p:spPr>
          <a:xfrm>
            <a:off x="7451725" y="195263"/>
            <a:ext cx="1354138" cy="720725"/>
          </a:xfrm>
          <a:prstGeom prst="rect">
            <a:avLst/>
          </a:prstGeom>
          <a:noFill/>
          <a:ln w="9525">
            <a:noFill/>
          </a:ln>
        </p:spPr>
      </p:pic>
      <p:grpSp>
        <p:nvGrpSpPr>
          <p:cNvPr id="6149" name="组合 11"/>
          <p:cNvGrpSpPr/>
          <p:nvPr userDrawn="1"/>
        </p:nvGrpSpPr>
        <p:grpSpPr>
          <a:xfrm>
            <a:off x="466725" y="987425"/>
            <a:ext cx="8210550" cy="3641725"/>
            <a:chOff x="251520" y="980207"/>
            <a:chExt cx="8784976" cy="3895800"/>
          </a:xfrm>
        </p:grpSpPr>
        <p:sp>
          <p:nvSpPr>
            <p:cNvPr id="6" name="圆角矩形 9"/>
            <p:cNvSpPr/>
            <p:nvPr/>
          </p:nvSpPr>
          <p:spPr>
            <a:xfrm>
              <a:off x="251520" y="980207"/>
              <a:ext cx="8784976" cy="3895800"/>
            </a:xfrm>
            <a:prstGeom prst="roundRect">
              <a:avLst>
                <a:gd name="adj" fmla="val 11033"/>
              </a:avLst>
            </a:prstGeom>
            <a:solidFill>
              <a:srgbClr val="B6DDE8"/>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圆角矩形 11"/>
            <p:cNvSpPr/>
            <p:nvPr/>
          </p:nvSpPr>
          <p:spPr>
            <a:xfrm>
              <a:off x="377214" y="1088895"/>
              <a:ext cx="8533588" cy="3678423"/>
            </a:xfrm>
            <a:prstGeom prst="roundRect">
              <a:avLst>
                <a:gd name="adj" fmla="val 11033"/>
              </a:avLst>
            </a:prstGeom>
            <a:noFill/>
            <a:ln w="2540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竖排标题与文本">
    <p:spTree>
      <p:nvGrpSpPr>
        <p:cNvPr id="1" name=""/>
        <p:cNvGrpSpPr/>
        <p:nvPr/>
      </p:nvGrpSpPr>
      <p:grpSpPr>
        <a:xfrm>
          <a:off x="0" y="0"/>
          <a:ext cx="0" cy="0"/>
          <a:chOff x="0" y="0"/>
          <a:chExt cx="0" cy="0"/>
        </a:xfrm>
      </p:grpSpPr>
      <p:pic>
        <p:nvPicPr>
          <p:cNvPr id="7170"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7171"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7172"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7173"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7174"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7175"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7176"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7177"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7178"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7179"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7180"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7181"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7182" name="图片 4"/>
          <p:cNvPicPr>
            <a:picLocks noChangeAspect="1"/>
          </p:cNvPicPr>
          <p:nvPr userDrawn="1"/>
        </p:nvPicPr>
        <p:blipFill>
          <a:blip r:embed="rId12"/>
          <a:stretch>
            <a:fillRect/>
          </a:stretch>
        </p:blipFill>
        <p:spPr>
          <a:xfrm>
            <a:off x="7366000" y="280988"/>
            <a:ext cx="1354138" cy="720725"/>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4_竖排标题与文本">
    <p:spTree>
      <p:nvGrpSpPr>
        <p:cNvPr id="1" name=""/>
        <p:cNvGrpSpPr/>
        <p:nvPr/>
      </p:nvGrpSpPr>
      <p:grpSpPr>
        <a:xfrm>
          <a:off x="0" y="0"/>
          <a:ext cx="0" cy="0"/>
          <a:chOff x="0" y="0"/>
          <a:chExt cx="0" cy="0"/>
        </a:xfrm>
      </p:grpSpPr>
      <p:pic>
        <p:nvPicPr>
          <p:cNvPr id="8194" name="图形 3"/>
          <p:cNvPicPr>
            <a:picLocks noChangeAspect="1"/>
          </p:cNvPicPr>
          <p:nvPr userDrawn="1"/>
        </p:nvPicPr>
        <p:blipFill>
          <a:blip r:embed="rId2"/>
          <a:stretch>
            <a:fillRect/>
          </a:stretch>
        </p:blipFill>
        <p:spPr>
          <a:xfrm>
            <a:off x="-9525" y="-4762"/>
            <a:ext cx="9153525" cy="5141912"/>
          </a:xfrm>
          <a:prstGeom prst="rect">
            <a:avLst/>
          </a:prstGeom>
          <a:noFill/>
          <a:ln w="9525">
            <a:noFill/>
          </a:ln>
        </p:spPr>
      </p:pic>
      <p:pic>
        <p:nvPicPr>
          <p:cNvPr id="8195" name="图形 5"/>
          <p:cNvPicPr>
            <a:picLocks noChangeAspect="1"/>
          </p:cNvPicPr>
          <p:nvPr userDrawn="1"/>
        </p:nvPicPr>
        <p:blipFill>
          <a:blip r:embed="rId3"/>
          <a:stretch>
            <a:fillRect/>
          </a:stretch>
        </p:blipFill>
        <p:spPr>
          <a:xfrm>
            <a:off x="-1587" y="1338263"/>
            <a:ext cx="2624137" cy="1066800"/>
          </a:xfrm>
          <a:prstGeom prst="rect">
            <a:avLst/>
          </a:prstGeom>
          <a:noFill/>
          <a:ln w="9525">
            <a:noFill/>
          </a:ln>
        </p:spPr>
      </p:pic>
      <p:pic>
        <p:nvPicPr>
          <p:cNvPr id="8196" name="图形 7"/>
          <p:cNvPicPr>
            <a:picLocks noChangeAspect="1"/>
          </p:cNvPicPr>
          <p:nvPr userDrawn="1"/>
        </p:nvPicPr>
        <p:blipFill>
          <a:blip r:embed="rId4"/>
          <a:stretch>
            <a:fillRect/>
          </a:stretch>
        </p:blipFill>
        <p:spPr>
          <a:xfrm>
            <a:off x="-15875" y="2260600"/>
            <a:ext cx="9153525" cy="2627313"/>
          </a:xfrm>
          <a:prstGeom prst="rect">
            <a:avLst/>
          </a:prstGeom>
          <a:noFill/>
          <a:ln w="9525">
            <a:noFill/>
          </a:ln>
        </p:spPr>
      </p:pic>
      <p:pic>
        <p:nvPicPr>
          <p:cNvPr id="8197" name="图形 10"/>
          <p:cNvPicPr>
            <a:picLocks noChangeAspect="1"/>
          </p:cNvPicPr>
          <p:nvPr userDrawn="1"/>
        </p:nvPicPr>
        <p:blipFill>
          <a:blip r:embed="rId5"/>
          <a:stretch>
            <a:fillRect/>
          </a:stretch>
        </p:blipFill>
        <p:spPr>
          <a:xfrm>
            <a:off x="4418013" y="180975"/>
            <a:ext cx="523875" cy="192088"/>
          </a:xfrm>
          <a:prstGeom prst="rect">
            <a:avLst/>
          </a:prstGeom>
          <a:noFill/>
          <a:ln w="9525">
            <a:noFill/>
          </a:ln>
        </p:spPr>
      </p:pic>
      <p:pic>
        <p:nvPicPr>
          <p:cNvPr id="8198" name="图形 11"/>
          <p:cNvPicPr>
            <a:picLocks noChangeAspect="1"/>
          </p:cNvPicPr>
          <p:nvPr userDrawn="1"/>
        </p:nvPicPr>
        <p:blipFill>
          <a:blip r:embed="rId5"/>
          <a:stretch>
            <a:fillRect/>
          </a:stretch>
        </p:blipFill>
        <p:spPr>
          <a:xfrm>
            <a:off x="695325" y="617538"/>
            <a:ext cx="522288" cy="192087"/>
          </a:xfrm>
          <a:prstGeom prst="rect">
            <a:avLst/>
          </a:prstGeom>
          <a:noFill/>
          <a:ln w="9525">
            <a:noFill/>
          </a:ln>
        </p:spPr>
      </p:pic>
      <p:pic>
        <p:nvPicPr>
          <p:cNvPr id="8199" name="图形 31"/>
          <p:cNvPicPr>
            <a:picLocks noChangeAspect="1"/>
          </p:cNvPicPr>
          <p:nvPr userDrawn="1"/>
        </p:nvPicPr>
        <p:blipFill>
          <a:blip r:embed="rId6"/>
          <a:stretch>
            <a:fillRect/>
          </a:stretch>
        </p:blipFill>
        <p:spPr>
          <a:xfrm>
            <a:off x="3940175" y="-17462"/>
            <a:ext cx="5157788" cy="5141912"/>
          </a:xfrm>
          <a:prstGeom prst="rect">
            <a:avLst/>
          </a:prstGeom>
          <a:noFill/>
          <a:ln w="9525">
            <a:noFill/>
          </a:ln>
        </p:spPr>
      </p:pic>
      <p:pic>
        <p:nvPicPr>
          <p:cNvPr id="8200" name="图形 32"/>
          <p:cNvPicPr>
            <a:picLocks noChangeAspect="1"/>
          </p:cNvPicPr>
          <p:nvPr userDrawn="1"/>
        </p:nvPicPr>
        <p:blipFill>
          <a:blip r:embed="rId6"/>
          <a:stretch>
            <a:fillRect/>
          </a:stretch>
        </p:blipFill>
        <p:spPr>
          <a:xfrm>
            <a:off x="-34925" y="-11112"/>
            <a:ext cx="5156200" cy="5141912"/>
          </a:xfrm>
          <a:prstGeom prst="rect">
            <a:avLst/>
          </a:prstGeom>
          <a:noFill/>
          <a:ln w="9525">
            <a:noFill/>
          </a:ln>
        </p:spPr>
      </p:pic>
      <p:pic>
        <p:nvPicPr>
          <p:cNvPr id="8201" name="图形 38"/>
          <p:cNvPicPr>
            <a:picLocks noChangeAspect="1"/>
          </p:cNvPicPr>
          <p:nvPr userDrawn="1"/>
        </p:nvPicPr>
        <p:blipFill>
          <a:blip r:embed="rId7"/>
          <a:stretch>
            <a:fillRect/>
          </a:stretch>
        </p:blipFill>
        <p:spPr>
          <a:xfrm>
            <a:off x="1182688" y="1355725"/>
            <a:ext cx="6784975" cy="2495550"/>
          </a:xfrm>
          <a:prstGeom prst="rect">
            <a:avLst/>
          </a:prstGeom>
          <a:noFill/>
          <a:ln w="9525">
            <a:noFill/>
          </a:ln>
        </p:spPr>
      </p:pic>
      <p:pic>
        <p:nvPicPr>
          <p:cNvPr id="8202" name="图形 13"/>
          <p:cNvPicPr>
            <a:picLocks noChangeAspect="1"/>
          </p:cNvPicPr>
          <p:nvPr userDrawn="1"/>
        </p:nvPicPr>
        <p:blipFill>
          <a:blip r:embed="rId8"/>
          <a:stretch>
            <a:fillRect/>
          </a:stretch>
        </p:blipFill>
        <p:spPr>
          <a:xfrm>
            <a:off x="114300" y="2854325"/>
            <a:ext cx="700088" cy="1390650"/>
          </a:xfrm>
          <a:prstGeom prst="rect">
            <a:avLst/>
          </a:prstGeom>
          <a:noFill/>
          <a:ln w="9525">
            <a:noFill/>
          </a:ln>
        </p:spPr>
      </p:pic>
      <p:pic>
        <p:nvPicPr>
          <p:cNvPr id="8203" name="图形 14"/>
          <p:cNvPicPr>
            <a:picLocks noChangeAspect="1"/>
          </p:cNvPicPr>
          <p:nvPr userDrawn="1"/>
        </p:nvPicPr>
        <p:blipFill>
          <a:blip r:embed="rId9"/>
          <a:stretch>
            <a:fillRect/>
          </a:stretch>
        </p:blipFill>
        <p:spPr>
          <a:xfrm>
            <a:off x="-22225" y="3259138"/>
            <a:ext cx="9166225" cy="1884362"/>
          </a:xfrm>
          <a:prstGeom prst="rect">
            <a:avLst/>
          </a:prstGeom>
          <a:noFill/>
          <a:ln w="9525">
            <a:noFill/>
          </a:ln>
        </p:spPr>
      </p:pic>
      <p:pic>
        <p:nvPicPr>
          <p:cNvPr id="8204" name="图形 15"/>
          <p:cNvPicPr>
            <a:picLocks noChangeAspect="1"/>
          </p:cNvPicPr>
          <p:nvPr userDrawn="1"/>
        </p:nvPicPr>
        <p:blipFill>
          <a:blip r:embed="rId10"/>
          <a:stretch>
            <a:fillRect/>
          </a:stretch>
        </p:blipFill>
        <p:spPr>
          <a:xfrm>
            <a:off x="3821113" y="3379788"/>
            <a:ext cx="2955925" cy="1323975"/>
          </a:xfrm>
          <a:prstGeom prst="rect">
            <a:avLst/>
          </a:prstGeom>
          <a:noFill/>
          <a:ln w="9525">
            <a:noFill/>
          </a:ln>
        </p:spPr>
      </p:pic>
      <p:pic>
        <p:nvPicPr>
          <p:cNvPr id="8205" name="图形 39"/>
          <p:cNvPicPr>
            <a:picLocks noChangeAspect="1"/>
          </p:cNvPicPr>
          <p:nvPr userDrawn="1"/>
        </p:nvPicPr>
        <p:blipFill>
          <a:blip r:embed="rId11"/>
          <a:stretch>
            <a:fillRect/>
          </a:stretch>
        </p:blipFill>
        <p:spPr>
          <a:xfrm>
            <a:off x="47625" y="150813"/>
            <a:ext cx="9048750" cy="4841875"/>
          </a:xfrm>
          <a:prstGeom prst="rect">
            <a:avLst/>
          </a:prstGeom>
          <a:noFill/>
          <a:ln w="9525">
            <a:noFill/>
          </a:ln>
        </p:spPr>
      </p:pic>
      <p:pic>
        <p:nvPicPr>
          <p:cNvPr id="8206" name="图片 4"/>
          <p:cNvPicPr>
            <a:picLocks noChangeAspect="1"/>
          </p:cNvPicPr>
          <p:nvPr userDrawn="1"/>
        </p:nvPicPr>
        <p:blipFill>
          <a:blip r:embed="rId12"/>
          <a:stretch>
            <a:fillRect/>
          </a:stretch>
        </p:blipFill>
        <p:spPr>
          <a:xfrm>
            <a:off x="7366000" y="280988"/>
            <a:ext cx="1354138" cy="720725"/>
          </a:xfrm>
          <a:prstGeom prst="rect">
            <a:avLst/>
          </a:prstGeom>
          <a:noFill/>
          <a:ln w="9525">
            <a:noFill/>
          </a:ln>
        </p:spPr>
      </p:pic>
      <p:sp>
        <p:nvSpPr>
          <p:cNvPr id="15" name="矩形 14"/>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 本文件仅用于个人学习、研究或欣赏，以及其他非商业性或非盈利性用途，但同时应遵守著作权法及其他相关法律的规定，不得侵犯本公司及相关权利人的合法权利。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矩形 1"/>
          <p:cNvSpPr/>
          <p:nvPr/>
        </p:nvSpPr>
        <p:spPr>
          <a:xfrm>
            <a:off x="-26987" y="-38100"/>
            <a:ext cx="9197975" cy="5197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80135" rIns="1080135" anchor="ctr"/>
          <a:lstStyle/>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声  明</a:t>
            </a: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35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本文件仅用于个人学习、研究或欣赏，以及其他非商业性或非盈利性用途，但同时应遵守著作权法及其他相关法律的规定，不得侵犯本司及相关权利人的合法权利。</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 除此以外，将本文件任何内容用于其他用途时，应获得授权，如发现未经授权用于商业或盈利用途将追究侵权者的法律责任。</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武汉天成贵龙文化传播有限公司</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endParaRPr>
          </a:p>
          <a:p>
            <a:pPr marL="0" marR="0" lvl="0" indent="457200" algn="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湖北山河律师事务所</a:t>
            </a:r>
            <a:endParaRPr kumimoji="0" lang="zh-CN" altLang="en-US" sz="2200" b="0" i="0" u="none" strike="noStrike" kern="1200" cap="none" spc="0" normalizeH="0" baseline="0" noProof="1">
              <a:ln>
                <a:noFill/>
              </a:ln>
              <a:solidFill>
                <a:srgbClr val="FF0000"/>
              </a:solidFill>
              <a:effectLst/>
              <a:uLnTx/>
              <a:uFillTx/>
              <a:latin typeface="黑体" panose="02010609060101010101"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8.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8.png"/><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楷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黑体" panose="0201060906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hyperlink" Target="&#25945;&#26448;P6&#35266;&#23519;.gsp" TargetMode="Externa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emf"/><Relationship Id="rId1" Type="http://schemas.openxmlformats.org/officeDocument/2006/relationships/image" Target="../media/image5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5.png"/><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9.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491828" y="1419622"/>
            <a:ext cx="6032500" cy="1822165"/>
          </a:xfrm>
          <a:prstGeom prst="rect">
            <a:avLst/>
          </a:prstGeom>
          <a:noFill/>
        </p:spPr>
        <p:txBody>
          <a:bodyPr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mn-lt"/>
                <a:ea typeface="+mn-ea"/>
                <a:cs typeface="+mn-ea"/>
              </a:rPr>
              <a:t>第</a:t>
            </a:r>
            <a:r>
              <a:rPr kumimoji="0" lang="en-US" altLang="zh-CN" sz="4000" b="1" i="0" u="none" strike="noStrike" kern="1200" cap="none" spc="0" normalizeH="0" baseline="0" noProof="0" dirty="0">
                <a:ln>
                  <a:noFill/>
                </a:ln>
                <a:solidFill>
                  <a:schemeClr val="tx1"/>
                </a:solidFill>
                <a:effectLst/>
                <a:uLnTx/>
                <a:uFillTx/>
                <a:latin typeface="+mn-lt"/>
                <a:ea typeface="+mn-ea"/>
                <a:cs typeface="+mn-ea"/>
              </a:rPr>
              <a:t>2</a:t>
            </a:r>
            <a:r>
              <a:rPr kumimoji="0" lang="zh-CN" altLang="en-US" sz="4000" b="1" i="0" u="none" strike="noStrike" kern="1200" cap="none" spc="0" normalizeH="0" baseline="0" noProof="0" dirty="0">
                <a:ln>
                  <a:noFill/>
                </a:ln>
                <a:solidFill>
                  <a:schemeClr val="tx1"/>
                </a:solidFill>
                <a:effectLst/>
                <a:uLnTx/>
                <a:uFillTx/>
                <a:latin typeface="+mn-lt"/>
                <a:ea typeface="+mn-ea"/>
                <a:cs typeface="+mn-ea"/>
              </a:rPr>
              <a:t>课时</a:t>
            </a:r>
            <a:endParaRPr kumimoji="0" lang="en-US" altLang="zh-CN" sz="4000" b="1" i="0" u="none" strike="noStrike" kern="1200" cap="none" spc="0" normalizeH="0" baseline="0" noProof="0" dirty="0">
              <a:ln>
                <a:noFill/>
              </a:ln>
              <a:solidFill>
                <a:schemeClr val="tx1"/>
              </a:solidFill>
              <a:effectLst/>
              <a:uLnTx/>
              <a:uFillTx/>
              <a:latin typeface="+mn-lt"/>
              <a:ea typeface="+mn-ea"/>
              <a:cs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mn-lt"/>
                <a:ea typeface="+mn-ea"/>
                <a:cs typeface="+mn-ea"/>
              </a:rPr>
              <a:t>多边形的外角和</a:t>
            </a:r>
            <a:endParaRPr kumimoji="0" lang="zh-CN" altLang="en-US" sz="4000" b="1" i="0" u="none" strike="noStrike" kern="1200" cap="none" spc="0" normalizeH="0" baseline="0" noProof="0" dirty="0">
              <a:ln>
                <a:noFill/>
              </a:ln>
              <a:solidFill>
                <a:schemeClr val="tx1"/>
              </a:solidFill>
              <a:effectLst/>
              <a:uLnTx/>
              <a:uFillTx/>
              <a:latin typeface="+mn-lt"/>
              <a:ea typeface="+mn-ea"/>
              <a:cs typeface="+mn-ea"/>
            </a:endParaRPr>
          </a:p>
        </p:txBody>
      </p:sp>
      <p:sp>
        <p:nvSpPr>
          <p:cNvPr id="4" name="矩形 3"/>
          <p:cNvSpPr/>
          <p:nvPr/>
        </p:nvSpPr>
        <p:spPr>
          <a:xfrm>
            <a:off x="1588" y="42863"/>
            <a:ext cx="2160588" cy="368300"/>
          </a:xfrm>
          <a:prstGeom prst="rect">
            <a:avLst/>
          </a:prstGeom>
          <a:noFill/>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rPr>
              <a:t>湘教</a:t>
            </a:r>
            <a:r>
              <a:rPr kumimoji="0" lang="en-US" altLang="zh-CN" sz="1800" b="1" i="0" u="none" strike="noStrike" kern="1200" cap="none" spc="0" normalizeH="0" baseline="0" noProof="0" dirty="0">
                <a:ln>
                  <a:noFill/>
                </a:ln>
                <a:solidFill>
                  <a:schemeClr val="tx1"/>
                </a:solidFill>
                <a:effectLst/>
                <a:uLnTx/>
                <a:uFillTx/>
                <a:latin typeface="+mn-lt"/>
                <a:ea typeface="+mn-ea"/>
                <a:cs typeface="+mn-ea"/>
              </a:rPr>
              <a:t>·</a:t>
            </a:r>
            <a:r>
              <a:rPr kumimoji="0" lang="zh-CN" altLang="en-US" sz="1800" b="1" i="0" u="none" strike="noStrike" kern="1200" cap="none" spc="0" normalizeH="0" baseline="0" noProof="0" dirty="0">
                <a:ln>
                  <a:noFill/>
                </a:ln>
                <a:solidFill>
                  <a:schemeClr val="tx1"/>
                </a:solidFill>
                <a:effectLst/>
                <a:uLnTx/>
                <a:uFillTx/>
                <a:latin typeface="+mn-lt"/>
                <a:ea typeface="+mn-ea"/>
                <a:cs typeface="+mn-ea"/>
              </a:rPr>
              <a:t>八年级下册</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95536" y="3435846"/>
            <a:ext cx="8208912" cy="616579"/>
          </a:xfrm>
          <a:prstGeom prst="rect">
            <a:avLst/>
          </a:prstGeom>
          <a:noFill/>
          <a:ln w="9525">
            <a:noFill/>
          </a:ln>
        </p:spPr>
        <p:txBody>
          <a:bodyPr wrap="square" anchor="ctr" anchorCtr="0">
            <a:spAutoFit/>
          </a:bodyPr>
          <a:lstStyle/>
          <a:p>
            <a:pPr eaLnBrk="1" hangingPunct="1">
              <a:lnSpc>
                <a:spcPct val="150000"/>
              </a:lnSpc>
            </a:pPr>
            <a:r>
              <a:rPr lang="zh-CN" altLang="zh-CN" sz="2600" b="1" dirty="0">
                <a:latin typeface="Times New Roman" panose="02020603050405020304" pitchFamily="18" charset="0"/>
                <a:ea typeface="黑体" panose="02010609060101010101" charset="-122"/>
              </a:rPr>
              <a:t>为什么自行车的三角架要做成三角形，做成四边形行吗？</a:t>
            </a:r>
            <a:endParaRPr lang="zh-CN" altLang="zh-CN" sz="2600" b="1" dirty="0">
              <a:latin typeface="Times New Roman" panose="02020603050405020304" pitchFamily="18" charset="0"/>
              <a:ea typeface="黑体" panose="02010609060101010101" charset="-122"/>
            </a:endParaRPr>
          </a:p>
        </p:txBody>
      </p:sp>
      <p:pic>
        <p:nvPicPr>
          <p:cNvPr id="26627" name="Picture 2" descr="E:\李琪洲\2025春\上课课件\物理素材\自行车-高清.jpg自行车-高清"/>
          <p:cNvPicPr>
            <a:picLocks noChangeAspect="1"/>
          </p:cNvPicPr>
          <p:nvPr/>
        </p:nvPicPr>
        <p:blipFill>
          <a:blip r:embed="rId1">
            <a:clrChange>
              <a:clrFrom>
                <a:srgbClr val="FFFFFF"/>
              </a:clrFrom>
              <a:clrTo>
                <a:srgbClr val="FFFFFF">
                  <a:alpha val="0"/>
                </a:srgbClr>
              </a:clrTo>
            </a:clrChange>
          </a:blip>
          <a:srcRect/>
          <a:stretch>
            <a:fillRect/>
          </a:stretch>
        </p:blipFill>
        <p:spPr>
          <a:xfrm>
            <a:off x="1979613" y="510942"/>
            <a:ext cx="4916487" cy="2802255"/>
          </a:xfrm>
          <a:prstGeom prst="rect">
            <a:avLst/>
          </a:prstGeom>
          <a:noFill/>
          <a:ln w="9525">
            <a:noFill/>
          </a:ln>
        </p:spPr>
      </p:pic>
      <p:sp>
        <p:nvSpPr>
          <p:cNvPr id="5" name="任意多边形: 形状 4"/>
          <p:cNvSpPr/>
          <p:nvPr/>
        </p:nvSpPr>
        <p:spPr>
          <a:xfrm>
            <a:off x="3860800" y="1038225"/>
            <a:ext cx="1181100" cy="1314450"/>
          </a:xfrm>
          <a:custGeom>
            <a:avLst/>
            <a:gdLst>
              <a:gd name="connsiteX0" fmla="*/ 0 w 1860"/>
              <a:gd name="connsiteY0" fmla="*/ 937 h 2070"/>
              <a:gd name="connsiteX1" fmla="*/ 1860 w 1860"/>
              <a:gd name="connsiteY1" fmla="*/ 0 h 2070"/>
              <a:gd name="connsiteX2" fmla="*/ 352 w 1860"/>
              <a:gd name="connsiteY2" fmla="*/ 2070 h 2070"/>
              <a:gd name="connsiteX3" fmla="*/ 0 w 1860"/>
              <a:gd name="connsiteY3" fmla="*/ 937 h 2070"/>
            </a:gdLst>
            <a:ahLst/>
            <a:cxnLst>
              <a:cxn ang="0">
                <a:pos x="connsiteX0" y="connsiteY0"/>
              </a:cxn>
              <a:cxn ang="0">
                <a:pos x="connsiteX1" y="connsiteY1"/>
              </a:cxn>
              <a:cxn ang="0">
                <a:pos x="connsiteX2" y="connsiteY2"/>
              </a:cxn>
              <a:cxn ang="0">
                <a:pos x="connsiteX3" y="connsiteY3"/>
              </a:cxn>
            </a:cxnLst>
            <a:rect l="l" t="t" r="r" b="b"/>
            <a:pathLst>
              <a:path w="1860" h="2070">
                <a:moveTo>
                  <a:pt x="0" y="937"/>
                </a:moveTo>
                <a:lnTo>
                  <a:pt x="1860" y="0"/>
                </a:lnTo>
                <a:lnTo>
                  <a:pt x="352" y="2070"/>
                </a:lnTo>
                <a:lnTo>
                  <a:pt x="0" y="937"/>
                </a:lnTo>
                <a:close/>
              </a:path>
            </a:pathLst>
          </a:cu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文本框 2"/>
          <p:cNvSpPr txBox="1"/>
          <p:nvPr/>
        </p:nvSpPr>
        <p:spPr>
          <a:xfrm>
            <a:off x="3095836" y="4299942"/>
            <a:ext cx="2952328" cy="492443"/>
          </a:xfrm>
          <a:prstGeom prst="rect">
            <a:avLst/>
          </a:prstGeom>
          <a:noFill/>
        </p:spPr>
        <p:txBody>
          <a:bodyPr wrap="square">
            <a:spAutoFit/>
          </a:bodyPr>
          <a:lstStyle/>
          <a:p>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rPr>
              <a:t>三角形具有稳定性</a:t>
            </a:r>
            <a:endParaRPr lang="zh-CN" altLang="en-US" sz="2600" dirty="0">
              <a:solidFill>
                <a:srgbClr val="FF0000"/>
              </a:solidFill>
              <a:latin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6" descr="小网格"/>
          <p:cNvSpPr>
            <a:spLocks noChangeArrowheads="1"/>
          </p:cNvSpPr>
          <p:nvPr/>
        </p:nvSpPr>
        <p:spPr bwMode="auto">
          <a:xfrm>
            <a:off x="468313" y="877888"/>
            <a:ext cx="8207375" cy="1130300"/>
          </a:xfrm>
          <a:prstGeom prst="rect">
            <a:avLst/>
          </a:prstGeom>
          <a:noFill/>
          <a:ln>
            <a:noFill/>
          </a:ln>
        </p:spPr>
        <p:txBody>
          <a:bodyPr anchor="ct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rPr>
              <a:t>        用 </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charset="-122"/>
                <a:cs typeface="+mn-cs"/>
              </a:rPr>
              <a:t>4 </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rPr>
              <a:t>根木条钉成如图所示的木框，随意扭转四边形的边，可以得到不同形状的四边形，由此你会发现</a:t>
            </a:r>
            <a:r>
              <a:rPr lang="zh-CN" altLang="en-US" sz="2400" b="1" dirty="0">
                <a:latin typeface="+mn-lt"/>
                <a:ea typeface="黑体" panose="02010609060101010101" charset="-122"/>
              </a:rPr>
              <a:t>什么</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rPr>
              <a:t>？</a:t>
            </a:r>
            <a:endPar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pic>
        <p:nvPicPr>
          <p:cNvPr id="27652" name="图片 3">
            <a:hlinkClick r:id="rId1" action="ppaction://hlinkfile"/>
          </p:cNvPr>
          <p:cNvPicPr>
            <a:picLocks noChangeAspect="1"/>
          </p:cNvPicPr>
          <p:nvPr/>
        </p:nvPicPr>
        <p:blipFill>
          <a:blip r:embed="rId2">
            <a:clrChange>
              <a:clrFrom>
                <a:srgbClr val="EFF3EA"/>
              </a:clrFrom>
              <a:clrTo>
                <a:srgbClr val="EFF3EA">
                  <a:alpha val="0"/>
                </a:srgbClr>
              </a:clrTo>
            </a:clrChange>
          </a:blip>
          <a:stretch>
            <a:fillRect/>
          </a:stretch>
        </p:blipFill>
        <p:spPr>
          <a:xfrm>
            <a:off x="179388" y="2074863"/>
            <a:ext cx="6870700" cy="1660525"/>
          </a:xfrm>
          <a:prstGeom prst="rect">
            <a:avLst/>
          </a:prstGeom>
          <a:noFill/>
          <a:ln w="9525">
            <a:noFill/>
          </a:ln>
        </p:spPr>
      </p:pic>
      <p:sp>
        <p:nvSpPr>
          <p:cNvPr id="5" name="矩形: 圆角 4">
            <a:hlinkClick r:id="rId1" action="ppaction://hlinkfile"/>
          </p:cNvPr>
          <p:cNvSpPr/>
          <p:nvPr/>
        </p:nvSpPr>
        <p:spPr>
          <a:xfrm>
            <a:off x="7164388" y="2894013"/>
            <a:ext cx="1511300" cy="504825"/>
          </a:xfrm>
          <a:prstGeom prst="roundRect">
            <a:avLst/>
          </a:prstGeom>
          <a:solidFill>
            <a:srgbClr val="FE970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mn-lt"/>
                <a:ea typeface="+mn-ea"/>
                <a:cs typeface="+mn-cs"/>
              </a:rPr>
              <a:t>点击打开</a:t>
            </a:r>
            <a:endParaRPr kumimoji="0" lang="zh-CN" altLang="en-US" sz="2400" b="1" i="0" u="none" strike="noStrike" kern="1200" cap="none" spc="0" normalizeH="0" baseline="0" noProof="0" dirty="0">
              <a:ln>
                <a:noFill/>
              </a:ln>
              <a:solidFill>
                <a:schemeClr val="bg1"/>
              </a:solidFill>
              <a:effectLst/>
              <a:uLnTx/>
              <a:uFillTx/>
              <a:latin typeface="+mn-lt"/>
              <a:ea typeface="+mn-ea"/>
              <a:cs typeface="+mn-cs"/>
            </a:endParaRPr>
          </a:p>
        </p:txBody>
      </p:sp>
      <p:sp>
        <p:nvSpPr>
          <p:cNvPr id="6" name="Rectangle 2" descr="小网格"/>
          <p:cNvSpPr/>
          <p:nvPr/>
        </p:nvSpPr>
        <p:spPr>
          <a:xfrm>
            <a:off x="395920" y="3776470"/>
            <a:ext cx="8352159" cy="1076705"/>
          </a:xfrm>
          <a:prstGeom prst="rect">
            <a:avLst/>
          </a:prstGeom>
          <a:noFill/>
          <a:ln w="9525">
            <a:noFill/>
          </a:ln>
        </p:spPr>
        <p:txBody>
          <a:bodyPr wrap="square" anchor="ctr" anchorCtr="0">
            <a:spAutoFit/>
          </a:bodyPr>
          <a:lstStyle/>
          <a:p>
            <a:pPr eaLnBrk="1" hangingPunct="1">
              <a:lnSpc>
                <a:spcPct val="130000"/>
              </a:lnSpc>
            </a:pPr>
            <a:r>
              <a:rPr lang="zh-CN" altLang="en-US" sz="2600" b="1" dirty="0">
                <a:solidFill>
                  <a:srgbClr val="0000FF"/>
                </a:solidFill>
              </a:rPr>
              <a:t>        可以发现，四边形的边长不变，但它的形状改变了，这说明</a:t>
            </a:r>
            <a:r>
              <a:rPr lang="zh-CN" altLang="en-US" sz="2600" b="1" dirty="0">
                <a:solidFill>
                  <a:srgbClr val="FF0000"/>
                </a:solidFill>
              </a:rPr>
              <a:t>四边形具有不稳定性</a:t>
            </a:r>
            <a:r>
              <a:rPr lang="en-US" altLang="zh-CN" sz="2600" b="1" dirty="0">
                <a:solidFill>
                  <a:srgbClr val="0000FF"/>
                </a:solidFill>
              </a:rPr>
              <a:t>.</a:t>
            </a:r>
            <a:endParaRPr lang="en-US" altLang="zh-CN" sz="2600" b="1" dirty="0">
              <a:solidFill>
                <a:srgbClr val="0000FF"/>
              </a:solidFill>
            </a:endParaRPr>
          </a:p>
        </p:txBody>
      </p:sp>
      <p:pic>
        <p:nvPicPr>
          <p:cNvPr id="2" name="图片 1"/>
          <p:cNvPicPr>
            <a:picLocks noChangeAspect="1"/>
          </p:cNvPicPr>
          <p:nvPr/>
        </p:nvPicPr>
        <p:blipFill>
          <a:blip r:embed="rId3">
            <a:clrChange>
              <a:clrFrom>
                <a:srgbClr val="FFFFFF"/>
              </a:clrFrom>
              <a:clrTo>
                <a:srgbClr val="FFFFFF">
                  <a:alpha val="0"/>
                </a:srgbClr>
              </a:clrTo>
            </a:clrChange>
          </a:blip>
          <a:stretch>
            <a:fillRect/>
          </a:stretch>
        </p:blipFill>
        <p:spPr>
          <a:xfrm>
            <a:off x="468313" y="280047"/>
            <a:ext cx="2269658" cy="6333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文本框 2"/>
          <p:cNvSpPr txBox="1"/>
          <p:nvPr/>
        </p:nvSpPr>
        <p:spPr>
          <a:xfrm>
            <a:off x="524510" y="442595"/>
            <a:ext cx="7372350" cy="953135"/>
          </a:xfrm>
          <a:prstGeom prst="rect">
            <a:avLst/>
          </a:prstGeom>
          <a:noFill/>
          <a:ln w="9525">
            <a:noFill/>
          </a:ln>
        </p:spPr>
        <p:txBody>
          <a:bodyPr wrap="square" anchor="ctr" anchorCtr="0">
            <a:spAutoFit/>
          </a:bodyPr>
          <a:lstStyle/>
          <a:p>
            <a:pPr eaLnBrk="1" hangingPunct="1">
              <a:lnSpc>
                <a:spcPct val="100000"/>
              </a:lnSpc>
            </a:pPr>
            <a:r>
              <a:rPr lang="en-US" altLang="zh-CN" sz="2800" b="1" dirty="0">
                <a:latin typeface="楷体" panose="02010609060101010101" pitchFamily="49" charset="-122"/>
                <a:cs typeface="楷体" panose="02010609060101010101" pitchFamily="49" charset="-122"/>
              </a:rPr>
              <a:t>    </a:t>
            </a:r>
            <a:r>
              <a:rPr lang="zh-CN" altLang="en-US" sz="2800" b="1" dirty="0">
                <a:latin typeface="楷体" panose="02010609060101010101" pitchFamily="49" charset="-122"/>
                <a:cs typeface="楷体" panose="02010609060101010101" pitchFamily="49" charset="-122"/>
              </a:rPr>
              <a:t>在实际生活中，我们经常看到利用四边形的不稳定性的实例</a:t>
            </a:r>
            <a:r>
              <a:rPr lang="en-US" altLang="zh-CN" sz="2800" b="1" dirty="0">
                <a:latin typeface="楷体" panose="02010609060101010101" pitchFamily="49" charset="-122"/>
                <a:cs typeface="楷体" panose="02010609060101010101" pitchFamily="49" charset="-122"/>
              </a:rPr>
              <a:t>.</a:t>
            </a:r>
            <a:endParaRPr lang="en-US" altLang="zh-CN" sz="2800" b="1" dirty="0">
              <a:latin typeface="楷体" panose="02010609060101010101" pitchFamily="49" charset="-122"/>
              <a:cs typeface="楷体" panose="02010609060101010101" pitchFamily="49" charset="-122"/>
            </a:endParaRPr>
          </a:p>
        </p:txBody>
      </p:sp>
      <p:pic>
        <p:nvPicPr>
          <p:cNvPr id="4" name="图片 3"/>
          <p:cNvPicPr>
            <a:picLocks noChangeAspect="1"/>
          </p:cNvPicPr>
          <p:nvPr/>
        </p:nvPicPr>
        <p:blipFill>
          <a:blip r:embed="rId1"/>
          <a:stretch>
            <a:fillRect/>
          </a:stretch>
        </p:blipFill>
        <p:spPr>
          <a:xfrm>
            <a:off x="206375" y="1467168"/>
            <a:ext cx="3803650" cy="2184400"/>
          </a:xfrm>
          <a:prstGeom prst="rect">
            <a:avLst/>
          </a:prstGeom>
          <a:noFill/>
          <a:ln w="9525">
            <a:noFill/>
          </a:ln>
        </p:spPr>
      </p:pic>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829050" y="1071880"/>
            <a:ext cx="1584325" cy="2538413"/>
          </a:xfrm>
          <a:prstGeom prst="rect">
            <a:avLst/>
          </a:prstGeom>
          <a:noFill/>
          <a:ln w="9525">
            <a:noFill/>
          </a:ln>
        </p:spPr>
      </p:pic>
      <p:pic>
        <p:nvPicPr>
          <p:cNvPr id="6" name="图片 5"/>
          <p:cNvPicPr>
            <a:picLocks noChangeAspect="1"/>
          </p:cNvPicPr>
          <p:nvPr/>
        </p:nvPicPr>
        <p:blipFill>
          <a:blip r:embed="rId3"/>
          <a:stretch>
            <a:fillRect/>
          </a:stretch>
        </p:blipFill>
        <p:spPr>
          <a:xfrm>
            <a:off x="5305425" y="1497330"/>
            <a:ext cx="3624263" cy="2062163"/>
          </a:xfrm>
          <a:prstGeom prst="rect">
            <a:avLst/>
          </a:prstGeom>
          <a:noFill/>
          <a:ln w="9525">
            <a:noFill/>
          </a:ln>
        </p:spPr>
      </p:pic>
      <p:sp>
        <p:nvSpPr>
          <p:cNvPr id="2" name="思想气泡: 云 1"/>
          <p:cNvSpPr/>
          <p:nvPr/>
        </p:nvSpPr>
        <p:spPr>
          <a:xfrm>
            <a:off x="4236085" y="3457777"/>
            <a:ext cx="3472815" cy="1136246"/>
          </a:xfrm>
          <a:prstGeom prst="cloudCallout">
            <a:avLst>
              <a:gd name="adj1" fmla="val 21347"/>
              <a:gd name="adj2" fmla="val -136434"/>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有时又要克服四边形的不稳定性</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a:t>
            </a:r>
            <a:endParaRPr kumimoji="0" lang="zh-CN" altLang="en-US" sz="2400" b="1" i="0" u="none" strike="noStrike" kern="1200" cap="none" spc="0" normalizeH="0" baseline="0" noProof="0" dirty="0">
              <a:ln>
                <a:noFill/>
              </a:ln>
              <a:solidFill>
                <a:srgbClr val="0000FF"/>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5" name="Text Box 2"/>
          <p:cNvSpPr txBox="1">
            <a:spLocks noChangeArrowheads="1"/>
          </p:cNvSpPr>
          <p:nvPr/>
        </p:nvSpPr>
        <p:spPr bwMode="auto">
          <a:xfrm>
            <a:off x="577850" y="1081410"/>
            <a:ext cx="7523163" cy="1130300"/>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457200" marR="0" lvl="0" indent="-457200" algn="l" defTabSz="914400" rtl="0" eaLnBrk="1" fontAlgn="base" latinLnBrk="0" hangingPunct="1">
              <a:lnSpc>
                <a:spcPct val="150000"/>
              </a:lnSpc>
              <a:spcBef>
                <a:spcPct val="0"/>
              </a:spcBef>
              <a:spcAft>
                <a:spcPct val="0"/>
              </a:spcAft>
              <a:buClrTx/>
              <a:buSzTx/>
              <a:buFontTx/>
              <a:buAutoNum type="arabicPeriod"/>
              <a:defRPr/>
            </a:pP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一个多边形的每一个外角都等于 </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45°</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，这个多边形   </a:t>
            </a:r>
            <a:r>
              <a:rPr kumimoji="0" lang="en-US" altLang="zh-CN"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 </a:t>
            </a:r>
            <a:r>
              <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rPr>
              <a:t>是几边形？它的每一个内角是多少度？</a:t>
            </a:r>
            <a:endParaRPr kumimoji="0" lang="zh-CN" altLang="en-US" sz="2400" b="1" i="0" u="none" strike="noStrike" kern="1200" cap="none" spc="0" normalizeH="0" baseline="0" noProof="0" dirty="0">
              <a:ln>
                <a:noFill/>
              </a:ln>
              <a:solidFill>
                <a:srgbClr val="000000"/>
              </a:solidFill>
              <a:effectLst/>
              <a:uLnTx/>
              <a:uFillTx/>
              <a:latin typeface="+mn-lt"/>
              <a:ea typeface="黑体" panose="02010609060101010101" charset="-122"/>
              <a:cs typeface="+mn-cs"/>
            </a:endParaRPr>
          </a:p>
        </p:txBody>
      </p:sp>
      <p:sp>
        <p:nvSpPr>
          <p:cNvPr id="13" name="文本框 12"/>
          <p:cNvSpPr txBox="1"/>
          <p:nvPr/>
        </p:nvSpPr>
        <p:spPr>
          <a:xfrm>
            <a:off x="1043608" y="2290616"/>
            <a:ext cx="6480720" cy="2489200"/>
          </a:xfrm>
          <a:prstGeom prst="rect">
            <a:avLst/>
          </a:prstGeom>
          <a:noFill/>
        </p:spPr>
        <p:txBody>
          <a:bodyPr wrap="square">
            <a:spAutoFit/>
          </a:bodyPr>
          <a:lstStyle/>
          <a:p>
            <a:pPr marR="0" defTabSz="914400">
              <a:lnSpc>
                <a:spcPct val="130000"/>
              </a:lnSpc>
              <a:buClrTx/>
              <a:buSzTx/>
              <a:buFontTx/>
              <a:buNone/>
              <a:defRPr/>
            </a:pPr>
            <a:r>
              <a:rPr kumimoji="0" lang="zh-CN" altLang="en-US" sz="2400" b="1" kern="1200" cap="none" spc="0" normalizeH="0" baseline="0" noProof="0" dirty="0">
                <a:solidFill>
                  <a:srgbClr val="FF0000"/>
                </a:solidFill>
                <a:latin typeface="+mn-lt"/>
                <a:ea typeface="+mj-ea"/>
                <a:cs typeface="+mn-cs"/>
              </a:rPr>
              <a:t>解：∵一个多边形的每一个外角都等于</a:t>
            </a:r>
            <a:r>
              <a:rPr kumimoji="0" lang="en-US" altLang="zh-CN" sz="2400" b="1" kern="1200" cap="none" spc="0" normalizeH="0" baseline="0" noProof="0" dirty="0">
                <a:solidFill>
                  <a:srgbClr val="FF0000"/>
                </a:solidFill>
                <a:latin typeface="+mn-lt"/>
                <a:ea typeface="+mj-ea"/>
                <a:cs typeface="+mn-cs"/>
              </a:rPr>
              <a:t>45</a:t>
            </a:r>
            <a:r>
              <a:rPr kumimoji="0" lang="zh-CN" altLang="en-US" sz="2400" b="1" kern="1200" cap="none" spc="0" normalizeH="0" baseline="0" noProof="0" dirty="0">
                <a:solidFill>
                  <a:srgbClr val="FF0000"/>
                </a:solidFill>
                <a:latin typeface="+mn-lt"/>
                <a:ea typeface="+mj-ea"/>
                <a:cs typeface="+mn-cs"/>
              </a:rPr>
              <a:t>°，</a:t>
            </a:r>
            <a:endParaRPr kumimoji="0" lang="en-US" altLang="zh-CN" sz="2400" b="1" kern="1200" cap="none" spc="0" normalizeH="0" baseline="0" noProof="0" dirty="0">
              <a:solidFill>
                <a:srgbClr val="FF0000"/>
              </a:solidFill>
              <a:latin typeface="+mn-lt"/>
              <a:ea typeface="+mj-ea"/>
              <a:cs typeface="+mn-cs"/>
            </a:endParaRPr>
          </a:p>
          <a:p>
            <a:pPr marR="0" defTabSz="914400">
              <a:lnSpc>
                <a:spcPct val="130000"/>
              </a:lnSpc>
              <a:buClrTx/>
              <a:buSzTx/>
              <a:buFontTx/>
              <a:buNone/>
              <a:defRPr/>
            </a:pPr>
            <a:r>
              <a:rPr kumimoji="0" lang="zh-CN" altLang="en-US" sz="2400" b="1" kern="1200" cap="none" spc="0" normalizeH="0" baseline="0" noProof="0" dirty="0">
                <a:solidFill>
                  <a:srgbClr val="FF0000"/>
                </a:solidFill>
                <a:latin typeface="+mn-lt"/>
                <a:ea typeface="+mj-ea"/>
                <a:cs typeface="+mn-cs"/>
              </a:rPr>
              <a:t>并且 多边形的外角和为</a:t>
            </a:r>
            <a:r>
              <a:rPr kumimoji="0" lang="en-US" altLang="zh-CN" sz="2400" b="1" kern="1200" cap="none" spc="0" normalizeH="0" baseline="0" noProof="0" dirty="0">
                <a:solidFill>
                  <a:srgbClr val="FF0000"/>
                </a:solidFill>
                <a:latin typeface="+mn-lt"/>
                <a:ea typeface="+mj-ea"/>
                <a:cs typeface="+mn-cs"/>
              </a:rPr>
              <a:t>360</a:t>
            </a:r>
            <a:r>
              <a:rPr kumimoji="0" lang="zh-CN" altLang="en-US" sz="2400" b="1" kern="1200" cap="none" spc="0" normalizeH="0" baseline="0" noProof="0" dirty="0">
                <a:solidFill>
                  <a:srgbClr val="FF0000"/>
                </a:solidFill>
                <a:latin typeface="+mn-lt"/>
                <a:ea typeface="+mj-ea"/>
                <a:cs typeface="+mn-cs"/>
              </a:rPr>
              <a:t>°，</a:t>
            </a:r>
            <a:endParaRPr kumimoji="0" lang="zh-CN" altLang="en-US" sz="2400" b="1" kern="1200" cap="none" spc="0" normalizeH="0" baseline="0" noProof="0" dirty="0">
              <a:solidFill>
                <a:srgbClr val="FF0000"/>
              </a:solidFill>
              <a:latin typeface="+mn-lt"/>
              <a:ea typeface="+mj-ea"/>
              <a:cs typeface="+mn-cs"/>
            </a:endParaRPr>
          </a:p>
          <a:p>
            <a:pPr marR="0" defTabSz="914400">
              <a:lnSpc>
                <a:spcPct val="130000"/>
              </a:lnSpc>
              <a:buClrTx/>
              <a:buSzTx/>
              <a:buFontTx/>
              <a:buNone/>
              <a:defRPr/>
            </a:pPr>
            <a:r>
              <a:rPr kumimoji="0" lang="zh-CN" altLang="en-US" sz="2400" b="1" kern="1200" cap="none" spc="0" normalizeH="0" baseline="0" noProof="0" dirty="0">
                <a:solidFill>
                  <a:srgbClr val="FF0000"/>
                </a:solidFill>
                <a:latin typeface="+mn-lt"/>
                <a:ea typeface="+mj-ea"/>
                <a:cs typeface="+mn-cs"/>
              </a:rPr>
              <a:t>∴多边形的边数为    </a:t>
            </a:r>
            <a:r>
              <a:rPr kumimoji="0" lang="en-US" altLang="zh-CN" sz="2400" b="1" kern="1200" cap="none" spc="0" normalizeH="0" baseline="0" noProof="0" dirty="0">
                <a:solidFill>
                  <a:srgbClr val="FF0000"/>
                </a:solidFill>
                <a:latin typeface="+mn-lt"/>
                <a:ea typeface="+mj-ea"/>
                <a:cs typeface="+mn-cs"/>
              </a:rPr>
              <a:t>360°÷45°= 8.</a:t>
            </a:r>
            <a:endParaRPr kumimoji="0" lang="en-US" altLang="zh-CN" sz="2400" b="1" kern="1200" cap="none" spc="0" normalizeH="0" baseline="0" noProof="0" dirty="0">
              <a:solidFill>
                <a:srgbClr val="FF0000"/>
              </a:solidFill>
              <a:latin typeface="+mn-lt"/>
              <a:ea typeface="+mj-ea"/>
              <a:cs typeface="+mn-cs"/>
            </a:endParaRPr>
          </a:p>
          <a:p>
            <a:pPr marR="0" defTabSz="914400">
              <a:lnSpc>
                <a:spcPct val="130000"/>
              </a:lnSpc>
              <a:buClrTx/>
              <a:buSzTx/>
              <a:buFontTx/>
              <a:buNone/>
              <a:defRPr/>
            </a:pPr>
            <a:r>
              <a:rPr kumimoji="0" lang="en-US" altLang="zh-CN" sz="2400" b="1" kern="1200" cap="none" spc="0" normalizeH="0" baseline="0" noProof="0" dirty="0">
                <a:solidFill>
                  <a:srgbClr val="FF0000"/>
                </a:solidFill>
                <a:latin typeface="+mn-lt"/>
                <a:ea typeface="+mj-ea"/>
                <a:cs typeface="+mn-cs"/>
              </a:rPr>
              <a:t>∴这个多边形是八边形</a:t>
            </a:r>
            <a:r>
              <a:rPr kumimoji="0" lang="zh-CN" altLang="en-US" sz="2400" b="1" kern="1200" cap="none" spc="0" normalizeH="0" baseline="0" noProof="0" dirty="0">
                <a:solidFill>
                  <a:srgbClr val="FF0000"/>
                </a:solidFill>
                <a:latin typeface="+mn-lt"/>
                <a:ea typeface="+mj-ea"/>
                <a:cs typeface="+mn-cs"/>
              </a:rPr>
              <a:t>，</a:t>
            </a:r>
            <a:r>
              <a:rPr kumimoji="0" lang="en-US" altLang="zh-CN" sz="2400" b="1" kern="1200" cap="none" spc="0" normalizeH="0" baseline="0" noProof="0" dirty="0" err="1">
                <a:solidFill>
                  <a:srgbClr val="FF0000"/>
                </a:solidFill>
                <a:latin typeface="+mn-lt"/>
                <a:ea typeface="+mj-ea"/>
                <a:cs typeface="+mn-cs"/>
              </a:rPr>
              <a:t>它的每一个内角为</a:t>
            </a:r>
            <a:endParaRPr kumimoji="0" lang="en-US" altLang="zh-CN" sz="2400" b="1" kern="1200" cap="none" spc="0" normalizeH="0" baseline="0" noProof="0" dirty="0">
              <a:solidFill>
                <a:srgbClr val="FF0000"/>
              </a:solidFill>
              <a:latin typeface="+mn-lt"/>
              <a:ea typeface="+mj-ea"/>
              <a:cs typeface="+mn-cs"/>
            </a:endParaRPr>
          </a:p>
          <a:p>
            <a:pPr marR="0" defTabSz="914400">
              <a:lnSpc>
                <a:spcPct val="130000"/>
              </a:lnSpc>
              <a:buClrTx/>
              <a:buSzTx/>
              <a:buFontTx/>
              <a:buNone/>
              <a:defRPr/>
            </a:pPr>
            <a:r>
              <a:rPr kumimoji="0" lang="en-US" altLang="zh-CN" sz="2400" b="1" kern="1200" cap="none" spc="0" normalizeH="0" baseline="0" noProof="0" dirty="0">
                <a:solidFill>
                  <a:srgbClr val="FF0000"/>
                </a:solidFill>
                <a:latin typeface="+mn-lt"/>
                <a:ea typeface="+mj-ea"/>
                <a:cs typeface="+mn-cs"/>
              </a:rPr>
              <a:t> 180°</a:t>
            </a:r>
            <a:r>
              <a:rPr lang="en-US" altLang="zh-CN" sz="2400" b="1" dirty="0">
                <a:solidFill>
                  <a:srgbClr val="FF0000"/>
                </a:solidFill>
                <a:latin typeface="黑体" panose="02010609060101010101" charset="-122"/>
                <a:ea typeface="黑体" panose="02010609060101010101" charset="-122"/>
                <a:sym typeface="+mn-ea"/>
              </a:rPr>
              <a:t>- </a:t>
            </a:r>
            <a:r>
              <a:rPr kumimoji="0" lang="en-US" altLang="zh-CN" sz="2400" b="1" kern="1200" cap="none" spc="0" normalizeH="0" baseline="0" noProof="0" dirty="0">
                <a:solidFill>
                  <a:srgbClr val="FF0000"/>
                </a:solidFill>
                <a:latin typeface="+mn-lt"/>
                <a:ea typeface="+mj-ea"/>
                <a:cs typeface="+mn-cs"/>
              </a:rPr>
              <a:t>45°=135°.</a:t>
            </a:r>
            <a:endParaRPr kumimoji="0" lang="en-US" altLang="zh-CN" sz="2400" b="1" kern="1200" cap="none" spc="0" normalizeH="0" baseline="0" noProof="0" dirty="0">
              <a:solidFill>
                <a:srgbClr val="FF0000"/>
              </a:solidFill>
              <a:latin typeface="+mn-lt"/>
              <a:ea typeface="+mj-ea"/>
              <a:cs typeface="+mn-cs"/>
            </a:endParaRPr>
          </a:p>
        </p:txBody>
      </p:sp>
      <p:sp>
        <p:nvSpPr>
          <p:cNvPr id="29700" name="文本框 9"/>
          <p:cNvSpPr txBox="1"/>
          <p:nvPr/>
        </p:nvSpPr>
        <p:spPr>
          <a:xfrm flipH="1">
            <a:off x="6107109" y="1813858"/>
            <a:ext cx="2785370" cy="338554"/>
          </a:xfrm>
          <a:prstGeom prst="rect">
            <a:avLst/>
          </a:prstGeom>
          <a:noFill/>
          <a:ln w="9525">
            <a:noFill/>
          </a:ln>
        </p:spPr>
        <p:txBody>
          <a:bodyPr wrap="square">
            <a:spAutoFit/>
          </a:bodyPr>
          <a:lstStyle/>
          <a:p>
            <a:r>
              <a:rPr lang="en-US" altLang="zh-CN" sz="1600" b="1" dirty="0">
                <a:solidFill>
                  <a:srgbClr val="FE9700"/>
                </a:solidFill>
                <a:latin typeface="宋体" panose="02010600030101010101" pitchFamily="2" charset="-122"/>
                <a:ea typeface="宋体" panose="02010600030101010101" pitchFamily="2" charset="-122"/>
              </a:rPr>
              <a:t>【</a:t>
            </a:r>
            <a:r>
              <a:rPr lang="zh-CN" altLang="en-US" sz="1600" b="1" dirty="0">
                <a:solidFill>
                  <a:srgbClr val="FE9700"/>
                </a:solidFill>
                <a:latin typeface="宋体" panose="02010600030101010101" pitchFamily="2" charset="-122"/>
                <a:ea typeface="宋体" panose="02010600030101010101" pitchFamily="2" charset="-122"/>
              </a:rPr>
              <a:t>选自教材</a:t>
            </a:r>
            <a:r>
              <a:rPr lang="en-US" altLang="zh-CN" sz="1600" b="1" dirty="0">
                <a:solidFill>
                  <a:srgbClr val="FE9700"/>
                </a:solidFill>
                <a:latin typeface="宋体" panose="02010600030101010101" pitchFamily="2" charset="-122"/>
                <a:ea typeface="宋体" panose="02010600030101010101" pitchFamily="2" charset="-122"/>
              </a:rPr>
              <a:t>P6 </a:t>
            </a:r>
            <a:r>
              <a:rPr lang="zh-CN" altLang="en-US" sz="1600" b="1" dirty="0">
                <a:solidFill>
                  <a:srgbClr val="FE9700"/>
                </a:solidFill>
                <a:latin typeface="宋体" panose="02010600030101010101" pitchFamily="2" charset="-122"/>
                <a:ea typeface="宋体" panose="02010600030101010101" pitchFamily="2" charset="-122"/>
              </a:rPr>
              <a:t>练习 第</a:t>
            </a:r>
            <a:r>
              <a:rPr lang="en-US" altLang="zh-CN" sz="1600" b="1" dirty="0">
                <a:solidFill>
                  <a:srgbClr val="FE9700"/>
                </a:solidFill>
                <a:latin typeface="宋体" panose="02010600030101010101" pitchFamily="2" charset="-122"/>
                <a:ea typeface="宋体" panose="02010600030101010101" pitchFamily="2" charset="-122"/>
              </a:rPr>
              <a:t>1</a:t>
            </a:r>
            <a:r>
              <a:rPr lang="zh-CN" altLang="en-US" sz="1600" b="1" dirty="0">
                <a:solidFill>
                  <a:srgbClr val="FE9700"/>
                </a:solidFill>
                <a:latin typeface="宋体" panose="02010600030101010101" pitchFamily="2" charset="-122"/>
                <a:ea typeface="宋体" panose="02010600030101010101" pitchFamily="2" charset="-122"/>
              </a:rPr>
              <a:t>题</a:t>
            </a:r>
            <a:r>
              <a:rPr lang="en-US" altLang="zh-CN" sz="1600" b="1" dirty="0">
                <a:solidFill>
                  <a:srgbClr val="FE9700"/>
                </a:solidFill>
                <a:latin typeface="宋体" panose="02010600030101010101" pitchFamily="2" charset="-122"/>
                <a:ea typeface="宋体" panose="02010600030101010101" pitchFamily="2" charset="-122"/>
              </a:rPr>
              <a:t>】</a:t>
            </a:r>
            <a:endParaRPr lang="zh-CN" altLang="en-US" sz="1600" b="1" dirty="0">
              <a:solidFill>
                <a:srgbClr val="FE9700"/>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467544" y="417403"/>
            <a:ext cx="2232248" cy="6265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fade">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fade">
                                      <p:cBhvr>
                                        <p:cTn id="27"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ext Box 2"/>
          <p:cNvSpPr txBox="1"/>
          <p:nvPr/>
        </p:nvSpPr>
        <p:spPr>
          <a:xfrm>
            <a:off x="900113" y="915988"/>
            <a:ext cx="3816350" cy="576262"/>
          </a:xfrm>
          <a:prstGeom prst="rect">
            <a:avLst/>
          </a:prstGeom>
          <a:noFill/>
          <a:ln w="9525">
            <a:noFill/>
          </a:ln>
        </p:spPr>
        <p:txBody>
          <a:bodyPr>
            <a:spAutoFit/>
          </a:bodyPr>
          <a:lstStyle/>
          <a:p>
            <a:pPr eaLnBrk="1" hangingPunct="1">
              <a:lnSpc>
                <a:spcPct val="150000"/>
              </a:lnSpc>
            </a:pPr>
            <a:r>
              <a:rPr lang="en-US" altLang="zh-CN" sz="2400" b="1" dirty="0">
                <a:solidFill>
                  <a:srgbClr val="000000"/>
                </a:solidFill>
                <a:latin typeface="Times New Roman" panose="02020603050405020304" pitchFamily="18" charset="0"/>
                <a:ea typeface="黑体" panose="02010609060101010101" charset="-122"/>
              </a:rPr>
              <a:t> 2. </a:t>
            </a:r>
            <a:r>
              <a:rPr lang="zh-CN" altLang="en-US" sz="2400" b="1" dirty="0">
                <a:solidFill>
                  <a:srgbClr val="000000"/>
                </a:solidFill>
                <a:latin typeface="Times New Roman" panose="02020603050405020304" pitchFamily="18" charset="0"/>
                <a:ea typeface="黑体" panose="02010609060101010101" charset="-122"/>
              </a:rPr>
              <a:t>如图，求图中 </a:t>
            </a:r>
            <a:r>
              <a:rPr lang="en-US" altLang="zh-CN" sz="2400" b="1" i="1" dirty="0">
                <a:solidFill>
                  <a:srgbClr val="000000"/>
                </a:solidFill>
                <a:latin typeface="Times New Roman" panose="02020603050405020304" pitchFamily="18" charset="0"/>
                <a:ea typeface="黑体" panose="02010609060101010101" charset="-122"/>
              </a:rPr>
              <a:t>x</a:t>
            </a:r>
            <a:r>
              <a:rPr lang="en-US" altLang="zh-CN" sz="2400" b="1" dirty="0">
                <a:solidFill>
                  <a:srgbClr val="000000"/>
                </a:solidFill>
                <a:latin typeface="Times New Roman" panose="02020603050405020304" pitchFamily="18" charset="0"/>
                <a:ea typeface="黑体" panose="02010609060101010101" charset="-122"/>
              </a:rPr>
              <a:t> </a:t>
            </a:r>
            <a:r>
              <a:rPr lang="zh-CN" altLang="en-US" sz="2400" b="1" dirty="0">
                <a:solidFill>
                  <a:srgbClr val="000000"/>
                </a:solidFill>
                <a:latin typeface="Times New Roman" panose="02020603050405020304" pitchFamily="18" charset="0"/>
                <a:ea typeface="黑体" panose="02010609060101010101" charset="-122"/>
              </a:rPr>
              <a:t>的值</a:t>
            </a:r>
            <a:r>
              <a:rPr lang="en-US" altLang="zh-CN" sz="2400" b="1" dirty="0">
                <a:solidFill>
                  <a:srgbClr val="000000"/>
                </a:solidFill>
                <a:latin typeface="Times New Roman" panose="02020603050405020304" pitchFamily="18" charset="0"/>
                <a:ea typeface="黑体" panose="02010609060101010101" charset="-122"/>
              </a:rPr>
              <a:t>.</a:t>
            </a:r>
            <a:endParaRPr lang="zh-CN" altLang="en-US" sz="2400" b="1" dirty="0">
              <a:solidFill>
                <a:srgbClr val="000000"/>
              </a:solidFill>
              <a:latin typeface="Times New Roman" panose="02020603050405020304" pitchFamily="18" charset="0"/>
              <a:ea typeface="黑体" panose="02010609060101010101" charset="-122"/>
            </a:endParaRPr>
          </a:p>
        </p:txBody>
      </p:sp>
      <p:sp>
        <p:nvSpPr>
          <p:cNvPr id="5" name="文本框 4"/>
          <p:cNvSpPr txBox="1"/>
          <p:nvPr/>
        </p:nvSpPr>
        <p:spPr>
          <a:xfrm>
            <a:off x="1022350" y="1952625"/>
            <a:ext cx="4248150" cy="1753235"/>
          </a:xfrm>
          <a:prstGeom prst="rect">
            <a:avLst/>
          </a:prstGeom>
          <a:noFill/>
        </p:spPr>
        <p:txBody>
          <a:bodyPr>
            <a:spAutoFit/>
          </a:bodyPr>
          <a:lstStyle/>
          <a:p>
            <a:pPr marR="0" defTabSz="914400">
              <a:lnSpc>
                <a:spcPct val="150000"/>
              </a:lnSpc>
              <a:buClrTx/>
              <a:buSzTx/>
              <a:buFontTx/>
              <a:buNone/>
              <a:defRPr/>
            </a:pPr>
            <a:r>
              <a:rPr kumimoji="0" lang="zh-CN" altLang="en-US" sz="2400" b="1" kern="1200" cap="none" spc="0" normalizeH="0" baseline="0" noProof="0" dirty="0">
                <a:solidFill>
                  <a:srgbClr val="FF0000"/>
                </a:solidFill>
                <a:latin typeface="+mn-lt"/>
              </a:rPr>
              <a:t>解</a:t>
            </a:r>
            <a:r>
              <a:rPr kumimoji="0" lang="zh-CN" sz="2400" b="1" kern="1200" cap="none" spc="0" normalizeH="0" baseline="0" noProof="0" dirty="0">
                <a:solidFill>
                  <a:srgbClr val="FF0000"/>
                </a:solidFill>
                <a:latin typeface="+mn-lt"/>
              </a:rPr>
              <a:t>：由题意，得</a:t>
            </a:r>
            <a:endParaRPr kumimoji="0" lang="zh-CN" sz="2400" b="1" kern="1200" cap="none" spc="0" normalizeH="0" baseline="0" noProof="0" dirty="0">
              <a:solidFill>
                <a:srgbClr val="FF0000"/>
              </a:solidFill>
              <a:latin typeface="+mn-lt"/>
            </a:endParaRPr>
          </a:p>
          <a:p>
            <a:pPr marR="0" defTabSz="914400">
              <a:lnSpc>
                <a:spcPct val="150000"/>
              </a:lnSpc>
              <a:buClrTx/>
              <a:buSzTx/>
              <a:buFontTx/>
              <a:buNone/>
              <a:defRPr/>
            </a:pPr>
            <a:r>
              <a:rPr kumimoji="0" lang="en-US" altLang="zh-CN" sz="2400" b="1" kern="1200" cap="none" spc="0" normalizeH="0" baseline="0" noProof="0" dirty="0">
                <a:solidFill>
                  <a:srgbClr val="FF0000"/>
                </a:solidFill>
                <a:latin typeface="+mn-lt"/>
              </a:rPr>
              <a:t>3</a:t>
            </a:r>
            <a:r>
              <a:rPr kumimoji="0" lang="en-US" altLang="zh-CN" sz="2400" b="1" i="1" kern="1200" cap="none" spc="0" normalizeH="0" baseline="0" noProof="0" dirty="0">
                <a:solidFill>
                  <a:srgbClr val="FF0000"/>
                </a:solidFill>
                <a:latin typeface="+mn-lt"/>
              </a:rPr>
              <a:t>x</a:t>
            </a:r>
            <a:r>
              <a:rPr lang="en-US" altLang="zh-CN" sz="2400" b="1" noProof="0" dirty="0">
                <a:solidFill>
                  <a:srgbClr val="FF0000"/>
                </a:solidFill>
                <a:latin typeface="+mn-lt"/>
                <a:sym typeface="+mn-ea"/>
              </a:rPr>
              <a:t>°</a:t>
            </a:r>
            <a:r>
              <a:rPr kumimoji="0" lang="en-US" altLang="zh-CN" sz="2400" b="1" i="1" kern="1200" cap="none" spc="0" normalizeH="0" baseline="0" noProof="0" dirty="0">
                <a:solidFill>
                  <a:srgbClr val="FF0000"/>
                </a:solidFill>
                <a:latin typeface="+mn-lt"/>
              </a:rPr>
              <a:t>+ </a:t>
            </a:r>
            <a:r>
              <a:rPr kumimoji="0" lang="en-US" altLang="zh-CN" sz="2400" b="1" kern="1200" cap="none" spc="0" normalizeH="0" baseline="0" noProof="0" dirty="0">
                <a:solidFill>
                  <a:srgbClr val="FF0000"/>
                </a:solidFill>
                <a:latin typeface="+mn-lt"/>
              </a:rPr>
              <a:t>90°+90°= 360°</a:t>
            </a:r>
            <a:endParaRPr kumimoji="0" lang="en-US" altLang="zh-CN" sz="2400" b="1" kern="1200" cap="none" spc="0" normalizeH="0" baseline="0" noProof="0" dirty="0">
              <a:solidFill>
                <a:srgbClr val="FF0000"/>
              </a:solidFill>
              <a:latin typeface="+mn-lt"/>
            </a:endParaRPr>
          </a:p>
          <a:p>
            <a:pPr marR="0" defTabSz="914400">
              <a:lnSpc>
                <a:spcPct val="150000"/>
              </a:lnSpc>
              <a:buClrTx/>
              <a:buSzTx/>
              <a:buFontTx/>
              <a:buNone/>
              <a:defRPr/>
            </a:pPr>
            <a:r>
              <a:rPr kumimoji="0" lang="zh-CN" altLang="en-US" sz="2400" b="1" kern="1200" cap="none" spc="0" normalizeH="0" baseline="0" noProof="0" dirty="0">
                <a:solidFill>
                  <a:srgbClr val="FF0000"/>
                </a:solidFill>
                <a:latin typeface="+mn-lt"/>
              </a:rPr>
              <a:t>解得                   </a:t>
            </a:r>
            <a:r>
              <a:rPr kumimoji="0" lang="en-US" altLang="zh-CN" sz="2400" b="1" i="1" kern="1200" cap="none" spc="0" normalizeH="0" baseline="0" noProof="0" dirty="0">
                <a:solidFill>
                  <a:srgbClr val="FF0000"/>
                </a:solidFill>
                <a:latin typeface="+mn-lt"/>
              </a:rPr>
              <a:t>x</a:t>
            </a:r>
            <a:r>
              <a:rPr kumimoji="0" lang="en-US" altLang="zh-CN" sz="2400" b="1" kern="1200" cap="none" spc="0" normalizeH="0" baseline="0" noProof="0" dirty="0">
                <a:solidFill>
                  <a:srgbClr val="FF0000"/>
                </a:solidFill>
                <a:latin typeface="+mn-lt"/>
              </a:rPr>
              <a:t> = 60</a:t>
            </a:r>
            <a:endParaRPr kumimoji="0" lang="zh-CN" altLang="en-US" sz="2400" b="1" kern="1200" cap="none" spc="0" normalizeH="0" baseline="0" noProof="0" dirty="0">
              <a:solidFill>
                <a:srgbClr val="FF0000"/>
              </a:solidFill>
              <a:latin typeface="+mn-lt"/>
            </a:endParaRPr>
          </a:p>
        </p:txBody>
      </p:sp>
      <p:sp>
        <p:nvSpPr>
          <p:cNvPr id="2" name="文本框 9"/>
          <p:cNvSpPr txBox="1"/>
          <p:nvPr/>
        </p:nvSpPr>
        <p:spPr>
          <a:xfrm flipH="1">
            <a:off x="4211960" y="1059582"/>
            <a:ext cx="2785370" cy="338554"/>
          </a:xfrm>
          <a:prstGeom prst="rect">
            <a:avLst/>
          </a:prstGeom>
          <a:noFill/>
          <a:ln w="9525">
            <a:noFill/>
          </a:ln>
        </p:spPr>
        <p:txBody>
          <a:bodyPr wrap="square">
            <a:spAutoFit/>
          </a:bodyPr>
          <a:lstStyle/>
          <a:p>
            <a:r>
              <a:rPr lang="en-US" altLang="zh-CN" sz="1600" b="1" dirty="0">
                <a:solidFill>
                  <a:srgbClr val="FE9700"/>
                </a:solidFill>
                <a:latin typeface="宋体" panose="02010600030101010101" pitchFamily="2" charset="-122"/>
                <a:ea typeface="宋体" panose="02010600030101010101" pitchFamily="2" charset="-122"/>
              </a:rPr>
              <a:t>【</a:t>
            </a:r>
            <a:r>
              <a:rPr lang="zh-CN" altLang="en-US" sz="1600" b="1" dirty="0">
                <a:solidFill>
                  <a:srgbClr val="FE9700"/>
                </a:solidFill>
                <a:latin typeface="宋体" panose="02010600030101010101" pitchFamily="2" charset="-122"/>
                <a:ea typeface="宋体" panose="02010600030101010101" pitchFamily="2" charset="-122"/>
              </a:rPr>
              <a:t>选自教材</a:t>
            </a:r>
            <a:r>
              <a:rPr lang="en-US" altLang="zh-CN" sz="1600" b="1" dirty="0">
                <a:solidFill>
                  <a:srgbClr val="FE9700"/>
                </a:solidFill>
                <a:latin typeface="宋体" panose="02010600030101010101" pitchFamily="2" charset="-122"/>
                <a:ea typeface="宋体" panose="02010600030101010101" pitchFamily="2" charset="-122"/>
              </a:rPr>
              <a:t>P7 </a:t>
            </a:r>
            <a:r>
              <a:rPr lang="zh-CN" altLang="en-US" sz="1600" b="1" dirty="0">
                <a:solidFill>
                  <a:srgbClr val="FE9700"/>
                </a:solidFill>
                <a:latin typeface="宋体" panose="02010600030101010101" pitchFamily="2" charset="-122"/>
                <a:ea typeface="宋体" panose="02010600030101010101" pitchFamily="2" charset="-122"/>
              </a:rPr>
              <a:t>练习 第</a:t>
            </a:r>
            <a:r>
              <a:rPr lang="en-US" altLang="zh-CN" sz="1600" b="1" dirty="0">
                <a:solidFill>
                  <a:srgbClr val="FE9700"/>
                </a:solidFill>
                <a:latin typeface="宋体" panose="02010600030101010101" pitchFamily="2" charset="-122"/>
                <a:ea typeface="宋体" panose="02010600030101010101" pitchFamily="2" charset="-122"/>
              </a:rPr>
              <a:t>2</a:t>
            </a:r>
            <a:r>
              <a:rPr lang="zh-CN" altLang="en-US" sz="1600" b="1" dirty="0">
                <a:solidFill>
                  <a:srgbClr val="FE9700"/>
                </a:solidFill>
                <a:latin typeface="宋体" panose="02010600030101010101" pitchFamily="2" charset="-122"/>
                <a:ea typeface="宋体" panose="02010600030101010101" pitchFamily="2" charset="-122"/>
              </a:rPr>
              <a:t>题</a:t>
            </a:r>
            <a:r>
              <a:rPr lang="en-US" altLang="zh-CN" sz="1600" b="1" dirty="0">
                <a:solidFill>
                  <a:srgbClr val="FE9700"/>
                </a:solidFill>
                <a:latin typeface="宋体" panose="02010600030101010101" pitchFamily="2" charset="-122"/>
                <a:ea typeface="宋体" panose="02010600030101010101" pitchFamily="2" charset="-122"/>
              </a:rPr>
              <a:t>】</a:t>
            </a:r>
            <a:endParaRPr lang="zh-CN" altLang="en-US" sz="1600" b="1" dirty="0">
              <a:solidFill>
                <a:srgbClr val="FE9700"/>
              </a:solidFill>
              <a:latin typeface="宋体" panose="02010600030101010101" pitchFamily="2" charset="-122"/>
              <a:ea typeface="宋体" panose="02010600030101010101" pitchFamily="2" charset="-122"/>
            </a:endParaRPr>
          </a:p>
        </p:txBody>
      </p:sp>
      <p:grpSp>
        <p:nvGrpSpPr>
          <p:cNvPr id="27" name="组合 26"/>
          <p:cNvGrpSpPr/>
          <p:nvPr/>
        </p:nvGrpSpPr>
        <p:grpSpPr>
          <a:xfrm>
            <a:off x="4975030" y="1738336"/>
            <a:ext cx="3504381" cy="1864425"/>
            <a:chOff x="2935410" y="1591016"/>
            <a:chExt cx="3504381" cy="1864425"/>
          </a:xfrm>
        </p:grpSpPr>
        <p:cxnSp>
          <p:nvCxnSpPr>
            <p:cNvPr id="4" name="直接连接符 3"/>
            <p:cNvCxnSpPr/>
            <p:nvPr/>
          </p:nvCxnSpPr>
          <p:spPr>
            <a:xfrm>
              <a:off x="2935410" y="3455441"/>
              <a:ext cx="30243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275856" y="2159297"/>
              <a:ext cx="0" cy="12961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5579966" y="2694883"/>
              <a:ext cx="9471" cy="760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447578" y="2065663"/>
              <a:ext cx="1959342" cy="10887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275856" y="1591016"/>
              <a:ext cx="2017342" cy="11700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任意多边形: 形状 21"/>
            <p:cNvSpPr/>
            <p:nvPr/>
          </p:nvSpPr>
          <p:spPr>
            <a:xfrm>
              <a:off x="3276600" y="3286125"/>
              <a:ext cx="166688" cy="161925"/>
            </a:xfrm>
            <a:custGeom>
              <a:avLst/>
              <a:gdLst>
                <a:gd name="connsiteX0" fmla="*/ 0 w 166688"/>
                <a:gd name="connsiteY0" fmla="*/ 0 h 161925"/>
                <a:gd name="connsiteX1" fmla="*/ 166688 w 166688"/>
                <a:gd name="connsiteY1" fmla="*/ 0 h 161925"/>
                <a:gd name="connsiteX2" fmla="*/ 166688 w 166688"/>
                <a:gd name="connsiteY2" fmla="*/ 161925 h 161925"/>
              </a:gdLst>
              <a:ahLst/>
              <a:cxnLst>
                <a:cxn ang="0">
                  <a:pos x="connsiteX0" y="connsiteY0"/>
                </a:cxn>
                <a:cxn ang="0">
                  <a:pos x="connsiteX1" y="connsiteY1"/>
                </a:cxn>
                <a:cxn ang="0">
                  <a:pos x="connsiteX2" y="connsiteY2"/>
                </a:cxn>
              </a:cxnLst>
              <a:rect l="l" t="t" r="r" b="b"/>
              <a:pathLst>
                <a:path w="166688" h="161925">
                  <a:moveTo>
                    <a:pt x="0" y="0"/>
                  </a:moveTo>
                  <a:lnTo>
                    <a:pt x="166688" y="0"/>
                  </a:lnTo>
                  <a:lnTo>
                    <a:pt x="166688" y="161925"/>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1" name="任意多边形: 形状 30"/>
            <p:cNvSpPr/>
            <p:nvPr/>
          </p:nvSpPr>
          <p:spPr>
            <a:xfrm flipH="1">
              <a:off x="5413278" y="3286124"/>
              <a:ext cx="166688" cy="161925"/>
            </a:xfrm>
            <a:custGeom>
              <a:avLst/>
              <a:gdLst>
                <a:gd name="connsiteX0" fmla="*/ 0 w 166688"/>
                <a:gd name="connsiteY0" fmla="*/ 0 h 161925"/>
                <a:gd name="connsiteX1" fmla="*/ 166688 w 166688"/>
                <a:gd name="connsiteY1" fmla="*/ 0 h 161925"/>
                <a:gd name="connsiteX2" fmla="*/ 166688 w 166688"/>
                <a:gd name="connsiteY2" fmla="*/ 161925 h 161925"/>
              </a:gdLst>
              <a:ahLst/>
              <a:cxnLst>
                <a:cxn ang="0">
                  <a:pos x="connsiteX0" y="connsiteY0"/>
                </a:cxn>
                <a:cxn ang="0">
                  <a:pos x="connsiteX1" y="connsiteY1"/>
                </a:cxn>
                <a:cxn ang="0">
                  <a:pos x="connsiteX2" y="connsiteY2"/>
                </a:cxn>
              </a:cxnLst>
              <a:rect l="l" t="t" r="r" b="b"/>
              <a:pathLst>
                <a:path w="166688" h="161925">
                  <a:moveTo>
                    <a:pt x="0" y="0"/>
                  </a:moveTo>
                  <a:lnTo>
                    <a:pt x="166688" y="0"/>
                  </a:lnTo>
                  <a:lnTo>
                    <a:pt x="166688" y="161925"/>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5" name="弧形 24"/>
            <p:cNvSpPr/>
            <p:nvPr/>
          </p:nvSpPr>
          <p:spPr>
            <a:xfrm>
              <a:off x="3094843" y="2540262"/>
              <a:ext cx="368645" cy="368645"/>
            </a:xfrm>
            <a:prstGeom prst="arc">
              <a:avLst>
                <a:gd name="adj1" fmla="val 16200000"/>
                <a:gd name="adj2" fmla="val 20514749"/>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8" name="弧形 37"/>
            <p:cNvSpPr/>
            <p:nvPr/>
          </p:nvSpPr>
          <p:spPr>
            <a:xfrm>
              <a:off x="5395643" y="2532896"/>
              <a:ext cx="368645" cy="368645"/>
            </a:xfrm>
            <a:prstGeom prst="arc">
              <a:avLst>
                <a:gd name="adj1" fmla="val 1153343"/>
                <a:gd name="adj2" fmla="val 5320869"/>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9" name="弧形 38"/>
            <p:cNvSpPr/>
            <p:nvPr/>
          </p:nvSpPr>
          <p:spPr>
            <a:xfrm>
              <a:off x="4258493" y="1862907"/>
              <a:ext cx="405510" cy="405510"/>
            </a:xfrm>
            <a:prstGeom prst="arc">
              <a:avLst>
                <a:gd name="adj1" fmla="val 19607993"/>
                <a:gd name="adj2" fmla="val 19383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6" name="文本框 25"/>
            <p:cNvSpPr txBox="1"/>
            <p:nvPr/>
          </p:nvSpPr>
          <p:spPr>
            <a:xfrm>
              <a:off x="3292404" y="2128125"/>
              <a:ext cx="914400" cy="523220"/>
            </a:xfrm>
            <a:prstGeom prst="rect">
              <a:avLst/>
            </a:prstGeom>
            <a:noFill/>
          </p:spPr>
          <p:txBody>
            <a:bodyPr wrap="square" rtlCol="0">
              <a:spAutoFit/>
            </a:bodyPr>
            <a:p>
              <a:r>
                <a:rPr lang="en-US" altLang="zh-CN" sz="2800" b="1" i="1"/>
                <a:t>x</a:t>
              </a:r>
              <a:r>
                <a:rPr lang="en-US" altLang="zh-CN" sz="2800" b="1"/>
                <a:t>°</a:t>
              </a:r>
              <a:endParaRPr lang="zh-CN" altLang="en-US" sz="2800" b="1"/>
            </a:p>
          </p:txBody>
        </p:sp>
        <p:sp>
          <p:nvSpPr>
            <p:cNvPr id="40" name="文本框 39"/>
            <p:cNvSpPr txBox="1"/>
            <p:nvPr/>
          </p:nvSpPr>
          <p:spPr>
            <a:xfrm>
              <a:off x="4619572" y="1772960"/>
              <a:ext cx="914400" cy="523220"/>
            </a:xfrm>
            <a:prstGeom prst="rect">
              <a:avLst/>
            </a:prstGeom>
            <a:noFill/>
          </p:spPr>
          <p:txBody>
            <a:bodyPr wrap="square" rtlCol="0">
              <a:spAutoFit/>
            </a:bodyPr>
            <a:p>
              <a:r>
                <a:rPr lang="en-US" altLang="zh-CN" sz="2800" b="1" i="1"/>
                <a:t>x</a:t>
              </a:r>
              <a:r>
                <a:rPr lang="en-US" altLang="zh-CN" sz="2800" b="1"/>
                <a:t>°</a:t>
              </a:r>
              <a:endParaRPr lang="zh-CN" altLang="en-US" sz="2800" b="1"/>
            </a:p>
          </p:txBody>
        </p:sp>
        <p:sp>
          <p:nvSpPr>
            <p:cNvPr id="41" name="文本框 40"/>
            <p:cNvSpPr txBox="1"/>
            <p:nvPr/>
          </p:nvSpPr>
          <p:spPr>
            <a:xfrm>
              <a:off x="5525391" y="2781694"/>
              <a:ext cx="914400" cy="523220"/>
            </a:xfrm>
            <a:prstGeom prst="rect">
              <a:avLst/>
            </a:prstGeom>
            <a:noFill/>
          </p:spPr>
          <p:txBody>
            <a:bodyPr wrap="square" rtlCol="0">
              <a:spAutoFit/>
            </a:bodyPr>
            <a:p>
              <a:r>
                <a:rPr lang="en-US" altLang="zh-CN" sz="2800" b="1" i="1"/>
                <a:t>x</a:t>
              </a:r>
              <a:r>
                <a:rPr lang="en-US" altLang="zh-CN" sz="2800" b="1"/>
                <a:t>°</a:t>
              </a:r>
              <a:endParaRPr lang="zh-CN" altLang="en-US" sz="2800"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Text Box 2"/>
          <p:cNvSpPr txBox="1"/>
          <p:nvPr/>
        </p:nvSpPr>
        <p:spPr>
          <a:xfrm>
            <a:off x="827088" y="842963"/>
            <a:ext cx="7705725" cy="576248"/>
          </a:xfrm>
          <a:prstGeom prst="rect">
            <a:avLst/>
          </a:prstGeom>
          <a:noFill/>
          <a:ln w="9525">
            <a:noFill/>
          </a:ln>
        </p:spPr>
        <p:txBody>
          <a:bodyPr>
            <a:spAutoFit/>
          </a:bodyPr>
          <a:lstStyle/>
          <a:p>
            <a:pPr eaLnBrk="1" hangingPunct="1">
              <a:lnSpc>
                <a:spcPct val="150000"/>
              </a:lnSpc>
            </a:pPr>
            <a:r>
              <a:rPr lang="zh-CN" altLang="en-US" sz="2400" b="1" dirty="0">
                <a:solidFill>
                  <a:srgbClr val="000000"/>
                </a:solidFill>
                <a:latin typeface="Times New Roman" panose="02020603050405020304" pitchFamily="18" charset="0"/>
                <a:ea typeface="黑体" panose="02010609060101010101" charset="-122"/>
              </a:rPr>
              <a:t>3. 请举出日常生活中一些利用四边形不稳定性的例子.</a:t>
            </a:r>
            <a:endParaRPr lang="zh-CN" altLang="en-US" sz="2400" b="1" dirty="0">
              <a:solidFill>
                <a:srgbClr val="000000"/>
              </a:solidFill>
              <a:latin typeface="Times New Roman" panose="02020603050405020304" pitchFamily="18" charset="0"/>
              <a:ea typeface="黑体" panose="02010609060101010101" charset="-122"/>
            </a:endParaRPr>
          </a:p>
        </p:txBody>
      </p:sp>
      <p:pic>
        <p:nvPicPr>
          <p:cNvPr id="68610" name="Picture 2"/>
          <p:cNvPicPr>
            <a:picLocks noChangeAspect="1"/>
          </p:cNvPicPr>
          <p:nvPr/>
        </p:nvPicPr>
        <p:blipFill>
          <a:blip r:embed="rId1"/>
          <a:stretch>
            <a:fillRect/>
          </a:stretch>
        </p:blipFill>
        <p:spPr>
          <a:xfrm>
            <a:off x="1090613" y="1851025"/>
            <a:ext cx="3252787" cy="2505075"/>
          </a:xfrm>
          <a:prstGeom prst="rect">
            <a:avLst/>
          </a:prstGeom>
          <a:noFill/>
          <a:ln w="9525">
            <a:noFill/>
          </a:ln>
        </p:spPr>
      </p:pic>
      <p:sp>
        <p:nvSpPr>
          <p:cNvPr id="6" name="文本框 5"/>
          <p:cNvSpPr txBox="1"/>
          <p:nvPr/>
        </p:nvSpPr>
        <p:spPr>
          <a:xfrm>
            <a:off x="1809750" y="4433888"/>
            <a:ext cx="1682750" cy="401637"/>
          </a:xfrm>
          <a:prstGeom prst="rect">
            <a:avLst/>
          </a:prstGeom>
          <a:noFill/>
          <a:ln w="9525">
            <a:noFill/>
          </a:ln>
        </p:spPr>
        <p:txBody>
          <a:bodyPr>
            <a:spAutoFit/>
          </a:bodyPr>
          <a:lstStyle/>
          <a:p>
            <a:r>
              <a:rPr lang="zh-CN" altLang="en-US" sz="2000" b="1" dirty="0">
                <a:solidFill>
                  <a:srgbClr val="0000FF"/>
                </a:solidFill>
                <a:latin typeface="Times New Roman" panose="02020603050405020304" pitchFamily="18" charset="0"/>
              </a:rPr>
              <a:t>伸缩晾衣杆</a:t>
            </a:r>
            <a:endParaRPr lang="zh-CN" altLang="en-US" sz="2000" b="1" dirty="0">
              <a:solidFill>
                <a:srgbClr val="0000FF"/>
              </a:solidFill>
              <a:latin typeface="Times New Roman" panose="02020603050405020304" pitchFamily="18" charset="0"/>
            </a:endParaRPr>
          </a:p>
        </p:txBody>
      </p:sp>
      <p:pic>
        <p:nvPicPr>
          <p:cNvPr id="7" name="Picture 8" descr="衣架"/>
          <p:cNvPicPr>
            <a:picLocks noChangeAspect="1"/>
          </p:cNvPicPr>
          <p:nvPr/>
        </p:nvPicPr>
        <p:blipFill>
          <a:blip r:embed="rId2"/>
          <a:stretch>
            <a:fillRect/>
          </a:stretch>
        </p:blipFill>
        <p:spPr>
          <a:xfrm>
            <a:off x="5003800" y="2185988"/>
            <a:ext cx="2743200" cy="1835150"/>
          </a:xfrm>
          <a:prstGeom prst="rect">
            <a:avLst/>
          </a:prstGeom>
          <a:noFill/>
          <a:ln w="9525">
            <a:noFill/>
          </a:ln>
        </p:spPr>
      </p:pic>
      <p:sp>
        <p:nvSpPr>
          <p:cNvPr id="8" name="文本框 7"/>
          <p:cNvSpPr txBox="1"/>
          <p:nvPr/>
        </p:nvSpPr>
        <p:spPr>
          <a:xfrm>
            <a:off x="6130925" y="4300538"/>
            <a:ext cx="1033463" cy="400050"/>
          </a:xfrm>
          <a:prstGeom prst="rect">
            <a:avLst/>
          </a:prstGeom>
          <a:noFill/>
          <a:ln w="9525">
            <a:noFill/>
          </a:ln>
        </p:spPr>
        <p:txBody>
          <a:bodyPr>
            <a:spAutoFit/>
          </a:bodyPr>
          <a:lstStyle/>
          <a:p>
            <a:r>
              <a:rPr lang="zh-CN" altLang="en-US" sz="2000" b="1" dirty="0">
                <a:solidFill>
                  <a:srgbClr val="0000FF"/>
                </a:solidFill>
                <a:latin typeface="Times New Roman" panose="02020603050405020304" pitchFamily="18" charset="0"/>
              </a:rPr>
              <a:t>衣架</a:t>
            </a:r>
            <a:endParaRPr lang="zh-CN" altLang="en-US" sz="2000" b="1" dirty="0">
              <a:solidFill>
                <a:srgbClr val="0000FF"/>
              </a:solidFill>
              <a:latin typeface="Times New Roman" panose="02020603050405020304" pitchFamily="18" charset="0"/>
            </a:endParaRPr>
          </a:p>
        </p:txBody>
      </p:sp>
      <p:sp>
        <p:nvSpPr>
          <p:cNvPr id="2" name="文本框 9"/>
          <p:cNvSpPr txBox="1"/>
          <p:nvPr/>
        </p:nvSpPr>
        <p:spPr>
          <a:xfrm flipH="1">
            <a:off x="1090613" y="1396634"/>
            <a:ext cx="2785370" cy="338554"/>
          </a:xfrm>
          <a:prstGeom prst="rect">
            <a:avLst/>
          </a:prstGeom>
          <a:noFill/>
          <a:ln w="9525">
            <a:noFill/>
          </a:ln>
        </p:spPr>
        <p:txBody>
          <a:bodyPr wrap="square">
            <a:spAutoFit/>
          </a:bodyPr>
          <a:lstStyle/>
          <a:p>
            <a:r>
              <a:rPr lang="en-US" altLang="zh-CN" sz="1600" b="1" dirty="0">
                <a:solidFill>
                  <a:srgbClr val="FE9700"/>
                </a:solidFill>
                <a:latin typeface="宋体" panose="02010600030101010101" pitchFamily="2" charset="-122"/>
                <a:ea typeface="宋体" panose="02010600030101010101" pitchFamily="2" charset="-122"/>
              </a:rPr>
              <a:t>【</a:t>
            </a:r>
            <a:r>
              <a:rPr lang="zh-CN" altLang="en-US" sz="1600" b="1" dirty="0">
                <a:solidFill>
                  <a:srgbClr val="FE9700"/>
                </a:solidFill>
                <a:latin typeface="宋体" panose="02010600030101010101" pitchFamily="2" charset="-122"/>
                <a:ea typeface="宋体" panose="02010600030101010101" pitchFamily="2" charset="-122"/>
              </a:rPr>
              <a:t>选自教材</a:t>
            </a:r>
            <a:r>
              <a:rPr lang="en-US" altLang="zh-CN" sz="1600" b="1" dirty="0">
                <a:solidFill>
                  <a:srgbClr val="FE9700"/>
                </a:solidFill>
                <a:latin typeface="宋体" panose="02010600030101010101" pitchFamily="2" charset="-122"/>
                <a:ea typeface="宋体" panose="02010600030101010101" pitchFamily="2" charset="-122"/>
              </a:rPr>
              <a:t>P7 </a:t>
            </a:r>
            <a:r>
              <a:rPr lang="zh-CN" altLang="en-US" sz="1600" b="1" dirty="0">
                <a:solidFill>
                  <a:srgbClr val="FE9700"/>
                </a:solidFill>
                <a:latin typeface="宋体" panose="02010600030101010101" pitchFamily="2" charset="-122"/>
                <a:ea typeface="宋体" panose="02010600030101010101" pitchFamily="2" charset="-122"/>
              </a:rPr>
              <a:t>练习 第</a:t>
            </a:r>
            <a:r>
              <a:rPr lang="en-US" altLang="zh-CN" sz="1600" b="1" dirty="0">
                <a:solidFill>
                  <a:srgbClr val="FE9700"/>
                </a:solidFill>
                <a:latin typeface="宋体" panose="02010600030101010101" pitchFamily="2" charset="-122"/>
                <a:ea typeface="宋体" panose="02010600030101010101" pitchFamily="2" charset="-122"/>
              </a:rPr>
              <a:t>3</a:t>
            </a:r>
            <a:r>
              <a:rPr lang="zh-CN" altLang="en-US" sz="1600" b="1" dirty="0">
                <a:solidFill>
                  <a:srgbClr val="FE9700"/>
                </a:solidFill>
                <a:latin typeface="宋体" panose="02010600030101010101" pitchFamily="2" charset="-122"/>
                <a:ea typeface="宋体" panose="02010600030101010101" pitchFamily="2" charset="-122"/>
              </a:rPr>
              <a:t>题</a:t>
            </a:r>
            <a:r>
              <a:rPr lang="en-US" altLang="zh-CN" sz="1600" b="1" dirty="0">
                <a:solidFill>
                  <a:srgbClr val="FE9700"/>
                </a:solidFill>
                <a:latin typeface="宋体" panose="02010600030101010101" pitchFamily="2" charset="-122"/>
                <a:ea typeface="宋体" panose="02010600030101010101" pitchFamily="2" charset="-122"/>
              </a:rPr>
              <a:t>】</a:t>
            </a:r>
            <a:endParaRPr lang="zh-CN" altLang="en-US" sz="1600" b="1" dirty="0">
              <a:solidFill>
                <a:srgbClr val="FE97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fade">
                                      <p:cBhvr>
                                        <p:cTn id="7" dur="1000"/>
                                        <p:tgtEl>
                                          <p:spTgt spid="68610"/>
                                        </p:tgtEl>
                                      </p:cBhvr>
                                    </p:animEffect>
                                    <p:anim calcmode="lin" valueType="num">
                                      <p:cBhvr>
                                        <p:cTn id="8" dur="1000" fill="hold"/>
                                        <p:tgtEl>
                                          <p:spTgt spid="68610"/>
                                        </p:tgtEl>
                                        <p:attrNameLst>
                                          <p:attrName>ppt_x</p:attrName>
                                        </p:attrNameLst>
                                      </p:cBhvr>
                                      <p:tavLst>
                                        <p:tav tm="0">
                                          <p:val>
                                            <p:strVal val="#ppt_x"/>
                                          </p:val>
                                        </p:tav>
                                        <p:tav tm="100000">
                                          <p:val>
                                            <p:strVal val="#ppt_x"/>
                                          </p:val>
                                        </p:tav>
                                      </p:tavLst>
                                    </p:anim>
                                    <p:anim calcmode="lin" valueType="num">
                                      <p:cBhvr>
                                        <p:cTn id="9" dur="1000" fill="hold"/>
                                        <p:tgtEl>
                                          <p:spTgt spid="686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图片 1"/>
          <p:cNvPicPr>
            <a:picLocks noChangeAspect="1"/>
          </p:cNvPicPr>
          <p:nvPr/>
        </p:nvPicPr>
        <p:blipFill>
          <a:blip r:embed="rId1"/>
          <a:srcRect l="15620" t="31876" r="14226" b="30597"/>
          <a:stretch>
            <a:fillRect/>
          </a:stretch>
        </p:blipFill>
        <p:spPr>
          <a:xfrm>
            <a:off x="-252412" y="-231775"/>
            <a:ext cx="2682875" cy="1435100"/>
          </a:xfrm>
          <a:prstGeom prst="rect">
            <a:avLst/>
          </a:prstGeom>
          <a:noFill/>
          <a:ln w="9525">
            <a:noFill/>
          </a:ln>
        </p:spPr>
      </p:pic>
      <p:sp>
        <p:nvSpPr>
          <p:cNvPr id="3" name="文本框 2"/>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rPr>
              <a:t>随堂练习</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endParaRPr>
          </a:p>
        </p:txBody>
      </p:sp>
      <p:sp>
        <p:nvSpPr>
          <p:cNvPr id="27652" name="文本框 4"/>
          <p:cNvSpPr txBox="1">
            <a:spLocks noChangeArrowheads="1"/>
          </p:cNvSpPr>
          <p:nvPr/>
        </p:nvSpPr>
        <p:spPr bwMode="auto">
          <a:xfrm>
            <a:off x="827584" y="1138690"/>
            <a:ext cx="7848600" cy="3091815"/>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457200" marR="0" lvl="0" indent="-457200" algn="l" defTabSz="914400" rtl="0" eaLnBrk="1" fontAlgn="base" latinLnBrk="0" hangingPunct="1">
              <a:lnSpc>
                <a:spcPct val="150000"/>
              </a:lnSpc>
              <a:spcBef>
                <a:spcPct val="0"/>
              </a:spcBef>
              <a:spcAft>
                <a:spcPct val="0"/>
              </a:spcAft>
              <a:buClrTx/>
              <a:buSzTx/>
              <a:buFontTx/>
              <a:buAutoNum type="arabicPeriod"/>
              <a:defRPr/>
            </a:pP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如图，在五边形 </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ABCDE</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中，</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AB</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CD</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∠1</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∠2</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∠3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分别是与∠</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BAE</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AED</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1" u="none" strike="noStrike" kern="1200" cap="none" spc="0" normalizeH="0" baseline="0" noProof="0" dirty="0">
                <a:ln>
                  <a:noFill/>
                </a:ln>
                <a:solidFill>
                  <a:srgbClr val="000000"/>
                </a:solidFill>
                <a:effectLst/>
                <a:uLnTx/>
                <a:uFillTx/>
                <a:latin typeface="+mn-lt"/>
                <a:ea typeface="黑体" panose="02010609060101010101" charset="-122"/>
              </a:rPr>
              <a:t>EDC</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相邻的外角，</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则∠</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1</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2</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a:t>
            </a: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3</a:t>
            </a:r>
            <a:r>
              <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rPr>
              <a:t>等于（       ）</a:t>
            </a:r>
            <a:endPar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A. 90°             B. 180°</a:t>
            </a:r>
            <a:endPar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rgbClr val="000000"/>
                </a:solidFill>
                <a:effectLst/>
                <a:uLnTx/>
                <a:uFillTx/>
                <a:latin typeface="+mn-lt"/>
                <a:ea typeface="黑体" panose="02010609060101010101" charset="-122"/>
              </a:rPr>
              <a:t>     C. 210°           D. 270°</a:t>
            </a:r>
            <a:endParaRPr kumimoji="0" lang="zh-CN" altLang="en-US" sz="2600" b="1" i="0" u="none" strike="noStrike" kern="1200" cap="none" spc="0" normalizeH="0" baseline="0" noProof="0" dirty="0">
              <a:ln>
                <a:noFill/>
              </a:ln>
              <a:solidFill>
                <a:srgbClr val="000000"/>
              </a:solidFill>
              <a:effectLst/>
              <a:uLnTx/>
              <a:uFillTx/>
              <a:latin typeface="+mn-lt"/>
              <a:ea typeface="黑体" panose="02010609060101010101" charset="-122"/>
            </a:endParaRPr>
          </a:p>
        </p:txBody>
      </p:sp>
      <p:pic>
        <p:nvPicPr>
          <p:cNvPr id="32774" name="图片 1"/>
          <p:cNvPicPr>
            <a:picLocks noChangeAspect="1"/>
          </p:cNvPicPr>
          <p:nvPr/>
        </p:nvPicPr>
        <p:blipFill>
          <a:blip r:embed="rId2"/>
          <a:stretch>
            <a:fillRect/>
          </a:stretch>
        </p:blipFill>
        <p:spPr>
          <a:xfrm>
            <a:off x="5508625" y="2883123"/>
            <a:ext cx="2247900" cy="1920875"/>
          </a:xfrm>
          <a:prstGeom prst="rect">
            <a:avLst/>
          </a:prstGeom>
          <a:noFill/>
          <a:ln w="9525">
            <a:noFill/>
          </a:ln>
        </p:spPr>
      </p:pic>
      <p:sp>
        <p:nvSpPr>
          <p:cNvPr id="8" name="文本框 7"/>
          <p:cNvSpPr txBox="1"/>
          <p:nvPr/>
        </p:nvSpPr>
        <p:spPr>
          <a:xfrm>
            <a:off x="6732240" y="2439347"/>
            <a:ext cx="620712" cy="492443"/>
          </a:xfrm>
          <a:prstGeom prst="rect">
            <a:avLst/>
          </a:prstGeom>
          <a:noFill/>
          <a:ln w="9525">
            <a:noFill/>
          </a:ln>
        </p:spPr>
        <p:txBody>
          <a:bodyPr>
            <a:spAutoFit/>
          </a:bodyPr>
          <a:lstStyle/>
          <a:p>
            <a:pPr eaLnBrk="1" hangingPunct="1"/>
            <a:r>
              <a:rPr lang="en-US" altLang="zh-CN" sz="2600" b="1" dirty="0">
                <a:solidFill>
                  <a:srgbClr val="FF0000"/>
                </a:solidFill>
                <a:latin typeface="Times New Roman" panose="02020603050405020304" pitchFamily="18" charset="0"/>
              </a:rPr>
              <a:t>B</a:t>
            </a:r>
            <a:endParaRPr lang="zh-CN" altLang="en-US" sz="26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文本框 1"/>
          <p:cNvSpPr txBox="1"/>
          <p:nvPr/>
        </p:nvSpPr>
        <p:spPr>
          <a:xfrm>
            <a:off x="827088" y="804863"/>
            <a:ext cx="7416800" cy="3900235"/>
          </a:xfrm>
          <a:prstGeom prst="rect">
            <a:avLst/>
          </a:prstGeom>
          <a:noFill/>
          <a:ln w="9525">
            <a:noFill/>
          </a:ln>
        </p:spPr>
        <p:txBody>
          <a:bodyPr>
            <a:spAutoFit/>
          </a:bodyPr>
          <a:lstStyle/>
          <a:p>
            <a:pPr eaLnBrk="1" hangingPunct="1">
              <a:lnSpc>
                <a:spcPct val="150000"/>
              </a:lnSpc>
            </a:pPr>
            <a:r>
              <a:rPr lang="en-US" altLang="zh-CN" sz="2400" b="1" dirty="0">
                <a:solidFill>
                  <a:srgbClr val="000000"/>
                </a:solidFill>
                <a:latin typeface="+mn-lt"/>
                <a:ea typeface="黑体" panose="02010609060101010101" charset="-122"/>
              </a:rPr>
              <a:t>2. </a:t>
            </a:r>
            <a:r>
              <a:rPr lang="zh-CN" altLang="en-US" sz="2400" b="1" dirty="0">
                <a:solidFill>
                  <a:srgbClr val="000000"/>
                </a:solidFill>
                <a:latin typeface="+mn-lt"/>
                <a:ea typeface="黑体" panose="02010609060101010101" charset="-122"/>
              </a:rPr>
              <a:t>如图，工人师傅做了一个长方形窗框</a:t>
            </a:r>
            <a:r>
              <a:rPr lang="en-US" altLang="zh-CN" sz="2400" b="1" i="1" dirty="0">
                <a:solidFill>
                  <a:srgbClr val="000000"/>
                </a:solidFill>
                <a:latin typeface="+mn-lt"/>
                <a:ea typeface="黑体" panose="02010609060101010101" charset="-122"/>
              </a:rPr>
              <a:t>ABCD</a:t>
            </a: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F</a:t>
            </a:r>
            <a:r>
              <a:rPr lang="zh-CN" altLang="en-US" sz="2400" b="1" dirty="0">
                <a:solidFill>
                  <a:srgbClr val="000000"/>
                </a:solidFill>
                <a:latin typeface="+mn-lt"/>
                <a:ea typeface="黑体" panose="02010609060101010101" charset="-122"/>
              </a:rPr>
              <a:t>，</a:t>
            </a:r>
            <a:endParaRPr lang="en-US" altLang="zh-CN" sz="2400" b="1" dirty="0">
              <a:solidFill>
                <a:srgbClr val="000000"/>
              </a:solidFill>
              <a:latin typeface="+mn-lt"/>
              <a:ea typeface="黑体" panose="02010609060101010101" charset="-122"/>
            </a:endParaRPr>
          </a:p>
          <a:p>
            <a:pPr eaLnBrk="1" hangingPunct="1">
              <a:lnSpc>
                <a:spcPct val="150000"/>
              </a:lnSpc>
            </a:pPr>
            <a:r>
              <a:rPr lang="en-US" altLang="zh-CN" sz="2400" b="1" i="1" dirty="0">
                <a:solidFill>
                  <a:srgbClr val="000000"/>
                </a:solidFill>
                <a:latin typeface="+mn-lt"/>
                <a:ea typeface="黑体" panose="02010609060101010101" charset="-122"/>
              </a:rPr>
              <a:t>    G</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H </a:t>
            </a:r>
            <a:r>
              <a:rPr lang="zh-CN" altLang="en-US" sz="2400" b="1" dirty="0">
                <a:solidFill>
                  <a:srgbClr val="000000"/>
                </a:solidFill>
                <a:latin typeface="+mn-lt"/>
                <a:ea typeface="黑体" panose="02010609060101010101" charset="-122"/>
              </a:rPr>
              <a:t>分别是四条边上的中点，为了使它稳固，需</a:t>
            </a:r>
            <a:endParaRPr lang="en-US" altLang="zh-CN"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    </a:t>
            </a:r>
            <a:r>
              <a:rPr lang="zh-CN" altLang="en-US" sz="2400" b="1" dirty="0">
                <a:solidFill>
                  <a:srgbClr val="000000"/>
                </a:solidFill>
                <a:latin typeface="+mn-lt"/>
                <a:ea typeface="黑体" panose="02010609060101010101" charset="-122"/>
              </a:rPr>
              <a:t>要在窗框上钉一根木条，这根木条不应钉在（        ）</a:t>
            </a:r>
            <a:endParaRPr lang="en-US" altLang="zh-CN"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    A. </a:t>
            </a:r>
            <a:r>
              <a:rPr lang="en-US" altLang="zh-CN" sz="2400" b="1" i="1" dirty="0">
                <a:solidFill>
                  <a:srgbClr val="000000"/>
                </a:solidFill>
                <a:latin typeface="+mn-lt"/>
                <a:ea typeface="黑体" panose="02010609060101010101" charset="-122"/>
              </a:rPr>
              <a:t>A</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C</a:t>
            </a:r>
            <a:r>
              <a:rPr lang="zh-CN" altLang="en-US" sz="2400" b="1" dirty="0">
                <a:solidFill>
                  <a:srgbClr val="000000"/>
                </a:solidFill>
                <a:latin typeface="+mn-lt"/>
                <a:ea typeface="黑体" panose="02010609060101010101" charset="-122"/>
              </a:rPr>
              <a:t>两点之间</a:t>
            </a:r>
            <a:endParaRPr lang="zh-CN" altLang="en-US"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    B. </a:t>
            </a:r>
            <a:r>
              <a:rPr lang="en-US" altLang="zh-CN" sz="2400" b="1" i="1" dirty="0">
                <a:solidFill>
                  <a:srgbClr val="000000"/>
                </a:solidFill>
                <a:latin typeface="+mn-lt"/>
                <a:ea typeface="黑体" panose="02010609060101010101" charset="-122"/>
              </a:rPr>
              <a:t>E</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G</a:t>
            </a:r>
            <a:r>
              <a:rPr lang="zh-CN" altLang="en-US" sz="2400" b="1" dirty="0">
                <a:solidFill>
                  <a:srgbClr val="000000"/>
                </a:solidFill>
                <a:latin typeface="+mn-lt"/>
                <a:ea typeface="黑体" panose="02010609060101010101" charset="-122"/>
              </a:rPr>
              <a:t>两点之间</a:t>
            </a:r>
            <a:endParaRPr lang="zh-CN" altLang="en-US"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    C. </a:t>
            </a:r>
            <a:r>
              <a:rPr lang="en-US" altLang="zh-CN" sz="2400" b="1" i="1" dirty="0">
                <a:solidFill>
                  <a:srgbClr val="000000"/>
                </a:solidFill>
                <a:latin typeface="+mn-lt"/>
                <a:ea typeface="黑体" panose="02010609060101010101" charset="-122"/>
              </a:rPr>
              <a:t>B</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F</a:t>
            </a:r>
            <a:r>
              <a:rPr lang="zh-CN" altLang="en-US" sz="2400" b="1" dirty="0">
                <a:solidFill>
                  <a:srgbClr val="000000"/>
                </a:solidFill>
                <a:latin typeface="+mn-lt"/>
                <a:ea typeface="黑体" panose="02010609060101010101" charset="-122"/>
              </a:rPr>
              <a:t>两点之间</a:t>
            </a:r>
            <a:endParaRPr lang="zh-CN" altLang="en-US" sz="2400" b="1" dirty="0">
              <a:solidFill>
                <a:srgbClr val="000000"/>
              </a:solidFill>
              <a:latin typeface="+mn-lt"/>
              <a:ea typeface="黑体" panose="02010609060101010101" charset="-122"/>
            </a:endParaRPr>
          </a:p>
          <a:p>
            <a:pPr eaLnBrk="1" hangingPunct="1">
              <a:lnSpc>
                <a:spcPct val="150000"/>
              </a:lnSpc>
            </a:pPr>
            <a:r>
              <a:rPr lang="en-US" altLang="zh-CN" sz="2400" b="1" dirty="0">
                <a:solidFill>
                  <a:srgbClr val="000000"/>
                </a:solidFill>
                <a:latin typeface="+mn-lt"/>
                <a:ea typeface="黑体" panose="02010609060101010101" charset="-122"/>
              </a:rPr>
              <a:t>    D. </a:t>
            </a:r>
            <a:r>
              <a:rPr lang="en-US" altLang="zh-CN" sz="2400" b="1" i="1" dirty="0">
                <a:solidFill>
                  <a:srgbClr val="000000"/>
                </a:solidFill>
                <a:latin typeface="+mn-lt"/>
                <a:ea typeface="黑体" panose="02010609060101010101" charset="-122"/>
              </a:rPr>
              <a:t>G</a:t>
            </a:r>
            <a:r>
              <a:rPr lang="zh-CN" altLang="en-US" sz="2400" b="1" dirty="0">
                <a:solidFill>
                  <a:srgbClr val="000000"/>
                </a:solidFill>
                <a:latin typeface="+mn-lt"/>
                <a:ea typeface="黑体" panose="02010609060101010101" charset="-122"/>
              </a:rPr>
              <a:t>，</a:t>
            </a:r>
            <a:r>
              <a:rPr lang="en-US" altLang="zh-CN" sz="2400" b="1" i="1" dirty="0">
                <a:solidFill>
                  <a:srgbClr val="000000"/>
                </a:solidFill>
                <a:latin typeface="+mn-lt"/>
                <a:ea typeface="黑体" panose="02010609060101010101" charset="-122"/>
              </a:rPr>
              <a:t>H</a:t>
            </a:r>
            <a:r>
              <a:rPr lang="zh-CN" altLang="en-US" sz="2400" b="1" dirty="0">
                <a:solidFill>
                  <a:srgbClr val="000000"/>
                </a:solidFill>
                <a:latin typeface="+mn-lt"/>
                <a:ea typeface="黑体" panose="02010609060101010101" charset="-122"/>
              </a:rPr>
              <a:t>两点之间</a:t>
            </a:r>
            <a:endParaRPr lang="zh-CN" altLang="en-US" sz="2400" b="1" baseline="30000" dirty="0">
              <a:solidFill>
                <a:srgbClr val="000000"/>
              </a:solidFill>
              <a:latin typeface="+mn-lt"/>
              <a:ea typeface="黑体" panose="02010609060101010101" charset="-122"/>
            </a:endParaRPr>
          </a:p>
        </p:txBody>
      </p:sp>
      <p:pic>
        <p:nvPicPr>
          <p:cNvPr id="33796" name="图片 1"/>
          <p:cNvPicPr>
            <a:picLocks noChangeAspect="1"/>
          </p:cNvPicPr>
          <p:nvPr/>
        </p:nvPicPr>
        <p:blipFill>
          <a:blip r:embed="rId1"/>
          <a:stretch>
            <a:fillRect/>
          </a:stretch>
        </p:blipFill>
        <p:spPr>
          <a:xfrm>
            <a:off x="5145739" y="2525935"/>
            <a:ext cx="1778284" cy="2278063"/>
          </a:xfrm>
          <a:prstGeom prst="rect">
            <a:avLst/>
          </a:prstGeom>
          <a:noFill/>
          <a:ln w="9525">
            <a:noFill/>
          </a:ln>
        </p:spPr>
      </p:pic>
      <p:sp>
        <p:nvSpPr>
          <p:cNvPr id="6" name="文本框 5"/>
          <p:cNvSpPr txBox="1"/>
          <p:nvPr/>
        </p:nvSpPr>
        <p:spPr>
          <a:xfrm>
            <a:off x="7524328" y="2037780"/>
            <a:ext cx="620713" cy="461962"/>
          </a:xfrm>
          <a:prstGeom prst="rect">
            <a:avLst/>
          </a:prstGeom>
          <a:noFill/>
          <a:ln w="9525">
            <a:noFill/>
          </a:ln>
        </p:spPr>
        <p:txBody>
          <a:bodyPr>
            <a:spAutoFit/>
          </a:bodyPr>
          <a:lstStyle/>
          <a:p>
            <a:pPr eaLnBrk="1" hangingPunct="1"/>
            <a:r>
              <a:rPr lang="en-US" altLang="zh-CN" sz="2400" b="1" dirty="0">
                <a:solidFill>
                  <a:srgbClr val="FF0000"/>
                </a:solidFill>
                <a:latin typeface="Times New Roman" panose="02020603050405020304" pitchFamily="18" charset="0"/>
              </a:rPr>
              <a:t>B</a:t>
            </a:r>
            <a:endParaRPr lang="zh-CN" altLang="en-US" sz="24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文本框 9"/>
          <p:cNvSpPr txBox="1"/>
          <p:nvPr/>
        </p:nvSpPr>
        <p:spPr>
          <a:xfrm>
            <a:off x="632460" y="276225"/>
            <a:ext cx="7360285" cy="1291590"/>
          </a:xfrm>
          <a:prstGeom prst="rect">
            <a:avLst/>
          </a:prstGeom>
          <a:noFill/>
          <a:ln w="9525">
            <a:noFill/>
          </a:ln>
        </p:spPr>
        <p:txBody>
          <a:bodyPr wrap="square">
            <a:spAutoFit/>
          </a:bodyPr>
          <a:lstStyle/>
          <a:p>
            <a:pPr eaLnBrk="1" hangingPunct="1">
              <a:lnSpc>
                <a:spcPct val="150000"/>
              </a:lnSpc>
            </a:pPr>
            <a:r>
              <a:rPr lang="en-US" altLang="zh-CN" sz="2600" b="1" dirty="0">
                <a:solidFill>
                  <a:srgbClr val="000000"/>
                </a:solidFill>
                <a:latin typeface="+mn-lt"/>
                <a:ea typeface="黑体" panose="02010609060101010101" charset="-122"/>
              </a:rPr>
              <a:t>3.</a:t>
            </a:r>
            <a:r>
              <a:rPr lang="zh-CN" altLang="en-US" sz="2600" b="1" dirty="0">
                <a:solidFill>
                  <a:srgbClr val="000000"/>
                </a:solidFill>
                <a:latin typeface="+mn-lt"/>
                <a:ea typeface="黑体" panose="02010609060101010101" charset="-122"/>
              </a:rPr>
              <a:t> 多边形的所有内角与某一外角的度数总和为 </a:t>
            </a:r>
            <a:r>
              <a:rPr lang="en-US" altLang="zh-CN" sz="2600" b="1" dirty="0">
                <a:solidFill>
                  <a:srgbClr val="000000"/>
                </a:solidFill>
                <a:latin typeface="+mn-lt"/>
                <a:ea typeface="黑体" panose="02010609060101010101" charset="-122"/>
              </a:rPr>
              <a:t>1350°</a:t>
            </a:r>
            <a:r>
              <a:rPr lang="zh-CN" altLang="en-US" sz="2600" b="1" dirty="0">
                <a:solidFill>
                  <a:srgbClr val="000000"/>
                </a:solidFill>
                <a:latin typeface="+mn-lt"/>
                <a:ea typeface="黑体" panose="02010609060101010101" charset="-122"/>
              </a:rPr>
              <a:t>，</a:t>
            </a:r>
            <a:r>
              <a:rPr lang="en-US" altLang="zh-CN" sz="2600" b="1" dirty="0">
                <a:solidFill>
                  <a:srgbClr val="000000"/>
                </a:solidFill>
                <a:latin typeface="+mn-lt"/>
                <a:ea typeface="黑体" panose="02010609060101010101" charset="-122"/>
              </a:rPr>
              <a:t> </a:t>
            </a:r>
            <a:r>
              <a:rPr lang="zh-CN" altLang="en-US" sz="2600" b="1" dirty="0">
                <a:solidFill>
                  <a:srgbClr val="000000"/>
                </a:solidFill>
                <a:latin typeface="+mn-lt"/>
                <a:ea typeface="黑体" panose="02010609060101010101" charset="-122"/>
              </a:rPr>
              <a:t>那么这个多边形的边数是多少？</a:t>
            </a:r>
            <a:endParaRPr lang="zh-CN" altLang="en-US" sz="2600" b="1" dirty="0">
              <a:solidFill>
                <a:srgbClr val="000000"/>
              </a:solidFill>
              <a:latin typeface="+mn-lt"/>
              <a:ea typeface="黑体" panose="02010609060101010101" charset="-122"/>
            </a:endParaRPr>
          </a:p>
        </p:txBody>
      </p:sp>
      <p:sp>
        <p:nvSpPr>
          <p:cNvPr id="7" name="文本框 6"/>
          <p:cNvSpPr txBox="1"/>
          <p:nvPr/>
        </p:nvSpPr>
        <p:spPr>
          <a:xfrm>
            <a:off x="704215" y="1413510"/>
            <a:ext cx="6616700" cy="1050290"/>
          </a:xfrm>
          <a:prstGeom prst="rect">
            <a:avLst/>
          </a:prstGeom>
          <a:noFill/>
          <a:ln w="9525">
            <a:noFill/>
          </a:ln>
        </p:spPr>
        <p:txBody>
          <a:bodyPr wrap="square">
            <a:spAutoFit/>
          </a:bodyPr>
          <a:lstStyle/>
          <a:p>
            <a:pPr>
              <a:lnSpc>
                <a:spcPct val="130000"/>
              </a:lnSpc>
            </a:pPr>
            <a:r>
              <a:rPr lang="zh-CN" altLang="en-US" sz="2400" b="1" dirty="0">
                <a:solidFill>
                  <a:srgbClr val="FF0000"/>
                </a:solidFill>
                <a:latin typeface="+mn-lt"/>
                <a:ea typeface="+mn-ea"/>
              </a:rPr>
              <a:t>解：设边数为 </a:t>
            </a:r>
            <a:r>
              <a:rPr lang="en-US" altLang="zh-CN" sz="2400" b="1" i="1" dirty="0">
                <a:solidFill>
                  <a:srgbClr val="FF0000"/>
                </a:solidFill>
                <a:latin typeface="+mn-lt"/>
                <a:ea typeface="+mn-ea"/>
              </a:rPr>
              <a:t>n</a:t>
            </a:r>
            <a:r>
              <a:rPr lang="zh-CN" altLang="en-US" sz="2400" b="1" dirty="0">
                <a:solidFill>
                  <a:srgbClr val="FF0000"/>
                </a:solidFill>
                <a:latin typeface="+mn-lt"/>
                <a:ea typeface="+mn-ea"/>
              </a:rPr>
              <a:t>，该外角为 </a:t>
            </a:r>
            <a:r>
              <a:rPr lang="en-US" altLang="zh-CN" sz="2400" b="1" i="1" dirty="0">
                <a:solidFill>
                  <a:srgbClr val="FF0000"/>
                </a:solidFill>
                <a:latin typeface="+mn-lt"/>
                <a:ea typeface="+mn-ea"/>
              </a:rPr>
              <a:t>x</a:t>
            </a:r>
            <a:r>
              <a:rPr lang="en-US" altLang="zh-CN" sz="2400" b="1" dirty="0">
                <a:solidFill>
                  <a:srgbClr val="FF0000"/>
                </a:solidFill>
                <a:latin typeface="+mn-lt"/>
                <a:ea typeface="+mn-ea"/>
              </a:rPr>
              <a:t>°</a:t>
            </a:r>
            <a:r>
              <a:rPr lang="zh-CN" altLang="en-US" sz="2400" b="1" dirty="0">
                <a:solidFill>
                  <a:srgbClr val="FF0000"/>
                </a:solidFill>
                <a:latin typeface="+mn-lt"/>
                <a:ea typeface="+mn-ea"/>
              </a:rPr>
              <a:t>，则 </a:t>
            </a:r>
            <a:endParaRPr lang="zh-CN" altLang="en-US" sz="2400" b="1" dirty="0">
              <a:solidFill>
                <a:srgbClr val="FF0000"/>
              </a:solidFill>
              <a:latin typeface="+mn-lt"/>
              <a:ea typeface="+mn-ea"/>
            </a:endParaRPr>
          </a:p>
          <a:p>
            <a:pPr algn="ctr">
              <a:lnSpc>
                <a:spcPct val="130000"/>
              </a:lnSpc>
            </a:pPr>
            <a:r>
              <a:rPr lang="en-US" altLang="zh-CN" sz="2400" b="1" i="1" dirty="0">
                <a:solidFill>
                  <a:srgbClr val="FF0000"/>
                </a:solidFill>
                <a:latin typeface="+mn-lt"/>
                <a:ea typeface="+mn-ea"/>
              </a:rPr>
              <a:t>x</a:t>
            </a:r>
            <a:r>
              <a:rPr lang="en-US" altLang="zh-CN" sz="2400" b="1" dirty="0">
                <a:solidFill>
                  <a:srgbClr val="FF0000"/>
                </a:solidFill>
                <a:latin typeface="+mn-lt"/>
                <a:ea typeface="+mn-ea"/>
              </a:rPr>
              <a:t>°+</a:t>
            </a:r>
            <a:r>
              <a:rPr lang="zh-CN" altLang="en-US" sz="2400" b="1" dirty="0">
                <a:solidFill>
                  <a:srgbClr val="FF0000"/>
                </a:solidFill>
                <a:latin typeface="+mn-lt"/>
                <a:ea typeface="+mn-ea"/>
              </a:rPr>
              <a:t> </a:t>
            </a:r>
            <a:r>
              <a:rPr lang="en-US" altLang="zh-CN" sz="2400" b="1" dirty="0">
                <a:solidFill>
                  <a:srgbClr val="FF0000"/>
                </a:solidFill>
                <a:latin typeface="+mn-lt"/>
                <a:ea typeface="+mn-ea"/>
              </a:rPr>
              <a:t>(</a:t>
            </a:r>
            <a:r>
              <a:rPr lang="en-US" altLang="zh-CN" sz="2400" b="1" i="1" dirty="0">
                <a:solidFill>
                  <a:srgbClr val="FF0000"/>
                </a:solidFill>
                <a:latin typeface="+mn-lt"/>
                <a:ea typeface="+mn-ea"/>
              </a:rPr>
              <a:t>n </a:t>
            </a:r>
            <a:r>
              <a:rPr lang="en-US" altLang="zh-CN" sz="2400" b="1" dirty="0">
                <a:solidFill>
                  <a:srgbClr val="FF0000"/>
                </a:solidFill>
                <a:latin typeface="黑体" panose="02010609060101010101" charset="-122"/>
                <a:ea typeface="黑体" panose="02010609060101010101" charset="-122"/>
                <a:sym typeface="+mn-ea"/>
              </a:rPr>
              <a:t>-</a:t>
            </a:r>
            <a:r>
              <a:rPr lang="en-US" altLang="zh-CN" sz="2400" b="1" dirty="0">
                <a:solidFill>
                  <a:srgbClr val="FF0000"/>
                </a:solidFill>
                <a:ea typeface="黑体" panose="02010609060101010101" charset="-122"/>
                <a:cs typeface="Times New Roman" panose="02020603050405020304" pitchFamily="18" charset="0"/>
                <a:sym typeface="+mn-ea"/>
              </a:rPr>
              <a:t> </a:t>
            </a:r>
            <a:r>
              <a:rPr lang="en-US" altLang="zh-CN" sz="2400" b="1" dirty="0">
                <a:solidFill>
                  <a:srgbClr val="FF0000"/>
                </a:solidFill>
                <a:latin typeface="+mn-lt"/>
                <a:ea typeface="+mn-ea"/>
              </a:rPr>
              <a:t>2)·180°=1350°</a:t>
            </a:r>
            <a:r>
              <a:rPr lang="zh-CN" sz="2400" b="1" dirty="0">
                <a:solidFill>
                  <a:srgbClr val="FF0000"/>
                </a:solidFill>
                <a:latin typeface="+mn-lt"/>
                <a:ea typeface="+mn-ea"/>
              </a:rPr>
              <a:t>，</a:t>
            </a:r>
            <a:endParaRPr lang="zh-CN" sz="2400" b="1" dirty="0">
              <a:solidFill>
                <a:srgbClr val="FF0000"/>
              </a:solidFill>
              <a:latin typeface="+mn-lt"/>
              <a:ea typeface="+mn-ea"/>
            </a:endParaRPr>
          </a:p>
        </p:txBody>
      </p:sp>
      <p:sp>
        <p:nvSpPr>
          <p:cNvPr id="8" name="文本框 7"/>
          <p:cNvSpPr txBox="1"/>
          <p:nvPr/>
        </p:nvSpPr>
        <p:spPr>
          <a:xfrm>
            <a:off x="1171575" y="2298700"/>
            <a:ext cx="5834380" cy="1529715"/>
          </a:xfrm>
          <a:prstGeom prst="rect">
            <a:avLst/>
          </a:prstGeom>
          <a:noFill/>
          <a:ln w="9525">
            <a:noFill/>
          </a:ln>
        </p:spPr>
        <p:txBody>
          <a:bodyPr wrap="square">
            <a:spAutoFit/>
          </a:bodyPr>
          <a:lstStyle/>
          <a:p>
            <a:pPr>
              <a:lnSpc>
                <a:spcPct val="130000"/>
              </a:lnSpc>
            </a:pPr>
            <a:r>
              <a:rPr lang="en-US" altLang="zh-CN" sz="2400" b="1" dirty="0">
                <a:solidFill>
                  <a:srgbClr val="FF0000"/>
                </a:solidFill>
                <a:latin typeface="+mn-lt"/>
                <a:ea typeface="+mn-ea"/>
              </a:rPr>
              <a:t>∴ </a:t>
            </a:r>
            <a:r>
              <a:rPr lang="en-US" altLang="zh-CN" sz="2400" b="1" i="1" dirty="0">
                <a:solidFill>
                  <a:srgbClr val="FF0000"/>
                </a:solidFill>
                <a:latin typeface="+mn-lt"/>
                <a:ea typeface="+mn-ea"/>
              </a:rPr>
              <a:t>x</a:t>
            </a:r>
            <a:r>
              <a:rPr lang="en-US" altLang="zh-CN" sz="2400" b="1" dirty="0">
                <a:solidFill>
                  <a:srgbClr val="FF0000"/>
                </a:solidFill>
                <a:latin typeface="+mn-lt"/>
                <a:ea typeface="+mn-ea"/>
              </a:rPr>
              <a:t>°=1350°</a:t>
            </a:r>
            <a:r>
              <a:rPr lang="en-US" altLang="zh-CN" sz="2400" b="1" dirty="0">
                <a:solidFill>
                  <a:srgbClr val="FF0000"/>
                </a:solidFill>
                <a:latin typeface="黑体" panose="02010609060101010101" charset="-122"/>
                <a:ea typeface="黑体" panose="02010609060101010101" charset="-122"/>
                <a:sym typeface="+mn-ea"/>
              </a:rPr>
              <a:t>-</a:t>
            </a:r>
            <a:r>
              <a:rPr lang="en-US" altLang="zh-CN" sz="2400" b="1" dirty="0">
                <a:solidFill>
                  <a:srgbClr val="FF0000"/>
                </a:solidFill>
                <a:ea typeface="黑体" panose="02010609060101010101" charset="-122"/>
                <a:cs typeface="Times New Roman" panose="02020603050405020304" pitchFamily="18" charset="0"/>
                <a:sym typeface="+mn-ea"/>
              </a:rPr>
              <a:t> </a:t>
            </a:r>
            <a:r>
              <a:rPr lang="en-US" altLang="zh-CN" sz="2400" b="1" dirty="0">
                <a:solidFill>
                  <a:srgbClr val="FF0000"/>
                </a:solidFill>
                <a:latin typeface="+mn-lt"/>
                <a:ea typeface="+mn-ea"/>
              </a:rPr>
              <a:t>180°·(</a:t>
            </a:r>
            <a:r>
              <a:rPr lang="en-US" altLang="zh-CN" sz="2400" b="1" i="1" dirty="0">
                <a:solidFill>
                  <a:srgbClr val="FF0000"/>
                </a:solidFill>
                <a:latin typeface="+mn-lt"/>
                <a:ea typeface="+mn-ea"/>
              </a:rPr>
              <a:t>n </a:t>
            </a:r>
            <a:r>
              <a:rPr lang="en-US" altLang="zh-CN" sz="2400" b="1" dirty="0">
                <a:solidFill>
                  <a:srgbClr val="FF0000"/>
                </a:solidFill>
                <a:latin typeface="黑体" panose="02010609060101010101" charset="-122"/>
                <a:ea typeface="黑体" panose="02010609060101010101" charset="-122"/>
                <a:sym typeface="+mn-ea"/>
              </a:rPr>
              <a:t>-</a:t>
            </a:r>
            <a:r>
              <a:rPr lang="en-US" altLang="zh-CN" sz="2400" b="1" dirty="0">
                <a:solidFill>
                  <a:srgbClr val="FF0000"/>
                </a:solidFill>
                <a:ea typeface="黑体" panose="02010609060101010101" charset="-122"/>
                <a:cs typeface="Times New Roman" panose="02020603050405020304" pitchFamily="18" charset="0"/>
                <a:sym typeface="+mn-ea"/>
              </a:rPr>
              <a:t> </a:t>
            </a:r>
            <a:r>
              <a:rPr lang="en-US" altLang="zh-CN" sz="2400" b="1" dirty="0">
                <a:solidFill>
                  <a:srgbClr val="FF0000"/>
                </a:solidFill>
                <a:latin typeface="+mn-lt"/>
                <a:ea typeface="+mn-ea"/>
              </a:rPr>
              <a:t>2)</a:t>
            </a:r>
            <a:r>
              <a:rPr lang="zh-CN" altLang="en-US" sz="2400" b="1" dirty="0">
                <a:solidFill>
                  <a:srgbClr val="FF0000"/>
                </a:solidFill>
                <a:latin typeface="+mn-lt"/>
                <a:ea typeface="+mn-ea"/>
              </a:rPr>
              <a:t>．   </a:t>
            </a:r>
            <a:endParaRPr lang="zh-CN" altLang="en-US" sz="2400" b="1" dirty="0">
              <a:solidFill>
                <a:srgbClr val="FF0000"/>
              </a:solidFill>
              <a:latin typeface="+mn-lt"/>
              <a:ea typeface="+mn-ea"/>
            </a:endParaRPr>
          </a:p>
          <a:p>
            <a:pPr>
              <a:lnSpc>
                <a:spcPct val="130000"/>
              </a:lnSpc>
            </a:pPr>
            <a:r>
              <a:rPr lang="en-US" altLang="zh-CN" sz="2400" b="1" dirty="0">
                <a:solidFill>
                  <a:srgbClr val="FF0000"/>
                </a:solidFill>
                <a:latin typeface="+mn-lt"/>
                <a:ea typeface="+mn-ea"/>
              </a:rPr>
              <a:t>∵ 0°&lt;</a:t>
            </a:r>
            <a:r>
              <a:rPr lang="zh-CN" altLang="en-US" sz="2400" b="1" dirty="0">
                <a:solidFill>
                  <a:srgbClr val="FF0000"/>
                </a:solidFill>
                <a:latin typeface="+mn-lt"/>
                <a:ea typeface="+mn-ea"/>
              </a:rPr>
              <a:t> </a:t>
            </a:r>
            <a:r>
              <a:rPr lang="en-US" altLang="zh-CN" sz="2400" b="1" i="1" dirty="0">
                <a:solidFill>
                  <a:srgbClr val="FF0000"/>
                </a:solidFill>
                <a:latin typeface="+mn-lt"/>
                <a:ea typeface="+mn-ea"/>
              </a:rPr>
              <a:t>x</a:t>
            </a:r>
            <a:r>
              <a:rPr lang="en-US" altLang="zh-CN" sz="2400" b="1" dirty="0">
                <a:solidFill>
                  <a:srgbClr val="FF0000"/>
                </a:solidFill>
                <a:latin typeface="+mn-lt"/>
                <a:ea typeface="+mn-ea"/>
              </a:rPr>
              <a:t>°&lt;180°</a:t>
            </a:r>
            <a:r>
              <a:rPr lang="zh-CN" altLang="en-US" sz="2400" b="1" dirty="0">
                <a:solidFill>
                  <a:srgbClr val="FF0000"/>
                </a:solidFill>
                <a:latin typeface="+mn-lt"/>
                <a:ea typeface="+mn-ea"/>
              </a:rPr>
              <a:t>，</a:t>
            </a:r>
            <a:endParaRPr lang="zh-CN" altLang="en-US" sz="2400" b="1" dirty="0">
              <a:solidFill>
                <a:srgbClr val="FF0000"/>
              </a:solidFill>
              <a:latin typeface="+mn-lt"/>
              <a:ea typeface="+mn-ea"/>
            </a:endParaRPr>
          </a:p>
          <a:p>
            <a:pPr>
              <a:lnSpc>
                <a:spcPct val="130000"/>
              </a:lnSpc>
            </a:pPr>
            <a:r>
              <a:rPr lang="en-US" altLang="zh-CN" sz="2400" b="1" dirty="0">
                <a:solidFill>
                  <a:srgbClr val="FF0000"/>
                </a:solidFill>
                <a:latin typeface="+mn-lt"/>
                <a:ea typeface="+mn-ea"/>
              </a:rPr>
              <a:t>∴ 0</a:t>
            </a:r>
            <a:r>
              <a:rPr lang="en-US" altLang="zh-CN" sz="2400" b="1" dirty="0">
                <a:solidFill>
                  <a:srgbClr val="FF0000"/>
                </a:solidFill>
                <a:latin typeface="+mn-lt"/>
                <a:ea typeface="+mn-ea"/>
                <a:sym typeface="+mn-ea"/>
              </a:rPr>
              <a:t>°</a:t>
            </a:r>
            <a:r>
              <a:rPr lang="en-US" altLang="zh-CN" sz="2400" b="1" dirty="0">
                <a:solidFill>
                  <a:srgbClr val="FF0000"/>
                </a:solidFill>
                <a:latin typeface="+mn-lt"/>
                <a:ea typeface="+mn-ea"/>
              </a:rPr>
              <a:t>&lt;1350°</a:t>
            </a:r>
            <a:r>
              <a:rPr lang="en-US" altLang="zh-CN" sz="2400" b="1" dirty="0">
                <a:solidFill>
                  <a:srgbClr val="FF0000"/>
                </a:solidFill>
                <a:latin typeface="黑体" panose="02010609060101010101" charset="-122"/>
                <a:ea typeface="黑体" panose="02010609060101010101" charset="-122"/>
                <a:sym typeface="+mn-ea"/>
              </a:rPr>
              <a:t>- </a:t>
            </a:r>
            <a:r>
              <a:rPr lang="en-US" altLang="zh-CN" sz="2400" b="1" dirty="0">
                <a:solidFill>
                  <a:srgbClr val="FF0000"/>
                </a:solidFill>
                <a:latin typeface="+mn-lt"/>
                <a:ea typeface="+mn-ea"/>
              </a:rPr>
              <a:t>(</a:t>
            </a:r>
            <a:r>
              <a:rPr lang="en-US" altLang="zh-CN" sz="2400" b="1" i="1" dirty="0">
                <a:solidFill>
                  <a:srgbClr val="FF0000"/>
                </a:solidFill>
                <a:latin typeface="+mn-lt"/>
                <a:ea typeface="+mn-ea"/>
              </a:rPr>
              <a:t>n</a:t>
            </a:r>
            <a:r>
              <a:rPr lang="zh-CN" altLang="en-US" sz="2400" b="1" dirty="0">
                <a:solidFill>
                  <a:srgbClr val="FF0000"/>
                </a:solidFill>
                <a:latin typeface="+mn-lt"/>
                <a:ea typeface="+mn-ea"/>
              </a:rPr>
              <a:t> </a:t>
            </a:r>
            <a:r>
              <a:rPr lang="en-US" altLang="zh-CN" sz="2400" b="1" dirty="0">
                <a:solidFill>
                  <a:srgbClr val="FF0000"/>
                </a:solidFill>
                <a:latin typeface="黑体" panose="02010609060101010101" charset="-122"/>
                <a:ea typeface="黑体" panose="02010609060101010101" charset="-122"/>
                <a:sym typeface="+mn-ea"/>
              </a:rPr>
              <a:t>-</a:t>
            </a:r>
            <a:r>
              <a:rPr lang="en-US" altLang="zh-CN" sz="2400" b="1" dirty="0">
                <a:solidFill>
                  <a:srgbClr val="FF0000"/>
                </a:solidFill>
                <a:ea typeface="黑体" panose="02010609060101010101" charset="-122"/>
                <a:cs typeface="Times New Roman" panose="02020603050405020304" pitchFamily="18" charset="0"/>
                <a:sym typeface="+mn-ea"/>
              </a:rPr>
              <a:t> </a:t>
            </a:r>
            <a:r>
              <a:rPr lang="en-US" altLang="zh-CN" sz="2400" b="1" dirty="0">
                <a:solidFill>
                  <a:srgbClr val="FF0000"/>
                </a:solidFill>
                <a:latin typeface="+mn-lt"/>
                <a:ea typeface="+mn-ea"/>
              </a:rPr>
              <a:t>2)·180°&lt;180°</a:t>
            </a:r>
            <a:endParaRPr lang="zh-CN" altLang="en-US" sz="2400" b="1" dirty="0">
              <a:solidFill>
                <a:srgbClr val="FF0000"/>
              </a:solidFill>
              <a:latin typeface="+mn-lt"/>
              <a:ea typeface="+mn-ea"/>
            </a:endParaRPr>
          </a:p>
        </p:txBody>
      </p:sp>
      <p:sp>
        <p:nvSpPr>
          <p:cNvPr id="10" name="文本框 9"/>
          <p:cNvSpPr txBox="1"/>
          <p:nvPr/>
        </p:nvSpPr>
        <p:spPr>
          <a:xfrm>
            <a:off x="1171575" y="3729880"/>
            <a:ext cx="7346950" cy="1050290"/>
          </a:xfrm>
          <a:prstGeom prst="rect">
            <a:avLst/>
          </a:prstGeom>
          <a:noFill/>
          <a:ln w="9525">
            <a:noFill/>
          </a:ln>
        </p:spPr>
        <p:txBody>
          <a:bodyPr>
            <a:spAutoFit/>
          </a:bodyPr>
          <a:lstStyle/>
          <a:p>
            <a:pPr>
              <a:lnSpc>
                <a:spcPct val="130000"/>
              </a:lnSpc>
            </a:pPr>
            <a:r>
              <a:rPr lang="zh-CN" altLang="en-US" sz="2400" b="1" dirty="0">
                <a:solidFill>
                  <a:srgbClr val="FF0000"/>
                </a:solidFill>
                <a:latin typeface="+mn-lt"/>
                <a:ea typeface="+mn-ea"/>
              </a:rPr>
              <a:t>解得</a:t>
            </a:r>
            <a:r>
              <a:rPr lang="en-US" altLang="zh-CN" sz="2400" b="1" dirty="0">
                <a:solidFill>
                  <a:srgbClr val="FF0000"/>
                </a:solidFill>
                <a:latin typeface="+mn-lt"/>
                <a:ea typeface="+mn-ea"/>
              </a:rPr>
              <a:t>8.5 &lt; </a:t>
            </a:r>
            <a:r>
              <a:rPr lang="en-US" altLang="zh-CN" sz="2400" b="1" i="1" dirty="0">
                <a:solidFill>
                  <a:srgbClr val="FF0000"/>
                </a:solidFill>
                <a:latin typeface="+mn-lt"/>
                <a:ea typeface="+mn-ea"/>
              </a:rPr>
              <a:t>n </a:t>
            </a:r>
            <a:r>
              <a:rPr lang="en-US" altLang="zh-CN" sz="2400" b="1" dirty="0">
                <a:solidFill>
                  <a:srgbClr val="FF0000"/>
                </a:solidFill>
                <a:latin typeface="+mn-lt"/>
                <a:ea typeface="+mn-ea"/>
              </a:rPr>
              <a:t>&lt; 9.5</a:t>
            </a:r>
            <a:r>
              <a:rPr lang="zh-CN" altLang="en-US" sz="2400" b="1" dirty="0">
                <a:solidFill>
                  <a:srgbClr val="FF0000"/>
                </a:solidFill>
                <a:latin typeface="+mn-lt"/>
                <a:ea typeface="+mn-ea"/>
              </a:rPr>
              <a:t>．</a:t>
            </a:r>
            <a:endParaRPr lang="en-US" altLang="zh-CN" sz="2400" b="1" dirty="0">
              <a:solidFill>
                <a:srgbClr val="FF0000"/>
              </a:solidFill>
              <a:latin typeface="+mn-lt"/>
              <a:ea typeface="+mn-ea"/>
            </a:endParaRPr>
          </a:p>
          <a:p>
            <a:pPr>
              <a:lnSpc>
                <a:spcPct val="130000"/>
              </a:lnSpc>
            </a:pPr>
            <a:r>
              <a:rPr lang="zh-CN" altLang="en-US" sz="2400" b="1" dirty="0">
                <a:solidFill>
                  <a:srgbClr val="FF0000"/>
                </a:solidFill>
                <a:latin typeface="+mn-lt"/>
                <a:ea typeface="+mn-ea"/>
              </a:rPr>
              <a:t>∵ </a:t>
            </a:r>
            <a:r>
              <a:rPr lang="en-US" altLang="zh-CN" sz="2400" b="1" i="1" dirty="0">
                <a:solidFill>
                  <a:srgbClr val="FF0000"/>
                </a:solidFill>
                <a:latin typeface="+mn-lt"/>
                <a:ea typeface="+mn-ea"/>
              </a:rPr>
              <a:t>n</a:t>
            </a:r>
            <a:r>
              <a:rPr lang="en-US" altLang="zh-CN" sz="2400" b="1" dirty="0">
                <a:solidFill>
                  <a:srgbClr val="FF0000"/>
                </a:solidFill>
                <a:latin typeface="+mn-lt"/>
                <a:ea typeface="+mn-ea"/>
              </a:rPr>
              <a:t> </a:t>
            </a:r>
            <a:r>
              <a:rPr lang="zh-CN" altLang="en-US" sz="2400" b="1" dirty="0">
                <a:solidFill>
                  <a:srgbClr val="FF0000"/>
                </a:solidFill>
                <a:latin typeface="+mn-lt"/>
                <a:ea typeface="+mn-ea"/>
              </a:rPr>
              <a:t>为正</a:t>
            </a:r>
            <a:r>
              <a:rPr lang="zh-CN" altLang="en-US" sz="2400" b="1" dirty="0">
                <a:solidFill>
                  <a:srgbClr val="FF0000"/>
                </a:solidFill>
                <a:latin typeface="+mn-lt"/>
                <a:ea typeface="+mn-ea"/>
              </a:rPr>
              <a:t>整数，</a:t>
            </a:r>
            <a:r>
              <a:rPr lang="en-US" altLang="zh-CN" sz="2400" b="1" dirty="0">
                <a:solidFill>
                  <a:srgbClr val="FF0000"/>
                </a:solidFill>
                <a:latin typeface="+mn-lt"/>
                <a:ea typeface="+mn-ea"/>
              </a:rPr>
              <a:t>∴</a:t>
            </a:r>
            <a:r>
              <a:rPr lang="en-US" altLang="zh-CN" sz="2400" b="1" i="1" dirty="0">
                <a:solidFill>
                  <a:srgbClr val="FF0000"/>
                </a:solidFill>
                <a:latin typeface="+mn-lt"/>
                <a:ea typeface="+mn-ea"/>
              </a:rPr>
              <a:t>n </a:t>
            </a:r>
            <a:r>
              <a:rPr lang="en-US" altLang="zh-CN" sz="2400" b="1" dirty="0">
                <a:solidFill>
                  <a:srgbClr val="FF0000"/>
                </a:solidFill>
                <a:latin typeface="+mn-lt"/>
                <a:ea typeface="+mn-ea"/>
              </a:rPr>
              <a:t>=</a:t>
            </a:r>
            <a:r>
              <a:rPr lang="zh-CN" altLang="en-US" sz="2400" b="1" dirty="0">
                <a:solidFill>
                  <a:srgbClr val="FF0000"/>
                </a:solidFill>
                <a:latin typeface="+mn-lt"/>
                <a:ea typeface="+mn-ea"/>
              </a:rPr>
              <a:t> </a:t>
            </a:r>
            <a:r>
              <a:rPr lang="en-US" altLang="zh-CN" sz="2400" b="1" dirty="0">
                <a:solidFill>
                  <a:srgbClr val="FF0000"/>
                </a:solidFill>
                <a:latin typeface="+mn-lt"/>
                <a:ea typeface="+mn-ea"/>
              </a:rPr>
              <a:t>9</a:t>
            </a:r>
            <a:r>
              <a:rPr lang="zh-CN" altLang="en-US" sz="2400" b="1" dirty="0">
                <a:solidFill>
                  <a:srgbClr val="FF0000"/>
                </a:solidFill>
                <a:latin typeface="+mn-lt"/>
                <a:ea typeface="+mn-ea"/>
              </a:rPr>
              <a:t>． ∴ 这个多边形的边数是 </a:t>
            </a:r>
            <a:r>
              <a:rPr lang="en-US" altLang="zh-CN" sz="2400" b="1" dirty="0">
                <a:solidFill>
                  <a:srgbClr val="FF0000"/>
                </a:solidFill>
                <a:latin typeface="+mn-lt"/>
                <a:ea typeface="+mn-ea"/>
              </a:rPr>
              <a:t>9</a:t>
            </a:r>
            <a:r>
              <a:rPr lang="zh-CN" altLang="en-US" sz="2400" b="1" dirty="0">
                <a:solidFill>
                  <a:srgbClr val="FF0000"/>
                </a:solidFill>
                <a:latin typeface="+mn-lt"/>
                <a:ea typeface="+mn-ea"/>
              </a:rPr>
              <a:t>．</a:t>
            </a:r>
            <a:endParaRPr lang="zh-CN" altLang="en-US" sz="2400" b="1" dirty="0">
              <a:solidFill>
                <a:srgbClr val="FF0000"/>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randombar(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wipe(left)">
                                      <p:cBhvr>
                                        <p:cTn id="3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p:cNvPicPr>
            <a:picLocks noChangeAspect="1"/>
          </p:cNvPicPr>
          <p:nvPr/>
        </p:nvPicPr>
        <p:blipFill>
          <a:blip r:embed="rId1"/>
          <a:srcRect t="29288" b="37379"/>
          <a:stretch>
            <a:fillRect/>
          </a:stretch>
        </p:blipFill>
        <p:spPr>
          <a:xfrm>
            <a:off x="-334962" y="-187325"/>
            <a:ext cx="3505200" cy="1168400"/>
          </a:xfrm>
          <a:prstGeom prst="rect">
            <a:avLst/>
          </a:prstGeom>
          <a:noFill/>
          <a:ln w="9525">
            <a:noFill/>
          </a:ln>
        </p:spPr>
      </p:pic>
      <p:sp>
        <p:nvSpPr>
          <p:cNvPr id="3" name="文本框 2"/>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课堂小结</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endParaRPr>
          </a:p>
        </p:txBody>
      </p:sp>
      <p:grpSp>
        <p:nvGrpSpPr>
          <p:cNvPr id="5" name="组合 4"/>
          <p:cNvGrpSpPr/>
          <p:nvPr/>
        </p:nvGrpSpPr>
        <p:grpSpPr>
          <a:xfrm>
            <a:off x="2195736" y="3939902"/>
            <a:ext cx="5367020" cy="665262"/>
            <a:chOff x="467544" y="2673104"/>
            <a:chExt cx="5367020" cy="665262"/>
          </a:xfrm>
        </p:grpSpPr>
        <p:sp>
          <p:nvSpPr>
            <p:cNvPr id="9" name="矩形: 圆角 8"/>
            <p:cNvSpPr/>
            <p:nvPr/>
          </p:nvSpPr>
          <p:spPr>
            <a:xfrm>
              <a:off x="467544" y="2673104"/>
              <a:ext cx="5184576" cy="665262"/>
            </a:xfrm>
            <a:prstGeom prst="roundRect">
              <a:avLst>
                <a:gd name="adj" fmla="val 31026"/>
              </a:avLst>
            </a:prstGeom>
            <a:solidFill>
              <a:schemeClr val="accent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3"/>
            <p:cNvSpPr txBox="1">
              <a:spLocks noChangeArrowheads="1"/>
            </p:cNvSpPr>
            <p:nvPr/>
          </p:nvSpPr>
          <p:spPr bwMode="auto">
            <a:xfrm>
              <a:off x="497389" y="2673104"/>
              <a:ext cx="5337175" cy="650875"/>
            </a:xfrm>
            <a:prstGeom prst="rect">
              <a:avLst/>
            </a:prstGeom>
            <a:noFill/>
            <a:ln>
              <a:noFill/>
            </a:ln>
          </p:spPr>
          <p:txBody>
            <a:bodyPr wrap="square">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u="none" strike="noStrike" kern="1200" cap="none" spc="0" normalizeH="0" baseline="0" noProof="0" dirty="0">
                  <a:ln>
                    <a:noFill/>
                  </a:ln>
                  <a:solidFill>
                    <a:srgbClr val="0000FF"/>
                  </a:solidFill>
                  <a:effectLst/>
                  <a:uLnTx/>
                  <a:uFillTx/>
                  <a:latin typeface="+mn-lt"/>
                  <a:ea typeface="+mn-ea"/>
                </a:rPr>
                <a:t>任意多边形的外角和</a:t>
              </a:r>
              <a:r>
                <a:rPr lang="zh-CN" altLang="en-US" sz="2800" dirty="0">
                  <a:solidFill>
                    <a:srgbClr val="0000FF"/>
                  </a:solidFill>
                  <a:latin typeface="+mn-lt"/>
                  <a:ea typeface="+mn-ea"/>
                </a:rPr>
                <a:t>等于</a:t>
              </a:r>
              <a:r>
                <a:rPr lang="en-US" altLang="zh-CN" sz="2800" dirty="0">
                  <a:solidFill>
                    <a:srgbClr val="0000FF"/>
                  </a:solidFill>
                  <a:latin typeface="+mn-lt"/>
                  <a:ea typeface="+mn-ea"/>
                </a:rPr>
                <a:t>360°.</a:t>
              </a:r>
              <a:endParaRPr kumimoji="0" lang="en-US" altLang="zh-CN" sz="2800" b="1" u="none" strike="noStrike" kern="1200" cap="none" spc="0" normalizeH="0" baseline="0" noProof="0" dirty="0">
                <a:ln>
                  <a:noFill/>
                </a:ln>
                <a:solidFill>
                  <a:srgbClr val="0000FF"/>
                </a:solidFill>
                <a:effectLst/>
                <a:uLnTx/>
                <a:uFillTx/>
                <a:latin typeface="+mn-lt"/>
                <a:ea typeface="+mn-ea"/>
              </a:endParaRPr>
            </a:p>
          </p:txBody>
        </p:sp>
      </p:grpSp>
      <p:grpSp>
        <p:nvGrpSpPr>
          <p:cNvPr id="19" name="组合 18"/>
          <p:cNvGrpSpPr/>
          <p:nvPr/>
        </p:nvGrpSpPr>
        <p:grpSpPr>
          <a:xfrm>
            <a:off x="3141386" y="396875"/>
            <a:ext cx="3149259" cy="3478354"/>
            <a:chOff x="334535" y="956887"/>
            <a:chExt cx="3184525" cy="3821217"/>
          </a:xfrm>
        </p:grpSpPr>
        <p:pic>
          <p:nvPicPr>
            <p:cNvPr id="11" name="图片 1"/>
            <p:cNvPicPr>
              <a:picLocks noChangeAspect="1"/>
            </p:cNvPicPr>
            <p:nvPr/>
          </p:nvPicPr>
          <p:blipFill>
            <a:blip r:embed="rId2"/>
            <a:stretch>
              <a:fillRect/>
            </a:stretch>
          </p:blipFill>
          <p:spPr>
            <a:xfrm>
              <a:off x="334535" y="956887"/>
              <a:ext cx="3184525" cy="3373438"/>
            </a:xfrm>
            <a:prstGeom prst="rect">
              <a:avLst/>
            </a:prstGeom>
            <a:noFill/>
            <a:ln w="9525">
              <a:noFill/>
            </a:ln>
          </p:spPr>
        </p:pic>
        <p:sp>
          <p:nvSpPr>
            <p:cNvPr id="12" name="文本框 11"/>
            <p:cNvSpPr txBox="1">
              <a:spLocks noChangeArrowheads="1"/>
            </p:cNvSpPr>
            <p:nvPr/>
          </p:nvSpPr>
          <p:spPr bwMode="auto">
            <a:xfrm>
              <a:off x="1370378" y="4198460"/>
              <a:ext cx="1627188" cy="579644"/>
            </a:xfrm>
            <a:prstGeom prst="rect">
              <a:avLst/>
            </a:prstGeom>
            <a:noFill/>
            <a:ln>
              <a:noFill/>
            </a:ln>
          </p:spPr>
          <p:txBody>
            <a:bodyPr wrap="square">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1" u="none" strike="noStrike" kern="1200" cap="none" spc="0" normalizeH="0" baseline="0" noProof="0" dirty="0">
                  <a:ln>
                    <a:noFill/>
                  </a:ln>
                  <a:solidFill>
                    <a:srgbClr val="FF0000"/>
                  </a:solidFill>
                  <a:effectLst/>
                  <a:uLnTx/>
                  <a:uFillTx/>
                  <a:latin typeface="+mn-lt"/>
                  <a:ea typeface="黑体" panose="02010609060101010101" charset="-122"/>
                  <a:cs typeface="+mn-cs"/>
                </a:rPr>
                <a:t>n</a:t>
              </a:r>
              <a:r>
                <a:rPr kumimoji="0" lang="en-US" altLang="zh-CN"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 </a:t>
              </a:r>
              <a:r>
                <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边形</a:t>
              </a:r>
              <a:endPar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
          <p:nvSpPr>
            <p:cNvPr id="13" name="文本框 3"/>
            <p:cNvSpPr txBox="1"/>
            <p:nvPr/>
          </p:nvSpPr>
          <p:spPr>
            <a:xfrm>
              <a:off x="2664985" y="3220662"/>
              <a:ext cx="388938"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1</a:t>
              </a:r>
              <a:endParaRPr lang="zh-CN" altLang="en-US" sz="2000" b="1" dirty="0">
                <a:solidFill>
                  <a:srgbClr val="0000FF"/>
                </a:solidFill>
                <a:latin typeface="Times New Roman" panose="02020603050405020304" pitchFamily="18" charset="0"/>
              </a:endParaRPr>
            </a:p>
          </p:txBody>
        </p:sp>
        <p:sp>
          <p:nvSpPr>
            <p:cNvPr id="14" name="文本框 4"/>
            <p:cNvSpPr txBox="1"/>
            <p:nvPr/>
          </p:nvSpPr>
          <p:spPr>
            <a:xfrm>
              <a:off x="2898348" y="2001462"/>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2</a:t>
              </a:r>
              <a:endParaRPr lang="zh-CN" altLang="en-US" sz="2000" b="1" dirty="0">
                <a:solidFill>
                  <a:srgbClr val="0000FF"/>
                </a:solidFill>
                <a:latin typeface="Times New Roman" panose="02020603050405020304" pitchFamily="18" charset="0"/>
              </a:endParaRPr>
            </a:p>
          </p:txBody>
        </p:sp>
        <p:sp>
          <p:nvSpPr>
            <p:cNvPr id="15" name="文本框 5"/>
            <p:cNvSpPr txBox="1"/>
            <p:nvPr/>
          </p:nvSpPr>
          <p:spPr>
            <a:xfrm>
              <a:off x="1990298" y="1228350"/>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3</a:t>
              </a:r>
              <a:endParaRPr lang="zh-CN" altLang="en-US" sz="2000" b="1" dirty="0">
                <a:solidFill>
                  <a:srgbClr val="0000FF"/>
                </a:solidFill>
                <a:latin typeface="Times New Roman" panose="02020603050405020304" pitchFamily="18" charset="0"/>
              </a:endParaRPr>
            </a:p>
          </p:txBody>
        </p:sp>
        <p:sp>
          <p:nvSpPr>
            <p:cNvPr id="16" name="文本框 6"/>
            <p:cNvSpPr txBox="1"/>
            <p:nvPr/>
          </p:nvSpPr>
          <p:spPr>
            <a:xfrm>
              <a:off x="882223" y="1604587"/>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4</a:t>
              </a:r>
              <a:endParaRPr lang="zh-CN" altLang="en-US" sz="2000" b="1" dirty="0">
                <a:solidFill>
                  <a:srgbClr val="0000FF"/>
                </a:solidFill>
                <a:latin typeface="Times New Roman" panose="02020603050405020304" pitchFamily="18" charset="0"/>
              </a:endParaRPr>
            </a:p>
          </p:txBody>
        </p:sp>
        <p:sp>
          <p:nvSpPr>
            <p:cNvPr id="17" name="文本框 7"/>
            <p:cNvSpPr txBox="1"/>
            <p:nvPr/>
          </p:nvSpPr>
          <p:spPr>
            <a:xfrm>
              <a:off x="621873" y="2820612"/>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5</a:t>
              </a:r>
              <a:endParaRPr lang="zh-CN" altLang="en-US" sz="2000" b="1" dirty="0">
                <a:solidFill>
                  <a:srgbClr val="0000FF"/>
                </a:solidFill>
                <a:latin typeface="Times New Roman" panose="02020603050405020304" pitchFamily="18" charset="0"/>
              </a:endParaRPr>
            </a:p>
          </p:txBody>
        </p:sp>
        <p:sp>
          <p:nvSpPr>
            <p:cNvPr id="18" name="文本框 8"/>
            <p:cNvSpPr txBox="1"/>
            <p:nvPr/>
          </p:nvSpPr>
          <p:spPr>
            <a:xfrm>
              <a:off x="1525160" y="3614362"/>
              <a:ext cx="388938" cy="400050"/>
            </a:xfrm>
            <a:prstGeom prst="rect">
              <a:avLst/>
            </a:prstGeom>
            <a:noFill/>
            <a:ln w="9525">
              <a:noFill/>
            </a:ln>
          </p:spPr>
          <p:txBody>
            <a:bodyPr>
              <a:spAutoFit/>
            </a:bodyPr>
            <a:lstStyle/>
            <a:p>
              <a:r>
                <a:rPr lang="en-US" altLang="zh-CN" sz="2000" b="1" i="1" dirty="0">
                  <a:solidFill>
                    <a:srgbClr val="0000FF"/>
                  </a:solidFill>
                  <a:latin typeface="Times New Roman" panose="02020603050405020304" pitchFamily="18" charset="0"/>
                </a:rPr>
                <a:t>n</a:t>
              </a:r>
              <a:endParaRPr lang="zh-CN" altLang="en-US" sz="2000" b="1" i="1" dirty="0">
                <a:solidFill>
                  <a:srgbClr val="0000FF"/>
                </a:solidFill>
                <a:latin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1"/>
          <a:stretch>
            <a:fillRect/>
          </a:stretch>
        </p:blipFill>
        <p:spPr>
          <a:xfrm>
            <a:off x="5807075" y="744538"/>
            <a:ext cx="2879725" cy="2906712"/>
          </a:xfrm>
          <a:prstGeom prst="rect">
            <a:avLst/>
          </a:prstGeom>
          <a:noFill/>
          <a:ln w="9525">
            <a:noFill/>
          </a:ln>
        </p:spPr>
      </p:pic>
      <p:pic>
        <p:nvPicPr>
          <p:cNvPr id="8" name="图片 7"/>
          <p:cNvPicPr>
            <a:picLocks noChangeAspect="1"/>
          </p:cNvPicPr>
          <p:nvPr/>
        </p:nvPicPr>
        <p:blipFill>
          <a:blip r:embed="rId2"/>
          <a:stretch>
            <a:fillRect/>
          </a:stretch>
        </p:blipFill>
        <p:spPr>
          <a:xfrm>
            <a:off x="7835900" y="2949575"/>
            <a:ext cx="984250" cy="696913"/>
          </a:xfrm>
          <a:prstGeom prst="rect">
            <a:avLst/>
          </a:prstGeom>
          <a:noFill/>
          <a:ln w="9525">
            <a:noFill/>
          </a:ln>
        </p:spPr>
      </p:pic>
      <p:sp>
        <p:nvSpPr>
          <p:cNvPr id="18436" name="文本框 3"/>
          <p:cNvSpPr txBox="1"/>
          <p:nvPr/>
        </p:nvSpPr>
        <p:spPr>
          <a:xfrm>
            <a:off x="7235825" y="2643188"/>
            <a:ext cx="936625" cy="449262"/>
          </a:xfrm>
          <a:prstGeom prst="rect">
            <a:avLst/>
          </a:prstGeom>
          <a:noFill/>
          <a:ln w="9525">
            <a:noFill/>
          </a:ln>
        </p:spPr>
        <p:txBody>
          <a:bodyPr anchor="ctr" anchorCtr="0">
            <a:spAutoFit/>
          </a:bodyPr>
          <a:lstStyle/>
          <a:p>
            <a:pPr eaLnBrk="1" hangingPunct="1">
              <a:lnSpc>
                <a:spcPct val="130000"/>
              </a:lnSpc>
            </a:pPr>
            <a:r>
              <a:rPr lang="zh-CN" altLang="en-US" sz="2000" b="1" dirty="0">
                <a:solidFill>
                  <a:srgbClr val="0000FF"/>
                </a:solidFill>
                <a:latin typeface="Times New Roman" panose="02020603050405020304" pitchFamily="18" charset="0"/>
              </a:rPr>
              <a:t>内角</a:t>
            </a:r>
            <a:endParaRPr lang="zh-CN" altLang="en-US" sz="2000" b="1" dirty="0">
              <a:solidFill>
                <a:srgbClr val="0000FF"/>
              </a:solidFill>
              <a:latin typeface="Times New Roman" panose="02020603050405020304" pitchFamily="18" charset="0"/>
            </a:endParaRPr>
          </a:p>
        </p:txBody>
      </p:sp>
      <p:sp>
        <p:nvSpPr>
          <p:cNvPr id="13" name="文本框 3"/>
          <p:cNvSpPr txBox="1"/>
          <p:nvPr/>
        </p:nvSpPr>
        <p:spPr>
          <a:xfrm>
            <a:off x="8089900" y="2787650"/>
            <a:ext cx="442913" cy="449263"/>
          </a:xfrm>
          <a:prstGeom prst="rect">
            <a:avLst/>
          </a:prstGeom>
          <a:noFill/>
          <a:ln w="9525">
            <a:noFill/>
          </a:ln>
        </p:spPr>
        <p:txBody>
          <a:bodyPr anchor="ctr" anchorCtr="0">
            <a:spAutoFit/>
          </a:bodyPr>
          <a:lstStyle/>
          <a:p>
            <a:pPr eaLnBrk="1" hangingPunct="1">
              <a:lnSpc>
                <a:spcPct val="130000"/>
              </a:lnSpc>
            </a:pPr>
            <a:r>
              <a:rPr lang="zh-CN" altLang="en-US" sz="2000" b="1" dirty="0">
                <a:solidFill>
                  <a:srgbClr val="0000FF"/>
                </a:solidFill>
                <a:latin typeface="Times New Roman" panose="02020603050405020304" pitchFamily="18" charset="0"/>
              </a:rPr>
              <a:t>？</a:t>
            </a:r>
            <a:endParaRPr lang="zh-CN" altLang="en-US" sz="2000" b="1" dirty="0">
              <a:solidFill>
                <a:srgbClr val="0000FF"/>
              </a:solidFill>
              <a:latin typeface="Times New Roman" panose="02020603050405020304" pitchFamily="18" charset="0"/>
            </a:endParaRPr>
          </a:p>
        </p:txBody>
      </p:sp>
      <p:sp>
        <p:nvSpPr>
          <p:cNvPr id="15" name="文本框 14"/>
          <p:cNvSpPr txBox="1"/>
          <p:nvPr/>
        </p:nvSpPr>
        <p:spPr>
          <a:xfrm>
            <a:off x="539750" y="1131888"/>
            <a:ext cx="5348288" cy="1485900"/>
          </a:xfrm>
          <a:prstGeom prst="rect">
            <a:avLst/>
          </a:prstGeom>
          <a:noFill/>
          <a:ln w="9525">
            <a:noFill/>
          </a:ln>
        </p:spPr>
        <p:txBody>
          <a:bodyPr anchor="ctr" anchorCtr="0">
            <a:spAutoFit/>
          </a:bodyPr>
          <a:lstStyle/>
          <a:p>
            <a:pPr eaLnBrk="1" hangingPunct="1">
              <a:lnSpc>
                <a:spcPct val="130000"/>
              </a:lnSpc>
            </a:pPr>
            <a:r>
              <a:rPr lang="zh-CN" altLang="en-US" sz="2400" b="1" dirty="0">
                <a:latin typeface="+mn-lt"/>
                <a:ea typeface="黑体" panose="02010609060101010101" charset="-122"/>
              </a:rPr>
              <a:t>        多边形的内角的一边与另一边的反向延长线所组成的角叫作这个多边形的一个</a:t>
            </a:r>
            <a:r>
              <a:rPr lang="en-US" altLang="zh-CN" sz="2400" b="1" dirty="0">
                <a:latin typeface="+mn-lt"/>
                <a:ea typeface="黑体" panose="02010609060101010101" charset="-122"/>
              </a:rPr>
              <a:t>_____.</a:t>
            </a:r>
            <a:endParaRPr lang="zh-CN" altLang="en-US" sz="2400" b="1" dirty="0">
              <a:latin typeface="+mn-lt"/>
              <a:ea typeface="黑体" panose="02010609060101010101" charset="-122"/>
            </a:endParaRPr>
          </a:p>
        </p:txBody>
      </p:sp>
      <p:sp>
        <p:nvSpPr>
          <p:cNvPr id="17" name="文本框 16"/>
          <p:cNvSpPr txBox="1"/>
          <p:nvPr/>
        </p:nvSpPr>
        <p:spPr>
          <a:xfrm>
            <a:off x="1835150" y="2100263"/>
            <a:ext cx="863600" cy="461962"/>
          </a:xfrm>
          <a:prstGeom prst="rect">
            <a:avLst/>
          </a:prstGeom>
          <a:noFill/>
          <a:ln w="9525">
            <a:noFill/>
          </a:ln>
        </p:spPr>
        <p:txBody>
          <a:bodyPr>
            <a:spAutoFit/>
          </a:bodyPr>
          <a:lstStyle/>
          <a:p>
            <a:r>
              <a:rPr lang="zh-CN" altLang="en-US" sz="2400" b="1" dirty="0">
                <a:solidFill>
                  <a:srgbClr val="FF0000"/>
                </a:solidFill>
                <a:latin typeface="+mn-ea"/>
                <a:ea typeface="+mn-ea"/>
              </a:rPr>
              <a:t>外角</a:t>
            </a:r>
            <a:endParaRPr lang="zh-CN" altLang="en-US" sz="2400" b="1" dirty="0">
              <a:solidFill>
                <a:srgbClr val="FF0000"/>
              </a:solidFill>
              <a:latin typeface="+mn-ea"/>
              <a:ea typeface="+mn-ea"/>
            </a:endParaRPr>
          </a:p>
        </p:txBody>
      </p:sp>
      <p:sp>
        <p:nvSpPr>
          <p:cNvPr id="19" name="文本框 18"/>
          <p:cNvSpPr txBox="1"/>
          <p:nvPr/>
        </p:nvSpPr>
        <p:spPr>
          <a:xfrm>
            <a:off x="508000" y="2700338"/>
            <a:ext cx="5503863" cy="520700"/>
          </a:xfrm>
          <a:prstGeom prst="rect">
            <a:avLst/>
          </a:prstGeom>
          <a:noFill/>
          <a:ln w="9525">
            <a:noFill/>
          </a:ln>
        </p:spPr>
        <p:txBody>
          <a:bodyPr anchor="ctr" anchorCtr="0">
            <a:spAutoFit/>
          </a:bodyPr>
          <a:lstStyle/>
          <a:p>
            <a:pPr eaLnBrk="1" hangingPunct="1">
              <a:lnSpc>
                <a:spcPct val="130000"/>
              </a:lnSpc>
            </a:pPr>
            <a:r>
              <a:rPr lang="zh-CN" altLang="en-US" sz="2400" b="1" dirty="0">
                <a:latin typeface="+mn-lt"/>
                <a:ea typeface="黑体" panose="02010609060101010101" charset="-122"/>
              </a:rPr>
              <a:t>∠</a:t>
            </a:r>
            <a:r>
              <a:rPr lang="en-US" altLang="zh-CN" sz="2400" b="1" i="1" dirty="0">
                <a:latin typeface="+mn-lt"/>
                <a:ea typeface="黑体" panose="02010609060101010101" charset="-122"/>
              </a:rPr>
              <a:t>EDF</a:t>
            </a:r>
            <a:r>
              <a:rPr lang="zh-CN" altLang="en-US" sz="2400" b="1" dirty="0">
                <a:latin typeface="+mn-lt"/>
                <a:ea typeface="黑体" panose="02010609060101010101" charset="-122"/>
              </a:rPr>
              <a:t>是五边形 </a:t>
            </a:r>
            <a:r>
              <a:rPr lang="en-US" altLang="zh-CN" sz="2400" b="1" i="1" dirty="0">
                <a:latin typeface="+mn-lt"/>
                <a:ea typeface="黑体" panose="02010609060101010101" charset="-122"/>
              </a:rPr>
              <a:t>ABCDE </a:t>
            </a:r>
            <a:r>
              <a:rPr lang="zh-CN" altLang="en-US" sz="2400" b="1" dirty="0">
                <a:latin typeface="+mn-lt"/>
                <a:ea typeface="黑体" panose="02010609060101010101" charset="-122"/>
              </a:rPr>
              <a:t>的一个外角</a:t>
            </a:r>
            <a:r>
              <a:rPr lang="en-US" altLang="zh-CN" sz="2400" b="1" dirty="0">
                <a:latin typeface="+mn-lt"/>
                <a:ea typeface="黑体" panose="02010609060101010101" charset="-122"/>
              </a:rPr>
              <a:t>.</a:t>
            </a:r>
            <a:endParaRPr lang="en-US" altLang="zh-CN" sz="2400" b="1" dirty="0">
              <a:latin typeface="+mn-lt"/>
              <a:ea typeface="黑体" panose="02010609060101010101" charset="-122"/>
            </a:endParaRPr>
          </a:p>
        </p:txBody>
      </p:sp>
      <p:sp>
        <p:nvSpPr>
          <p:cNvPr id="21" name="文本框 20"/>
          <p:cNvSpPr txBox="1"/>
          <p:nvPr/>
        </p:nvSpPr>
        <p:spPr>
          <a:xfrm>
            <a:off x="554038" y="3367454"/>
            <a:ext cx="5457825" cy="1000980"/>
          </a:xfrm>
          <a:prstGeom prst="rect">
            <a:avLst/>
          </a:prstGeom>
          <a:noFill/>
          <a:ln w="9525">
            <a:noFill/>
          </a:ln>
        </p:spPr>
        <p:txBody>
          <a:bodyPr anchor="ctr" anchorCtr="0">
            <a:spAutoFit/>
          </a:bodyPr>
          <a:lstStyle/>
          <a:p>
            <a:pPr eaLnBrk="1" hangingPunct="1">
              <a:lnSpc>
                <a:spcPct val="130000"/>
              </a:lnSpc>
            </a:pPr>
            <a:r>
              <a:rPr lang="zh-CN" altLang="en-US" sz="2400" b="1" dirty="0">
                <a:latin typeface="+mn-lt"/>
                <a:ea typeface="黑体" panose="02010609060101010101" charset="-122"/>
              </a:rPr>
              <a:t>        在多边形的每个顶点处取一个外角，它们的和叫作这个多边形的</a:t>
            </a:r>
            <a:r>
              <a:rPr lang="en-US" altLang="zh-CN" sz="2400" b="1" dirty="0">
                <a:latin typeface="+mn-lt"/>
                <a:ea typeface="黑体" panose="02010609060101010101" charset="-122"/>
              </a:rPr>
              <a:t>_______.</a:t>
            </a:r>
            <a:endParaRPr lang="en-US" altLang="zh-CN" sz="2400" b="1" dirty="0">
              <a:latin typeface="+mn-lt"/>
              <a:ea typeface="黑体" panose="02010609060101010101" charset="-122"/>
            </a:endParaRPr>
          </a:p>
        </p:txBody>
      </p:sp>
      <p:pic>
        <p:nvPicPr>
          <p:cNvPr id="18" name="图片 17"/>
          <p:cNvPicPr>
            <a:picLocks noChangeAspect="1"/>
          </p:cNvPicPr>
          <p:nvPr/>
        </p:nvPicPr>
        <p:blipFill>
          <a:blip r:embed="rId3"/>
          <a:stretch>
            <a:fillRect/>
          </a:stretch>
        </p:blipFill>
        <p:spPr>
          <a:xfrm>
            <a:off x="5489575" y="641350"/>
            <a:ext cx="3163888" cy="3346450"/>
          </a:xfrm>
          <a:prstGeom prst="rect">
            <a:avLst/>
          </a:prstGeom>
          <a:noFill/>
          <a:ln w="9525">
            <a:noFill/>
          </a:ln>
        </p:spPr>
      </p:pic>
      <p:sp>
        <p:nvSpPr>
          <p:cNvPr id="24" name="文本框 23"/>
          <p:cNvSpPr txBox="1"/>
          <p:nvPr/>
        </p:nvSpPr>
        <p:spPr>
          <a:xfrm>
            <a:off x="4291013" y="3852863"/>
            <a:ext cx="1289050" cy="461962"/>
          </a:xfrm>
          <a:prstGeom prst="rect">
            <a:avLst/>
          </a:prstGeom>
          <a:noFill/>
          <a:ln w="9525">
            <a:noFill/>
          </a:ln>
        </p:spPr>
        <p:txBody>
          <a:bodyPr>
            <a:spAutoFit/>
          </a:bodyPr>
          <a:lstStyle/>
          <a:p>
            <a:r>
              <a:rPr lang="zh-CN" altLang="en-US" sz="2400" b="1" dirty="0">
                <a:solidFill>
                  <a:srgbClr val="FF0000"/>
                </a:solidFill>
                <a:latin typeface="+mn-ea"/>
                <a:ea typeface="+mn-ea"/>
              </a:rPr>
              <a:t>外角和</a:t>
            </a:r>
            <a:endParaRPr lang="zh-CN" altLang="en-US" sz="2400" b="1" dirty="0">
              <a:solidFill>
                <a:srgbClr val="FF0000"/>
              </a:solidFill>
              <a:latin typeface="+mn-ea"/>
              <a:ea typeface="+mn-ea"/>
            </a:endParaRPr>
          </a:p>
        </p:txBody>
      </p:sp>
      <p:pic>
        <p:nvPicPr>
          <p:cNvPr id="18444" name="图片 1"/>
          <p:cNvPicPr>
            <a:picLocks noChangeAspect="1"/>
          </p:cNvPicPr>
          <p:nvPr/>
        </p:nvPicPr>
        <p:blipFill>
          <a:blip r:embed="rId4"/>
          <a:srcRect l="15620" t="31876" r="14226" b="30597"/>
          <a:stretch>
            <a:fillRect/>
          </a:stretch>
        </p:blipFill>
        <p:spPr>
          <a:xfrm>
            <a:off x="-252412" y="-231775"/>
            <a:ext cx="2682875" cy="1435100"/>
          </a:xfrm>
          <a:prstGeom prst="rect">
            <a:avLst/>
          </a:prstGeom>
          <a:noFill/>
          <a:ln w="9525">
            <a:noFill/>
          </a:ln>
        </p:spPr>
      </p:pic>
      <p:sp>
        <p:nvSpPr>
          <p:cNvPr id="14" name="文本框 13"/>
          <p:cNvSpPr txBox="1"/>
          <p:nvPr/>
        </p:nvSpPr>
        <p:spPr>
          <a:xfrm>
            <a:off x="77333" y="193629"/>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rPr>
              <a:t>探索新知</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62000"/>
                  </a:srgbClr>
                </a:outerShdw>
              </a:effectLst>
              <a:uLnTx/>
              <a:uFillTx/>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style.rotation</p:attrName>
                                        </p:attrNameLst>
                                      </p:cBhvr>
                                      <p:tavLst>
                                        <p:tav tm="0">
                                          <p:val>
                                            <p:fltVal val="90"/>
                                          </p:val>
                                        </p:tav>
                                        <p:tav tm="100000">
                                          <p:val>
                                            <p:fltVal val="0"/>
                                          </p:val>
                                        </p:tav>
                                      </p:tavLst>
                                    </p:anim>
                                    <p:animEffect transition="in" filter="fade">
                                      <p:cBhvr>
                                        <p:cTn id="36" dur="10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395537" y="269837"/>
            <a:ext cx="1944216" cy="542539"/>
          </a:xfrm>
          <a:prstGeom prst="rect">
            <a:avLst/>
          </a:prstGeom>
        </p:spPr>
      </p:pic>
      <p:pic>
        <p:nvPicPr>
          <p:cNvPr id="4" name="图片 1"/>
          <p:cNvPicPr>
            <a:picLocks noChangeAspect="1"/>
          </p:cNvPicPr>
          <p:nvPr/>
        </p:nvPicPr>
        <p:blipFill>
          <a:blip r:embed="rId2"/>
          <a:srcRect t="29288" b="37379"/>
          <a:stretch>
            <a:fillRect/>
          </a:stretch>
        </p:blipFill>
        <p:spPr>
          <a:xfrm>
            <a:off x="-334962" y="-187325"/>
            <a:ext cx="3505200" cy="1168400"/>
          </a:xfrm>
          <a:prstGeom prst="rect">
            <a:avLst/>
          </a:prstGeom>
          <a:noFill/>
          <a:ln w="9525">
            <a:noFill/>
          </a:ln>
        </p:spPr>
      </p:pic>
      <p:sp>
        <p:nvSpPr>
          <p:cNvPr id="6" name="Rectangle 2"/>
          <p:cNvSpPr>
            <a:spLocks noChangeArrowheads="1"/>
          </p:cNvSpPr>
          <p:nvPr/>
        </p:nvSpPr>
        <p:spPr bwMode="auto">
          <a:xfrm>
            <a:off x="2166727" y="1741611"/>
            <a:ext cx="4810546" cy="1478211"/>
          </a:xfrm>
          <a:prstGeom prst="rect">
            <a:avLst/>
          </a:prstGeom>
          <a:no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1.</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从课后习题中选取；</a:t>
            </a:r>
            <a:endPar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endParaRPr>
          </a:p>
          <a:p>
            <a:pPr marL="342900" marR="0" lvl="0" indent="-342900" algn="l" defTabSz="1217930" rtl="0" eaLnBrk="1" fontAlgn="base" latinLnBrk="0" hangingPunct="1">
              <a:lnSpc>
                <a:spcPct val="15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2.</a:t>
            </a:r>
            <a:r>
              <a:rPr kumimoji="0" lang="zh-CN" altLang="en-US"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完成练习册本课时的习题</a:t>
            </a:r>
            <a:r>
              <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rPr>
              <a:t>.</a:t>
            </a:r>
            <a:endParaRPr kumimoji="0" lang="en-US" altLang="zh-CN" sz="2800" b="1" i="0" u="none" strike="noStrike" kern="1200" cap="none" spc="0" normalizeH="0" baseline="0" noProof="0" dirty="0">
              <a:ln>
                <a:noFill/>
              </a:ln>
              <a:solidFill>
                <a:srgbClr val="000000"/>
              </a:solidFill>
              <a:effectLst/>
              <a:uLnTx/>
              <a:uFillTx/>
              <a:latin typeface="+mj-lt"/>
              <a:ea typeface="黑体" panose="02010609060101010101" charset="-122"/>
              <a:cs typeface="+mn-cs"/>
            </a:endParaRPr>
          </a:p>
        </p:txBody>
      </p:sp>
      <p:sp>
        <p:nvSpPr>
          <p:cNvPr id="2" name="文本框 1"/>
          <p:cNvSpPr txBox="1"/>
          <p:nvPr/>
        </p:nvSpPr>
        <p:spPr>
          <a:xfrm>
            <a:off x="355360" y="129776"/>
            <a:ext cx="2023076" cy="584775"/>
          </a:xfrm>
          <a:prstGeom prst="rect">
            <a:avLst/>
          </a:prstGeom>
        </p:spPr>
        <p:txBody>
          <a:bodyPr>
            <a:spAutoFit/>
          </a:bodyPr>
          <a:lstStyle>
            <a:defPPr>
              <a:defRPr lang="zh-CN"/>
            </a:defPPr>
            <a:lvl1pPr marL="0" marR="0" lvl="0" indent="0" algn="dist" defTabSz="914400" latinLnBrk="0">
              <a:lnSpc>
                <a:spcPct val="100000"/>
              </a:lnSpc>
              <a:buClrTx/>
              <a:buSzTx/>
              <a:buFontTx/>
              <a:buNone/>
              <a:defRPr sz="3200" b="1">
                <a:ln w="3175">
                  <a:solidFill>
                    <a:schemeClr val="bg1"/>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课后作业</a:t>
            </a:r>
            <a:endParaRPr kumimoji="0" lang="zh-CN" altLang="en-US" sz="3200" b="1" i="0" u="none" strike="noStrike" kern="1200" cap="none" spc="0" normalizeH="0" baseline="0" noProof="0" dirty="0">
              <a:ln w="3175">
                <a:solidFill>
                  <a:schemeClr val="bg1"/>
                </a:solid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tangle 7" descr="小网格"/>
          <p:cNvSpPr>
            <a:spLocks noChangeArrowheads="1"/>
          </p:cNvSpPr>
          <p:nvPr/>
        </p:nvSpPr>
        <p:spPr bwMode="auto">
          <a:xfrm>
            <a:off x="719894" y="1025377"/>
            <a:ext cx="7704211" cy="520848"/>
          </a:xfrm>
          <a:prstGeom prst="rect">
            <a:avLst/>
          </a:prstGeom>
          <a:noFill/>
          <a:ln>
            <a:noFill/>
          </a:ln>
        </p:spPr>
        <p:txBody>
          <a:bodyPr wrap="square" anchor="ct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rPr>
              <a:t>三角形的外角和为 </a:t>
            </a:r>
            <a:r>
              <a:rPr kumimoji="0" lang="en-US" altLang="zh-CN" sz="2400" b="1" i="0" u="none" strike="noStrike" kern="1200" cap="none" spc="0" normalizeH="0" baseline="0" noProof="0" dirty="0">
                <a:ln>
                  <a:noFill/>
                </a:ln>
                <a:solidFill>
                  <a:schemeClr val="tx1"/>
                </a:solidFill>
                <a:effectLst/>
                <a:uLnTx/>
                <a:uFillTx/>
                <a:latin typeface="+mn-lt"/>
                <a:ea typeface="黑体" panose="02010609060101010101" charset="-122"/>
                <a:cs typeface="+mn-cs"/>
              </a:rPr>
              <a:t>360°</a:t>
            </a:r>
            <a:r>
              <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rPr>
              <a:t>，四边形的外角和为多少度呢？</a:t>
            </a:r>
            <a:endParaRPr kumimoji="0" lang="zh-CN" altLang="en-US" sz="24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pic>
        <p:nvPicPr>
          <p:cNvPr id="19460" name="图片 1"/>
          <p:cNvPicPr>
            <a:picLocks noChangeAspect="1"/>
          </p:cNvPicPr>
          <p:nvPr/>
        </p:nvPicPr>
        <p:blipFill>
          <a:blip r:embed="rId1">
            <a:clrChange>
              <a:clrFrom>
                <a:srgbClr val="FFFFFF"/>
              </a:clrFrom>
              <a:clrTo>
                <a:srgbClr val="FFFFFF">
                  <a:alpha val="0"/>
                </a:srgbClr>
              </a:clrTo>
            </a:clrChange>
          </a:blip>
          <a:stretch>
            <a:fillRect/>
          </a:stretch>
        </p:blipFill>
        <p:spPr>
          <a:xfrm>
            <a:off x="6804248" y="2181836"/>
            <a:ext cx="2167880" cy="1899394"/>
          </a:xfrm>
          <a:prstGeom prst="rect">
            <a:avLst/>
          </a:prstGeom>
          <a:noFill/>
          <a:ln w="9525">
            <a:noFill/>
          </a:ln>
        </p:spPr>
      </p:pic>
      <p:sp>
        <p:nvSpPr>
          <p:cNvPr id="14" name="Text Box 2"/>
          <p:cNvSpPr txBox="1">
            <a:spLocks noChangeArrowheads="1"/>
          </p:cNvSpPr>
          <p:nvPr/>
        </p:nvSpPr>
        <p:spPr bwMode="auto">
          <a:xfrm>
            <a:off x="467544" y="1630530"/>
            <a:ext cx="5688632" cy="936347"/>
          </a:xfrm>
          <a:prstGeom prst="rect">
            <a:avLst/>
          </a:prstGeom>
          <a:noFill/>
          <a:ln>
            <a:noFill/>
          </a:ln>
        </p:spPr>
        <p:txBody>
          <a:bodyPr wrap="square">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如图，分别在四边形</a:t>
            </a:r>
            <a:r>
              <a:rPr kumimoji="0" lang="zh-CN" altLang="en-US" sz="2400" b="1" i="1" u="none" strike="noStrike" kern="1200" cap="none" spc="0" normalizeH="0" baseline="0" noProof="0" dirty="0">
                <a:ln>
                  <a:noFill/>
                </a:ln>
                <a:solidFill>
                  <a:srgbClr val="0000FF"/>
                </a:solidFill>
                <a:effectLst/>
                <a:uLnTx/>
                <a:uFillTx/>
                <a:latin typeface="+mn-lt"/>
                <a:ea typeface="+mn-ea"/>
                <a:cs typeface="+mn-cs"/>
              </a:rPr>
              <a:t>ABCD</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的每一个顶点处取一个外角，即∠</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1</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2</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3</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4.</a:t>
            </a:r>
            <a:endParaRPr kumimoji="0" lang="en-US" altLang="zh-CN" sz="2400" b="1" i="0" u="none" strike="noStrike" kern="1200" cap="none" spc="0" normalizeH="0" baseline="0" noProof="0" dirty="0">
              <a:ln>
                <a:noFill/>
              </a:ln>
              <a:solidFill>
                <a:srgbClr val="0000FF"/>
              </a:solidFill>
              <a:effectLst/>
              <a:uLnTx/>
              <a:uFillTx/>
              <a:latin typeface="+mn-lt"/>
              <a:ea typeface="+mn-ea"/>
              <a:cs typeface="+mn-cs"/>
            </a:endParaRPr>
          </a:p>
        </p:txBody>
      </p:sp>
      <p:sp>
        <p:nvSpPr>
          <p:cNvPr id="15" name="Rectangle 3" descr="小网格"/>
          <p:cNvSpPr>
            <a:spLocks noChangeArrowheads="1"/>
          </p:cNvSpPr>
          <p:nvPr/>
        </p:nvSpPr>
        <p:spPr bwMode="auto">
          <a:xfrm>
            <a:off x="467544" y="3942853"/>
            <a:ext cx="7344816" cy="534035"/>
          </a:xfrm>
          <a:prstGeom prst="rect">
            <a:avLst/>
          </a:prstGeom>
          <a:noFill/>
          <a:ln>
            <a:noFill/>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所以 ∠</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1 +∠2 +∠3 +∠4 = 4 × 180° </a:t>
            </a:r>
            <a:r>
              <a:rPr lang="en-US" altLang="zh-CN" sz="2400" b="1" dirty="0">
                <a:solidFill>
                  <a:srgbClr val="0000FF"/>
                </a:solidFill>
                <a:latin typeface="黑体" panose="02010609060101010101" charset="-122"/>
                <a:ea typeface="黑体" panose="02010609060101010101" charset="-122"/>
                <a:sym typeface="+mn-ea"/>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360° = 360°.</a:t>
            </a:r>
            <a:endParaRPr kumimoji="0" lang="en-US" altLang="zh-CN" sz="2400" b="1" i="0" u="none" strike="noStrike" kern="1200" cap="none" spc="0" normalizeH="0" baseline="0" noProof="0" dirty="0">
              <a:ln>
                <a:noFill/>
              </a:ln>
              <a:solidFill>
                <a:srgbClr val="0000FF"/>
              </a:solidFill>
              <a:effectLst/>
              <a:uLnTx/>
              <a:uFillTx/>
              <a:latin typeface="+mn-lt"/>
              <a:ea typeface="+mn-ea"/>
              <a:cs typeface="+mn-cs"/>
            </a:endParaRPr>
          </a:p>
        </p:txBody>
      </p:sp>
      <p:sp>
        <p:nvSpPr>
          <p:cNvPr id="16" name="Rectangle 4" descr="小网格"/>
          <p:cNvSpPr>
            <a:spLocks noChangeArrowheads="1"/>
          </p:cNvSpPr>
          <p:nvPr/>
        </p:nvSpPr>
        <p:spPr bwMode="auto">
          <a:xfrm>
            <a:off x="467360" y="2499995"/>
            <a:ext cx="7270115" cy="1529715"/>
          </a:xfrm>
          <a:prstGeom prst="rect">
            <a:avLst/>
          </a:prstGeom>
          <a:noFill/>
          <a:ln>
            <a:noFill/>
          </a:ln>
        </p:spPr>
        <p:txBody>
          <a:bodyPr wrap="square">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因为</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 ∠</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1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DAB</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 180°</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2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ABC</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 180°</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endParaRPr kumimoji="0" lang="zh-CN" altLang="en-US" sz="2400" b="1" i="0" u="none" strike="noStrike" kern="1200" cap="none" spc="0" normalizeH="0" baseline="0" noProof="0" dirty="0">
              <a:ln>
                <a:noFill/>
              </a:ln>
              <a:solidFill>
                <a:srgbClr val="0000FF"/>
              </a:solidFill>
              <a:effectLst/>
              <a:uLnTx/>
              <a:uFillTx/>
              <a:latin typeface="+mn-lt"/>
              <a:ea typeface="+mn-ea"/>
              <a:cs typeface="+mn-cs"/>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         ∠</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3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BCD</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 180°</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4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ADC </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180°</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endParaRPr kumimoji="0" lang="zh-CN" altLang="en-US" sz="2400" b="1" i="0" u="none" strike="noStrike" kern="1200" cap="none" spc="0" normalizeH="0" baseline="0" noProof="0" dirty="0">
              <a:ln>
                <a:noFill/>
              </a:ln>
              <a:solidFill>
                <a:srgbClr val="0000FF"/>
              </a:solidFill>
              <a:effectLst/>
              <a:uLnTx/>
              <a:uFillTx/>
              <a:latin typeface="+mn-lt"/>
              <a:ea typeface="+mn-ea"/>
              <a:cs typeface="+mn-cs"/>
            </a:endParaRPr>
          </a:p>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又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DAB</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ABC</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BCD</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a:t>
            </a:r>
            <a:r>
              <a:rPr kumimoji="0" lang="en-US" altLang="zh-CN" sz="2400" b="1" i="1" u="none" strike="noStrike" kern="1200" cap="none" spc="0" normalizeH="0" baseline="0" noProof="0" dirty="0">
                <a:ln>
                  <a:noFill/>
                </a:ln>
                <a:solidFill>
                  <a:srgbClr val="0000FF"/>
                </a:solidFill>
                <a:effectLst/>
                <a:uLnTx/>
                <a:uFillTx/>
                <a:latin typeface="+mn-lt"/>
                <a:ea typeface="+mn-ea"/>
                <a:cs typeface="+mn-cs"/>
              </a:rPr>
              <a:t>ADC</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 = 360°</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a:t>
            </a:r>
            <a:endParaRPr kumimoji="0" lang="zh-CN" altLang="en-US" sz="2400" b="1" i="0" u="none" strike="noStrike" kern="1200" cap="none" spc="0" normalizeH="0" baseline="0" noProof="0" dirty="0">
              <a:ln>
                <a:noFill/>
              </a:ln>
              <a:solidFill>
                <a:srgbClr val="0000FF"/>
              </a:solidFill>
              <a:effectLst/>
              <a:uLnTx/>
              <a:uFillTx/>
              <a:latin typeface="+mn-lt"/>
              <a:ea typeface="+mn-ea"/>
              <a:cs typeface="+mn-cs"/>
            </a:endParaRPr>
          </a:p>
        </p:txBody>
      </p:sp>
      <p:sp>
        <p:nvSpPr>
          <p:cNvPr id="17" name="Rectangle 5" descr="小网格"/>
          <p:cNvSpPr>
            <a:spLocks noChangeArrowheads="1"/>
          </p:cNvSpPr>
          <p:nvPr/>
        </p:nvSpPr>
        <p:spPr bwMode="auto">
          <a:xfrm>
            <a:off x="467544" y="4414341"/>
            <a:ext cx="4159250" cy="460375"/>
          </a:xfrm>
          <a:prstGeom prst="rect">
            <a:avLst/>
          </a:prstGeom>
          <a:noFill/>
          <a:ln>
            <a:noFill/>
          </a:ln>
        </p:spPr>
        <p:txBody>
          <a:bodyPr wrap="none">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因此</a:t>
            </a:r>
            <a:r>
              <a:rPr kumimoji="0" lang="zh-CN" altLang="en-US" sz="2400" b="1" i="0" u="none" strike="noStrike" kern="1200" cap="none" spc="0" normalizeH="0" baseline="0" noProof="0" dirty="0">
                <a:ln>
                  <a:noFill/>
                </a:ln>
                <a:solidFill>
                  <a:srgbClr val="0000FF"/>
                </a:solidFill>
                <a:effectLst/>
                <a:uLnTx/>
                <a:uFillTx/>
                <a:latin typeface="+mn-lt"/>
                <a:ea typeface="+mn-ea"/>
                <a:cs typeface="+mn-cs"/>
              </a:rPr>
              <a:t> 四边形的外角和为</a:t>
            </a:r>
            <a:r>
              <a:rPr kumimoji="0" lang="en-US" altLang="zh-CN" sz="2400" b="1" i="0" u="none" strike="noStrike" kern="1200" cap="none" spc="0" normalizeH="0" baseline="0" noProof="0" dirty="0">
                <a:ln>
                  <a:noFill/>
                </a:ln>
                <a:solidFill>
                  <a:srgbClr val="0000FF"/>
                </a:solidFill>
                <a:effectLst/>
                <a:uLnTx/>
                <a:uFillTx/>
                <a:latin typeface="+mn-lt"/>
                <a:ea typeface="+mn-ea"/>
                <a:cs typeface="+mn-cs"/>
              </a:rPr>
              <a:t>360°.</a:t>
            </a:r>
            <a:endParaRPr kumimoji="0" lang="zh-CN" altLang="en-US" sz="2400" b="1" i="0" u="none" strike="noStrike" kern="1200" cap="none" spc="0" normalizeH="0" baseline="0" noProof="0" dirty="0">
              <a:ln>
                <a:noFill/>
              </a:ln>
              <a:solidFill>
                <a:srgbClr val="0000FF"/>
              </a:solidFill>
              <a:effectLst/>
              <a:uLnTx/>
              <a:uFillTx/>
              <a:latin typeface="+mn-lt"/>
              <a:ea typeface="+mn-ea"/>
              <a:cs typeface="+mn-cs"/>
            </a:endParaRPr>
          </a:p>
        </p:txBody>
      </p:sp>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395536" y="300037"/>
            <a:ext cx="2304256" cy="6403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2" dur="500"/>
                                        <p:tgtEl>
                                          <p:spTgt spid="16">
                                            <p:txEl>
                                              <p:pRg st="0" end="0"/>
                                            </p:txEl>
                                          </p:spTgt>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15" dur="500"/>
                                        <p:tgtEl>
                                          <p:spTgt spid="1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20" dur="500"/>
                                        <p:tgtEl>
                                          <p:spTgt spid="1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uiExpand="1" build="p"/>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6" descr="小网格"/>
          <p:cNvSpPr>
            <a:spLocks noChangeArrowheads="1"/>
          </p:cNvSpPr>
          <p:nvPr/>
        </p:nvSpPr>
        <p:spPr bwMode="auto">
          <a:xfrm>
            <a:off x="971600" y="1625994"/>
            <a:ext cx="6804943" cy="2030095"/>
          </a:xfrm>
          <a:prstGeom prst="rect">
            <a:avLst/>
          </a:prstGeom>
          <a:noFill/>
          <a:ln>
            <a:noFill/>
          </a:ln>
        </p:spPr>
        <p:txBody>
          <a:bodyPr wrap="square" anchor="t">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         三角形与四边形的外角和都是</a:t>
            </a:r>
            <a:r>
              <a:rPr kumimoji="0" lang="en-US" altLang="zh-CN" sz="2800" b="1" i="0" u="none" strike="noStrike" kern="1200" cap="none" spc="0" normalizeH="0" baseline="0" noProof="0" dirty="0">
                <a:ln>
                  <a:noFill/>
                </a:ln>
                <a:solidFill>
                  <a:schemeClr val="tx1"/>
                </a:solidFill>
                <a:effectLst/>
                <a:uLnTx/>
                <a:uFillTx/>
                <a:latin typeface="+mn-lt"/>
                <a:ea typeface="黑体" panose="02010609060101010101" charset="-122"/>
                <a:cs typeface="+mn-cs"/>
              </a:rPr>
              <a:t>360°</a:t>
            </a: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a:t>
            </a:r>
            <a:r>
              <a:rPr kumimoji="0" lang="en-US" altLang="zh-CN" sz="2800" b="1" i="1" u="none" strike="noStrike" kern="1200" cap="none" spc="0" normalizeH="0" baseline="0" noProof="0" dirty="0">
                <a:ln>
                  <a:noFill/>
                </a:ln>
                <a:solidFill>
                  <a:schemeClr val="tx1"/>
                </a:solidFill>
                <a:effectLst/>
                <a:uLnTx/>
                <a:uFillTx/>
                <a:latin typeface="+mn-lt"/>
                <a:ea typeface="黑体" panose="02010609060101010101" charset="-122"/>
                <a:cs typeface="+mn-cs"/>
              </a:rPr>
              <a:t>n</a:t>
            </a:r>
            <a:r>
              <a:rPr kumimoji="0" lang="en-US" altLang="zh-CN" sz="2800" b="1" i="0" u="none" strike="noStrike" kern="1200" cap="none" spc="0" normalizeH="0" baseline="0" noProof="0" dirty="0">
                <a:ln>
                  <a:noFill/>
                </a:ln>
                <a:solidFill>
                  <a:schemeClr val="tx1"/>
                </a:solidFill>
                <a:effectLst/>
                <a:uLnTx/>
                <a:uFillTx/>
                <a:latin typeface="+mn-lt"/>
                <a:ea typeface="黑体" panose="02010609060101010101" charset="-122"/>
                <a:cs typeface="+mn-cs"/>
              </a:rPr>
              <a:t> </a:t>
            </a: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边形的外角和也是 </a:t>
            </a:r>
            <a:r>
              <a:rPr kumimoji="0" lang="en-US" altLang="zh-CN" sz="2800" b="1" i="0" u="none" strike="noStrike" kern="1200" cap="none" spc="0" normalizeH="0" baseline="0" noProof="0" dirty="0">
                <a:ln>
                  <a:noFill/>
                </a:ln>
                <a:solidFill>
                  <a:schemeClr val="tx1"/>
                </a:solidFill>
                <a:effectLst/>
                <a:uLnTx/>
                <a:uFillTx/>
                <a:latin typeface="+mn-lt"/>
                <a:ea typeface="黑体" panose="02010609060101010101" charset="-122"/>
                <a:cs typeface="+mn-cs"/>
              </a:rPr>
              <a:t>360°</a:t>
            </a: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吗？</a:t>
            </a:r>
            <a:endParaRPr kumimoji="0" lang="en-US" altLang="zh-CN" sz="28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chemeClr val="tx1"/>
                </a:solidFill>
                <a:effectLst/>
                <a:uLnTx/>
                <a:uFillTx/>
                <a:latin typeface="+mn-lt"/>
                <a:ea typeface="黑体" panose="02010609060101010101" charset="-122"/>
                <a:cs typeface="+mn-cs"/>
              </a:rPr>
              <a:t>         n</a:t>
            </a:r>
            <a:r>
              <a:rPr kumimoji="0" lang="en-US" altLang="zh-CN" sz="2800" b="1" i="0" u="none" strike="noStrike" kern="1200" cap="none" spc="0" normalizeH="0" baseline="0" noProof="0" dirty="0">
                <a:ln>
                  <a:noFill/>
                </a:ln>
                <a:solidFill>
                  <a:schemeClr val="tx1"/>
                </a:solidFill>
                <a:effectLst/>
                <a:uLnTx/>
                <a:uFillTx/>
                <a:latin typeface="+mn-lt"/>
                <a:ea typeface="黑体" panose="02010609060101010101" charset="-122"/>
                <a:cs typeface="+mn-cs"/>
              </a:rPr>
              <a:t> </a:t>
            </a: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边形的外角和与其</a:t>
            </a:r>
            <a:r>
              <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rPr>
              <a:t>边数有关系吗？</a:t>
            </a:r>
            <a:endParaRPr kumimoji="0" lang="zh-CN" altLang="en-US" sz="2800" b="1" i="0" u="none" strike="noStrike" kern="1200" cap="none" spc="0" normalizeH="0" baseline="0" noProof="0" dirty="0">
              <a:ln>
                <a:noFill/>
              </a:ln>
              <a:solidFill>
                <a:schemeClr val="tx1"/>
              </a:solidFill>
              <a:effectLst/>
              <a:uLnTx/>
              <a:uFillTx/>
              <a:latin typeface="+mn-lt"/>
              <a:ea typeface="黑体" panose="02010609060101010101" charset="-122"/>
              <a:cs typeface="+mn-cs"/>
            </a:endParaRPr>
          </a:p>
        </p:txBody>
      </p:sp>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467544" y="627534"/>
            <a:ext cx="2592288" cy="71537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图片 6"/>
          <p:cNvPicPr>
            <a:picLocks noChangeAspect="1"/>
          </p:cNvPicPr>
          <p:nvPr/>
        </p:nvPicPr>
        <p:blipFill>
          <a:blip r:embed="rId1"/>
          <a:stretch>
            <a:fillRect/>
          </a:stretch>
        </p:blipFill>
        <p:spPr>
          <a:xfrm>
            <a:off x="323850" y="771525"/>
            <a:ext cx="3211513" cy="3346450"/>
          </a:xfrm>
          <a:prstGeom prst="rect">
            <a:avLst/>
          </a:prstGeom>
          <a:noFill/>
          <a:ln w="9525">
            <a:noFill/>
          </a:ln>
        </p:spPr>
      </p:pic>
      <p:sp>
        <p:nvSpPr>
          <p:cNvPr id="21507" name="文本框 7"/>
          <p:cNvSpPr txBox="1"/>
          <p:nvPr/>
        </p:nvSpPr>
        <p:spPr>
          <a:xfrm>
            <a:off x="1504950" y="4156075"/>
            <a:ext cx="1266825" cy="461963"/>
          </a:xfrm>
          <a:prstGeom prst="rect">
            <a:avLst/>
          </a:prstGeom>
          <a:noFill/>
          <a:ln w="9525">
            <a:noFill/>
          </a:ln>
        </p:spPr>
        <p:txBody>
          <a:bodyPr>
            <a:spAutoFit/>
          </a:bodyPr>
          <a:lstStyle/>
          <a:p>
            <a:r>
              <a:rPr lang="zh-CN" altLang="en-US" sz="2400" b="1" dirty="0">
                <a:solidFill>
                  <a:srgbClr val="FF0000"/>
                </a:solidFill>
                <a:latin typeface="黑体" panose="02010609060101010101" charset="-122"/>
                <a:ea typeface="黑体" panose="02010609060101010101" charset="-122"/>
              </a:rPr>
              <a:t>五边形</a:t>
            </a:r>
            <a:endParaRPr lang="zh-CN" altLang="en-US" sz="2400" b="1" dirty="0">
              <a:solidFill>
                <a:srgbClr val="FF0000"/>
              </a:solidFill>
              <a:latin typeface="黑体" panose="02010609060101010101" charset="-122"/>
              <a:ea typeface="黑体" panose="02010609060101010101" charset="-122"/>
            </a:endParaRPr>
          </a:p>
        </p:txBody>
      </p:sp>
      <p:sp>
        <p:nvSpPr>
          <p:cNvPr id="21508" name="文本框 8"/>
          <p:cNvSpPr txBox="1"/>
          <p:nvPr/>
        </p:nvSpPr>
        <p:spPr>
          <a:xfrm>
            <a:off x="2870200" y="2970213"/>
            <a:ext cx="388938"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1</a:t>
            </a:r>
            <a:endParaRPr lang="zh-CN" altLang="en-US" sz="2000" b="1" dirty="0">
              <a:solidFill>
                <a:srgbClr val="0000FF"/>
              </a:solidFill>
              <a:latin typeface="Times New Roman" panose="02020603050405020304" pitchFamily="18" charset="0"/>
            </a:endParaRPr>
          </a:p>
        </p:txBody>
      </p:sp>
      <p:sp>
        <p:nvSpPr>
          <p:cNvPr id="21509" name="文本框 9"/>
          <p:cNvSpPr txBox="1"/>
          <p:nvPr/>
        </p:nvSpPr>
        <p:spPr>
          <a:xfrm>
            <a:off x="2870200" y="1492250"/>
            <a:ext cx="388938"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2</a:t>
            </a:r>
            <a:endParaRPr lang="zh-CN" altLang="en-US" sz="2000" b="1" dirty="0">
              <a:solidFill>
                <a:srgbClr val="0000FF"/>
              </a:solidFill>
              <a:latin typeface="Times New Roman" panose="02020603050405020304" pitchFamily="18" charset="0"/>
            </a:endParaRPr>
          </a:p>
        </p:txBody>
      </p:sp>
      <p:sp>
        <p:nvSpPr>
          <p:cNvPr id="21510" name="文本框 10"/>
          <p:cNvSpPr txBox="1"/>
          <p:nvPr/>
        </p:nvSpPr>
        <p:spPr>
          <a:xfrm>
            <a:off x="1543050" y="1082675"/>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3</a:t>
            </a:r>
            <a:endParaRPr lang="zh-CN" altLang="en-US" sz="2000" b="1" dirty="0">
              <a:solidFill>
                <a:srgbClr val="0000FF"/>
              </a:solidFill>
              <a:latin typeface="Times New Roman" panose="02020603050405020304" pitchFamily="18" charset="0"/>
            </a:endParaRPr>
          </a:p>
        </p:txBody>
      </p:sp>
      <p:sp>
        <p:nvSpPr>
          <p:cNvPr id="21511" name="文本框 11"/>
          <p:cNvSpPr txBox="1"/>
          <p:nvPr/>
        </p:nvSpPr>
        <p:spPr>
          <a:xfrm>
            <a:off x="755650" y="2244725"/>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4</a:t>
            </a:r>
            <a:endParaRPr lang="zh-CN" altLang="en-US" sz="2000" b="1" dirty="0">
              <a:solidFill>
                <a:srgbClr val="0000FF"/>
              </a:solidFill>
              <a:latin typeface="Times New Roman" panose="02020603050405020304" pitchFamily="18" charset="0"/>
            </a:endParaRPr>
          </a:p>
        </p:txBody>
      </p:sp>
      <p:sp>
        <p:nvSpPr>
          <p:cNvPr id="21512" name="文本框 12"/>
          <p:cNvSpPr txBox="1"/>
          <p:nvPr/>
        </p:nvSpPr>
        <p:spPr>
          <a:xfrm>
            <a:off x="1504950" y="3370263"/>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5</a:t>
            </a:r>
            <a:endParaRPr lang="zh-CN" altLang="en-US" sz="2000" b="1" dirty="0">
              <a:solidFill>
                <a:srgbClr val="0000FF"/>
              </a:solidFill>
              <a:latin typeface="Times New Roman" panose="02020603050405020304" pitchFamily="18" charset="0"/>
            </a:endParaRPr>
          </a:p>
        </p:txBody>
      </p:sp>
      <p:sp>
        <p:nvSpPr>
          <p:cNvPr id="15" name="文本框 14"/>
          <p:cNvSpPr txBox="1"/>
          <p:nvPr/>
        </p:nvSpPr>
        <p:spPr>
          <a:xfrm>
            <a:off x="4113213" y="1241267"/>
            <a:ext cx="4562475" cy="1198880"/>
          </a:xfrm>
          <a:prstGeom prst="rect">
            <a:avLst/>
          </a:prstGeom>
          <a:noFill/>
          <a:ln w="9525">
            <a:noFill/>
          </a:ln>
        </p:spPr>
        <p:txBody>
          <a:bodyPr anchor="ctr" anchorCtr="0">
            <a:spAutoFit/>
          </a:bodyPr>
          <a:lstStyle/>
          <a:p>
            <a:pPr eaLnBrk="1" hangingPunct="1">
              <a:lnSpc>
                <a:spcPct val="150000"/>
              </a:lnSpc>
            </a:pPr>
            <a:r>
              <a:rPr lang="en-US" altLang="zh-CN" sz="2400" b="1" dirty="0">
                <a:latin typeface="Times New Roman" panose="02020603050405020304" pitchFamily="18" charset="0"/>
                <a:ea typeface="黑体" panose="02010609060101010101" charset="-122"/>
              </a:rPr>
              <a:t>5 </a:t>
            </a:r>
            <a:r>
              <a:rPr lang="zh-CN" altLang="en-US" sz="2400" b="1" dirty="0">
                <a:latin typeface="Times New Roman" panose="02020603050405020304" pitchFamily="18" charset="0"/>
                <a:ea typeface="黑体" panose="02010609060101010101" charset="-122"/>
              </a:rPr>
              <a:t>个外角与跟它相邻的内角之和合计</a:t>
            </a:r>
            <a:r>
              <a:rPr lang="zh-CN" altLang="en-US" sz="2400" b="1" dirty="0">
                <a:latin typeface="Times New Roman" panose="02020603050405020304" pitchFamily="18" charset="0"/>
                <a:ea typeface="黑体" panose="02010609060101010101" charset="-122"/>
              </a:rPr>
              <a:t>为</a:t>
            </a:r>
            <a:r>
              <a:rPr lang="en-US" altLang="zh-CN" sz="2400" b="1" dirty="0">
                <a:latin typeface="Times New Roman" panose="02020603050405020304" pitchFamily="18" charset="0"/>
                <a:ea typeface="黑体" panose="02010609060101010101" charset="-122"/>
              </a:rPr>
              <a:t>__________.</a:t>
            </a:r>
            <a:endParaRPr lang="zh-CN" altLang="en-US" sz="2400" b="1" dirty="0">
              <a:latin typeface="Times New Roman" panose="02020603050405020304" pitchFamily="18" charset="0"/>
              <a:ea typeface="黑体" panose="02010609060101010101" charset="-122"/>
            </a:endParaRPr>
          </a:p>
        </p:txBody>
      </p:sp>
      <p:sp>
        <p:nvSpPr>
          <p:cNvPr id="17" name="文本框 16"/>
          <p:cNvSpPr txBox="1"/>
          <p:nvPr/>
        </p:nvSpPr>
        <p:spPr>
          <a:xfrm>
            <a:off x="5500688" y="1919288"/>
            <a:ext cx="1800225"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5×</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18" name="文本框 17"/>
          <p:cNvSpPr txBox="1"/>
          <p:nvPr/>
        </p:nvSpPr>
        <p:spPr>
          <a:xfrm>
            <a:off x="4113213" y="2392839"/>
            <a:ext cx="4562475" cy="645160"/>
          </a:xfrm>
          <a:prstGeom prst="rect">
            <a:avLst/>
          </a:prstGeom>
          <a:noFill/>
          <a:ln w="9525">
            <a:noFill/>
          </a:ln>
        </p:spPr>
        <p:txBody>
          <a:bodyPr anchor="ctr" anchorCtr="0">
            <a:spAutoFit/>
          </a:bodyPr>
          <a:lstStyle/>
          <a:p>
            <a:pPr eaLnBrk="1" hangingPunct="1">
              <a:lnSpc>
                <a:spcPct val="150000"/>
              </a:lnSpc>
            </a:pPr>
            <a:r>
              <a:rPr lang="zh-CN" altLang="en-US" sz="2400" b="1" dirty="0">
                <a:latin typeface="Times New Roman" panose="02020603050405020304" pitchFamily="18" charset="0"/>
                <a:ea typeface="黑体" panose="02010609060101010101" charset="-122"/>
              </a:rPr>
              <a:t>五边形的内角和为</a:t>
            </a:r>
            <a:r>
              <a:rPr lang="en-US" altLang="zh-CN" sz="2400" b="1" dirty="0">
                <a:latin typeface="Times New Roman" panose="02020603050405020304" pitchFamily="18" charset="0"/>
                <a:ea typeface="黑体" panose="02010609060101010101" charset="-122"/>
              </a:rPr>
              <a:t>____________.</a:t>
            </a:r>
            <a:endParaRPr lang="zh-CN" altLang="en-US" sz="2400" b="1" dirty="0">
              <a:latin typeface="Times New Roman" panose="02020603050405020304" pitchFamily="18" charset="0"/>
              <a:ea typeface="黑体" panose="02010609060101010101" charset="-122"/>
            </a:endParaRPr>
          </a:p>
        </p:txBody>
      </p:sp>
      <p:sp>
        <p:nvSpPr>
          <p:cNvPr id="19" name="文本框 18"/>
          <p:cNvSpPr txBox="1"/>
          <p:nvPr/>
        </p:nvSpPr>
        <p:spPr>
          <a:xfrm>
            <a:off x="6732588" y="2484438"/>
            <a:ext cx="2022475"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(5</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20" name="文本框 19"/>
          <p:cNvSpPr txBox="1"/>
          <p:nvPr/>
        </p:nvSpPr>
        <p:spPr>
          <a:xfrm>
            <a:off x="4113213" y="3043873"/>
            <a:ext cx="4562475" cy="1198880"/>
          </a:xfrm>
          <a:prstGeom prst="rect">
            <a:avLst/>
          </a:prstGeom>
          <a:noFill/>
          <a:ln w="9525">
            <a:noFill/>
          </a:ln>
        </p:spPr>
        <p:txBody>
          <a:bodyPr anchor="ctr" anchorCtr="0">
            <a:spAutoFit/>
          </a:bodyPr>
          <a:lstStyle/>
          <a:p>
            <a:pPr eaLnBrk="1" hangingPunct="1">
              <a:lnSpc>
                <a:spcPct val="150000"/>
              </a:lnSpc>
            </a:pPr>
            <a:r>
              <a:rPr lang="zh-CN" altLang="en-US" sz="2400" b="1" dirty="0">
                <a:latin typeface="Times New Roman" panose="02020603050405020304" pitchFamily="18" charset="0"/>
                <a:ea typeface="黑体" panose="02010609060101010101" charset="-122"/>
              </a:rPr>
              <a:t>五边形的外角和为</a:t>
            </a:r>
            <a:endParaRPr lang="en-US" altLang="zh-CN" sz="2400" b="1" dirty="0">
              <a:latin typeface="Times New Roman" panose="02020603050405020304" pitchFamily="18" charset="0"/>
              <a:ea typeface="黑体" panose="02010609060101010101" charset="-122"/>
            </a:endParaRPr>
          </a:p>
          <a:p>
            <a:pPr eaLnBrk="1" hangingPunct="1">
              <a:lnSpc>
                <a:spcPct val="150000"/>
              </a:lnSpc>
            </a:pPr>
            <a:r>
              <a:rPr lang="en-US" altLang="zh-CN" sz="2400" b="1" dirty="0">
                <a:latin typeface="Times New Roman" panose="02020603050405020304" pitchFamily="18" charset="0"/>
                <a:ea typeface="黑体" panose="02010609060101010101" charset="-122"/>
              </a:rPr>
              <a:t>___________________________.</a:t>
            </a:r>
            <a:endParaRPr lang="zh-CN" altLang="en-US" sz="2400" b="1" dirty="0">
              <a:latin typeface="Times New Roman" panose="02020603050405020304" pitchFamily="18" charset="0"/>
              <a:ea typeface="黑体" panose="02010609060101010101" charset="-122"/>
            </a:endParaRPr>
          </a:p>
        </p:txBody>
      </p:sp>
      <p:sp>
        <p:nvSpPr>
          <p:cNvPr id="21" name="文本框 20"/>
          <p:cNvSpPr txBox="1"/>
          <p:nvPr/>
        </p:nvSpPr>
        <p:spPr>
          <a:xfrm>
            <a:off x="4140200" y="3694113"/>
            <a:ext cx="4464050"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5×</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(5</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1"/>
          <p:cNvSpPr txBox="1"/>
          <p:nvPr/>
        </p:nvSpPr>
        <p:spPr>
          <a:xfrm>
            <a:off x="1504950" y="4156075"/>
            <a:ext cx="1266825" cy="461963"/>
          </a:xfrm>
          <a:prstGeom prst="rect">
            <a:avLst/>
          </a:prstGeom>
          <a:noFill/>
          <a:ln w="9525">
            <a:noFill/>
          </a:ln>
        </p:spPr>
        <p:txBody>
          <a:bodyPr>
            <a:spAutoFit/>
          </a:bodyPr>
          <a:lstStyle/>
          <a:p>
            <a:r>
              <a:rPr lang="zh-CN" altLang="en-US" sz="2400" b="1" dirty="0">
                <a:solidFill>
                  <a:srgbClr val="FF0000"/>
                </a:solidFill>
                <a:latin typeface="黑体" panose="02010609060101010101" charset="-122"/>
                <a:ea typeface="黑体" panose="02010609060101010101" charset="-122"/>
              </a:rPr>
              <a:t>六边形</a:t>
            </a:r>
            <a:endParaRPr lang="zh-CN" altLang="en-US" sz="2400" b="1" dirty="0">
              <a:solidFill>
                <a:srgbClr val="FF0000"/>
              </a:solidFill>
              <a:latin typeface="黑体" panose="02010609060101010101" charset="-122"/>
              <a:ea typeface="黑体" panose="02010609060101010101" charset="-122"/>
            </a:endParaRPr>
          </a:p>
        </p:txBody>
      </p:sp>
      <p:pic>
        <p:nvPicPr>
          <p:cNvPr id="22531" name="图片 4"/>
          <p:cNvPicPr>
            <a:picLocks noChangeAspect="1"/>
          </p:cNvPicPr>
          <p:nvPr/>
        </p:nvPicPr>
        <p:blipFill>
          <a:blip r:embed="rId1"/>
          <a:stretch>
            <a:fillRect/>
          </a:stretch>
        </p:blipFill>
        <p:spPr>
          <a:xfrm>
            <a:off x="546100" y="727075"/>
            <a:ext cx="3184525" cy="3373438"/>
          </a:xfrm>
          <a:prstGeom prst="rect">
            <a:avLst/>
          </a:prstGeom>
          <a:noFill/>
          <a:ln w="9525">
            <a:noFill/>
          </a:ln>
        </p:spPr>
      </p:pic>
      <p:sp>
        <p:nvSpPr>
          <p:cNvPr id="22532" name="文本框 5"/>
          <p:cNvSpPr txBox="1"/>
          <p:nvPr/>
        </p:nvSpPr>
        <p:spPr>
          <a:xfrm>
            <a:off x="2870200" y="3035300"/>
            <a:ext cx="388938"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1</a:t>
            </a:r>
            <a:endParaRPr lang="zh-CN" altLang="en-US" sz="2000" b="1" dirty="0">
              <a:solidFill>
                <a:srgbClr val="0000FF"/>
              </a:solidFill>
              <a:latin typeface="Times New Roman" panose="02020603050405020304" pitchFamily="18" charset="0"/>
            </a:endParaRPr>
          </a:p>
        </p:txBody>
      </p:sp>
      <p:sp>
        <p:nvSpPr>
          <p:cNvPr id="22533" name="文本框 6"/>
          <p:cNvSpPr txBox="1"/>
          <p:nvPr/>
        </p:nvSpPr>
        <p:spPr>
          <a:xfrm>
            <a:off x="3103563" y="1816100"/>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2</a:t>
            </a:r>
            <a:endParaRPr lang="zh-CN" altLang="en-US" sz="2000" b="1" dirty="0">
              <a:solidFill>
                <a:srgbClr val="0000FF"/>
              </a:solidFill>
              <a:latin typeface="Times New Roman" panose="02020603050405020304" pitchFamily="18" charset="0"/>
            </a:endParaRPr>
          </a:p>
        </p:txBody>
      </p:sp>
      <p:sp>
        <p:nvSpPr>
          <p:cNvPr id="22534" name="文本框 7"/>
          <p:cNvSpPr txBox="1"/>
          <p:nvPr/>
        </p:nvSpPr>
        <p:spPr>
          <a:xfrm>
            <a:off x="2195513" y="1042988"/>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3</a:t>
            </a:r>
            <a:endParaRPr lang="zh-CN" altLang="en-US" sz="2000" b="1" dirty="0">
              <a:solidFill>
                <a:srgbClr val="0000FF"/>
              </a:solidFill>
              <a:latin typeface="Times New Roman" panose="02020603050405020304" pitchFamily="18" charset="0"/>
            </a:endParaRPr>
          </a:p>
        </p:txBody>
      </p:sp>
      <p:sp>
        <p:nvSpPr>
          <p:cNvPr id="22535" name="文本框 8"/>
          <p:cNvSpPr txBox="1"/>
          <p:nvPr/>
        </p:nvSpPr>
        <p:spPr>
          <a:xfrm>
            <a:off x="1087438" y="1419225"/>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4</a:t>
            </a:r>
            <a:endParaRPr lang="zh-CN" altLang="en-US" sz="2000" b="1" dirty="0">
              <a:solidFill>
                <a:srgbClr val="0000FF"/>
              </a:solidFill>
              <a:latin typeface="Times New Roman" panose="02020603050405020304" pitchFamily="18" charset="0"/>
            </a:endParaRPr>
          </a:p>
        </p:txBody>
      </p:sp>
      <p:sp>
        <p:nvSpPr>
          <p:cNvPr id="22536" name="文本框 9"/>
          <p:cNvSpPr txBox="1"/>
          <p:nvPr/>
        </p:nvSpPr>
        <p:spPr>
          <a:xfrm>
            <a:off x="827088" y="2635250"/>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5</a:t>
            </a:r>
            <a:endParaRPr lang="zh-CN" altLang="en-US" sz="2000" b="1" dirty="0">
              <a:solidFill>
                <a:srgbClr val="0000FF"/>
              </a:solidFill>
              <a:latin typeface="Times New Roman" panose="02020603050405020304" pitchFamily="18" charset="0"/>
            </a:endParaRPr>
          </a:p>
        </p:txBody>
      </p:sp>
      <p:sp>
        <p:nvSpPr>
          <p:cNvPr id="22537" name="文本框 10"/>
          <p:cNvSpPr txBox="1"/>
          <p:nvPr/>
        </p:nvSpPr>
        <p:spPr>
          <a:xfrm>
            <a:off x="1717675" y="3390900"/>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6</a:t>
            </a:r>
            <a:endParaRPr lang="zh-CN" altLang="en-US" sz="2000" b="1" dirty="0">
              <a:solidFill>
                <a:srgbClr val="0000FF"/>
              </a:solidFill>
              <a:latin typeface="Times New Roman" panose="02020603050405020304" pitchFamily="18" charset="0"/>
            </a:endParaRPr>
          </a:p>
        </p:txBody>
      </p:sp>
      <p:sp>
        <p:nvSpPr>
          <p:cNvPr id="12" name="文本框 11"/>
          <p:cNvSpPr txBox="1"/>
          <p:nvPr/>
        </p:nvSpPr>
        <p:spPr>
          <a:xfrm>
            <a:off x="4113213" y="1241267"/>
            <a:ext cx="4562475" cy="1198880"/>
          </a:xfrm>
          <a:prstGeom prst="rect">
            <a:avLst/>
          </a:prstGeom>
          <a:noFill/>
          <a:ln w="9525">
            <a:noFill/>
          </a:ln>
        </p:spPr>
        <p:txBody>
          <a:bodyPr anchor="ctr" anchorCtr="0">
            <a:spAutoFit/>
          </a:bodyPr>
          <a:lstStyle/>
          <a:p>
            <a:pPr eaLnBrk="1" hangingPunct="1">
              <a:lnSpc>
                <a:spcPct val="150000"/>
              </a:lnSpc>
            </a:pPr>
            <a:r>
              <a:rPr lang="en-US" altLang="zh-CN" sz="2400" b="1" dirty="0">
                <a:latin typeface="Times New Roman" panose="02020603050405020304" pitchFamily="18" charset="0"/>
                <a:ea typeface="黑体" panose="02010609060101010101" charset="-122"/>
              </a:rPr>
              <a:t>6 </a:t>
            </a:r>
            <a:r>
              <a:rPr lang="zh-CN" altLang="en-US" sz="2400" b="1" dirty="0">
                <a:latin typeface="Times New Roman" panose="02020603050405020304" pitchFamily="18" charset="0"/>
                <a:ea typeface="黑体" panose="02010609060101010101" charset="-122"/>
              </a:rPr>
              <a:t>个外角与跟它相邻的内角之和合计为</a:t>
            </a:r>
            <a:r>
              <a:rPr lang="en-US" altLang="zh-CN" sz="2400" b="1" dirty="0">
                <a:latin typeface="Times New Roman" panose="02020603050405020304" pitchFamily="18" charset="0"/>
                <a:ea typeface="黑体" panose="02010609060101010101" charset="-122"/>
              </a:rPr>
              <a:t>__________.</a:t>
            </a:r>
            <a:endParaRPr lang="zh-CN" altLang="en-US" sz="2400" b="1" dirty="0">
              <a:latin typeface="Times New Roman" panose="02020603050405020304" pitchFamily="18" charset="0"/>
              <a:ea typeface="黑体" panose="02010609060101010101" charset="-122"/>
            </a:endParaRPr>
          </a:p>
        </p:txBody>
      </p:sp>
      <p:sp>
        <p:nvSpPr>
          <p:cNvPr id="13" name="文本框 12"/>
          <p:cNvSpPr txBox="1"/>
          <p:nvPr/>
        </p:nvSpPr>
        <p:spPr>
          <a:xfrm>
            <a:off x="5500688" y="1919288"/>
            <a:ext cx="1800225"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6×</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14" name="文本框 13"/>
          <p:cNvSpPr txBox="1"/>
          <p:nvPr/>
        </p:nvSpPr>
        <p:spPr>
          <a:xfrm>
            <a:off x="4113213" y="2392839"/>
            <a:ext cx="4562475" cy="645160"/>
          </a:xfrm>
          <a:prstGeom prst="rect">
            <a:avLst/>
          </a:prstGeom>
          <a:noFill/>
          <a:ln w="9525">
            <a:noFill/>
          </a:ln>
        </p:spPr>
        <p:txBody>
          <a:bodyPr anchor="ctr" anchorCtr="0">
            <a:spAutoFit/>
          </a:bodyPr>
          <a:lstStyle/>
          <a:p>
            <a:pPr eaLnBrk="1" hangingPunct="1">
              <a:lnSpc>
                <a:spcPct val="150000"/>
              </a:lnSpc>
            </a:pPr>
            <a:r>
              <a:rPr lang="zh-CN" altLang="en-US" sz="2400" b="1" dirty="0">
                <a:latin typeface="Times New Roman" panose="02020603050405020304" pitchFamily="18" charset="0"/>
                <a:ea typeface="黑体" panose="02010609060101010101" charset="-122"/>
              </a:rPr>
              <a:t>六边形的内角和为</a:t>
            </a:r>
            <a:r>
              <a:rPr lang="en-US" altLang="zh-CN" sz="2400" b="1" dirty="0">
                <a:latin typeface="Times New Roman" panose="02020603050405020304" pitchFamily="18" charset="0"/>
                <a:ea typeface="黑体" panose="02010609060101010101" charset="-122"/>
              </a:rPr>
              <a:t>____________.</a:t>
            </a:r>
            <a:endParaRPr lang="zh-CN" altLang="en-US" sz="2400" b="1" dirty="0">
              <a:latin typeface="Times New Roman" panose="02020603050405020304" pitchFamily="18" charset="0"/>
              <a:ea typeface="黑体" panose="02010609060101010101" charset="-122"/>
            </a:endParaRPr>
          </a:p>
        </p:txBody>
      </p:sp>
      <p:sp>
        <p:nvSpPr>
          <p:cNvPr id="15" name="文本框 14"/>
          <p:cNvSpPr txBox="1"/>
          <p:nvPr/>
        </p:nvSpPr>
        <p:spPr>
          <a:xfrm>
            <a:off x="6732588" y="2484438"/>
            <a:ext cx="2022475"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(6</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16" name="文本框 15"/>
          <p:cNvSpPr txBox="1"/>
          <p:nvPr/>
        </p:nvSpPr>
        <p:spPr>
          <a:xfrm>
            <a:off x="4113213" y="3043873"/>
            <a:ext cx="4562475" cy="1198880"/>
          </a:xfrm>
          <a:prstGeom prst="rect">
            <a:avLst/>
          </a:prstGeom>
          <a:noFill/>
          <a:ln w="9525">
            <a:noFill/>
          </a:ln>
        </p:spPr>
        <p:txBody>
          <a:bodyPr anchor="ctr" anchorCtr="0">
            <a:spAutoFit/>
          </a:bodyPr>
          <a:lstStyle/>
          <a:p>
            <a:pPr eaLnBrk="1" hangingPunct="1">
              <a:lnSpc>
                <a:spcPct val="150000"/>
              </a:lnSpc>
            </a:pPr>
            <a:r>
              <a:rPr lang="zh-CN" altLang="en-US" sz="2400" b="1" dirty="0">
                <a:latin typeface="Times New Roman" panose="02020603050405020304" pitchFamily="18" charset="0"/>
                <a:ea typeface="黑体" panose="02010609060101010101" charset="-122"/>
              </a:rPr>
              <a:t>六边形的外角和为</a:t>
            </a:r>
            <a:endParaRPr lang="en-US" altLang="zh-CN" sz="2400" b="1" dirty="0">
              <a:latin typeface="Times New Roman" panose="02020603050405020304" pitchFamily="18" charset="0"/>
              <a:ea typeface="黑体" panose="02010609060101010101" charset="-122"/>
            </a:endParaRPr>
          </a:p>
          <a:p>
            <a:pPr eaLnBrk="1" hangingPunct="1">
              <a:lnSpc>
                <a:spcPct val="150000"/>
              </a:lnSpc>
            </a:pPr>
            <a:r>
              <a:rPr lang="en-US" altLang="zh-CN" sz="2400" b="1" dirty="0">
                <a:latin typeface="Times New Roman" panose="02020603050405020304" pitchFamily="18" charset="0"/>
                <a:ea typeface="黑体" panose="02010609060101010101" charset="-122"/>
              </a:rPr>
              <a:t>___________________________.</a:t>
            </a:r>
            <a:endParaRPr lang="zh-CN" altLang="en-US" sz="2400" b="1" dirty="0">
              <a:latin typeface="Times New Roman" panose="02020603050405020304" pitchFamily="18" charset="0"/>
              <a:ea typeface="黑体" panose="02010609060101010101" charset="-122"/>
            </a:endParaRPr>
          </a:p>
        </p:txBody>
      </p:sp>
      <p:sp>
        <p:nvSpPr>
          <p:cNvPr id="17" name="文本框 16"/>
          <p:cNvSpPr txBox="1"/>
          <p:nvPr/>
        </p:nvSpPr>
        <p:spPr>
          <a:xfrm>
            <a:off x="4140200" y="3694113"/>
            <a:ext cx="4464050"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6×</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(6</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图片 1"/>
          <p:cNvPicPr>
            <a:picLocks noChangeAspect="1"/>
          </p:cNvPicPr>
          <p:nvPr/>
        </p:nvPicPr>
        <p:blipFill>
          <a:blip r:embed="rId1"/>
          <a:stretch>
            <a:fillRect/>
          </a:stretch>
        </p:blipFill>
        <p:spPr>
          <a:xfrm>
            <a:off x="539750" y="771525"/>
            <a:ext cx="3184525" cy="3373438"/>
          </a:xfrm>
          <a:prstGeom prst="rect">
            <a:avLst/>
          </a:prstGeom>
          <a:noFill/>
          <a:ln w="9525">
            <a:noFill/>
          </a:ln>
        </p:spPr>
      </p:pic>
      <p:sp>
        <p:nvSpPr>
          <p:cNvPr id="3" name="文本框 2"/>
          <p:cNvSpPr txBox="1">
            <a:spLocks noChangeArrowheads="1"/>
          </p:cNvSpPr>
          <p:nvPr/>
        </p:nvSpPr>
        <p:spPr bwMode="auto">
          <a:xfrm>
            <a:off x="1476375" y="4198938"/>
            <a:ext cx="1266825" cy="460375"/>
          </a:xfrm>
          <a:prstGeom prst="rect">
            <a:avLst/>
          </a:prstGeom>
          <a:noFill/>
          <a:ln>
            <a:noFill/>
          </a:ln>
        </p:spPr>
        <p:txBody>
          <a:bodyPr>
            <a:spAutoFit/>
          </a:bodyPr>
          <a:lstStyle>
            <a:lvl1pPr>
              <a:defRPr>
                <a:solidFill>
                  <a:schemeClr val="tx1"/>
                </a:solidFill>
                <a:latin typeface="Times New Roman" panose="02020603050405020304" pitchFamily="18" charset="0"/>
                <a:ea typeface="楷体" panose="02010609060101010101" pitchFamily="49" charset="-122"/>
              </a:defRPr>
            </a:lvl1pPr>
            <a:lvl2pPr marL="742950" indent="-285750">
              <a:defRPr>
                <a:solidFill>
                  <a:schemeClr val="tx1"/>
                </a:solidFill>
                <a:latin typeface="Times New Roman" panose="02020603050405020304" pitchFamily="18" charset="0"/>
                <a:ea typeface="楷体" panose="02010609060101010101" pitchFamily="49" charset="-122"/>
              </a:defRPr>
            </a:lvl2pPr>
            <a:lvl3pPr marL="1143000" indent="-228600">
              <a:defRPr>
                <a:solidFill>
                  <a:schemeClr val="tx1"/>
                </a:solidFill>
                <a:latin typeface="Times New Roman" panose="02020603050405020304" pitchFamily="18" charset="0"/>
                <a:ea typeface="楷体" panose="02010609060101010101" pitchFamily="49" charset="-122"/>
              </a:defRPr>
            </a:lvl3pPr>
            <a:lvl4pPr marL="1600200" indent="-228600">
              <a:defRPr>
                <a:solidFill>
                  <a:schemeClr val="tx1"/>
                </a:solidFill>
                <a:latin typeface="Times New Roman" panose="02020603050405020304" pitchFamily="18" charset="0"/>
                <a:ea typeface="楷体" panose="02010609060101010101" pitchFamily="49" charset="-122"/>
              </a:defRPr>
            </a:lvl4pPr>
            <a:lvl5pPr marL="2057400" indent="-228600">
              <a:defRPr>
                <a:solidFill>
                  <a:schemeClr val="tx1"/>
                </a:solidFill>
                <a:latin typeface="Times New Roman" panose="02020603050405020304" pitchFamily="18" charset="0"/>
                <a:ea typeface="楷体" panose="02010609060101010101" pitchFamily="49"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楷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1" u="none" strike="noStrike" kern="1200" cap="none" spc="0" normalizeH="0" baseline="0" noProof="0" dirty="0">
                <a:ln>
                  <a:noFill/>
                </a:ln>
                <a:solidFill>
                  <a:srgbClr val="FF0000"/>
                </a:solidFill>
                <a:effectLst/>
                <a:uLnTx/>
                <a:uFillTx/>
                <a:latin typeface="+mn-lt"/>
                <a:ea typeface="黑体" panose="02010609060101010101" charset="-122"/>
                <a:cs typeface="+mn-cs"/>
              </a:rPr>
              <a:t>n</a:t>
            </a:r>
            <a:r>
              <a:rPr kumimoji="0" lang="en-US" altLang="zh-CN"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 </a:t>
            </a:r>
            <a:r>
              <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rPr>
              <a:t>边形</a:t>
            </a:r>
            <a:endParaRPr kumimoji="0" lang="zh-CN" altLang="en-US" sz="24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
        <p:nvSpPr>
          <p:cNvPr id="23556" name="文本框 3"/>
          <p:cNvSpPr txBox="1"/>
          <p:nvPr/>
        </p:nvSpPr>
        <p:spPr>
          <a:xfrm>
            <a:off x="2870200" y="3035300"/>
            <a:ext cx="388938"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1</a:t>
            </a:r>
            <a:endParaRPr lang="zh-CN" altLang="en-US" sz="2000" b="1" dirty="0">
              <a:solidFill>
                <a:srgbClr val="0000FF"/>
              </a:solidFill>
              <a:latin typeface="Times New Roman" panose="02020603050405020304" pitchFamily="18" charset="0"/>
            </a:endParaRPr>
          </a:p>
        </p:txBody>
      </p:sp>
      <p:sp>
        <p:nvSpPr>
          <p:cNvPr id="23557" name="文本框 4"/>
          <p:cNvSpPr txBox="1"/>
          <p:nvPr/>
        </p:nvSpPr>
        <p:spPr>
          <a:xfrm>
            <a:off x="3103563" y="1816100"/>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2</a:t>
            </a:r>
            <a:endParaRPr lang="zh-CN" altLang="en-US" sz="2000" b="1" dirty="0">
              <a:solidFill>
                <a:srgbClr val="0000FF"/>
              </a:solidFill>
              <a:latin typeface="Times New Roman" panose="02020603050405020304" pitchFamily="18" charset="0"/>
            </a:endParaRPr>
          </a:p>
        </p:txBody>
      </p:sp>
      <p:sp>
        <p:nvSpPr>
          <p:cNvPr id="23558" name="文本框 5"/>
          <p:cNvSpPr txBox="1"/>
          <p:nvPr/>
        </p:nvSpPr>
        <p:spPr>
          <a:xfrm>
            <a:off x="2195513" y="1042988"/>
            <a:ext cx="387350"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3</a:t>
            </a:r>
            <a:endParaRPr lang="zh-CN" altLang="en-US" sz="2000" b="1" dirty="0">
              <a:solidFill>
                <a:srgbClr val="0000FF"/>
              </a:solidFill>
              <a:latin typeface="Times New Roman" panose="02020603050405020304" pitchFamily="18" charset="0"/>
            </a:endParaRPr>
          </a:p>
        </p:txBody>
      </p:sp>
      <p:sp>
        <p:nvSpPr>
          <p:cNvPr id="23559" name="文本框 6"/>
          <p:cNvSpPr txBox="1"/>
          <p:nvPr/>
        </p:nvSpPr>
        <p:spPr>
          <a:xfrm>
            <a:off x="1087438" y="1419225"/>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4</a:t>
            </a:r>
            <a:endParaRPr lang="zh-CN" altLang="en-US" sz="2000" b="1" dirty="0">
              <a:solidFill>
                <a:srgbClr val="0000FF"/>
              </a:solidFill>
              <a:latin typeface="Times New Roman" panose="02020603050405020304" pitchFamily="18" charset="0"/>
            </a:endParaRPr>
          </a:p>
        </p:txBody>
      </p:sp>
      <p:sp>
        <p:nvSpPr>
          <p:cNvPr id="23560" name="文本框 7"/>
          <p:cNvSpPr txBox="1"/>
          <p:nvPr/>
        </p:nvSpPr>
        <p:spPr>
          <a:xfrm>
            <a:off x="827088" y="2635250"/>
            <a:ext cx="388937" cy="400050"/>
          </a:xfrm>
          <a:prstGeom prst="rect">
            <a:avLst/>
          </a:prstGeom>
          <a:noFill/>
          <a:ln w="9525">
            <a:noFill/>
          </a:ln>
        </p:spPr>
        <p:txBody>
          <a:bodyPr>
            <a:spAutoFit/>
          </a:bodyPr>
          <a:lstStyle/>
          <a:p>
            <a:r>
              <a:rPr lang="en-US" altLang="zh-CN" sz="2000" b="1" dirty="0">
                <a:solidFill>
                  <a:srgbClr val="0000FF"/>
                </a:solidFill>
                <a:latin typeface="Times New Roman" panose="02020603050405020304" pitchFamily="18" charset="0"/>
              </a:rPr>
              <a:t>5</a:t>
            </a:r>
            <a:endParaRPr lang="zh-CN" altLang="en-US" sz="2000" b="1" dirty="0">
              <a:solidFill>
                <a:srgbClr val="0000FF"/>
              </a:solidFill>
              <a:latin typeface="Times New Roman" panose="02020603050405020304" pitchFamily="18" charset="0"/>
            </a:endParaRPr>
          </a:p>
        </p:txBody>
      </p:sp>
      <p:sp>
        <p:nvSpPr>
          <p:cNvPr id="23561" name="文本框 8"/>
          <p:cNvSpPr txBox="1"/>
          <p:nvPr/>
        </p:nvSpPr>
        <p:spPr>
          <a:xfrm>
            <a:off x="1730375" y="3429000"/>
            <a:ext cx="388938" cy="400050"/>
          </a:xfrm>
          <a:prstGeom prst="rect">
            <a:avLst/>
          </a:prstGeom>
          <a:noFill/>
          <a:ln w="9525">
            <a:noFill/>
          </a:ln>
        </p:spPr>
        <p:txBody>
          <a:bodyPr>
            <a:spAutoFit/>
          </a:bodyPr>
          <a:lstStyle/>
          <a:p>
            <a:r>
              <a:rPr lang="en-US" altLang="zh-CN" sz="2000" b="1" i="1" dirty="0">
                <a:solidFill>
                  <a:srgbClr val="0000FF"/>
                </a:solidFill>
                <a:latin typeface="Times New Roman" panose="02020603050405020304" pitchFamily="18" charset="0"/>
              </a:rPr>
              <a:t>n</a:t>
            </a:r>
            <a:endParaRPr lang="zh-CN" altLang="en-US" sz="2000" b="1" i="1" dirty="0">
              <a:solidFill>
                <a:srgbClr val="0000FF"/>
              </a:solidFill>
              <a:latin typeface="Times New Roman" panose="02020603050405020304" pitchFamily="18" charset="0"/>
            </a:endParaRPr>
          </a:p>
        </p:txBody>
      </p:sp>
      <p:sp>
        <p:nvSpPr>
          <p:cNvPr id="10" name="文本框 9"/>
          <p:cNvSpPr txBox="1"/>
          <p:nvPr/>
        </p:nvSpPr>
        <p:spPr>
          <a:xfrm>
            <a:off x="4113213" y="880904"/>
            <a:ext cx="4562475" cy="1198880"/>
          </a:xfrm>
          <a:prstGeom prst="rect">
            <a:avLst/>
          </a:prstGeom>
          <a:noFill/>
          <a:ln w="9525">
            <a:noFill/>
          </a:ln>
        </p:spPr>
        <p:txBody>
          <a:bodyPr anchor="ctr" anchorCtr="0">
            <a:spAutoFit/>
          </a:bodyPr>
          <a:lstStyle/>
          <a:p>
            <a:pPr eaLnBrk="1" hangingPunct="1">
              <a:lnSpc>
                <a:spcPct val="150000"/>
              </a:lnSpc>
            </a:pPr>
            <a:r>
              <a:rPr lang="en-US" altLang="zh-CN" sz="2400" b="1" i="1" dirty="0">
                <a:latin typeface="Times New Roman" panose="02020603050405020304" pitchFamily="18" charset="0"/>
                <a:ea typeface="黑体" panose="02010609060101010101" charset="-122"/>
              </a:rPr>
              <a:t>n</a:t>
            </a:r>
            <a:r>
              <a:rPr lang="en-US" altLang="zh-CN" sz="2400" b="1"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个外角与跟它相邻的内角之和合计为</a:t>
            </a:r>
            <a:r>
              <a:rPr lang="en-US" altLang="zh-CN" sz="2400" b="1" dirty="0">
                <a:latin typeface="Times New Roman" panose="02020603050405020304" pitchFamily="18" charset="0"/>
                <a:ea typeface="黑体" panose="02010609060101010101" charset="-122"/>
              </a:rPr>
              <a:t>__________.</a:t>
            </a:r>
            <a:endParaRPr lang="zh-CN" altLang="en-US" sz="2400" b="1" dirty="0">
              <a:latin typeface="Times New Roman" panose="02020603050405020304" pitchFamily="18" charset="0"/>
              <a:ea typeface="黑体" panose="02010609060101010101" charset="-122"/>
            </a:endParaRPr>
          </a:p>
        </p:txBody>
      </p:sp>
      <p:sp>
        <p:nvSpPr>
          <p:cNvPr id="11" name="文本框 10"/>
          <p:cNvSpPr txBox="1"/>
          <p:nvPr/>
        </p:nvSpPr>
        <p:spPr>
          <a:xfrm>
            <a:off x="5429250" y="1558925"/>
            <a:ext cx="1405890" cy="460375"/>
          </a:xfrm>
          <a:prstGeom prst="rect">
            <a:avLst/>
          </a:prstGeom>
          <a:noFill/>
          <a:ln w="9525">
            <a:noFill/>
          </a:ln>
        </p:spPr>
        <p:txBody>
          <a:bodyPr wrap="square">
            <a:spAutoFit/>
          </a:bodyPr>
          <a:lstStyle/>
          <a:p>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12" name="文本框 11"/>
          <p:cNvSpPr txBox="1"/>
          <p:nvPr/>
        </p:nvSpPr>
        <p:spPr>
          <a:xfrm>
            <a:off x="4113213" y="2032477"/>
            <a:ext cx="4562475" cy="645160"/>
          </a:xfrm>
          <a:prstGeom prst="rect">
            <a:avLst/>
          </a:prstGeom>
          <a:noFill/>
          <a:ln w="9525">
            <a:noFill/>
          </a:ln>
        </p:spPr>
        <p:txBody>
          <a:bodyPr anchor="ctr" anchorCtr="0">
            <a:spAutoFit/>
          </a:bodyPr>
          <a:lstStyle/>
          <a:p>
            <a:pPr eaLnBrk="1" hangingPunct="1">
              <a:lnSpc>
                <a:spcPct val="150000"/>
              </a:lnSpc>
            </a:pPr>
            <a:r>
              <a:rPr lang="en-US" altLang="zh-CN" sz="2400" b="1" i="1" dirty="0">
                <a:latin typeface="Times New Roman" panose="02020603050405020304" pitchFamily="18" charset="0"/>
                <a:ea typeface="黑体" panose="02010609060101010101" charset="-122"/>
              </a:rPr>
              <a:t>n </a:t>
            </a:r>
            <a:r>
              <a:rPr lang="zh-CN" altLang="en-US" sz="2400" b="1" dirty="0">
                <a:latin typeface="Times New Roman" panose="02020603050405020304" pitchFamily="18" charset="0"/>
                <a:ea typeface="黑体" panose="02010609060101010101" charset="-122"/>
              </a:rPr>
              <a:t>边形的内角和为</a:t>
            </a:r>
            <a:r>
              <a:rPr lang="en-US" altLang="zh-CN" sz="2400" b="1" dirty="0">
                <a:latin typeface="Times New Roman" panose="02020603050405020304" pitchFamily="18" charset="0"/>
                <a:ea typeface="黑体" panose="02010609060101010101" charset="-122"/>
              </a:rPr>
              <a:t>____________.</a:t>
            </a:r>
            <a:endParaRPr lang="zh-CN" altLang="en-US" sz="2400" b="1" dirty="0">
              <a:latin typeface="Times New Roman" panose="02020603050405020304" pitchFamily="18" charset="0"/>
              <a:ea typeface="黑体" panose="02010609060101010101" charset="-122"/>
            </a:endParaRPr>
          </a:p>
        </p:txBody>
      </p:sp>
      <p:sp>
        <p:nvSpPr>
          <p:cNvPr id="13" name="文本框 12"/>
          <p:cNvSpPr txBox="1"/>
          <p:nvPr/>
        </p:nvSpPr>
        <p:spPr>
          <a:xfrm>
            <a:off x="6732588" y="2124075"/>
            <a:ext cx="2022475" cy="460375"/>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endParaRPr lang="zh-CN" altLang="en-US" sz="2400" b="1" dirty="0">
              <a:solidFill>
                <a:srgbClr val="FF0000"/>
              </a:solidFill>
              <a:latin typeface="Times New Roman" panose="02020603050405020304" pitchFamily="18" charset="0"/>
            </a:endParaRPr>
          </a:p>
        </p:txBody>
      </p:sp>
      <p:sp>
        <p:nvSpPr>
          <p:cNvPr id="14" name="文本框 13"/>
          <p:cNvSpPr txBox="1"/>
          <p:nvPr/>
        </p:nvSpPr>
        <p:spPr>
          <a:xfrm>
            <a:off x="4113213" y="2683511"/>
            <a:ext cx="4562475" cy="1198880"/>
          </a:xfrm>
          <a:prstGeom prst="rect">
            <a:avLst/>
          </a:prstGeom>
          <a:noFill/>
          <a:ln w="9525">
            <a:noFill/>
          </a:ln>
        </p:spPr>
        <p:txBody>
          <a:bodyPr anchor="ctr" anchorCtr="0">
            <a:spAutoFit/>
          </a:bodyPr>
          <a:lstStyle/>
          <a:p>
            <a:pPr eaLnBrk="1" hangingPunct="1">
              <a:lnSpc>
                <a:spcPct val="150000"/>
              </a:lnSpc>
            </a:pPr>
            <a:r>
              <a:rPr lang="en-US" altLang="zh-CN" sz="2400" b="1" i="1" dirty="0">
                <a:latin typeface="Times New Roman" panose="02020603050405020304" pitchFamily="18" charset="0"/>
                <a:ea typeface="黑体" panose="02010609060101010101" charset="-122"/>
              </a:rPr>
              <a:t>n </a:t>
            </a:r>
            <a:r>
              <a:rPr lang="zh-CN" altLang="en-US" sz="2400" b="1" dirty="0">
                <a:latin typeface="Times New Roman" panose="02020603050405020304" pitchFamily="18" charset="0"/>
                <a:ea typeface="黑体" panose="02010609060101010101" charset="-122"/>
              </a:rPr>
              <a:t>边形的外角和为</a:t>
            </a:r>
            <a:endParaRPr lang="en-US" altLang="zh-CN" sz="2400" b="1" dirty="0">
              <a:latin typeface="Times New Roman" panose="02020603050405020304" pitchFamily="18" charset="0"/>
              <a:ea typeface="黑体" panose="02010609060101010101" charset="-122"/>
            </a:endParaRPr>
          </a:p>
          <a:p>
            <a:pPr eaLnBrk="1" hangingPunct="1">
              <a:lnSpc>
                <a:spcPct val="150000"/>
              </a:lnSpc>
            </a:pPr>
            <a:r>
              <a:rPr lang="en-US" altLang="zh-CN" sz="2400" b="1" dirty="0">
                <a:latin typeface="Times New Roman" panose="02020603050405020304" pitchFamily="18" charset="0"/>
                <a:ea typeface="黑体" panose="02010609060101010101" charset="-122"/>
              </a:rPr>
              <a:t>___________________________.</a:t>
            </a:r>
            <a:endParaRPr lang="zh-CN" altLang="en-US" sz="2400" b="1" dirty="0">
              <a:latin typeface="Times New Roman" panose="02020603050405020304" pitchFamily="18" charset="0"/>
              <a:ea typeface="黑体" panose="02010609060101010101" charset="-122"/>
            </a:endParaRPr>
          </a:p>
        </p:txBody>
      </p:sp>
      <p:sp>
        <p:nvSpPr>
          <p:cNvPr id="15" name="文本框 14"/>
          <p:cNvSpPr txBox="1"/>
          <p:nvPr/>
        </p:nvSpPr>
        <p:spPr>
          <a:xfrm>
            <a:off x="4140200" y="3333750"/>
            <a:ext cx="4464050" cy="460375"/>
          </a:xfrm>
          <a:prstGeom prst="rect">
            <a:avLst/>
          </a:prstGeom>
          <a:noFill/>
          <a:ln w="9525">
            <a:noFill/>
          </a:ln>
        </p:spPr>
        <p:txBody>
          <a:bodyPr>
            <a:spAutoFit/>
          </a:bodyPr>
          <a:lstStyle/>
          <a:p>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4" name="对话气泡: 椭圆形 3"/>
          <p:cNvSpPr/>
          <p:nvPr/>
        </p:nvSpPr>
        <p:spPr>
          <a:xfrm>
            <a:off x="7136765" y="3292475"/>
            <a:ext cx="791210" cy="589280"/>
          </a:xfrm>
          <a:prstGeom prst="wedgeEllipseCallout">
            <a:avLst>
              <a:gd name="adj1" fmla="val -72855"/>
              <a:gd name="adj2" fmla="val 78482"/>
            </a:avLst>
          </a:prstGeom>
          <a:no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文本框 4"/>
          <p:cNvSpPr txBox="1"/>
          <p:nvPr/>
        </p:nvSpPr>
        <p:spPr>
          <a:xfrm>
            <a:off x="3851275" y="4156075"/>
            <a:ext cx="4648200" cy="461963"/>
          </a:xfrm>
          <a:prstGeom prst="rect">
            <a:avLst/>
          </a:prstGeom>
          <a:noFill/>
        </p:spPr>
        <p:txBody>
          <a:bodyPr wrap="none">
            <a:spAutoFit/>
          </a:bodyPr>
          <a:lstStyle/>
          <a:p>
            <a:pPr marR="0" defTabSz="914400">
              <a:buClrTx/>
              <a:buSzTx/>
              <a:buFontTx/>
              <a:buNone/>
              <a:defRPr/>
            </a:pPr>
            <a:r>
              <a:rPr kumimoji="0" lang="zh-CN" altLang="en-US" sz="2400" b="1" kern="1200" cap="none" spc="0" normalizeH="0" baseline="0" noProof="0" dirty="0">
                <a:solidFill>
                  <a:srgbClr val="0000FF"/>
                </a:solidFill>
                <a:latin typeface="+mn-lt"/>
                <a:ea typeface="黑体" panose="02010609060101010101" charset="-122"/>
                <a:cs typeface="+mn-cs"/>
              </a:rPr>
              <a:t>外角和为定值，与边数</a:t>
            </a:r>
            <a:r>
              <a:rPr kumimoji="0" lang="en-US" altLang="zh-CN" sz="2400" b="1" i="1" kern="1200" cap="none" spc="0" normalizeH="0" baseline="0" noProof="0" dirty="0">
                <a:solidFill>
                  <a:srgbClr val="0000FF"/>
                </a:solidFill>
                <a:latin typeface="+mn-lt"/>
                <a:ea typeface="黑体" panose="02010609060101010101" charset="-122"/>
                <a:cs typeface="+mn-cs"/>
              </a:rPr>
              <a:t>n</a:t>
            </a:r>
            <a:r>
              <a:rPr kumimoji="0" lang="zh-CN" altLang="en-US" sz="2400" b="1" kern="1200" cap="none" spc="0" normalizeH="0" baseline="0" noProof="0" dirty="0">
                <a:solidFill>
                  <a:srgbClr val="0000FF"/>
                </a:solidFill>
                <a:latin typeface="+mn-lt"/>
                <a:ea typeface="黑体" panose="02010609060101010101" charset="-122"/>
                <a:cs typeface="+mn-cs"/>
              </a:rPr>
              <a:t>没有关系</a:t>
            </a:r>
            <a:endParaRPr kumimoji="0" lang="zh-CN" altLang="en-US" sz="2400" b="1" kern="1200" cap="none" spc="0" normalizeH="0" baseline="0" noProof="0" dirty="0">
              <a:solidFill>
                <a:srgbClr val="0000FF"/>
              </a:solidFill>
              <a:latin typeface="+mn-lt"/>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par>
                          <p:cTn id="38" fill="hold">
                            <p:stCondLst>
                              <p:cond delay="500"/>
                            </p:stCondLst>
                            <p:childTnLst>
                              <p:par>
                                <p:cTn id="39" presetID="16" presetClass="entr" presetSubtype="21"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4" grpId="0" bldLvl="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20700" y="1058863"/>
          <a:ext cx="7921625" cy="3744909"/>
        </p:xfrm>
        <a:graphic>
          <a:graphicData uri="http://schemas.openxmlformats.org/drawingml/2006/table">
            <a:tbl>
              <a:tblPr firstRow="1" bandRow="1">
                <a:tableStyleId>{5940675A-B579-460E-94D1-54222C63F5DA}</a:tableStyleId>
              </a:tblPr>
              <a:tblGrid>
                <a:gridCol w="1891731"/>
                <a:gridCol w="1132889"/>
                <a:gridCol w="4897005"/>
              </a:tblGrid>
              <a:tr h="534987">
                <a:tc>
                  <a:txBody>
                    <a:bodyPr/>
                    <a:lstStyle/>
                    <a:p>
                      <a:pPr algn="ctr"/>
                      <a:r>
                        <a:rPr lang="zh-CN" altLang="en-US" sz="2000" b="1" dirty="0"/>
                        <a:t>图形</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zh-CN" altLang="en-US" sz="2000" b="1" dirty="0"/>
                        <a:t>边数</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zh-CN" altLang="en-US" sz="2000" b="1" dirty="0"/>
                        <a:t>多边形的外角和</a:t>
                      </a:r>
                      <a:endParaRPr lang="zh-CN" altLang="en-US" sz="2000" b="1" dirty="0"/>
                    </a:p>
                  </a:txBody>
                  <a:tcPr marL="91435" marR="91435" marT="45717" marB="45717" anchor="ctr">
                    <a:solidFill>
                      <a:schemeClr val="accent4">
                        <a:lumMod val="20000"/>
                        <a:lumOff val="80000"/>
                      </a:schemeClr>
                    </a:solidFill>
                  </a:tcPr>
                </a:tc>
              </a:tr>
              <a:tr h="534987">
                <a:tc>
                  <a:txBody>
                    <a:bodyPr/>
                    <a:lstStyle/>
                    <a:p>
                      <a:pPr algn="ctr"/>
                      <a:r>
                        <a:rPr lang="zh-CN" altLang="en-US" sz="2000" b="1" dirty="0"/>
                        <a:t>三角形</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en-US" altLang="zh-CN" sz="2000" b="1" dirty="0"/>
                        <a:t>3</a:t>
                      </a:r>
                      <a:endParaRPr lang="zh-CN" altLang="en-US" sz="2000" b="1" dirty="0"/>
                    </a:p>
                  </a:txBody>
                  <a:tcPr marL="91435" marR="91435" marT="45717" marB="45717" anchor="ctr">
                    <a:solidFill>
                      <a:schemeClr val="accent4">
                        <a:lumMod val="20000"/>
                        <a:lumOff val="80000"/>
                      </a:schemeClr>
                    </a:solidFill>
                  </a:tcPr>
                </a:tc>
                <a:tc>
                  <a:txBody>
                    <a:bodyPr/>
                    <a:lstStyle/>
                    <a:p>
                      <a:pPr algn="ctr"/>
                      <a:endParaRPr lang="zh-CN" altLang="en-US" sz="2000" b="1"/>
                    </a:p>
                  </a:txBody>
                  <a:tcPr marL="91435" marR="91435" marT="45717" marB="45717" anchor="ctr"/>
                </a:tc>
              </a:tr>
              <a:tr h="534987">
                <a:tc>
                  <a:txBody>
                    <a:bodyPr/>
                    <a:lstStyle/>
                    <a:p>
                      <a:pPr algn="ctr"/>
                      <a:r>
                        <a:rPr lang="zh-CN" altLang="en-US" sz="2000" b="1" dirty="0"/>
                        <a:t>四边形</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en-US" altLang="zh-CN" sz="2000" b="1" dirty="0"/>
                        <a:t>4</a:t>
                      </a:r>
                      <a:endParaRPr lang="zh-CN" altLang="en-US" sz="2000" b="1" dirty="0"/>
                    </a:p>
                  </a:txBody>
                  <a:tcPr marL="91435" marR="91435" marT="45717" marB="45717" anchor="ctr">
                    <a:solidFill>
                      <a:schemeClr val="accent4">
                        <a:lumMod val="20000"/>
                        <a:lumOff val="80000"/>
                      </a:schemeClr>
                    </a:solidFill>
                  </a:tcPr>
                </a:tc>
                <a:tc>
                  <a:txBody>
                    <a:bodyPr/>
                    <a:lstStyle/>
                    <a:p>
                      <a:pPr algn="ctr"/>
                      <a:endParaRPr lang="zh-CN" altLang="en-US" sz="2000" b="1"/>
                    </a:p>
                  </a:txBody>
                  <a:tcPr marL="91435" marR="91435" marT="45717" marB="45717" anchor="ctr"/>
                </a:tc>
              </a:tr>
              <a:tr h="534987">
                <a:tc>
                  <a:txBody>
                    <a:bodyPr/>
                    <a:lstStyle/>
                    <a:p>
                      <a:pPr algn="ctr"/>
                      <a:r>
                        <a:rPr lang="zh-CN" altLang="en-US" sz="2000" b="1" dirty="0"/>
                        <a:t>五边形</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en-US" altLang="zh-CN" sz="2000" b="1" dirty="0"/>
                        <a:t>5</a:t>
                      </a:r>
                      <a:endParaRPr lang="zh-CN" altLang="en-US" sz="2000" b="1" dirty="0"/>
                    </a:p>
                  </a:txBody>
                  <a:tcPr marL="91435" marR="91435" marT="45717" marB="45717" anchor="ctr">
                    <a:solidFill>
                      <a:schemeClr val="accent4">
                        <a:lumMod val="20000"/>
                        <a:lumOff val="80000"/>
                      </a:schemeClr>
                    </a:solidFill>
                  </a:tcPr>
                </a:tc>
                <a:tc>
                  <a:txBody>
                    <a:bodyPr/>
                    <a:lstStyle/>
                    <a:p>
                      <a:pPr algn="ctr"/>
                      <a:endParaRPr lang="zh-CN" altLang="en-US" sz="2000" b="1"/>
                    </a:p>
                  </a:txBody>
                  <a:tcPr marL="91435" marR="91435" marT="45717" marB="45717" anchor="ctr"/>
                </a:tc>
              </a:tr>
              <a:tr h="534987">
                <a:tc>
                  <a:txBody>
                    <a:bodyPr/>
                    <a:lstStyle/>
                    <a:p>
                      <a:pPr algn="ctr"/>
                      <a:r>
                        <a:rPr lang="zh-CN" altLang="en-US" sz="2000" b="1" dirty="0"/>
                        <a:t>六边形 </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en-US" altLang="zh-CN" sz="2000" b="1" dirty="0"/>
                        <a:t>6</a:t>
                      </a:r>
                      <a:endParaRPr lang="zh-CN" altLang="en-US" sz="2000" b="1" dirty="0"/>
                    </a:p>
                  </a:txBody>
                  <a:tcPr marL="91435" marR="91435" marT="45717" marB="45717" anchor="ctr">
                    <a:solidFill>
                      <a:schemeClr val="accent4">
                        <a:lumMod val="20000"/>
                        <a:lumOff val="80000"/>
                      </a:schemeClr>
                    </a:solidFill>
                  </a:tcPr>
                </a:tc>
                <a:tc>
                  <a:txBody>
                    <a:bodyPr/>
                    <a:lstStyle/>
                    <a:p>
                      <a:pPr algn="ctr"/>
                      <a:endParaRPr lang="zh-CN" altLang="en-US" sz="2000" b="1"/>
                    </a:p>
                  </a:txBody>
                  <a:tcPr marL="91435" marR="91435" marT="45717" marB="45717" anchor="ctr"/>
                </a:tc>
              </a:tr>
              <a:tr h="534987">
                <a:tc>
                  <a:txBody>
                    <a:bodyPr/>
                    <a:lstStyle/>
                    <a:p>
                      <a:pPr algn="ctr"/>
                      <a:r>
                        <a:rPr lang="en-US" altLang="zh-CN" sz="2000" b="1" dirty="0">
                          <a:latin typeface="+mn-ea"/>
                          <a:ea typeface="+mn-ea"/>
                        </a:rPr>
                        <a:t>…</a:t>
                      </a:r>
                      <a:endParaRPr lang="zh-CN" altLang="en-US" sz="2000" b="1" dirty="0">
                        <a:latin typeface="+mn-ea"/>
                        <a:ea typeface="+mn-ea"/>
                      </a:endParaRPr>
                    </a:p>
                  </a:txBody>
                  <a:tcPr marL="91435" marR="91435" marT="45717" marB="45717" anchor="ctr">
                    <a:solidFill>
                      <a:schemeClr val="accent4">
                        <a:lumMod val="20000"/>
                        <a:lumOff val="80000"/>
                      </a:schemeClr>
                    </a:solidFill>
                  </a:tcPr>
                </a:tc>
                <a:tc>
                  <a:txBody>
                    <a:bodyPr/>
                    <a:lstStyle/>
                    <a:p>
                      <a:pPr algn="ctr"/>
                      <a:r>
                        <a:rPr lang="en-US" altLang="zh-CN" sz="2000" b="1" dirty="0">
                          <a:latin typeface="+mn-ea"/>
                          <a:ea typeface="+mn-ea"/>
                        </a:rPr>
                        <a:t>…</a:t>
                      </a:r>
                      <a:endParaRPr lang="zh-CN" altLang="en-US" sz="2000" b="1" dirty="0">
                        <a:latin typeface="+mn-ea"/>
                        <a:ea typeface="+mn-ea"/>
                      </a:endParaRPr>
                    </a:p>
                  </a:txBody>
                  <a:tcPr marL="91435" marR="91435" marT="45717" marB="45717" anchor="ctr">
                    <a:solidFill>
                      <a:schemeClr val="accent4">
                        <a:lumMod val="20000"/>
                        <a:lumOff val="80000"/>
                      </a:schemeClr>
                    </a:solidFill>
                  </a:tcPr>
                </a:tc>
                <a:tc>
                  <a:txBody>
                    <a:bodyPr/>
                    <a:lstStyle/>
                    <a:p>
                      <a:pPr algn="ctr"/>
                      <a:endParaRPr lang="zh-CN" altLang="en-US" sz="2000" b="1"/>
                    </a:p>
                  </a:txBody>
                  <a:tcPr marL="91435" marR="91435" marT="45717" marB="45717" anchor="ctr"/>
                </a:tc>
              </a:tr>
              <a:tr h="534670">
                <a:tc>
                  <a:txBody>
                    <a:bodyPr/>
                    <a:lstStyle/>
                    <a:p>
                      <a:pPr algn="ctr"/>
                      <a:r>
                        <a:rPr lang="en-US" altLang="zh-CN" sz="2000" b="1" i="1" dirty="0"/>
                        <a:t>n</a:t>
                      </a:r>
                      <a:r>
                        <a:rPr lang="zh-CN" altLang="en-US" sz="2000" b="1" dirty="0"/>
                        <a:t>边形</a:t>
                      </a:r>
                      <a:endParaRPr lang="zh-CN" altLang="en-US" sz="2000" b="1" dirty="0"/>
                    </a:p>
                  </a:txBody>
                  <a:tcPr marL="91435" marR="91435" marT="45717" marB="45717" anchor="ctr">
                    <a:solidFill>
                      <a:schemeClr val="accent4">
                        <a:lumMod val="20000"/>
                        <a:lumOff val="80000"/>
                      </a:schemeClr>
                    </a:solidFill>
                  </a:tcPr>
                </a:tc>
                <a:tc>
                  <a:txBody>
                    <a:bodyPr/>
                    <a:lstStyle/>
                    <a:p>
                      <a:pPr algn="ctr"/>
                      <a:r>
                        <a:rPr lang="en-US" altLang="zh-CN" sz="2000" b="1" i="1" dirty="0"/>
                        <a:t>n</a:t>
                      </a:r>
                      <a:endParaRPr lang="zh-CN" altLang="en-US" sz="2000" b="1" i="1" dirty="0"/>
                    </a:p>
                  </a:txBody>
                  <a:tcPr marL="91435" marR="91435" marT="45717" marB="45717" anchor="ctr">
                    <a:solidFill>
                      <a:schemeClr val="accent4">
                        <a:lumMod val="20000"/>
                        <a:lumOff val="80000"/>
                      </a:schemeClr>
                    </a:solidFill>
                  </a:tcPr>
                </a:tc>
                <a:tc>
                  <a:txBody>
                    <a:bodyPr/>
                    <a:lstStyle/>
                    <a:p>
                      <a:pPr algn="ctr"/>
                      <a:endParaRPr lang="zh-CN" altLang="en-US" sz="2000" b="1" dirty="0"/>
                    </a:p>
                  </a:txBody>
                  <a:tcPr marL="91435" marR="91435" marT="45717" marB="45717" anchor="ctr"/>
                </a:tc>
              </a:tr>
            </a:tbl>
          </a:graphicData>
        </a:graphic>
      </p:graphicFrame>
      <p:sp>
        <p:nvSpPr>
          <p:cNvPr id="3" name="文本框 2"/>
          <p:cNvSpPr txBox="1"/>
          <p:nvPr/>
        </p:nvSpPr>
        <p:spPr>
          <a:xfrm>
            <a:off x="3851275" y="1643063"/>
            <a:ext cx="4465638" cy="460375"/>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(3</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4" name="文本框 3"/>
          <p:cNvSpPr txBox="1"/>
          <p:nvPr/>
        </p:nvSpPr>
        <p:spPr>
          <a:xfrm>
            <a:off x="3851275" y="2184400"/>
            <a:ext cx="4465638" cy="460375"/>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4×</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(4</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5" name="文本框 4"/>
          <p:cNvSpPr txBox="1"/>
          <p:nvPr/>
        </p:nvSpPr>
        <p:spPr>
          <a:xfrm>
            <a:off x="3851275" y="2725738"/>
            <a:ext cx="4465638" cy="461962"/>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5×</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(5</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6" name="文本框 5"/>
          <p:cNvSpPr txBox="1"/>
          <p:nvPr/>
        </p:nvSpPr>
        <p:spPr>
          <a:xfrm>
            <a:off x="3851275" y="3267075"/>
            <a:ext cx="4465638" cy="461963"/>
          </a:xfrm>
          <a:prstGeom prst="rect">
            <a:avLst/>
          </a:prstGeom>
          <a:noFill/>
          <a:ln w="9525">
            <a:noFill/>
          </a:ln>
        </p:spPr>
        <p:txBody>
          <a:bodyPr>
            <a:spAutoFit/>
          </a:bodyPr>
          <a:lstStyle/>
          <a:p>
            <a:r>
              <a:rPr lang="en-US" altLang="zh-CN" sz="2400" b="1" dirty="0">
                <a:solidFill>
                  <a:srgbClr val="FF0000"/>
                </a:solidFill>
                <a:latin typeface="Times New Roman" panose="02020603050405020304" pitchFamily="18" charset="0"/>
              </a:rPr>
              <a:t>6×</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(6</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7" name="文本框 6"/>
          <p:cNvSpPr txBox="1"/>
          <p:nvPr/>
        </p:nvSpPr>
        <p:spPr>
          <a:xfrm>
            <a:off x="4221480" y="4318000"/>
            <a:ext cx="4121150" cy="460375"/>
          </a:xfrm>
          <a:prstGeom prst="rect">
            <a:avLst/>
          </a:prstGeom>
          <a:noFill/>
          <a:ln w="9525">
            <a:noFill/>
          </a:ln>
        </p:spPr>
        <p:txBody>
          <a:bodyPr wrap="square">
            <a:spAutoFit/>
          </a:bodyPr>
          <a:lstStyle/>
          <a:p>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n</a:t>
            </a:r>
            <a:r>
              <a:rPr lang="en-US" altLang="zh-CN" sz="2400" b="1" dirty="0">
                <a:solidFill>
                  <a:srgbClr val="FF0000"/>
                </a:solidFill>
                <a:latin typeface="黑体" panose="02010609060101010101" charset="-122"/>
                <a:ea typeface="黑体" panose="02010609060101010101" charset="-122"/>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180°</a:t>
            </a:r>
            <a:r>
              <a:rPr lang="en-US" altLang="zh-CN" sz="2400" b="1" dirty="0">
                <a:solidFill>
                  <a:srgbClr val="FF0000"/>
                </a:solidFill>
                <a:latin typeface="Times New Roman" panose="02020603050405020304" pitchFamily="18" charset="0"/>
              </a:rPr>
              <a:t>= 360°</a:t>
            </a:r>
            <a:endParaRPr lang="zh-CN" altLang="en-US" sz="2400" b="1" dirty="0">
              <a:solidFill>
                <a:srgbClr val="FF0000"/>
              </a:solidFill>
              <a:latin typeface="Times New Roman" panose="02020603050405020304" pitchFamily="18" charset="0"/>
            </a:endParaRPr>
          </a:p>
        </p:txBody>
      </p:sp>
      <p:sp>
        <p:nvSpPr>
          <p:cNvPr id="9" name="椭圆 8"/>
          <p:cNvSpPr/>
          <p:nvPr/>
        </p:nvSpPr>
        <p:spPr>
          <a:xfrm>
            <a:off x="7164388" y="1419225"/>
            <a:ext cx="792163" cy="3455988"/>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1799604" y="221094"/>
            <a:ext cx="5269230" cy="694472"/>
            <a:chOff x="467544" y="2643894"/>
            <a:chExt cx="5269230" cy="694472"/>
          </a:xfrm>
        </p:grpSpPr>
        <p:sp>
          <p:nvSpPr>
            <p:cNvPr id="11" name="矩形: 圆角 10"/>
            <p:cNvSpPr/>
            <p:nvPr/>
          </p:nvSpPr>
          <p:spPr>
            <a:xfrm>
              <a:off x="467544" y="2673104"/>
              <a:ext cx="5184576" cy="665262"/>
            </a:xfrm>
            <a:prstGeom prst="roundRect">
              <a:avLst>
                <a:gd name="adj" fmla="val 31026"/>
              </a:avLst>
            </a:prstGeom>
            <a:solidFill>
              <a:schemeClr val="accent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3"/>
            <p:cNvSpPr txBox="1">
              <a:spLocks noChangeArrowheads="1"/>
            </p:cNvSpPr>
            <p:nvPr/>
          </p:nvSpPr>
          <p:spPr bwMode="auto">
            <a:xfrm>
              <a:off x="502469" y="2643894"/>
              <a:ext cx="5234305" cy="650875"/>
            </a:xfrm>
            <a:prstGeom prst="rect">
              <a:avLst/>
            </a:prstGeom>
            <a:noFill/>
            <a:ln>
              <a:noFill/>
            </a:ln>
          </p:spPr>
          <p:txBody>
            <a:bodyPr wrap="square">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u="none" strike="noStrike" kern="1200" cap="none" spc="0" normalizeH="0" baseline="0" noProof="0" dirty="0">
                  <a:ln>
                    <a:noFill/>
                  </a:ln>
                  <a:solidFill>
                    <a:srgbClr val="0000FF"/>
                  </a:solidFill>
                  <a:effectLst/>
                  <a:uLnTx/>
                  <a:uFillTx/>
                  <a:latin typeface="+mn-lt"/>
                  <a:ea typeface="+mn-ea"/>
                </a:rPr>
                <a:t>任意多边形的外角和</a:t>
              </a:r>
              <a:r>
                <a:rPr lang="zh-CN" altLang="en-US" sz="2800" dirty="0">
                  <a:solidFill>
                    <a:srgbClr val="0000FF"/>
                  </a:solidFill>
                  <a:latin typeface="+mn-lt"/>
                  <a:ea typeface="+mn-ea"/>
                </a:rPr>
                <a:t>等于</a:t>
              </a:r>
              <a:r>
                <a:rPr lang="en-US" altLang="zh-CN" sz="2800" dirty="0">
                  <a:solidFill>
                    <a:srgbClr val="0000FF"/>
                  </a:solidFill>
                  <a:latin typeface="+mn-lt"/>
                  <a:ea typeface="+mn-ea"/>
                </a:rPr>
                <a:t>360°.</a:t>
              </a:r>
              <a:endParaRPr kumimoji="0" lang="en-US" altLang="zh-CN" sz="2800" b="1" u="none" strike="noStrike" kern="1200" cap="none" spc="0" normalizeH="0" baseline="0" noProof="0" dirty="0">
                <a:ln>
                  <a:noFill/>
                </a:ln>
                <a:solidFill>
                  <a:srgbClr val="0000FF"/>
                </a:solidFill>
                <a:effectLst/>
                <a:uLnTx/>
                <a:uFillTx/>
                <a:latin typeface="+mn-lt"/>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125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Text Box 2"/>
          <p:cNvSpPr txBox="1"/>
          <p:nvPr/>
        </p:nvSpPr>
        <p:spPr>
          <a:xfrm>
            <a:off x="971551" y="346895"/>
            <a:ext cx="6625034" cy="1216743"/>
          </a:xfrm>
          <a:prstGeom prst="rect">
            <a:avLst/>
          </a:prstGeom>
          <a:noFill/>
          <a:ln w="9525">
            <a:noFill/>
          </a:ln>
        </p:spPr>
        <p:txBody>
          <a:bodyPr wrap="square" anchor="ctr" anchorCtr="0">
            <a:spAutoFit/>
          </a:bodyPr>
          <a:lstStyle/>
          <a:p>
            <a:pPr eaLnBrk="1" hangingPunct="1">
              <a:lnSpc>
                <a:spcPct val="150000"/>
              </a:lnSpc>
            </a:pPr>
            <a:r>
              <a:rPr lang="zh-CN" altLang="en-US" sz="2600" b="1" dirty="0">
                <a:solidFill>
                  <a:srgbClr val="00B0F0"/>
                </a:solidFill>
                <a:latin typeface="Times New Roman" panose="02020603050405020304" pitchFamily="18" charset="0"/>
                <a:ea typeface="黑体" panose="02010609060101010101" charset="-122"/>
              </a:rPr>
              <a:t>例</a:t>
            </a:r>
            <a:r>
              <a:rPr lang="en-US" altLang="zh-CN" sz="2600" b="1" dirty="0">
                <a:solidFill>
                  <a:srgbClr val="00B0F0"/>
                </a:solidFill>
                <a:latin typeface="Times New Roman" panose="02020603050405020304" pitchFamily="18" charset="0"/>
                <a:ea typeface="黑体" panose="02010609060101010101" charset="-122"/>
              </a:rPr>
              <a:t>2</a:t>
            </a:r>
            <a:r>
              <a:rPr lang="zh-CN" altLang="en-US" sz="2600" b="1" dirty="0">
                <a:latin typeface="Times New Roman" panose="02020603050405020304" pitchFamily="18" charset="0"/>
                <a:ea typeface="黑体" panose="02010609060101010101" charset="-122"/>
              </a:rPr>
              <a:t> 一个多边形的内角和等于外角和的 </a:t>
            </a:r>
            <a:r>
              <a:rPr lang="en-US" altLang="zh-CN" sz="2600" b="1" dirty="0">
                <a:latin typeface="Times New Roman" panose="02020603050405020304" pitchFamily="18" charset="0"/>
                <a:ea typeface="黑体" panose="02010609060101010101" charset="-122"/>
              </a:rPr>
              <a:t>5 </a:t>
            </a:r>
            <a:r>
              <a:rPr lang="zh-CN" altLang="en-US" sz="2600" b="1" dirty="0">
                <a:latin typeface="Times New Roman" panose="02020603050405020304" pitchFamily="18" charset="0"/>
                <a:ea typeface="黑体" panose="02010609060101010101" charset="-122"/>
              </a:rPr>
              <a:t>倍，它是几边形？</a:t>
            </a:r>
            <a:endParaRPr lang="zh-CN" altLang="en-US" sz="2600" b="1" dirty="0">
              <a:latin typeface="Times New Roman" panose="02020603050405020304" pitchFamily="18" charset="0"/>
              <a:ea typeface="黑体" panose="02010609060101010101" charset="-122"/>
            </a:endParaRPr>
          </a:p>
        </p:txBody>
      </p:sp>
      <p:sp>
        <p:nvSpPr>
          <p:cNvPr id="4" name="Text Box 6"/>
          <p:cNvSpPr txBox="1">
            <a:spLocks noChangeArrowheads="1"/>
          </p:cNvSpPr>
          <p:nvPr/>
        </p:nvSpPr>
        <p:spPr bwMode="auto">
          <a:xfrm>
            <a:off x="1081484" y="1647259"/>
            <a:ext cx="4495800" cy="492443"/>
          </a:xfrm>
          <a:prstGeom prst="rect">
            <a:avLst/>
          </a:prstGeom>
          <a:noFill/>
          <a:ln>
            <a:noFill/>
          </a:ln>
        </p:spPr>
        <p:txBody>
          <a:bodyPr>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B0F0"/>
                </a:solidFill>
                <a:effectLst/>
                <a:uLnTx/>
                <a:uFillTx/>
                <a:latin typeface="+mn-lt"/>
                <a:ea typeface="+mn-ea"/>
                <a:cs typeface="+mn-cs"/>
              </a:rPr>
              <a:t>解</a:t>
            </a:r>
            <a:r>
              <a:rPr kumimoji="0" lang="zh-CN" altLang="en-US" sz="2600" b="1" i="0" u="none" strike="noStrike" kern="1200" cap="none" spc="0" normalizeH="0" baseline="0" noProof="0" dirty="0">
                <a:ln>
                  <a:noFill/>
                </a:ln>
                <a:solidFill>
                  <a:srgbClr val="0000FF"/>
                </a:solidFill>
                <a:effectLst/>
                <a:uLnTx/>
                <a:uFillTx/>
                <a:latin typeface="+mn-lt"/>
                <a:ea typeface="+mn-ea"/>
                <a:cs typeface="+mn-cs"/>
              </a:rPr>
              <a:t>    </a:t>
            </a:r>
            <a:r>
              <a:rPr kumimoji="0" lang="zh-CN" altLang="en-US" sz="2600" b="1" i="0" u="none" strike="noStrike" kern="1200" cap="none" spc="0" normalizeH="0" baseline="0" noProof="0" dirty="0">
                <a:ln>
                  <a:noFill/>
                </a:ln>
                <a:solidFill>
                  <a:srgbClr val="FF0000"/>
                </a:solidFill>
                <a:effectLst/>
                <a:uLnTx/>
                <a:uFillTx/>
                <a:latin typeface="+mn-lt"/>
                <a:ea typeface="+mn-ea"/>
                <a:cs typeface="+mn-cs"/>
              </a:rPr>
              <a:t>设多边形的边数为 </a:t>
            </a:r>
            <a:r>
              <a:rPr kumimoji="0" lang="en-US" altLang="zh-CN" sz="2600" b="1" i="1" u="none" strike="noStrike" kern="1200" cap="none" spc="0" normalizeH="0" baseline="0" noProof="0" dirty="0">
                <a:ln>
                  <a:noFill/>
                </a:ln>
                <a:solidFill>
                  <a:srgbClr val="FF0000"/>
                </a:solidFill>
                <a:effectLst/>
                <a:uLnTx/>
                <a:uFillTx/>
                <a:latin typeface="+mn-lt"/>
                <a:ea typeface="+mn-ea"/>
                <a:cs typeface="+mn-cs"/>
              </a:rPr>
              <a:t>n</a:t>
            </a:r>
            <a:r>
              <a:rPr kumimoji="0" lang="zh-CN" altLang="en-US" sz="2600" b="1" i="0" u="none" strike="noStrike" kern="1200" cap="none" spc="0" normalizeH="0" baseline="0" noProof="0" dirty="0">
                <a:ln>
                  <a:noFill/>
                </a:ln>
                <a:solidFill>
                  <a:srgbClr val="FF0000"/>
                </a:solidFill>
                <a:effectLst/>
                <a:uLnTx/>
                <a:uFillTx/>
                <a:latin typeface="+mn-lt"/>
                <a:ea typeface="+mn-ea"/>
                <a:cs typeface="+mn-cs"/>
              </a:rPr>
              <a:t>，</a:t>
            </a:r>
            <a:endParaRPr kumimoji="0" lang="zh-CN" altLang="en-US" sz="2600" b="1" i="0" u="none" strike="noStrike" kern="1200" cap="none" spc="0" normalizeH="0" baseline="0" noProof="0" dirty="0">
              <a:ln>
                <a:noFill/>
              </a:ln>
              <a:solidFill>
                <a:srgbClr val="FF0000"/>
              </a:solidFill>
              <a:effectLst/>
              <a:uLnTx/>
              <a:uFillTx/>
              <a:latin typeface="+mn-lt"/>
              <a:ea typeface="+mn-ea"/>
              <a:cs typeface="+mn-cs"/>
            </a:endParaRPr>
          </a:p>
        </p:txBody>
      </p:sp>
      <p:sp>
        <p:nvSpPr>
          <p:cNvPr id="5" name="Text Box 7"/>
          <p:cNvSpPr txBox="1">
            <a:spLocks noChangeArrowheads="1"/>
          </p:cNvSpPr>
          <p:nvPr/>
        </p:nvSpPr>
        <p:spPr bwMode="auto">
          <a:xfrm>
            <a:off x="1729184" y="2264747"/>
            <a:ext cx="5867400" cy="491490"/>
          </a:xfrm>
          <a:prstGeom prst="rect">
            <a:avLst/>
          </a:prstGeom>
          <a:noFill/>
          <a:ln>
            <a:noFill/>
          </a:ln>
        </p:spPr>
        <p:txBody>
          <a:bodyPr>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n-lt"/>
                <a:ea typeface="+mn-ea"/>
                <a:cs typeface="+mn-cs"/>
              </a:rPr>
              <a:t>则它的内角和为 </a:t>
            </a:r>
            <a:r>
              <a:rPr kumimoji="0" lang="en-US" altLang="zh-CN" sz="2600" b="1" i="0" u="none" strike="noStrike" kern="1200" cap="none" spc="0" normalizeH="0" baseline="0" noProof="0" dirty="0">
                <a:ln>
                  <a:noFill/>
                </a:ln>
                <a:solidFill>
                  <a:srgbClr val="FF0000"/>
                </a:solidFill>
                <a:effectLst/>
                <a:uLnTx/>
                <a:uFillTx/>
                <a:latin typeface="+mn-lt"/>
                <a:ea typeface="+mn-ea"/>
                <a:cs typeface="+mn-cs"/>
              </a:rPr>
              <a:t>(</a:t>
            </a:r>
            <a:r>
              <a:rPr kumimoji="0" lang="en-US" altLang="zh-CN" sz="2600" b="1" i="1" u="none" strike="noStrike" kern="1200" cap="none" spc="0" normalizeH="0" baseline="0" noProof="0" dirty="0">
                <a:ln>
                  <a:noFill/>
                </a:ln>
                <a:solidFill>
                  <a:srgbClr val="FF0000"/>
                </a:solidFill>
                <a:effectLst/>
                <a:uLnTx/>
                <a:uFillTx/>
                <a:latin typeface="+mn-lt"/>
                <a:ea typeface="+mn-ea"/>
                <a:cs typeface="+mn-cs"/>
              </a:rPr>
              <a:t>n</a:t>
            </a:r>
            <a:r>
              <a:rPr lang="en-US" altLang="zh-CN" sz="2600" dirty="0">
                <a:solidFill>
                  <a:srgbClr val="FF0000"/>
                </a:solidFill>
                <a:latin typeface="黑体" panose="02010609060101010101" charset="-122"/>
                <a:sym typeface="+mn-ea"/>
              </a:rPr>
              <a:t>-</a:t>
            </a:r>
            <a:r>
              <a:rPr kumimoji="0" lang="en-US" altLang="zh-CN" sz="2600" b="1" i="0" u="none" strike="noStrike" kern="1200" cap="none" spc="0" normalizeH="0" baseline="0" noProof="0" dirty="0">
                <a:ln>
                  <a:noFill/>
                </a:ln>
                <a:solidFill>
                  <a:srgbClr val="FF0000"/>
                </a:solidFill>
                <a:effectLst/>
                <a:uLnTx/>
                <a:uFillTx/>
                <a:latin typeface="+mn-lt"/>
                <a:ea typeface="+mn-ea"/>
                <a:cs typeface="+mn-cs"/>
              </a:rPr>
              <a:t>2)· 180</a:t>
            </a:r>
            <a:r>
              <a:rPr kumimoji="0" lang="zh-CN" altLang="en-US" sz="2600" b="1" i="0" u="none" strike="noStrike" kern="1200" cap="none" spc="0" normalizeH="0" noProof="0" dirty="0">
                <a:ln>
                  <a:noFill/>
                </a:ln>
                <a:solidFill>
                  <a:srgbClr val="FF0000"/>
                </a:solidFill>
                <a:effectLst/>
                <a:uLnTx/>
                <a:uFillTx/>
                <a:latin typeface="+mn-lt"/>
                <a:ea typeface="+mn-ea"/>
                <a:cs typeface="+mn-cs"/>
              </a:rPr>
              <a:t>°</a:t>
            </a:r>
            <a:r>
              <a:rPr kumimoji="0" lang="en-US" altLang="zh-CN" sz="2600" b="1" i="0" u="none" strike="noStrike" kern="1200" cap="none" spc="0" normalizeH="0" baseline="0" noProof="0" dirty="0">
                <a:ln>
                  <a:noFill/>
                </a:ln>
                <a:solidFill>
                  <a:srgbClr val="FF0000"/>
                </a:solidFill>
                <a:effectLst/>
                <a:uLnTx/>
                <a:uFillTx/>
                <a:latin typeface="+mn-lt"/>
                <a:ea typeface="+mn-ea"/>
                <a:cs typeface="+mn-cs"/>
              </a:rPr>
              <a:t>.</a:t>
            </a:r>
            <a:endParaRPr kumimoji="0" lang="en-US" altLang="zh-CN" sz="2600" b="1" i="0" u="none" strike="noStrike" kern="1200" cap="none" spc="0" normalizeH="0" baseline="0" noProof="0" dirty="0">
              <a:ln>
                <a:noFill/>
              </a:ln>
              <a:solidFill>
                <a:srgbClr val="FF0000"/>
              </a:solidFill>
              <a:effectLst/>
              <a:uLnTx/>
              <a:uFillTx/>
              <a:latin typeface="+mn-lt"/>
              <a:ea typeface="+mn-ea"/>
              <a:cs typeface="+mn-cs"/>
            </a:endParaRPr>
          </a:p>
        </p:txBody>
      </p:sp>
      <p:sp>
        <p:nvSpPr>
          <p:cNvPr id="6" name="Text Box 8"/>
          <p:cNvSpPr txBox="1">
            <a:spLocks noChangeArrowheads="1"/>
          </p:cNvSpPr>
          <p:nvPr/>
        </p:nvSpPr>
        <p:spPr bwMode="auto">
          <a:xfrm>
            <a:off x="1729184" y="2955016"/>
            <a:ext cx="6299200" cy="491490"/>
          </a:xfrm>
          <a:prstGeom prst="rect">
            <a:avLst/>
          </a:prstGeom>
          <a:noFill/>
          <a:ln>
            <a:noFill/>
          </a:ln>
        </p:spPr>
        <p:txBody>
          <a:bodyPr>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n-lt"/>
                <a:ea typeface="+mn-ea"/>
              </a:rPr>
              <a:t>由题意得</a:t>
            </a:r>
            <a:r>
              <a:rPr kumimoji="0" lang="zh-CN" altLang="en-US" sz="2600" b="1" i="0" u="none" strike="noStrike" kern="1200" cap="none" spc="0" normalizeH="0" noProof="0" dirty="0">
                <a:ln>
                  <a:noFill/>
                </a:ln>
                <a:solidFill>
                  <a:srgbClr val="FF0000"/>
                </a:solidFill>
                <a:effectLst/>
                <a:uLnTx/>
                <a:uFillTx/>
                <a:latin typeface="+mn-lt"/>
                <a:ea typeface="+mn-ea"/>
              </a:rPr>
              <a:t>       </a:t>
            </a:r>
            <a:r>
              <a:rPr kumimoji="0" lang="zh-CN" altLang="en-US" sz="2600" b="1" i="0" u="none" strike="noStrike" kern="1200" cap="none" spc="0" normalizeH="0" baseline="0" noProof="0" dirty="0">
                <a:ln>
                  <a:noFill/>
                </a:ln>
                <a:solidFill>
                  <a:srgbClr val="FF0000"/>
                </a:solidFill>
                <a:effectLst/>
                <a:uLnTx/>
                <a:uFillTx/>
                <a:latin typeface="+mn-lt"/>
                <a:ea typeface="+mn-ea"/>
              </a:rPr>
              <a:t>(</a:t>
            </a:r>
            <a:r>
              <a:rPr kumimoji="0" lang="zh-CN" altLang="en-US" sz="2600" b="1" i="1" u="none" strike="noStrike" kern="1200" cap="none" spc="0" normalizeH="0" baseline="0" noProof="0" dirty="0">
                <a:ln>
                  <a:noFill/>
                </a:ln>
                <a:solidFill>
                  <a:srgbClr val="FF0000"/>
                </a:solidFill>
                <a:effectLst/>
                <a:uLnTx/>
                <a:uFillTx/>
                <a:latin typeface="+mn-lt"/>
                <a:ea typeface="+mn-ea"/>
              </a:rPr>
              <a:t>n</a:t>
            </a:r>
            <a:r>
              <a:rPr lang="en-US" altLang="zh-CN" sz="2600" dirty="0">
                <a:solidFill>
                  <a:srgbClr val="FF0000"/>
                </a:solidFill>
                <a:latin typeface="黑体" panose="02010609060101010101" charset="-122"/>
                <a:sym typeface="+mn-ea"/>
              </a:rPr>
              <a:t>-</a:t>
            </a:r>
            <a:r>
              <a:rPr kumimoji="0" lang="zh-CN" altLang="en-US" sz="2600" b="1" i="0" u="none" strike="noStrike" kern="1200" cap="none" spc="0" normalizeH="0" baseline="0" noProof="0" dirty="0">
                <a:ln>
                  <a:noFill/>
                </a:ln>
                <a:solidFill>
                  <a:srgbClr val="FF0000"/>
                </a:solidFill>
                <a:effectLst/>
                <a:uLnTx/>
                <a:uFillTx/>
                <a:latin typeface="+mn-lt"/>
                <a:ea typeface="+mn-ea"/>
              </a:rPr>
              <a:t>2)· 180°=360°</a:t>
            </a:r>
            <a:r>
              <a:rPr lang="en-US" altLang="zh-CN" sz="2600" noProof="0" dirty="0">
                <a:ln>
                  <a:noFill/>
                </a:ln>
                <a:solidFill>
                  <a:srgbClr val="FF0000"/>
                </a:solidFill>
                <a:effectLst/>
                <a:uLnTx/>
                <a:uFillTx/>
                <a:latin typeface="+mn-lt"/>
                <a:ea typeface="+mn-ea"/>
                <a:sym typeface="+mn-ea"/>
              </a:rPr>
              <a:t>×</a:t>
            </a:r>
            <a:r>
              <a:rPr lang="zh-CN" altLang="en-US" sz="2600" noProof="0" dirty="0">
                <a:ln>
                  <a:noFill/>
                </a:ln>
                <a:solidFill>
                  <a:srgbClr val="FF0000"/>
                </a:solidFill>
                <a:effectLst/>
                <a:uLnTx/>
                <a:uFillTx/>
                <a:latin typeface="+mn-lt"/>
                <a:ea typeface="+mn-ea"/>
                <a:sym typeface="+mn-ea"/>
              </a:rPr>
              <a:t>5</a:t>
            </a:r>
            <a:r>
              <a:rPr kumimoji="0" lang="zh-CN" altLang="en-US" sz="2600" b="1" i="0" u="none" strike="noStrike" kern="1200" cap="none" spc="0" normalizeH="0" baseline="0" noProof="0" dirty="0">
                <a:ln>
                  <a:noFill/>
                </a:ln>
                <a:solidFill>
                  <a:srgbClr val="FF0000"/>
                </a:solidFill>
                <a:effectLst/>
                <a:uLnTx/>
                <a:uFillTx/>
                <a:latin typeface="+mn-lt"/>
                <a:ea typeface="+mn-ea"/>
              </a:rPr>
              <a:t>，</a:t>
            </a:r>
            <a:endParaRPr kumimoji="0" lang="zh-CN" altLang="en-US" sz="2600" b="1" i="0" u="none" strike="noStrike" kern="1200" cap="none" spc="0" normalizeH="0" baseline="0" noProof="0" dirty="0">
              <a:ln>
                <a:noFill/>
              </a:ln>
              <a:solidFill>
                <a:srgbClr val="FF0000"/>
              </a:solidFill>
              <a:effectLst/>
              <a:uLnTx/>
              <a:uFillTx/>
              <a:latin typeface="+mn-lt"/>
              <a:ea typeface="+mn-ea"/>
            </a:endParaRPr>
          </a:p>
        </p:txBody>
      </p:sp>
      <p:sp>
        <p:nvSpPr>
          <p:cNvPr id="7" name="Text Box 9"/>
          <p:cNvSpPr txBox="1">
            <a:spLocks noChangeArrowheads="1"/>
          </p:cNvSpPr>
          <p:nvPr/>
        </p:nvSpPr>
        <p:spPr bwMode="auto">
          <a:xfrm>
            <a:off x="1767284" y="3615590"/>
            <a:ext cx="4495800" cy="492443"/>
          </a:xfrm>
          <a:prstGeom prst="rect">
            <a:avLst/>
          </a:prstGeom>
          <a:noFill/>
          <a:ln>
            <a:noFill/>
          </a:ln>
        </p:spPr>
        <p:txBody>
          <a:bodyPr>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n-lt"/>
                <a:ea typeface="+mn-ea"/>
                <a:cs typeface="+mn-cs"/>
              </a:rPr>
              <a:t>解得</a:t>
            </a:r>
            <a:r>
              <a:rPr lang="zh-CN" altLang="en-US" sz="2600" i="1" dirty="0">
                <a:solidFill>
                  <a:srgbClr val="FF0000"/>
                </a:solidFill>
                <a:latin typeface="+mn-lt"/>
                <a:ea typeface="+mn-ea"/>
              </a:rPr>
              <a:t> </a:t>
            </a:r>
            <a:r>
              <a:rPr kumimoji="0" lang="en-US" altLang="zh-CN" sz="2600" b="1" i="1" u="none" strike="noStrike" kern="1200" cap="none" spc="0" normalizeH="0" baseline="0" noProof="0" dirty="0">
                <a:ln>
                  <a:noFill/>
                </a:ln>
                <a:solidFill>
                  <a:srgbClr val="FF0000"/>
                </a:solidFill>
                <a:effectLst/>
                <a:uLnTx/>
                <a:uFillTx/>
                <a:latin typeface="+mn-lt"/>
                <a:ea typeface="+mn-ea"/>
                <a:cs typeface="+mn-cs"/>
              </a:rPr>
              <a:t>n </a:t>
            </a:r>
            <a:r>
              <a:rPr kumimoji="0" lang="en-US" altLang="zh-CN" sz="2600" b="1" i="0" u="none" strike="noStrike" kern="1200" cap="none" spc="0" normalizeH="0" baseline="0" noProof="0" dirty="0">
                <a:ln>
                  <a:noFill/>
                </a:ln>
                <a:solidFill>
                  <a:srgbClr val="FF0000"/>
                </a:solidFill>
                <a:effectLst/>
                <a:uLnTx/>
                <a:uFillTx/>
                <a:latin typeface="+mn-lt"/>
                <a:ea typeface="+mn-ea"/>
                <a:cs typeface="+mn-cs"/>
              </a:rPr>
              <a:t>= 12.</a:t>
            </a:r>
            <a:endParaRPr kumimoji="0" lang="en-US" altLang="zh-CN" sz="2600" b="1" i="0" u="none" strike="noStrike" kern="1200" cap="none" spc="0" normalizeH="0" baseline="0" noProof="0" dirty="0">
              <a:ln>
                <a:noFill/>
              </a:ln>
              <a:solidFill>
                <a:srgbClr val="FF0000"/>
              </a:solidFill>
              <a:effectLst/>
              <a:uLnTx/>
              <a:uFillTx/>
              <a:latin typeface="+mn-lt"/>
              <a:ea typeface="+mn-ea"/>
              <a:cs typeface="+mn-cs"/>
            </a:endParaRPr>
          </a:p>
        </p:txBody>
      </p:sp>
      <p:sp>
        <p:nvSpPr>
          <p:cNvPr id="8" name="Text Box 10"/>
          <p:cNvSpPr txBox="1">
            <a:spLocks noChangeArrowheads="1"/>
          </p:cNvSpPr>
          <p:nvPr/>
        </p:nvSpPr>
        <p:spPr bwMode="auto">
          <a:xfrm>
            <a:off x="1729184" y="4239547"/>
            <a:ext cx="5105400" cy="492443"/>
          </a:xfrm>
          <a:prstGeom prst="rect">
            <a:avLst/>
          </a:prstGeom>
          <a:noFill/>
          <a:ln>
            <a:noFill/>
          </a:ln>
        </p:spPr>
        <p:txBody>
          <a:bodyPr>
            <a:spAutoFit/>
          </a:bodyPr>
          <a:lstStyle>
            <a:lvl1pPr eaLnBrk="0" hangingPunct="0">
              <a:defRPr b="1">
                <a:solidFill>
                  <a:schemeClr val="tx1"/>
                </a:solidFill>
                <a:latin typeface="Times New Roman" panose="02020603050405020304" pitchFamily="18" charset="0"/>
                <a:ea typeface="黑体" panose="02010609060101010101" charset="-122"/>
              </a:defRPr>
            </a:lvl1pPr>
            <a:lvl2pPr marL="742950" indent="-285750" eaLnBrk="0" hangingPunct="0">
              <a:defRPr b="1">
                <a:solidFill>
                  <a:schemeClr val="tx1"/>
                </a:solidFill>
                <a:latin typeface="Times New Roman" panose="02020603050405020304" pitchFamily="18" charset="0"/>
                <a:ea typeface="黑体" panose="02010609060101010101" charset="-122"/>
              </a:defRPr>
            </a:lvl2pPr>
            <a:lvl3pPr marL="1143000" indent="-228600" eaLnBrk="0" hangingPunct="0">
              <a:defRPr b="1">
                <a:solidFill>
                  <a:schemeClr val="tx1"/>
                </a:solidFill>
                <a:latin typeface="Times New Roman" panose="02020603050405020304" pitchFamily="18" charset="0"/>
                <a:ea typeface="黑体" panose="02010609060101010101" charset="-122"/>
              </a:defRPr>
            </a:lvl3pPr>
            <a:lvl4pPr marL="1600200" indent="-228600" eaLnBrk="0" hangingPunct="0">
              <a:defRPr b="1">
                <a:solidFill>
                  <a:schemeClr val="tx1"/>
                </a:solidFill>
                <a:latin typeface="Times New Roman" panose="02020603050405020304" pitchFamily="18" charset="0"/>
                <a:ea typeface="黑体" panose="02010609060101010101" charset="-122"/>
              </a:defRPr>
            </a:lvl4pPr>
            <a:lvl5pPr marL="2057400" indent="-228600" eaLnBrk="0" hangingPunct="0">
              <a:defRPr b="1">
                <a:solidFill>
                  <a:schemeClr val="tx1"/>
                </a:solidFill>
                <a:latin typeface="Times New Roman" panose="02020603050405020304" pitchFamily="18" charset="0"/>
                <a:ea typeface="黑体" panose="02010609060101010101" charset="-122"/>
              </a:defRPr>
            </a:lvl5pPr>
            <a:lvl6pPr marL="25146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6pPr>
            <a:lvl7pPr marL="29718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7pPr>
            <a:lvl8pPr marL="34290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8pPr>
            <a:lvl9pPr marL="3886200" indent="-228600" algn="ctr" eaLnBrk="0" fontAlgn="base" hangingPunct="0">
              <a:spcBef>
                <a:spcPct val="0"/>
              </a:spcBef>
              <a:spcAft>
                <a:spcPct val="0"/>
              </a:spcAft>
              <a:buFont typeface="Arial" panose="020B0604020202020204" pitchFamily="34" charset="0"/>
              <a:defRPr b="1">
                <a:solidFill>
                  <a:schemeClr val="tx1"/>
                </a:solidFill>
                <a:latin typeface="Times New Roman" panose="02020603050405020304" pitchFamily="18" charset="0"/>
                <a:ea typeface="黑体" panose="02010609060101010101"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n-lt"/>
                <a:ea typeface="+mn-ea"/>
                <a:cs typeface="+mn-cs"/>
              </a:rPr>
              <a:t>因此，这个多边形是十二边形</a:t>
            </a:r>
            <a:r>
              <a:rPr kumimoji="0" lang="en-US" altLang="zh-CN" sz="2600" b="1" i="0" u="none" strike="noStrike" kern="1200" cap="none" spc="0" normalizeH="0" baseline="0" noProof="0" dirty="0">
                <a:ln>
                  <a:noFill/>
                </a:ln>
                <a:solidFill>
                  <a:srgbClr val="FF0000"/>
                </a:solidFill>
                <a:effectLst/>
                <a:uLnTx/>
                <a:uFillTx/>
                <a:latin typeface="+mn-lt"/>
                <a:ea typeface="+mn-ea"/>
                <a:cs typeface="+mn-cs"/>
              </a:rPr>
              <a:t>.</a:t>
            </a:r>
            <a:endParaRPr kumimoji="0" lang="en-US" altLang="zh-CN" sz="2600" b="1"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叶盛">
      <a:majorFont>
        <a:latin typeface="Times New Roman"/>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iw32un">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latin typeface="Times New Roman" panose="02020603050405020304" pitchFamily="18" charset="0"/>
            <a:ea typeface="黑体" panose="02010609060101010101" charset="-122"/>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2183</Words>
  <Application>WPS 演示</Application>
  <PresentationFormat>全屏显示(16:9)</PresentationFormat>
  <Paragraphs>270</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Arial</vt:lpstr>
      <vt:lpstr>宋体</vt:lpstr>
      <vt:lpstr>Wingdings</vt:lpstr>
      <vt:lpstr>Times New Roman</vt:lpstr>
      <vt:lpstr>楷体</vt:lpstr>
      <vt:lpstr>方正粗黑繁体</vt:lpstr>
      <vt:lpstr>黑体</vt:lpstr>
      <vt:lpstr>等线</vt:lpstr>
      <vt:lpstr>微软雅黑</vt:lpstr>
      <vt:lpstr>Arial Unicode MS</vt:lpstr>
      <vt:lpstr>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状元成才路</dc:description>
  <dc:subject>状元成才路</dc:subject>
  <cp:category>状元成才路</cp:category>
  <cp:lastModifiedBy>唐唐唐小糖1</cp:lastModifiedBy>
  <cp:revision>568</cp:revision>
  <dcterms:created xsi:type="dcterms:W3CDTF">2015-08-27T07:30:00Z</dcterms:created>
  <dcterms:modified xsi:type="dcterms:W3CDTF">2026-01-05T08:52:45Z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A052010512FB4A08B9982E7E06AB01AA</vt:lpwstr>
  </property>
</Properties>
</file>