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4" r:id="rId3"/>
    <p:sldId id="386" r:id="rId4"/>
    <p:sldId id="387" r:id="rId5"/>
    <p:sldId id="388" r:id="rId6"/>
    <p:sldId id="389" r:id="rId7"/>
    <p:sldId id="391" r:id="rId8"/>
    <p:sldId id="377" r:id="rId9"/>
    <p:sldId id="392" r:id="rId10"/>
    <p:sldId id="394" r:id="rId11"/>
    <p:sldId id="378" r:id="rId12"/>
    <p:sldId id="336" r:id="rId13"/>
    <p:sldId id="371" r:id="rId14"/>
    <p:sldId id="349" r:id="rId15"/>
    <p:sldId id="335" r:id="rId16"/>
    <p:sldId id="397" r:id="rId17"/>
    <p:sldId id="393" r:id="rId18"/>
    <p:sldId id="398" r:id="rId19"/>
    <p:sldId id="285" r:id="rId20"/>
    <p:sldId id="396" r:id="rId21"/>
    <p:sldId id="399" r:id="rId22"/>
    <p:sldId id="402" r:id="rId23"/>
    <p:sldId id="403" r:id="rId24"/>
    <p:sldId id="414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44" userDrawn="1">
          <p15:clr>
            <a:srgbClr val="A4A3A4"/>
          </p15:clr>
        </p15:guide>
        <p15:guide id="3" orient="horz" pos="2933" userDrawn="1">
          <p15:clr>
            <a:srgbClr val="A4A3A4"/>
          </p15:clr>
        </p15:guide>
        <p15:guide id="4" pos="187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694"/>
    <a:srgbClr val="003795"/>
    <a:srgbClr val="FF3300"/>
    <a:srgbClr val="FFFFCC"/>
    <a:srgbClr val="D3EDFB"/>
    <a:srgbClr val="EAF6FD"/>
    <a:srgbClr val="FE9700"/>
    <a:srgbClr val="FF3399"/>
    <a:srgbClr val="00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126" y="1218"/>
      </p:cViewPr>
      <p:guideLst>
        <p:guide orient="horz" pos="1632"/>
        <p:guide orient="horz" pos="744"/>
        <p:guide orient="horz" pos="2933"/>
        <p:guide pos="187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B97EF3-CD43-4D3C-9171-D31C4775C7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563938-E1A5-42E5-A8AC-124CEDE135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2" Type="http://schemas.openxmlformats.org/officeDocument/2006/relationships/image" Target="../media/image8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425" y="2063204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0336" y="213957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1.png"/><Relationship Id="rId3" Type="http://schemas.openxmlformats.org/officeDocument/2006/relationships/image" Target="../media/image4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2067694"/>
            <a:ext cx="6032500" cy="8985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2.2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简单图形的坐标表示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1131590"/>
            <a:ext cx="4357688" cy="386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 flipV="1">
            <a:off x="5135563" y="41113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463" y="3790653"/>
            <a:ext cx="3381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7699375" y="4109740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37475" y="379065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 flipV="1">
            <a:off x="7700963" y="21936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37475" y="2007890"/>
            <a:ext cx="3508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5135563" y="21936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38688" y="2007890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160963" y="2234903"/>
            <a:ext cx="1588" cy="1876425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186363" y="4133553"/>
            <a:ext cx="2528888" cy="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724775" y="2217440"/>
            <a:ext cx="1588" cy="1876425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183188" y="2217440"/>
            <a:ext cx="2528888" cy="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圆角矩形 14"/>
          <p:cNvSpPr/>
          <p:nvPr/>
        </p:nvSpPr>
        <p:spPr>
          <a:xfrm>
            <a:off x="597128" y="1936977"/>
            <a:ext cx="3932238" cy="1584325"/>
          </a:xfrm>
          <a:prstGeom prst="wedgeRoundRectCallout">
            <a:avLst>
              <a:gd name="adj1" fmla="val 61061"/>
              <a:gd name="adj2" fmla="val 1707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还可以怎样建立平面直角坐标系？与同学交流你的想法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0" y="492791"/>
            <a:ext cx="2553990" cy="710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2"/>
          <p:cNvSpPr/>
          <p:nvPr/>
        </p:nvSpPr>
        <p:spPr>
          <a:xfrm>
            <a:off x="395288" y="778682"/>
            <a:ext cx="8353425" cy="100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+mn-lt"/>
                <a:ea typeface="黑体" panose="02010609060101010101" pitchFamily="49" charset="-122"/>
              </a:rPr>
              <a:t>2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下图是一个机器零件的尺寸规格示意图，试建立适当的平面直角坐标系，写出其各顶点的坐标，并作出这个示意图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867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1893818"/>
            <a:ext cx="4392488" cy="2471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5292079" y="2499742"/>
            <a:ext cx="155578" cy="1368152"/>
            <a:chOff x="5508104" y="2499742"/>
            <a:chExt cx="155578" cy="136815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508104" y="2499742"/>
              <a:ext cx="0" cy="1368152"/>
            </a:xfrm>
            <a:prstGeom prst="line">
              <a:avLst/>
            </a:prstGeom>
            <a:ln w="19050">
              <a:solidFill>
                <a:srgbClr val="00369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5519666" y="3740646"/>
              <a:ext cx="144016" cy="127248"/>
              <a:chOff x="5812904" y="4172694"/>
              <a:chExt cx="1063352" cy="1368152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6876256" y="4172694"/>
                <a:ext cx="0" cy="1368152"/>
              </a:xfrm>
              <a:prstGeom prst="line">
                <a:avLst/>
              </a:prstGeom>
              <a:ln w="19050">
                <a:solidFill>
                  <a:srgbClr val="00369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5812904" y="4172694"/>
                <a:ext cx="1063352" cy="0"/>
              </a:xfrm>
              <a:prstGeom prst="line">
                <a:avLst/>
              </a:prstGeom>
              <a:ln w="19050">
                <a:solidFill>
                  <a:srgbClr val="00369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88" y="700088"/>
            <a:ext cx="8353425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解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过点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的垂线，垂足为点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为原点，分别以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DO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所在直线为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轴，建立平面直角坐标系，如图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1313" y="2066925"/>
            <a:ext cx="3327400" cy="2109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7"/>
          <p:cNvSpPr/>
          <p:nvPr/>
        </p:nvSpPr>
        <p:spPr>
          <a:xfrm>
            <a:off x="395287" y="1819275"/>
            <a:ext cx="5026025" cy="28181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规定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1 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个单位长度为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100mm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，则四边形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ABCD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的顶点坐标分别为：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A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-1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），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B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4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），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C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3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2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）， 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D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2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）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. </a:t>
            </a:r>
            <a:endParaRPr lang="en-US" altLang="zh-CN" sz="2500" b="1" dirty="0">
              <a:solidFill>
                <a:srgbClr val="FF33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依次连接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A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B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C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D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， 则图中的四边形</a:t>
            </a:r>
            <a:r>
              <a:rPr lang="en-US" altLang="zh-CN" sz="2500" b="1" i="1" dirty="0">
                <a:solidFill>
                  <a:srgbClr val="FF3300"/>
                </a:solidFill>
                <a:latin typeface="+mn-lt"/>
                <a:ea typeface="+mn-ea"/>
              </a:rPr>
              <a:t>ABCD</a:t>
            </a:r>
            <a:r>
              <a:rPr lang="zh-CN" altLang="en-US" sz="2500" b="1" dirty="0">
                <a:solidFill>
                  <a:srgbClr val="FF3300"/>
                </a:solidFill>
                <a:latin typeface="+mn-lt"/>
                <a:ea typeface="+mn-ea"/>
              </a:rPr>
              <a:t>即为所求作的图形</a:t>
            </a:r>
            <a:r>
              <a:rPr lang="en-US" altLang="zh-CN" sz="2500" b="1" dirty="0">
                <a:solidFill>
                  <a:srgbClr val="FF3300"/>
                </a:solidFill>
                <a:latin typeface="+mn-lt"/>
                <a:ea typeface="+mn-ea"/>
              </a:rPr>
              <a:t>.</a:t>
            </a:r>
            <a:endParaRPr lang="en-US" altLang="zh-CN" sz="2500" b="1" dirty="0">
              <a:solidFill>
                <a:srgbClr val="FF3300"/>
              </a:solidFill>
              <a:latin typeface="+mn-lt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812360" y="2787774"/>
            <a:ext cx="0" cy="1008112"/>
          </a:xfrm>
          <a:prstGeom prst="line">
            <a:avLst/>
          </a:prstGeom>
          <a:ln w="19050">
            <a:solidFill>
              <a:srgbClr val="0036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042988" y="1452630"/>
            <a:ext cx="7058025" cy="2238241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方法总结：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由已知条件正确确定坐标轴的位置是解决本题的关键，当建立的直角坐标系不同，其点的坐标也就不同，但要注意，一旦直角坐标系确定以后，点的坐标也就确定了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6273" y="1220891"/>
            <a:ext cx="7816167" cy="16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的两直角边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的长分别为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，试建立适当的平面直角坐标系，用坐标表示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各顶点的位置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555526"/>
            <a:ext cx="2235448" cy="627465"/>
          </a:xfrm>
          <a:prstGeom prst="rect">
            <a:avLst/>
          </a:prstGeom>
        </p:spPr>
      </p:pic>
      <p:sp>
        <p:nvSpPr>
          <p:cNvPr id="5" name="文本框 57"/>
          <p:cNvSpPr txBox="1"/>
          <p:nvPr/>
        </p:nvSpPr>
        <p:spPr>
          <a:xfrm>
            <a:off x="2343780" y="2536617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6" name="图片 6" descr="图片包含 黑暗, 水, 男人, 极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640" y="2314972"/>
            <a:ext cx="1803400" cy="1830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467544" y="439686"/>
            <a:ext cx="7127875" cy="871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为坐标原点，分别以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所在的直线为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轴建立平面直角坐标系，如下图所示：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3" name="Picture 303" descr="w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3790" y="1419622"/>
            <a:ext cx="316865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313"/>
          <p:cNvSpPr/>
          <p:nvPr/>
        </p:nvSpPr>
        <p:spPr>
          <a:xfrm>
            <a:off x="539428" y="2139702"/>
            <a:ext cx="4392612" cy="189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从左图可知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Rt△</a:t>
            </a: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各顶点的坐标分别为：</a:t>
            </a:r>
            <a:endParaRPr lang="zh-CN" altLang="en-US" sz="25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 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endParaRPr lang="en-US" altLang="zh-CN" sz="25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5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32773" name="图片 6" descr="图片包含 黑暗, 水, 男人, 极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640" y="2314972"/>
            <a:ext cx="1803400" cy="1830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8938" y="771525"/>
            <a:ext cx="8367713" cy="871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如图是在方格纸中画出的船，试建立适当的平面直角坐标系，写出其各顶点的坐标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3795" name="图片 4" descr="图片包含 游戏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2613" y="1708150"/>
            <a:ext cx="2898775" cy="290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57"/>
          <p:cNvSpPr txBox="1"/>
          <p:nvPr/>
        </p:nvSpPr>
        <p:spPr>
          <a:xfrm>
            <a:off x="3855948" y="1275606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323850" y="339725"/>
            <a:ext cx="7127875" cy="871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为原点，分别以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GE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所在直线为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轴建立平面直角坐标系，如下图所示：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3" name="图片 2" descr="图片包含 游戏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913" y="1479550"/>
            <a:ext cx="2898775" cy="29035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Group 13"/>
          <p:cNvGrpSpPr/>
          <p:nvPr/>
        </p:nvGrpSpPr>
        <p:grpSpPr>
          <a:xfrm>
            <a:off x="296863" y="1181100"/>
            <a:ext cx="4364037" cy="3475038"/>
            <a:chOff x="1440" y="912"/>
            <a:chExt cx="3801" cy="3027"/>
          </a:xfrm>
        </p:grpSpPr>
        <p:sp>
          <p:nvSpPr>
            <p:cNvPr id="34822" name="Rectangle 4"/>
            <p:cNvSpPr/>
            <p:nvPr/>
          </p:nvSpPr>
          <p:spPr>
            <a:xfrm>
              <a:off x="2976" y="912"/>
              <a:ext cx="269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23" name="Rectangle 6"/>
            <p:cNvSpPr/>
            <p:nvPr/>
          </p:nvSpPr>
          <p:spPr>
            <a:xfrm>
              <a:off x="4959" y="2525"/>
              <a:ext cx="282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24" name="Line 7"/>
            <p:cNvSpPr/>
            <p:nvPr/>
          </p:nvSpPr>
          <p:spPr>
            <a:xfrm>
              <a:off x="1440" y="2640"/>
              <a:ext cx="352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34825" name="Line 5"/>
            <p:cNvSpPr/>
            <p:nvPr/>
          </p:nvSpPr>
          <p:spPr>
            <a:xfrm flipH="1" flipV="1">
              <a:off x="2928" y="960"/>
              <a:ext cx="1" cy="2979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triangle" w="med" len="lg"/>
            </a:ln>
          </p:spPr>
        </p:sp>
      </p:grpSp>
      <p:sp>
        <p:nvSpPr>
          <p:cNvPr id="16" name="Rectangle 12"/>
          <p:cNvSpPr/>
          <p:nvPr/>
        </p:nvSpPr>
        <p:spPr>
          <a:xfrm>
            <a:off x="4660900" y="1522413"/>
            <a:ext cx="4183063" cy="281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        由图可知轮船各顶点的坐标分别为：</a:t>
            </a:r>
            <a:endParaRPr lang="zh-CN" altLang="en-US" sz="2500" b="1" i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500" b="1" i="1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500" b="1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>
                <a:solidFill>
                  <a:srgbClr val="FF0000"/>
                </a:solidFill>
                <a:latin typeface="+mn-lt"/>
                <a:ea typeface="+mn-ea"/>
              </a:rPr>
              <a:t>-4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500" b="1" i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500" b="1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500" b="1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endParaRPr lang="en-US" altLang="zh-CN" sz="25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500" b="1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endParaRPr lang="zh-CN" altLang="en-US" sz="25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 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 </a:t>
            </a: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）， </a:t>
            </a:r>
            <a:r>
              <a:rPr lang="en-US" altLang="zh-CN" sz="2500" b="1" i="1" dirty="0">
                <a:solidFill>
                  <a:srgbClr val="FF0000"/>
                </a:solidFill>
                <a:latin typeface="+mn-lt"/>
                <a:ea typeface="+mn-ea"/>
              </a:rPr>
              <a:t>G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0 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25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5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4" name="矩形 3"/>
          <p:cNvSpPr/>
          <p:nvPr/>
        </p:nvSpPr>
        <p:spPr>
          <a:xfrm>
            <a:off x="449263" y="1133475"/>
            <a:ext cx="8245475" cy="27922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已知在边长为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的等边三角形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EFG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中，以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所在直线为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轴建立适当的直角坐标系，得到点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G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的坐标为（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   ），则该坐标系的原点在（       ）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点处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B.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点处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G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点处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D.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的中点处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5845" name="对象 1"/>
          <p:cNvGraphicFramePr>
            <a:graphicFrameLocks noChangeAspect="1"/>
          </p:cNvGraphicFramePr>
          <p:nvPr/>
        </p:nvGraphicFramePr>
        <p:xfrm>
          <a:off x="6881813" y="1842393"/>
          <a:ext cx="4651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2" imgW="241300" imgH="228600" progId="Equation.DSMT4">
                  <p:embed/>
                </p:oleObj>
              </mc:Choice>
              <mc:Fallback>
                <p:oleObj name="" r:id="rId2" imgW="241300" imgH="228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81813" y="1842393"/>
                        <a:ext cx="465137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2503488"/>
            <a:ext cx="1808162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087105" y="2340768"/>
            <a:ext cx="5032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/>
          <p:nvPr/>
        </p:nvSpPr>
        <p:spPr>
          <a:xfrm>
            <a:off x="449263" y="615633"/>
            <a:ext cx="8245475" cy="182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等腰梯形的各点的坐标为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），则点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已知点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）、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），求△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的面积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575" y="1069658"/>
            <a:ext cx="15128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5338" y="1852295"/>
            <a:ext cx="28194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449263" y="2468245"/>
            <a:ext cx="5426075" cy="1081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解：如图所示，点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分别作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轴的垂线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CN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，垂足分别为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，由坐标的意义可知：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9263" y="3581401"/>
          <a:ext cx="4321175" cy="1104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2" imgW="2476500" imgH="634365" progId="Equation.DSMT4">
                  <p:embed/>
                </p:oleObj>
              </mc:Choice>
              <mc:Fallback>
                <p:oleObj name="" r:id="rId2" imgW="2476500" imgH="6343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9263" y="3581401"/>
                        <a:ext cx="4321175" cy="1104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复习回顾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575285" y="1004350"/>
            <a:ext cx="374333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如图，这是某市部分简图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946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563688"/>
            <a:ext cx="3519488" cy="289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5"/>
          <p:cNvSpPr txBox="1"/>
          <p:nvPr/>
        </p:nvSpPr>
        <p:spPr>
          <a:xfrm>
            <a:off x="317500" y="1911350"/>
            <a:ext cx="87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体育场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文本框 7"/>
          <p:cNvSpPr txBox="1"/>
          <p:nvPr/>
        </p:nvSpPr>
        <p:spPr>
          <a:xfrm>
            <a:off x="990600" y="2489200"/>
            <a:ext cx="8778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文化宫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3" name="文本框 8"/>
          <p:cNvSpPr txBox="1"/>
          <p:nvPr/>
        </p:nvSpPr>
        <p:spPr>
          <a:xfrm>
            <a:off x="1406525" y="3451225"/>
            <a:ext cx="6492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医院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4" name="文本框 9"/>
          <p:cNvSpPr txBox="1"/>
          <p:nvPr/>
        </p:nvSpPr>
        <p:spPr>
          <a:xfrm>
            <a:off x="1908175" y="2794000"/>
            <a:ext cx="8810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火车站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5" name="文本框 10"/>
          <p:cNvSpPr txBox="1"/>
          <p:nvPr/>
        </p:nvSpPr>
        <p:spPr>
          <a:xfrm>
            <a:off x="2651125" y="2201863"/>
            <a:ext cx="6492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宾馆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6" name="文本框 11"/>
          <p:cNvSpPr txBox="1"/>
          <p:nvPr/>
        </p:nvSpPr>
        <p:spPr>
          <a:xfrm>
            <a:off x="3278188" y="1901825"/>
            <a:ext cx="64928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市场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7" name="文本框 12"/>
          <p:cNvSpPr txBox="1"/>
          <p:nvPr/>
        </p:nvSpPr>
        <p:spPr>
          <a:xfrm>
            <a:off x="2651125" y="4054475"/>
            <a:ext cx="64928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超市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8" name="矩形 6"/>
          <p:cNvSpPr/>
          <p:nvPr/>
        </p:nvSpPr>
        <p:spPr>
          <a:xfrm>
            <a:off x="4338638" y="1881188"/>
            <a:ext cx="4487862" cy="138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请你以火车站为坐标原点，建立平面直角坐标系，并写出各地的坐标和它们所在的象限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/>
          <p:nvPr/>
        </p:nvSpPr>
        <p:spPr>
          <a:xfrm>
            <a:off x="449263" y="677292"/>
            <a:ext cx="8245475" cy="182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为一个平行四边形的三个顶点，且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三点的坐标分别为（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）、（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）、（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）请直接写出这个平行四边形第四个顶点的坐标；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）求这个平行四边形的面积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789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2139950"/>
            <a:ext cx="2665413" cy="261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846138"/>
            <a:ext cx="3671887" cy="345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121607" y="1635646"/>
            <a:ext cx="4679950" cy="12779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解：由平行四边形的定义可知，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的坐标为（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）或（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）或（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4197" y="2961264"/>
            <a:ext cx="2519363" cy="4691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平行四边形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8.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16"/>
          <p:cNvSpPr txBox="1"/>
          <p:nvPr/>
        </p:nvSpPr>
        <p:spPr>
          <a:xfrm>
            <a:off x="971550" y="2093913"/>
            <a:ext cx="1973263" cy="954087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坐标平面内的图形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159125" y="981075"/>
            <a:ext cx="219075" cy="3181350"/>
          </a:xfrm>
          <a:prstGeom prst="leftBrace">
            <a:avLst>
              <a:gd name="adj1" fmla="val 51700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563938" y="1058863"/>
            <a:ext cx="3941762" cy="954087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建立适当的直角坐标系描述图形的位置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3563938" y="3546475"/>
            <a:ext cx="4783137" cy="5238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坐标平面内图形面积的计算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168718"/>
            <a:ext cx="4119563" cy="346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5"/>
          <p:cNvSpPr txBox="1"/>
          <p:nvPr/>
        </p:nvSpPr>
        <p:spPr>
          <a:xfrm>
            <a:off x="317500" y="1895475"/>
            <a:ext cx="87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体育场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6"/>
          <p:cNvSpPr txBox="1"/>
          <p:nvPr/>
        </p:nvSpPr>
        <p:spPr>
          <a:xfrm>
            <a:off x="990600" y="2473325"/>
            <a:ext cx="8778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文化宫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7"/>
          <p:cNvSpPr txBox="1"/>
          <p:nvPr/>
        </p:nvSpPr>
        <p:spPr>
          <a:xfrm>
            <a:off x="1406525" y="3435350"/>
            <a:ext cx="6492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医院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文本框 8"/>
          <p:cNvSpPr txBox="1"/>
          <p:nvPr/>
        </p:nvSpPr>
        <p:spPr>
          <a:xfrm>
            <a:off x="1907540" y="2822575"/>
            <a:ext cx="8810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火车站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7" name="文本框 9"/>
          <p:cNvSpPr txBox="1"/>
          <p:nvPr/>
        </p:nvSpPr>
        <p:spPr>
          <a:xfrm>
            <a:off x="2651125" y="2185988"/>
            <a:ext cx="6492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宾馆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文本框 10"/>
          <p:cNvSpPr txBox="1"/>
          <p:nvPr/>
        </p:nvSpPr>
        <p:spPr>
          <a:xfrm>
            <a:off x="3278188" y="1885950"/>
            <a:ext cx="64928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市场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9" name="文本框 11"/>
          <p:cNvSpPr txBox="1"/>
          <p:nvPr/>
        </p:nvSpPr>
        <p:spPr>
          <a:xfrm>
            <a:off x="2651125" y="4073525"/>
            <a:ext cx="64928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超市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106"/>
          <p:cNvSpPr txBox="1"/>
          <p:nvPr/>
        </p:nvSpPr>
        <p:spPr>
          <a:xfrm>
            <a:off x="4567238" y="700088"/>
            <a:ext cx="20081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火车站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(0, 0)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Text Box 106"/>
          <p:cNvSpPr txBox="1"/>
          <p:nvPr/>
        </p:nvSpPr>
        <p:spPr>
          <a:xfrm>
            <a:off x="6630988" y="700088"/>
            <a:ext cx="20081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宾馆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(2, 2)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 Box 106"/>
          <p:cNvSpPr txBox="1"/>
          <p:nvPr/>
        </p:nvSpPr>
        <p:spPr>
          <a:xfrm>
            <a:off x="4567238" y="1241425"/>
            <a:ext cx="20081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市场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(4, 3)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 Box 106"/>
          <p:cNvSpPr txBox="1"/>
          <p:nvPr/>
        </p:nvSpPr>
        <p:spPr>
          <a:xfrm>
            <a:off x="6630988" y="1241425"/>
            <a:ext cx="20081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体育场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(-4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, 3)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Text Box 106"/>
          <p:cNvSpPr txBox="1"/>
          <p:nvPr/>
        </p:nvSpPr>
        <p:spPr>
          <a:xfrm>
            <a:off x="4567238" y="1784350"/>
            <a:ext cx="20081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文化宫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(-3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, 1)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Text Box 106"/>
          <p:cNvSpPr txBox="1"/>
          <p:nvPr/>
        </p:nvSpPr>
        <p:spPr>
          <a:xfrm>
            <a:off x="6630988" y="1784350"/>
            <a:ext cx="20081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医院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(-2, -2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 Box 106"/>
          <p:cNvSpPr txBox="1"/>
          <p:nvPr/>
        </p:nvSpPr>
        <p:spPr>
          <a:xfrm>
            <a:off x="4567238" y="2327275"/>
            <a:ext cx="20081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超市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(2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, -3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对话气泡: 圆角矩形 19"/>
          <p:cNvSpPr/>
          <p:nvPr/>
        </p:nvSpPr>
        <p:spPr>
          <a:xfrm>
            <a:off x="4356100" y="2974975"/>
            <a:ext cx="4119563" cy="1585913"/>
          </a:xfrm>
          <a:prstGeom prst="wedgeRoundRectCallout">
            <a:avLst>
              <a:gd name="adj1" fmla="val -65381"/>
              <a:gd name="adj2" fmla="val -41090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如果选取另外一地为坐标原点，建立坐标系，其余各点的坐标会发生变化吗？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323850" y="1570038"/>
            <a:ext cx="6270625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如图，已知正方形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的边长为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1509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0334" y="2211710"/>
            <a:ext cx="2079816" cy="1970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矩形 5"/>
          <p:cNvSpPr/>
          <p:nvPr/>
        </p:nvSpPr>
        <p:spPr>
          <a:xfrm>
            <a:off x="323850" y="2112963"/>
            <a:ext cx="6336382" cy="2526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）如果以点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为原点，以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所在直线为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轴，建立平面直角坐标系，那么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轴是哪条直线？写出正方形的顶点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）如果以正方形的中心为原点，建立平面直角坐标系，写出正方形的顶点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5" y="987574"/>
            <a:ext cx="2160239" cy="5993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/>
          <p:nvPr/>
        </p:nvSpPr>
        <p:spPr>
          <a:xfrm>
            <a:off x="395288" y="700088"/>
            <a:ext cx="8353425" cy="127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）如图，以点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为原点，分别以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BC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AB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所在直线为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x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轴，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y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轴，建立平面直角坐标系，规定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个单位长度为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，此时点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的坐标为（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）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563688"/>
            <a:ext cx="3311525" cy="326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8"/>
          <p:cNvSpPr/>
          <p:nvPr/>
        </p:nvSpPr>
        <p:spPr>
          <a:xfrm>
            <a:off x="393700" y="2211388"/>
            <a:ext cx="4752975" cy="168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因为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AB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= 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BC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= 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，可得点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D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的坐标分别为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），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），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j-ea"/>
              </a:rPr>
              <a:t>D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）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467544" y="717748"/>
            <a:ext cx="7921127" cy="12779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）如图，以正方形的对称中心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为原点，分别以过点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且垂直两组对边的两条对称轴为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轴，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轴，建立平面直角坐标系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563688"/>
            <a:ext cx="3224212" cy="326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93700" y="2211388"/>
            <a:ext cx="4752975" cy="168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此时，点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的坐标分别为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/>
          <p:nvPr/>
        </p:nvSpPr>
        <p:spPr>
          <a:xfrm>
            <a:off x="611560" y="593888"/>
            <a:ext cx="8065144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由上得知，建立的平面直角坐标系不同，则各点的坐标也不同．你认为怎样建立直角坐标系才比较适当？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1720" y="1779662"/>
            <a:ext cx="4656733" cy="2795528"/>
            <a:chOff x="6412934" y="3537170"/>
            <a:chExt cx="4656733" cy="2795528"/>
          </a:xfrm>
        </p:grpSpPr>
        <p:grpSp>
          <p:nvGrpSpPr>
            <p:cNvPr id="3" name="组合 2"/>
            <p:cNvGrpSpPr/>
            <p:nvPr/>
          </p:nvGrpSpPr>
          <p:grpSpPr>
            <a:xfrm>
              <a:off x="6412934" y="3537170"/>
              <a:ext cx="4656733" cy="2795528"/>
              <a:chOff x="6412934" y="3537170"/>
              <a:chExt cx="4656733" cy="279552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7844" y="3966319"/>
                <a:ext cx="4211823" cy="2366379"/>
              </a:xfrm>
              <a:prstGeom prst="rect">
                <a:avLst/>
              </a:prstGeom>
              <a:effectLst>
                <a:outerShdw blurRad="114300" dist="38100" dir="2700000" sx="103000" sy="103000" algn="tl" rotWithShape="0">
                  <a:srgbClr val="D7F1FC"/>
                </a:outerShdw>
              </a:effectLst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412934" y="3537170"/>
                <a:ext cx="1029212" cy="1215515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/>
          </p:nvSpPr>
          <p:spPr>
            <a:xfrm>
              <a:off x="7061526" y="4113234"/>
              <a:ext cx="3887912" cy="2116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平面直角坐标系的构建不同，则点的坐标也不同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在建立平面直角坐标系时，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应使点的坐标简明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2"/>
          <p:cNvSpPr/>
          <p:nvPr/>
        </p:nvSpPr>
        <p:spPr>
          <a:xfrm>
            <a:off x="647440" y="627534"/>
            <a:ext cx="7849120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的长和宽分别为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，试建立适当的平面直角坐标系，写出矩形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各顶点的坐标，并作出矩形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560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262733"/>
            <a:ext cx="2914650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"/>
          <p:cNvSpPr/>
          <p:nvPr/>
        </p:nvSpPr>
        <p:spPr>
          <a:xfrm>
            <a:off x="323850" y="267494"/>
            <a:ext cx="7560518" cy="1277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解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 如图所示，以点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为原点，分别以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边所在直线为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轴，建立平面直角坐标系，规定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个单位长度为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则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的坐标为（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.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1131590"/>
            <a:ext cx="4357688" cy="386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23528" y="1635646"/>
            <a:ext cx="3968750" cy="18227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 = 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 = 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于是点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的坐标分别为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 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5135563" y="41113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6463" y="3790653"/>
            <a:ext cx="3381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7699375" y="4109740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7475" y="379065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7700963" y="21936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7475" y="2007890"/>
            <a:ext cx="3508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5135563" y="2193628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38688" y="2007890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520" y="3496461"/>
            <a:ext cx="3968750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依次连接点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 则右图中四边形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就是所求作的矩形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160963" y="2234903"/>
            <a:ext cx="1588" cy="1876425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186363" y="4133553"/>
            <a:ext cx="2528888" cy="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8" idx="0"/>
          </p:cNvCxnSpPr>
          <p:nvPr/>
        </p:nvCxnSpPr>
        <p:spPr>
          <a:xfrm>
            <a:off x="7724775" y="2217440"/>
            <a:ext cx="0" cy="1941513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183188" y="2217440"/>
            <a:ext cx="2528888" cy="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" grpId="0"/>
      <p:bldP spid="6" grpId="0" animBg="1"/>
      <p:bldP spid="7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be0e2192-fc82-4c01-a230-855559d0535e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Application>WPS 演示</Application>
  <PresentationFormat>全屏显示(16:9)</PresentationFormat>
  <Paragraphs>171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Times New Roman</vt:lpstr>
      <vt:lpstr>Arial Unicode MS</vt:lpstr>
      <vt:lpstr>自定义设计方案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581</cp:revision>
  <dcterms:created xsi:type="dcterms:W3CDTF">2015-08-27T07:30:00Z</dcterms:created>
  <dcterms:modified xsi:type="dcterms:W3CDTF">2026-01-05T08:58:21Z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EB8F1904E737418B95048D123524EEDD</vt:lpwstr>
  </property>
</Properties>
</file>