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92" r:id="rId3"/>
    <p:sldId id="393" r:id="rId4"/>
    <p:sldId id="307" r:id="rId5"/>
    <p:sldId id="429" r:id="rId6"/>
    <p:sldId id="430" r:id="rId7"/>
    <p:sldId id="431" r:id="rId8"/>
    <p:sldId id="432" r:id="rId9"/>
    <p:sldId id="291" r:id="rId10"/>
    <p:sldId id="428" r:id="rId11"/>
    <p:sldId id="414" r:id="rId12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494"/>
    <a:srgbClr val="0000FF"/>
    <a:srgbClr val="E8333C"/>
    <a:srgbClr val="F0F6EC"/>
    <a:srgbClr val="E1EFD9"/>
    <a:srgbClr val="FE9700"/>
    <a:srgbClr val="C4DAF2"/>
    <a:srgbClr val="1C9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6208"/>
  </p:normalViewPr>
  <p:slideViewPr>
    <p:cSldViewPr showGuides="1">
      <p:cViewPr varScale="1">
        <p:scale>
          <a:sx n="78" d="100"/>
          <a:sy n="78" d="100"/>
        </p:scale>
        <p:origin x="90" y="1272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E8B5FC-FC39-43DF-98B1-5AB5EAABEC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799CF-2216-454E-84FF-90BC13C6ED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image" Target="../media/image8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386425" y="2063204"/>
              <a:ext cx="1169794" cy="11773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0336" y="2139578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7" name="直接箭头连接符 56"/>
          <p:cNvCxnSpPr/>
          <p:nvPr/>
        </p:nvCxnSpPr>
        <p:spPr>
          <a:xfrm>
            <a:off x="1262063" y="4265613"/>
            <a:ext cx="19050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1771650" y="3027363"/>
            <a:ext cx="0" cy="16017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458913" y="2930525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y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01975" y="4179888"/>
            <a:ext cx="2873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47800" y="4233863"/>
            <a:ext cx="35242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71800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2.3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7"/>
          <p:cNvSpPr txBox="1"/>
          <p:nvPr/>
        </p:nvSpPr>
        <p:spPr>
          <a:xfrm>
            <a:off x="4967521" y="699542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P74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1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72216"/>
            <a:ext cx="1891031" cy="471342"/>
          </a:xfrm>
          <a:prstGeom prst="rect">
            <a:avLst/>
          </a:prstGeom>
        </p:spPr>
      </p:pic>
      <p:sp>
        <p:nvSpPr>
          <p:cNvPr id="4" name="矩形 6"/>
          <p:cNvSpPr/>
          <p:nvPr/>
        </p:nvSpPr>
        <p:spPr>
          <a:xfrm>
            <a:off x="323528" y="933882"/>
            <a:ext cx="8496944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如图，以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轴为对称轴作轴对称变换，画出</a:t>
            </a:r>
            <a:r>
              <a:rPr lang="en-US" altLang="zh-CN" sz="2400" b="1" dirty="0" err="1">
                <a:latin typeface="+mn-lt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 err="1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在该轴对称变换下的像，并写出像与原像的顶点坐标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2"/>
          <a:srcRect b="10396"/>
          <a:stretch>
            <a:fillRect/>
          </a:stretch>
        </p:blipFill>
        <p:spPr>
          <a:xfrm>
            <a:off x="2699792" y="1870229"/>
            <a:ext cx="3456384" cy="3034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23850" y="427038"/>
            <a:ext cx="77045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关于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轴对称的像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如下图所示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3" y="1058863"/>
            <a:ext cx="4110037" cy="3513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4572000" y="1889975"/>
            <a:ext cx="4499992" cy="16178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所求各点的坐标分别是</a:t>
            </a:r>
            <a:endParaRPr lang="en-US" altLang="zh-CN" sz="2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′(-6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′(-2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′(-2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r>
              <a:rPr lang="en-US" altLang="zh-CN" sz="2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(-6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-4)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(-2</a:t>
            </a:r>
            <a:r>
              <a:rPr lang="zh-CN" altLang="en-US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-2).</a:t>
            </a:r>
            <a:endParaRPr lang="zh-CN" altLang="en-US" sz="2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7"/>
          <p:cNvSpPr txBox="1"/>
          <p:nvPr/>
        </p:nvSpPr>
        <p:spPr>
          <a:xfrm>
            <a:off x="2411760" y="2931790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P74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4" name="矩形 6"/>
          <p:cNvSpPr/>
          <p:nvPr/>
        </p:nvSpPr>
        <p:spPr>
          <a:xfrm>
            <a:off x="179512" y="627534"/>
            <a:ext cx="5760640" cy="270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如图，三架飞机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保持编队飞行（飞机之间的距离保持不变）它们现在的坐标为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(6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-5). 1min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后，飞机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飞到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位置，此时飞机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分别飞到什么位置呢？写出这三架飞机在新位置的坐标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469"/>
          <a:stretch>
            <a:fillRect/>
          </a:stretch>
        </p:blipFill>
        <p:spPr>
          <a:xfrm>
            <a:off x="5775325" y="720658"/>
            <a:ext cx="2952750" cy="3891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79511" y="3336674"/>
            <a:ext cx="5595813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解：飞机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都分别向上平移了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三架飞机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在新位置的坐标分别是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251520" y="510682"/>
            <a:ext cx="5104061" cy="270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的顶点坐标分别是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-3)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-5)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-2).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将矩形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先向右平移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个单位长度，再向上平移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个单位长度，它的像是矩形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A'B'C'D'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写出矩形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A'B'C'D'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的顶点坐标，并画出该矩形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2353339" y="208392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rcRect b="10570"/>
          <a:stretch>
            <a:fillRect/>
          </a:stretch>
        </p:blipFill>
        <p:spPr>
          <a:xfrm>
            <a:off x="5415335" y="842963"/>
            <a:ext cx="3387725" cy="34569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06785" y="3294367"/>
            <a:ext cx="5178673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解：矩形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如图所示，四个顶点的坐标分别是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4935" y="2208213"/>
            <a:ext cx="4048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36285" y="2954338"/>
            <a:ext cx="4032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55398" y="2298700"/>
            <a:ext cx="4048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2135" y="1793875"/>
            <a:ext cx="4159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768010" y="2436813"/>
            <a:ext cx="468313" cy="463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272835" y="2690813"/>
            <a:ext cx="215900" cy="209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17248" y="2181225"/>
            <a:ext cx="471488" cy="4746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768010" y="2181225"/>
            <a:ext cx="212725" cy="2206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717068" y="2382838"/>
            <a:ext cx="72008" cy="714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216988" y="2870906"/>
            <a:ext cx="72008" cy="714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65658" y="2642406"/>
            <a:ext cx="72008" cy="714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56921" y="2140775"/>
            <a:ext cx="72008" cy="714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251520" y="686449"/>
            <a:ext cx="5104061" cy="270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的顶点坐标为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-2)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(-5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-4).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作一个平移，平面内任意一点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）的像是点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P’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+7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+6)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的像是△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A'B'C'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，求△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A'B'C'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三个顶点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A'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B'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C'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2353339" y="448385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4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5679" y="840063"/>
            <a:ext cx="3665987" cy="36571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51519" y="3507611"/>
            <a:ext cx="4879635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的三个顶点的坐标分别是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′(7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2).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 flipV="1">
            <a:off x="7452320" y="1999734"/>
            <a:ext cx="66325" cy="6396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56911" y="1684999"/>
            <a:ext cx="526451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7214719" y="2465474"/>
            <a:ext cx="66325" cy="6396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88791" y="2483993"/>
            <a:ext cx="550037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 flipV="1">
            <a:off x="8381374" y="2465474"/>
            <a:ext cx="66325" cy="6396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66029" y="2202418"/>
            <a:ext cx="526451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C′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>
            <a:stCxn id="18" idx="6"/>
            <a:endCxn id="20" idx="2"/>
          </p:cNvCxnSpPr>
          <p:nvPr/>
        </p:nvCxnSpPr>
        <p:spPr>
          <a:xfrm>
            <a:off x="7281044" y="2497457"/>
            <a:ext cx="110033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6" idx="1"/>
            <a:endCxn id="18" idx="5"/>
          </p:cNvCxnSpPr>
          <p:nvPr/>
        </p:nvCxnSpPr>
        <p:spPr>
          <a:xfrm flipH="1">
            <a:off x="7271331" y="2054332"/>
            <a:ext cx="190702" cy="4205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6" idx="7"/>
          </p:cNvCxnSpPr>
          <p:nvPr/>
        </p:nvCxnSpPr>
        <p:spPr>
          <a:xfrm>
            <a:off x="7508932" y="2054332"/>
            <a:ext cx="921533" cy="4431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1079500"/>
            <a:ext cx="3517900" cy="351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6"/>
          <p:cNvSpPr/>
          <p:nvPr/>
        </p:nvSpPr>
        <p:spPr>
          <a:xfrm>
            <a:off x="395536" y="627291"/>
            <a:ext cx="8352928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5.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如图，四边形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A′B′C′D′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可以由四边形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经过怎样平移得到？对应点的坐标有什么关系？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57"/>
          <p:cNvSpPr txBox="1"/>
          <p:nvPr/>
        </p:nvSpPr>
        <p:spPr>
          <a:xfrm>
            <a:off x="5076056" y="436711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5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156" y="1563638"/>
            <a:ext cx="4660900" cy="33035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解：四边形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是由四边形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先向下平移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个单位，再向右平移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个单位得到的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或四边形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是由四边形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先向右平移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</a:t>
            </a:r>
            <a:r>
              <a:rPr lang="zh-CN" altLang="en-US" sz="2200" b="1" dirty="0">
                <a:solidFill>
                  <a:srgbClr val="FF0000"/>
                </a:solidFill>
              </a:rPr>
              <a:t>长度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，再向下平移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个单位长度得到的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设原四边形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上的一点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经平移后的像是点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P′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，则点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P′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的坐标为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P′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+7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-6).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224946"/>
            <a:ext cx="1710364" cy="430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>
          <a:xfrm>
            <a:off x="395536" y="699542"/>
            <a:ext cx="8352928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6.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如图，在平面直角坐标系中，一动点从原点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出发，按向上、向右、向下、向右的方向依次平移，每次移动一个单位长度，依次得到点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(0, 1)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(1, 1)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(1, 0)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(2, 0)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···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，那么点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黑体" panose="02010609060101010101" pitchFamily="49" charset="-122"/>
              </a:rPr>
              <a:t>2022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的坐标为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___________.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57"/>
          <p:cNvSpPr txBox="1"/>
          <p:nvPr/>
        </p:nvSpPr>
        <p:spPr>
          <a:xfrm>
            <a:off x="4788024" y="411510"/>
            <a:ext cx="2916847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【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选自教材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P75 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习题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2.3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 第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6</a:t>
            </a:r>
            <a:r>
              <a:rPr lang="zh-CN" altLang="en-US" sz="1500" b="1" dirty="0">
                <a:solidFill>
                  <a:srgbClr val="7030A0"/>
                </a:solidFill>
                <a:latin typeface="+mn-lt"/>
                <a:ea typeface="+mn-ea"/>
              </a:rPr>
              <a:t>题</a:t>
            </a:r>
            <a:r>
              <a:rPr lang="en-US" altLang="zh-CN" sz="1500" b="1" dirty="0">
                <a:solidFill>
                  <a:srgbClr val="7030A0"/>
                </a:solidFill>
                <a:latin typeface="+mn-lt"/>
                <a:ea typeface="+mn-ea"/>
              </a:rPr>
              <a:t>】</a:t>
            </a:r>
            <a:endParaRPr lang="zh-CN" altLang="en-US" sz="15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704941"/>
            <a:ext cx="7632848" cy="20270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71800" y="1995686"/>
            <a:ext cx="129618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(1011, 1)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907704" y="2319057"/>
            <a:ext cx="604867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7b51fc09-70bc-4e6f-8212-c9102e17f4fa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WPS 演示</Application>
  <PresentationFormat>全屏显示(16:9)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楷体</vt:lpstr>
      <vt:lpstr>黑体</vt:lpstr>
      <vt:lpstr>等线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299</cp:revision>
  <dcterms:created xsi:type="dcterms:W3CDTF">2015-08-27T07:30:00Z</dcterms:created>
  <dcterms:modified xsi:type="dcterms:W3CDTF">2026-01-05T09:02:33Z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D090BE9ACB384BBBAD2C54620E7BD3BD</vt:lpwstr>
  </property>
</Properties>
</file>