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435" r:id="rId11"/>
    <p:sldId id="698" r:id="rId12"/>
    <p:sldId id="739" r:id="rId13"/>
    <p:sldId id="445" r:id="rId14"/>
    <p:sldId id="736" r:id="rId15"/>
    <p:sldId id="737" r:id="rId16"/>
    <p:sldId id="738" r:id="rId17"/>
  </p:sldIdLst>
  <p:sldSz cx="12190730" cy="6859905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132" y="-36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1.xml"/><Relationship Id="rId17" Type="http://schemas.openxmlformats.org/officeDocument/2006/relationships/slide" Target="../slides/slide8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tooltip="点击进入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tooltip="点击进入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tooltip="点击进入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tooltip="返回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第二节　拒 绝 毒 品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1490" name="文本框 2751489"/>
          <p:cNvSpPr txBox="1"/>
          <p:nvPr/>
        </p:nvSpPr>
        <p:spPr>
          <a:xfrm>
            <a:off x="273050" y="798513"/>
            <a:ext cx="11593513" cy="28559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陕西学业考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关于毒品危害的叙述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损害神经系统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降低免疫功能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使心肺受损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呼吸麻痹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前三项都正确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1491" name="文本框 2751490"/>
          <p:cNvSpPr txBox="1"/>
          <p:nvPr/>
        </p:nvSpPr>
        <p:spPr>
          <a:xfrm>
            <a:off x="10029825" y="782638"/>
            <a:ext cx="6048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14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283176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下列关于吸毒危害的叙述中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毒品降低人的免疫功能并损害大脑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吸毒和贩毒对社会造成的危害不大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吸毒者共用注射器可能感染艾滋病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毒品具有很强的成瘾性并难以戒除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我国政府重点监控、查禁的毒品是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摇头丸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鸦片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大麻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海洛因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556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0" name="文本框 2378769"/>
          <p:cNvSpPr txBox="1"/>
          <p:nvPr/>
        </p:nvSpPr>
        <p:spPr>
          <a:xfrm>
            <a:off x="10112375" y="1395413"/>
            <a:ext cx="579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7775575" y="4379913"/>
            <a:ext cx="579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0" grpId="0"/>
      <p:bldP spid="23787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506413"/>
            <a:ext cx="13155612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【综合提升练】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1.(2018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长沙学业考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拒绝毒品、珍爱生命。下列哪项不是吸食毒品的危害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提高免疫机能		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破坏家庭和谐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损害神经系统		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损伤心肺功能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滨州学业考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远离毒品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珍爱生命”不仅仅是一句简单的口号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更是时刻在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我们耳边响起的警钟。下列关于吸毒的观点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甲同学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吸毒者常共用注射器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容易感染艾滋病等传染病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乙同学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摇头丸等毒品能排解精神空虚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青少年可以吸食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丙同学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冰毒、海洛因能损害人的多种系统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降低人体免疫力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丁同学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吸毒能使人极度兴奋或产生错觉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易造成行为失控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699" name="文本框 2717698"/>
          <p:cNvSpPr txBox="1"/>
          <p:nvPr/>
        </p:nvSpPr>
        <p:spPr>
          <a:xfrm>
            <a:off x="10753725" y="1023938"/>
            <a:ext cx="5794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8836025" y="3208338"/>
            <a:ext cx="5794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699" grpId="0"/>
      <p:bldP spid="27177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696913"/>
            <a:ext cx="13092112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近年来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曾经销声匿迹的毒品又重新出现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下列图片中不是毒品的是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巴中学业考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吸毒一口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落入虎口”毒品对人体的危害极大。下列有关说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法中错误的是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吸毒者共用注射器可能传播艾滋病等疾病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毒品能损坏人体多种系统的功能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降低人体免疫力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用注射器“吸毒”的人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一般是将毒品直接注入人体的静脉之中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某人只要看到锡纸、打火机或注射器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毒瘾就会发作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这属于非条件反射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8723" name="14sws76.jpg" descr="id:214749940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0" y="1473200"/>
            <a:ext cx="5775325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8724" name="文本框 2718723"/>
          <p:cNvSpPr txBox="1"/>
          <p:nvPr/>
        </p:nvSpPr>
        <p:spPr>
          <a:xfrm>
            <a:off x="9890125" y="681038"/>
            <a:ext cx="5032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5" name="文本框 2718724"/>
          <p:cNvSpPr txBox="1"/>
          <p:nvPr/>
        </p:nvSpPr>
        <p:spPr>
          <a:xfrm>
            <a:off x="3044825" y="3411538"/>
            <a:ext cx="5032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  <p:bldP spid="27187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773113"/>
            <a:ext cx="128000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青岛质检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毒品严重危害人们的身心健康。下列对待毒品的态度正确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坚决拒绝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决不沾染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摧残生命和家庭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但不危害社会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能明显提神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可以少吸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只要不上瘾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学生时期不能吸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成年了可以吸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7" name="文本框 2719746"/>
          <p:cNvSpPr txBox="1"/>
          <p:nvPr/>
        </p:nvSpPr>
        <p:spPr>
          <a:xfrm>
            <a:off x="1831975" y="1331913"/>
            <a:ext cx="706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9748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223500" y="117983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9013" y="2416175"/>
            <a:ext cx="10264775" cy="192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635000"/>
            <a:ext cx="11650663" cy="20415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 </a:t>
            </a:r>
            <a:endParaRPr lang="zh-CN" altLang="en-US" sz="280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电视剧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破冰行动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已播完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剧中毒贩的行为令人痛恨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知道毒品有哪些危害吗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en-US" altLang="zh-CN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932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3048000"/>
            <a:ext cx="2219325" cy="219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xsj38.jpg" descr="id:2147499331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200" y="2400300"/>
            <a:ext cx="2555875" cy="3706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506413"/>
            <a:ext cx="128889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【知识点一】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认识毒品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P108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P110)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毒品是指鸦片、海洛因、冰毒、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、大麻、可卡因以及国家规定管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制的其他能使人形成瘾癖的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和精神药品。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危害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影响中枢神经系统的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、心血管和呼吸系统的生理功能、生殖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可能感染传染性疾病。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【生活小思考】问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毒品的危害很大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对人体的神经系统、循环系统、呼吸系统等都有危害。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毒品的特点有哪些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毒品具有很强的成瘾性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一旦沾染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很难戒除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严重危害人体身心健康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危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害社会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即使戒掉也终生想吸毒。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7" name="文本框 2637826"/>
          <p:cNvSpPr txBox="1"/>
          <p:nvPr/>
        </p:nvSpPr>
        <p:spPr>
          <a:xfrm>
            <a:off x="6027738" y="1039813"/>
            <a:ext cx="1117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吗啡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4197350" y="1636713"/>
            <a:ext cx="1943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麻醉药品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4337050" y="2233613"/>
            <a:ext cx="1943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调节功能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7" grpId="0"/>
      <p:bldP spid="2637828" grpId="0"/>
      <p:bldP spid="26378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582613"/>
            <a:ext cx="11593513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吸毒对社会的危害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对家庭的危害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吸毒者在自我毁灭的同时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也危害自己的家庭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使家庭陷入经济破产、亲属离散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甚至家破人亡的困难境地。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对社会生产力的巨大破坏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吸毒首先导致身体疾病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影响生产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其次是造成社会财富的巨大损失和浪费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同时毒品活动还造成环境恶化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缩小了人类的生存空间。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696913"/>
            <a:ext cx="129143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【知识点二】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拒绝毒品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P111)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吸毒成瘾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吸毒者每次戒毒后又常常会抵挡不住毒品的诱惑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再次走上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的道路。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我国法律明确规定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非法获得、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、出售或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毒品均构成犯罪。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就目前形势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作为一名中学生我们应该做哪些工作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认识毒品的危害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义务宣传毒品的危害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发现吸毒、贩毒分子及时向公安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机关举报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理解和关怀吸毒者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帮助他们重新树立起生活的信心。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639875" name="文本框 2639874"/>
          <p:cNvSpPr txBox="1"/>
          <p:nvPr/>
        </p:nvSpPr>
        <p:spPr>
          <a:xfrm>
            <a:off x="10599738" y="1230313"/>
            <a:ext cx="1114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5126038" y="2424113"/>
            <a:ext cx="1114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占有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7285038" y="2424113"/>
            <a:ext cx="1114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9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398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5" grpId="0"/>
      <p:bldP spid="2639876" grpId="0"/>
      <p:bldP spid="26398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7347" name="图片 26173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1243013"/>
            <a:ext cx="6432550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677863"/>
            <a:ext cx="13098462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台州学业考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联合国把每年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为国际禁毒日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倡导“爱生命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不吸毒”。 以下有关毒品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的认识错误的是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毒品具有很强的成瘾性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吸毒会使免疫系统遭到损害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每个公民都应参与禁毒活动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为了兴奋可以吸食少量毒品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7" name="文本框 2262026"/>
          <p:cNvSpPr txBox="1"/>
          <p:nvPr/>
        </p:nvSpPr>
        <p:spPr>
          <a:xfrm>
            <a:off x="4200525" y="1920875"/>
            <a:ext cx="7826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76313"/>
            <a:ext cx="11593513" cy="28559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认真审题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联系毒品的危害分析作答。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毒品具有很强的成瘾性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一旦沾染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很难戒除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严重危害人体身心健康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危害社会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吸毒会使免疫系统遭到损害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我们都要杜绝毒品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尤其是青少年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要坚决远离毒品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坚决杜绝“第一口”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吸毒往往是从第一口开始的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一旦开始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就会成瘾。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1799</Words>
  <Application>WPS 演示</Application>
  <PresentationFormat/>
  <Paragraphs>123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2021-01-06T20:50:00Z</cp:lastPrinted>
  <dcterms:created xsi:type="dcterms:W3CDTF">2021-01-06T20:50:00Z</dcterms:created>
  <dcterms:modified xsi:type="dcterms:W3CDTF">2023-11-17T06:19:48Z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725D15ADDBE6450482E00FC53EC2B894</vt:lpwstr>
  </property>
</Properties>
</file>