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57" r:id="rId5"/>
    <p:sldId id="437" r:id="rId6"/>
    <p:sldId id="658" r:id="rId7"/>
    <p:sldId id="659" r:id="rId8"/>
    <p:sldId id="660" r:id="rId9"/>
    <p:sldId id="638" r:id="rId10"/>
    <p:sldId id="661" r:id="rId11"/>
    <p:sldId id="745" r:id="rId12"/>
    <p:sldId id="435" r:id="rId13"/>
    <p:sldId id="698" r:id="rId14"/>
    <p:sldId id="746" r:id="rId15"/>
    <p:sldId id="445" r:id="rId16"/>
    <p:sldId id="736" r:id="rId17"/>
    <p:sldId id="737" r:id="rId18"/>
    <p:sldId id="738" r:id="rId19"/>
    <p:sldId id="739" r:id="rId20"/>
    <p:sldId id="731" r:id="rId21"/>
    <p:sldId id="740" r:id="rId22"/>
    <p:sldId id="732" r:id="rId23"/>
    <p:sldId id="741" r:id="rId24"/>
    <p:sldId id="742" r:id="rId25"/>
    <p:sldId id="743" r:id="rId26"/>
    <p:sldId id="744" r:id="rId27"/>
  </p:sldIdLst>
  <p:sldSz cx="12190730" cy="6859905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878"/>
    <p:restoredTop sz="99400"/>
  </p:normalViewPr>
  <p:slideViewPr>
    <p:cSldViewPr snapToGrid="0" showGuides="1">
      <p:cViewPr>
        <p:scale>
          <a:sx n="75" d="100"/>
          <a:sy n="75" d="100"/>
        </p:scale>
        <p:origin x="-414" y="-354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3.xml"/><Relationship Id="rId17" Type="http://schemas.openxmlformats.org/officeDocument/2006/relationships/slide" Target="../slides/slide10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2319338"/>
            <a:ext cx="7135813" cy="776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第二节　关注生物技术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601663"/>
            <a:ext cx="1288256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巴中学业考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对转基因食品及其他产品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人们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应保持的正确态度是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对转基因产品的安全性予以足够重视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转基因食品是安全有益的食品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不需要做任何检测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可以放心食用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凡是转基因食品都应坚决拒绝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放慢转基因产品的研究速度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只生产别国已研发过的转基因产品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7" name="文本框 2262026"/>
          <p:cNvSpPr txBox="1"/>
          <p:nvPr/>
        </p:nvSpPr>
        <p:spPr>
          <a:xfrm>
            <a:off x="4397375" y="1141413"/>
            <a:ext cx="40163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73050" y="862013"/>
            <a:ext cx="117459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仔细审题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抓住关键词正确对待转基因食品及其他产品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联系转基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因的特点分析作答。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转基因技术是现代生命科学发展的结晶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标志着人类社会已经步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入定向改造生物的新时代。但由于人类对基因的认识受到科学发展水平的制约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转基因生物也并非无懈可击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因此对转基因食品我们应该持谨慎的态度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对转基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因产品的安全性予以足够重视。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2514" name="文本框 2752513"/>
          <p:cNvSpPr txBox="1"/>
          <p:nvPr/>
        </p:nvSpPr>
        <p:spPr>
          <a:xfrm>
            <a:off x="298450" y="608013"/>
            <a:ext cx="13676312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下列关于生物技术的描述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鲜牛奶在无氧条件和适宜的温度下一定能变成酸奶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克隆技术的原理是遗传基因在不同生物间相互交流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袋装蔬菜保鲜时减少氧气浓度的首要目的是抑制微生物的繁殖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无土栽培可实现清洁、高效、无污染的农业生产模式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2515" name="文本框 2752514"/>
          <p:cNvSpPr txBox="1"/>
          <p:nvPr/>
        </p:nvSpPr>
        <p:spPr>
          <a:xfrm>
            <a:off x="8931275" y="595313"/>
            <a:ext cx="7826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25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660400"/>
            <a:ext cx="1165066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【基础对点练】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深圳质检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实施基因工程的最终目的是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定向提取生物体的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定向地对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分子进行人工剪切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在生物体外对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分子进行改造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定向地改造生物的遗传性状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70" name="文本框 2378769"/>
          <p:cNvSpPr txBox="1"/>
          <p:nvPr/>
        </p:nvSpPr>
        <p:spPr>
          <a:xfrm>
            <a:off x="7616825" y="1184275"/>
            <a:ext cx="9477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569913"/>
            <a:ext cx="12977813" cy="56594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下列说法正确的是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生物技术在工业、农业、环境保护和医药等领域发挥着重要的作用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利用生物技术可以促进化石能源的开发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但不能开发生物能源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生物技术可以克隆生物体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但不能克隆生物的器官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生物技术给人类的生产带来了巨大的利益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但对人类日常生活没有影响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随着科学技术的进步与发展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生物技术日新月异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下列哪项不是利用生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物技术制作的产品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转基因番茄　　　　　 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磁悬浮列车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克隆猴中中和华华	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巨型鼠 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699" name="文本框 2717698"/>
          <p:cNvSpPr txBox="1"/>
          <p:nvPr/>
        </p:nvSpPr>
        <p:spPr>
          <a:xfrm>
            <a:off x="4232275" y="557213"/>
            <a:ext cx="733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0" name="文本框 2717699"/>
          <p:cNvSpPr txBox="1"/>
          <p:nvPr/>
        </p:nvSpPr>
        <p:spPr>
          <a:xfrm>
            <a:off x="4276725" y="4156075"/>
            <a:ext cx="7572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1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699" grpId="0"/>
      <p:bldP spid="27177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493713"/>
            <a:ext cx="12533313" cy="52482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转基因技术可以应用到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环境保护	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农业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制药		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以上都是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人体克隆的研究会给人类社会带来哪些影响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法律、伦理、道德、观念上的混乱模糊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乃至颠倒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会导致人类遗传上的退化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降低人对自然环境的适应能力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会为身患疾病的人带来可移植的人体器官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挽救病人的生命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以上说法都正确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3" name="文本框 2718722"/>
          <p:cNvSpPr txBox="1"/>
          <p:nvPr/>
        </p:nvSpPr>
        <p:spPr>
          <a:xfrm>
            <a:off x="5432425" y="485775"/>
            <a:ext cx="8588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4" name="文本框 2718723"/>
          <p:cNvSpPr txBox="1"/>
          <p:nvPr/>
        </p:nvSpPr>
        <p:spPr>
          <a:xfrm>
            <a:off x="7896225" y="2403475"/>
            <a:ext cx="8588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1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3" grpId="0"/>
      <p:bldP spid="27187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298450" y="430213"/>
            <a:ext cx="12660313" cy="5880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克隆羊多莉因肺部感染于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2003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日死亡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比普通羊的寿命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短。对此你的看法是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有关克隆动物的研究应尽快停止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很正常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动物都会生老病死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不正常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说明克隆羊研究彻底失败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关于克隆动物还有许多问题需要研究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有人设想将绿色植物光合作用的有关基因转入人的基因组里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人就会像植物那样通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过光合作用制造有机物了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理论上能够实现这种设想的生物技术是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克隆技术	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转基因技术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组织培养技术	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细胞核移植技术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9747" name="文本框 2719746"/>
          <p:cNvSpPr txBox="1"/>
          <p:nvPr/>
        </p:nvSpPr>
        <p:spPr>
          <a:xfrm>
            <a:off x="4397375" y="963613"/>
            <a:ext cx="40163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9748" name="文本框 2719747"/>
          <p:cNvSpPr txBox="1"/>
          <p:nvPr/>
        </p:nvSpPr>
        <p:spPr>
          <a:xfrm>
            <a:off x="9572625" y="4491038"/>
            <a:ext cx="388938" cy="665162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1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9747" grpId="0"/>
      <p:bldP spid="27197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98450" y="608013"/>
            <a:ext cx="12711113" cy="52482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下列关于克隆技术的叙述正确的是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可以快速地培育具有优良品质的作物和家畜品种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可以用于药物生产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可以将所有生物大量繁殖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为拯救濒危动物开辟了一条新途径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克隆生物只会造福人类而不会对人类有害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A.①②④	B.①③⑤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C.②③④	D.③④⑤ </a:t>
            </a:r>
            <a:endParaRPr lang="en-US" altLang="zh-CN" sz="2800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1" name="文本框 2720770"/>
          <p:cNvSpPr txBox="1"/>
          <p:nvPr/>
        </p:nvSpPr>
        <p:spPr>
          <a:xfrm>
            <a:off x="6778625" y="536575"/>
            <a:ext cx="414338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7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2578" name="文本框 2712577"/>
          <p:cNvSpPr txBox="1"/>
          <p:nvPr/>
        </p:nvSpPr>
        <p:spPr>
          <a:xfrm>
            <a:off x="298450" y="557213"/>
            <a:ext cx="12939713" cy="52482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9.(2020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南京质检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上海医学院遗传研究所培育出第一头携带人体白蛋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白基因的转基因牛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使其乳汁中白蛋白的含量较普通牛奶提高了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这标志着我国转基因研究向产业化的目标又迈出了一步。转基因动物是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指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提供白蛋白基因的动物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基因中插入了外源基因的动物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能产生白蛋白的动物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能表达基因中遗传信息的动物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2579" name="文本框 2712578"/>
          <p:cNvSpPr txBox="1"/>
          <p:nvPr/>
        </p:nvSpPr>
        <p:spPr>
          <a:xfrm>
            <a:off x="2092325" y="2416175"/>
            <a:ext cx="414338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257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1794" name="文本框 2721793"/>
          <p:cNvSpPr txBox="1"/>
          <p:nvPr/>
        </p:nvSpPr>
        <p:spPr>
          <a:xfrm>
            <a:off x="298450" y="709613"/>
            <a:ext cx="12952413" cy="46069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【综合提升练】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1.(2019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潍坊学业考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下列科学研究和探索发现工作中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不是由我国科研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工作者首次完成的是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中国人基因组图谱绘制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转基因抗虫棉的独立研制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北京猿人头盖骨的发现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具有生物活性的结晶牛胰岛素的人工合成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1795" name="文本框 2721794"/>
          <p:cNvSpPr txBox="1"/>
          <p:nvPr/>
        </p:nvSpPr>
        <p:spPr>
          <a:xfrm>
            <a:off x="4441825" y="1933575"/>
            <a:ext cx="414338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179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4" name="图片 26368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416175"/>
            <a:ext cx="11396663" cy="1641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02" name="文本框 2713601"/>
          <p:cNvSpPr txBox="1"/>
          <p:nvPr/>
        </p:nvSpPr>
        <p:spPr>
          <a:xfrm>
            <a:off x="298450" y="557213"/>
            <a:ext cx="126349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龙东学业考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下列对现代生物技术引发的社会问题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叙述正确的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防范转基因生物对环境具有的潜在威胁是必要的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转基因抗虫棉在杀死害虫的同时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也一定能使人致癌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转基因可以给人类带来巨大经济效益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可以暂时不考虑其他危险因素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因为转基因食品存在不安全的因素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我们应极力阻止转基因技术的发展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3603" name="文本框 2713602"/>
          <p:cNvSpPr txBox="1"/>
          <p:nvPr/>
        </p:nvSpPr>
        <p:spPr>
          <a:xfrm>
            <a:off x="1939925" y="1082675"/>
            <a:ext cx="6937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0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890" name="文本框 2725889"/>
          <p:cNvSpPr txBox="1"/>
          <p:nvPr/>
        </p:nvSpPr>
        <p:spPr>
          <a:xfrm>
            <a:off x="298450" y="658813"/>
            <a:ext cx="12990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下列事例中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不能体现生物技术对人类生产和生活产生的正面影响的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清理泄漏的油污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进行环境保护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克隆动物及其器官用于医学研究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制造细菌武器用于促进军事发展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制造人干扰素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实现药品商业化生产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1" name="文本框 2725890"/>
          <p:cNvSpPr txBox="1"/>
          <p:nvPr/>
        </p:nvSpPr>
        <p:spPr>
          <a:xfrm>
            <a:off x="949325" y="1184275"/>
            <a:ext cx="9985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589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914" name="文本框 2726913"/>
          <p:cNvSpPr txBox="1"/>
          <p:nvPr/>
        </p:nvSpPr>
        <p:spPr>
          <a:xfrm>
            <a:off x="298450" y="430213"/>
            <a:ext cx="13333412" cy="63325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4.(2020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衡阳质检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下列不是生物技术在生活中应用的是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人工生产乙肝疫苗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克隆组织、器官进行人体组织和器官的移植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利用转基因技术培养抗虫番茄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计算机网络快速发展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提高人们获取信息的速度和广度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转基因食品是以转基因生物为直接食品或为原料加工生产的食品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安全性是人们关注的焦点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对此说法不正确的是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我国法律规定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消费者对转基因食品有自主选择的权利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每种转基因食品都应该进行安全性评价和监控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我国对转基因食品的进口进行严格的安全检测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目前尚未发现任何科学证据可以证明转基因食品存在安全问题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6915" name="14sws63.jpg" descr="id:214749832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0" y="4051300"/>
            <a:ext cx="2120900" cy="181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6916" name="文本框 2726915"/>
          <p:cNvSpPr txBox="1"/>
          <p:nvPr/>
        </p:nvSpPr>
        <p:spPr>
          <a:xfrm>
            <a:off x="8874125" y="414338"/>
            <a:ext cx="7318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7" name="文本框 2726916"/>
          <p:cNvSpPr txBox="1"/>
          <p:nvPr/>
        </p:nvSpPr>
        <p:spPr>
          <a:xfrm>
            <a:off x="7693025" y="3703638"/>
            <a:ext cx="7318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2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6916" grpId="0"/>
      <p:bldP spid="27269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7938" name="文本框 2727937"/>
          <p:cNvSpPr txBox="1"/>
          <p:nvPr/>
        </p:nvSpPr>
        <p:spPr>
          <a:xfrm>
            <a:off x="298450" y="468313"/>
            <a:ext cx="12965113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【核心素养提升】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阅读克隆羊“多莉”的相关资料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回答下列问题。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1996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多莉”羊成功诞生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震撼了全世界。“多莉”的克隆过程看似简单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其实仅将乳腺细胞的细胞核植入去核的绵羊卵细胞中就重复了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277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而体外培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养的融合卵仅有约十分之一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(29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发育成胚胎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再把这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个幼胚分别植入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代孕母羊子宫中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最终仅有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只羊产下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只羊羔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多莉”。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多莉”虽然由代孕母羊产下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长相却和提供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的羊一样。由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此可知遗传信息储存在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具体来说就是在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其上具有特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定遗传效应的片段叫做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从生殖的方式看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克隆属于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_____________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原因是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_______________________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39" name="文本框 2727938"/>
          <p:cNvSpPr txBox="1"/>
          <p:nvPr/>
        </p:nvSpPr>
        <p:spPr>
          <a:xfrm>
            <a:off x="7364413" y="3389313"/>
            <a:ext cx="2557462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乳腺细胞核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0" name="文本框 2727939"/>
          <p:cNvSpPr txBox="1"/>
          <p:nvPr/>
        </p:nvSpPr>
        <p:spPr>
          <a:xfrm>
            <a:off x="3702050" y="3986213"/>
            <a:ext cx="189388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细胞核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7941" name="文本框 2727940"/>
          <p:cNvSpPr txBox="1"/>
          <p:nvPr/>
        </p:nvSpPr>
        <p:spPr>
          <a:xfrm>
            <a:off x="8350250" y="3986213"/>
            <a:ext cx="139858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DNA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7942" name="文本框 2727941"/>
          <p:cNvSpPr txBox="1"/>
          <p:nvPr/>
        </p:nvSpPr>
        <p:spPr>
          <a:xfrm>
            <a:off x="3702050" y="4583113"/>
            <a:ext cx="1562100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基因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7943" name="文本框 2727942"/>
          <p:cNvSpPr txBox="1"/>
          <p:nvPr/>
        </p:nvSpPr>
        <p:spPr>
          <a:xfrm>
            <a:off x="4710113" y="5167313"/>
            <a:ext cx="2225675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无性生殖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7945" name="文本框 2727944"/>
          <p:cNvSpPr txBox="1"/>
          <p:nvPr/>
        </p:nvSpPr>
        <p:spPr>
          <a:xfrm>
            <a:off x="7862888" y="5167313"/>
            <a:ext cx="3935412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没有经过两性生殖细胞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7946" name="文本框 2727945"/>
          <p:cNvSpPr txBox="1"/>
          <p:nvPr/>
        </p:nvSpPr>
        <p:spPr>
          <a:xfrm>
            <a:off x="387350" y="5764213"/>
            <a:ext cx="1562100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的结合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2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27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72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7939" grpId="0"/>
      <p:bldP spid="2727940" grpId="0"/>
      <p:bldP spid="2727941" grpId="0"/>
      <p:bldP spid="2727942" grpId="0"/>
      <p:bldP spid="2727943" grpId="0"/>
      <p:bldP spid="2727945" grpId="0"/>
      <p:bldP spid="27279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8962" name="文本框 2728961"/>
          <p:cNvSpPr txBox="1"/>
          <p:nvPr/>
        </p:nvSpPr>
        <p:spPr>
          <a:xfrm>
            <a:off x="298450" y="620713"/>
            <a:ext cx="12152313" cy="33242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对“多莉”克隆过程的认识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你不认同的观点是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科学研究是复杂而艰辛的过程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克隆哺乳动物的成功率很低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用克隆技术可以大量繁殖优质奶羊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克隆的哺乳动物胚胎绝大多数发育不良 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3" name="文本框 2728962"/>
          <p:cNvSpPr txBox="1"/>
          <p:nvPr/>
        </p:nvSpPr>
        <p:spPr>
          <a:xfrm>
            <a:off x="9051925" y="574675"/>
            <a:ext cx="6048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8964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645900" y="102489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89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635000"/>
            <a:ext cx="1165066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 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我们都喜欢看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西游记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对“孙悟空拔根毫毛就可变出成千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上万个孙悟空”有深刻印象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这个神话引发人类复制自身的幻想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用现代的眼光看这必须要用到什么技术呢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824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3657600"/>
            <a:ext cx="1654175" cy="163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3" name="20sw8jn20.jpg" descr="id:2147498256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3300" y="3479800"/>
            <a:ext cx="2541588" cy="2079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98450" y="506413"/>
            <a:ext cx="13295312" cy="6142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【知识点一】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生物技术引发新的技术革命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P78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P79)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三次科技革命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第一次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:18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以蒸汽机为标志。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第二次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:19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世纪中叶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以电机的发明和电力的广泛应用为标志。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第三次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:20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世纪中后期以来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以原子能、电子计算机、空间技术和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的应用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为标志。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调查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生物技术与生产生活的关系。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人一组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确定调查方向。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可选地点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制药厂、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、农科站、良种场、医院、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、超市、农贸市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场等。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调查整理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汇报交流。 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7" name="文本框 2637826"/>
          <p:cNvSpPr txBox="1"/>
          <p:nvPr/>
        </p:nvSpPr>
        <p:spPr>
          <a:xfrm>
            <a:off x="9423400" y="2636838"/>
            <a:ext cx="1460500" cy="665162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生物技术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8" name="文本框 2637827"/>
          <p:cNvSpPr txBox="1"/>
          <p:nvPr/>
        </p:nvSpPr>
        <p:spPr>
          <a:xfrm>
            <a:off x="3443288" y="4833938"/>
            <a:ext cx="1154112" cy="665162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发酵厂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29" name="文本框 2637828"/>
          <p:cNvSpPr txBox="1"/>
          <p:nvPr/>
        </p:nvSpPr>
        <p:spPr>
          <a:xfrm>
            <a:off x="8204200" y="4833938"/>
            <a:ext cx="1460500" cy="665162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环保部门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27" grpId="0"/>
      <p:bldP spid="2637828" grpId="0"/>
      <p:bldP spid="26378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544513"/>
            <a:ext cx="11593513" cy="46069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生物技术的应用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发挥作用的领域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、农业、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、医药等。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举例。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工业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应用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生产酒、面包和转基因食品。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医药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克隆动物及其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用于医学研究、生产药品。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环境保护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应用生物技术进行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、污水净化。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亲子鉴定、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1" name="文本框 2638850"/>
          <p:cNvSpPr txBox="1"/>
          <p:nvPr/>
        </p:nvSpPr>
        <p:spPr>
          <a:xfrm>
            <a:off x="3494088" y="1120775"/>
            <a:ext cx="1093787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工业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2" name="文本框 2638851"/>
          <p:cNvSpPr txBox="1"/>
          <p:nvPr/>
        </p:nvSpPr>
        <p:spPr>
          <a:xfrm>
            <a:off x="5816600" y="1120775"/>
            <a:ext cx="1917700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环境保护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8853" name="文本框 2638852"/>
          <p:cNvSpPr txBox="1"/>
          <p:nvPr/>
        </p:nvSpPr>
        <p:spPr>
          <a:xfrm>
            <a:off x="2247900" y="2403475"/>
            <a:ext cx="1917700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生物技术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8854" name="文本框 2638853"/>
          <p:cNvSpPr txBox="1"/>
          <p:nvPr/>
        </p:nvSpPr>
        <p:spPr>
          <a:xfrm>
            <a:off x="5092700" y="3686175"/>
            <a:ext cx="1917700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油污清理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8855" name="文本框 2638854"/>
          <p:cNvSpPr txBox="1"/>
          <p:nvPr/>
        </p:nvSpPr>
        <p:spPr>
          <a:xfrm>
            <a:off x="3314700" y="4321175"/>
            <a:ext cx="1917700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刑侦破案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8856" name="文本框 2638855"/>
          <p:cNvSpPr txBox="1"/>
          <p:nvPr/>
        </p:nvSpPr>
        <p:spPr>
          <a:xfrm>
            <a:off x="3671888" y="3051175"/>
            <a:ext cx="1093787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器官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3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3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8851" grpId="0"/>
      <p:bldP spid="2638852" grpId="0"/>
      <p:bldP spid="2638853" grpId="0"/>
      <p:bldP spid="2638854" grpId="0"/>
      <p:bldP spid="2638855" grpId="0"/>
      <p:bldP spid="26388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823913"/>
            <a:ext cx="12431713" cy="46069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我国科学家把生长激素基因转入鲤鱼的受精卵内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该鱼受精卵发育成特大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的胖鲤鱼。为什么要把生长激素基因转入鲤鱼的受精卵内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sz="2800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 </a:t>
            </a:r>
            <a:endParaRPr lang="en-US" altLang="zh-CN" sz="2800"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问题的答案。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 </a:t>
            </a:r>
            <a:endParaRPr lang="zh-CN" altLang="en-US" sz="2800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639876" name="文本框 2639875"/>
          <p:cNvSpPr txBox="1"/>
          <p:nvPr/>
        </p:nvSpPr>
        <p:spPr>
          <a:xfrm>
            <a:off x="415925" y="2689225"/>
            <a:ext cx="11309350" cy="140017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鲤鱼是受精卵经过分裂、生长和分化形成的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把生长激素基因转入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受精卵内可以使每个细胞都有转入的基因。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639877" name="文本框 2639876"/>
          <p:cNvSpPr txBox="1"/>
          <p:nvPr/>
        </p:nvSpPr>
        <p:spPr>
          <a:xfrm>
            <a:off x="400050" y="4600575"/>
            <a:ext cx="4700588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这必须用到克隆技术。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9876" grpId="0"/>
      <p:bldP spid="26398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7346" name="文本框 2617345"/>
          <p:cNvSpPr txBox="1"/>
          <p:nvPr/>
        </p:nvSpPr>
        <p:spPr>
          <a:xfrm>
            <a:off x="298450" y="519113"/>
            <a:ext cx="12774613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【知识点二】　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生物技术的安全性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P80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P81)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讨论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转基因食品的安全性。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目的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指导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人一组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快速阅读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转基因技术的应用与安全性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交流讨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目前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对食用转基因食品是否安全尚存在争议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为什么还要种植转基因玉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米和大豆呢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现代生物技术的影响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医药、农业、畜牧业及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等方面的积极作用已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经得到了广泛认可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并产生了巨大的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关注生物技术的安全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制定并逐步完善用于规范管理以确保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_______________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的法规。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7347" name="文本框 2617346"/>
          <p:cNvSpPr txBox="1"/>
          <p:nvPr/>
        </p:nvSpPr>
        <p:spPr>
          <a:xfrm>
            <a:off x="2155825" y="1649413"/>
            <a:ext cx="36925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转基因食品的安全性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7348" name="文本框 2617347"/>
          <p:cNvSpPr txBox="1"/>
          <p:nvPr/>
        </p:nvSpPr>
        <p:spPr>
          <a:xfrm>
            <a:off x="7080250" y="4037013"/>
            <a:ext cx="1790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生态保护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17349" name="文本框 2617348"/>
          <p:cNvSpPr txBox="1"/>
          <p:nvPr/>
        </p:nvSpPr>
        <p:spPr>
          <a:xfrm>
            <a:off x="5454650" y="4633913"/>
            <a:ext cx="1790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经济效益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17350" name="文本框 2617349"/>
          <p:cNvSpPr txBox="1"/>
          <p:nvPr/>
        </p:nvSpPr>
        <p:spPr>
          <a:xfrm>
            <a:off x="8939213" y="5218113"/>
            <a:ext cx="3106737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生物技术安全性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1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1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1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1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7347" grpId="0"/>
      <p:bldP spid="2617348" grpId="0"/>
      <p:bldP spid="2617349" grpId="0"/>
      <p:bldP spid="26173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98450" y="582613"/>
            <a:ext cx="11593513" cy="25908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为什么要理性应用克隆技术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科学技术就像一把双刃剑</a:t>
            </a:r>
            <a:r>
              <a:rPr lang="en-US" altLang="zh-CN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我们要理性地开发和利用克隆技术</a:t>
            </a:r>
            <a:r>
              <a:rPr lang="en-US" altLang="zh-CN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才能</a:t>
            </a:r>
            <a:endParaRPr lang="zh-CN" altLang="en-US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造福人类。</a:t>
            </a:r>
            <a:endParaRPr lang="zh-CN" altLang="en-US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8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1491" name="图片 27514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1360488"/>
            <a:ext cx="7366000" cy="4303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3639</Words>
  <Application>WPS 演示</Application>
  <PresentationFormat/>
  <Paragraphs>262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黑体</vt:lpstr>
      <vt:lpstr>楷体_GB2312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3</cp:revision>
  <cp:lastPrinted>2021-01-06T20:45:00Z</cp:lastPrinted>
  <dcterms:created xsi:type="dcterms:W3CDTF">2021-01-06T20:45:00Z</dcterms:created>
  <dcterms:modified xsi:type="dcterms:W3CDTF">2023-11-17T06:19:28Z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DC145AC0851F477EB2703E9348729EF8_12</vt:lpwstr>
  </property>
</Properties>
</file>