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</p:sldMasterIdLst>
  <p:notesMasterIdLst>
    <p:notesMasterId r:id="rId21"/>
  </p:notesMasterIdLst>
  <p:sldIdLst>
    <p:sldId id="295" r:id="rId4"/>
    <p:sldId id="278" r:id="rId5"/>
    <p:sldId id="291" r:id="rId6"/>
    <p:sldId id="279" r:id="rId7"/>
    <p:sldId id="280" r:id="rId8"/>
    <p:sldId id="292" r:id="rId9"/>
    <p:sldId id="293" r:id="rId10"/>
    <p:sldId id="294" r:id="rId11"/>
    <p:sldId id="282" r:id="rId12"/>
    <p:sldId id="283" r:id="rId13"/>
    <p:sldId id="284" r:id="rId14"/>
    <p:sldId id="296" r:id="rId15"/>
    <p:sldId id="285" r:id="rId16"/>
    <p:sldId id="286" r:id="rId17"/>
    <p:sldId id="287" r:id="rId18"/>
    <p:sldId id="288" r:id="rId19"/>
    <p:sldId id="289" r:id="rId20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24" y="-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9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D57F69-C34F-471B-B9EB-8A3049D91F8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0F6693-EAF1-426D-B8D3-EFCC212E8F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Data\Personal\Tencent Files\604574435\Image\C2C\{54FD782E-1BFD-B06D-8C65-8E8BE77C6135}.png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562" y="58742"/>
            <a:ext cx="3265200" cy="64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14"/>
          <p:cNvSpPr txBox="1"/>
          <p:nvPr userDrawn="1"/>
        </p:nvSpPr>
        <p:spPr>
          <a:xfrm>
            <a:off x="455780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拓展延伸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12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1" Type="http://schemas.openxmlformats.org/officeDocument/2006/relationships/theme" Target="../theme/theme2.xml"/><Relationship Id="rId10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6228184" y="8340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负数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6228184" y="8340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负数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4.png"/><Relationship Id="rId4" Type="http://schemas.openxmlformats.org/officeDocument/2006/relationships/image" Target="../media/image28.png"/><Relationship Id="rId3" Type="http://schemas.openxmlformats.org/officeDocument/2006/relationships/image" Target="../media/image27.tiff"/><Relationship Id="rId2" Type="http://schemas.openxmlformats.org/officeDocument/2006/relationships/image" Target="../media/image26.png"/><Relationship Id="rId1" Type="http://schemas.openxmlformats.org/officeDocument/2006/relationships/image" Target="../media/image25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0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3.xml"/><Relationship Id="rId10" Type="http://schemas.microsoft.com/office/2007/relationships/hdphoto" Target="../media/image17.wdp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42405" y="1932888"/>
            <a:ext cx="5547031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负数的实际应用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负数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等线 Light" panose="02010600030101010101" charset="-122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等线 Light" panose="02010600030101010101" charset="-122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32"/>
          <p:cNvGrpSpPr/>
          <p:nvPr/>
        </p:nvGrpSpPr>
        <p:grpSpPr>
          <a:xfrm>
            <a:off x="2051720" y="1916110"/>
            <a:ext cx="5357850" cy="759550"/>
            <a:chOff x="1857356" y="3429000"/>
            <a:chExt cx="5357850" cy="759550"/>
          </a:xfrm>
        </p:grpSpPr>
        <p:grpSp>
          <p:nvGrpSpPr>
            <p:cNvPr id="7" name="Group 28"/>
            <p:cNvGrpSpPr/>
            <p:nvPr/>
          </p:nvGrpSpPr>
          <p:grpSpPr bwMode="auto">
            <a:xfrm>
              <a:off x="1857356" y="3429000"/>
              <a:ext cx="5357850" cy="219076"/>
              <a:chOff x="839" y="1976"/>
              <a:chExt cx="2813" cy="48"/>
            </a:xfrm>
          </p:grpSpPr>
          <p:sp>
            <p:nvSpPr>
              <p:cNvPr id="21" name="Line 17"/>
              <p:cNvSpPr>
                <a:spLocks noChangeShapeType="1"/>
              </p:cNvSpPr>
              <p:nvPr/>
            </p:nvSpPr>
            <p:spPr bwMode="auto">
              <a:xfrm>
                <a:off x="839" y="2024"/>
                <a:ext cx="2813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Line 19"/>
              <p:cNvSpPr>
                <a:spLocks noChangeShapeType="1"/>
              </p:cNvSpPr>
              <p:nvPr/>
            </p:nvSpPr>
            <p:spPr bwMode="auto">
              <a:xfrm>
                <a:off x="1156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Line 20"/>
              <p:cNvSpPr>
                <a:spLocks noChangeShapeType="1"/>
              </p:cNvSpPr>
              <p:nvPr/>
            </p:nvSpPr>
            <p:spPr bwMode="auto">
              <a:xfrm>
                <a:off x="1429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Line 21"/>
              <p:cNvSpPr>
                <a:spLocks noChangeShapeType="1"/>
              </p:cNvSpPr>
              <p:nvPr/>
            </p:nvSpPr>
            <p:spPr bwMode="auto">
              <a:xfrm>
                <a:off x="1701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Line 22"/>
              <p:cNvSpPr>
                <a:spLocks noChangeShapeType="1"/>
              </p:cNvSpPr>
              <p:nvPr/>
            </p:nvSpPr>
            <p:spPr bwMode="auto">
              <a:xfrm>
                <a:off x="1973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Line 23"/>
              <p:cNvSpPr>
                <a:spLocks noChangeShapeType="1"/>
              </p:cNvSpPr>
              <p:nvPr/>
            </p:nvSpPr>
            <p:spPr bwMode="auto">
              <a:xfrm>
                <a:off x="2245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Line 24"/>
              <p:cNvSpPr>
                <a:spLocks noChangeShapeType="1"/>
              </p:cNvSpPr>
              <p:nvPr/>
            </p:nvSpPr>
            <p:spPr bwMode="auto">
              <a:xfrm>
                <a:off x="2517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Line 25"/>
              <p:cNvSpPr>
                <a:spLocks noChangeShapeType="1"/>
              </p:cNvSpPr>
              <p:nvPr/>
            </p:nvSpPr>
            <p:spPr bwMode="auto">
              <a:xfrm>
                <a:off x="2789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Line 26"/>
              <p:cNvSpPr>
                <a:spLocks noChangeShapeType="1"/>
              </p:cNvSpPr>
              <p:nvPr/>
            </p:nvSpPr>
            <p:spPr bwMode="auto">
              <a:xfrm>
                <a:off x="3061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Line 27"/>
              <p:cNvSpPr>
                <a:spLocks noChangeShapeType="1"/>
              </p:cNvSpPr>
              <p:nvPr/>
            </p:nvSpPr>
            <p:spPr bwMode="auto">
              <a:xfrm>
                <a:off x="3334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" name="Oval 38"/>
            <p:cNvSpPr>
              <a:spLocks noChangeArrowheads="1"/>
            </p:cNvSpPr>
            <p:nvPr/>
          </p:nvSpPr>
          <p:spPr bwMode="auto">
            <a:xfrm>
              <a:off x="3428992" y="3571876"/>
              <a:ext cx="71438" cy="71437"/>
            </a:xfrm>
            <a:prstGeom prst="ellipse">
              <a:avLst/>
            </a:prstGeom>
            <a:solidFill>
              <a:srgbClr val="FF0000"/>
            </a:solidFill>
            <a:ln w="12700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Oval 39"/>
            <p:cNvSpPr>
              <a:spLocks noChangeArrowheads="1"/>
            </p:cNvSpPr>
            <p:nvPr/>
          </p:nvSpPr>
          <p:spPr bwMode="auto">
            <a:xfrm>
              <a:off x="2428860" y="3571876"/>
              <a:ext cx="71438" cy="71437"/>
            </a:xfrm>
            <a:prstGeom prst="ellipse">
              <a:avLst/>
            </a:prstGeom>
            <a:solidFill>
              <a:srgbClr val="FF0000"/>
            </a:solidFill>
            <a:ln w="12700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Oval 40"/>
            <p:cNvSpPr>
              <a:spLocks noChangeArrowheads="1"/>
            </p:cNvSpPr>
            <p:nvPr/>
          </p:nvSpPr>
          <p:spPr bwMode="auto">
            <a:xfrm>
              <a:off x="5530334" y="3571876"/>
              <a:ext cx="71438" cy="71437"/>
            </a:xfrm>
            <a:prstGeom prst="ellipse">
              <a:avLst/>
            </a:prstGeom>
            <a:solidFill>
              <a:srgbClr val="FF0000"/>
            </a:solidFill>
            <a:ln w="12700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Oval 41"/>
            <p:cNvSpPr>
              <a:spLocks noChangeArrowheads="1"/>
            </p:cNvSpPr>
            <p:nvPr/>
          </p:nvSpPr>
          <p:spPr bwMode="auto">
            <a:xfrm>
              <a:off x="6572264" y="3571876"/>
              <a:ext cx="71438" cy="71437"/>
            </a:xfrm>
            <a:prstGeom prst="ellipse">
              <a:avLst/>
            </a:prstGeom>
            <a:solidFill>
              <a:srgbClr val="FF0000"/>
            </a:solidFill>
            <a:ln w="12700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4357686" y="357187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4906431" y="3565675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 Box 5"/>
            <p:cNvSpPr txBox="1">
              <a:spLocks noChangeArrowheads="1"/>
            </p:cNvSpPr>
            <p:nvPr/>
          </p:nvSpPr>
          <p:spPr bwMode="auto">
            <a:xfrm>
              <a:off x="5429240" y="358838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5929306" y="358838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6429388" y="357187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3714744" y="357187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solidFill>
                    <a:srgbClr val="0099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-1</a:t>
              </a:r>
              <a:endParaRPr lang="zh-CN" altLang="en-US" sz="22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3214678" y="357187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solidFill>
                    <a:srgbClr val="0099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-2</a:t>
              </a:r>
              <a:endParaRPr lang="zh-CN" altLang="en-US" sz="22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 Box 5"/>
            <p:cNvSpPr txBox="1">
              <a:spLocks noChangeArrowheads="1"/>
            </p:cNvSpPr>
            <p:nvPr/>
          </p:nvSpPr>
          <p:spPr bwMode="auto">
            <a:xfrm>
              <a:off x="2714612" y="357187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solidFill>
                    <a:srgbClr val="0099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-3</a:t>
              </a:r>
              <a:endParaRPr lang="zh-CN" altLang="en-US" sz="22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2143108" y="357187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solidFill>
                    <a:srgbClr val="0099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-4</a:t>
              </a:r>
              <a:endParaRPr lang="zh-CN" altLang="en-US" sz="22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 Box 33"/>
          <p:cNvSpPr txBox="1">
            <a:spLocks noChangeArrowheads="1"/>
          </p:cNvSpPr>
          <p:nvPr/>
        </p:nvSpPr>
        <p:spPr bwMode="auto">
          <a:xfrm>
            <a:off x="3159041" y="2781517"/>
            <a:ext cx="26432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85864" y="555526"/>
            <a:ext cx="8593253" cy="2456337"/>
            <a:chOff x="385864" y="555526"/>
            <a:chExt cx="8593253" cy="2456337"/>
          </a:xfrm>
        </p:grpSpPr>
        <p:sp>
          <p:nvSpPr>
            <p:cNvPr id="31" name="Text Box 5"/>
            <p:cNvSpPr txBox="1">
              <a:spLocks noChangeArrowheads="1"/>
            </p:cNvSpPr>
            <p:nvPr/>
          </p:nvSpPr>
          <p:spPr bwMode="auto">
            <a:xfrm>
              <a:off x="482173" y="555526"/>
              <a:ext cx="8496944" cy="6924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457200" indent="-457200">
                <a:lnSpc>
                  <a:spcPct val="150000"/>
                </a:lnSpc>
              </a:pP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你能把下面四个点表示的数按从小到大的顺序排列起来吗？</a:t>
              </a:r>
              <a:endPara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8" name="图片 7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039" t="5952" r="6911" b="16219"/>
            <a:stretch>
              <a:fillRect/>
            </a:stretch>
          </p:blipFill>
          <p:spPr bwMode="auto">
            <a:xfrm>
              <a:off x="385864" y="1766013"/>
              <a:ext cx="1603767" cy="1245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" name="Text Box 30"/>
          <p:cNvSpPr txBox="1">
            <a:spLocks noChangeArrowheads="1"/>
          </p:cNvSpPr>
          <p:nvPr/>
        </p:nvSpPr>
        <p:spPr bwMode="auto">
          <a:xfrm>
            <a:off x="6593299" y="1275606"/>
            <a:ext cx="491138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39"/>
          <p:cNvSpPr txBox="1">
            <a:spLocks noChangeArrowheads="1"/>
          </p:cNvSpPr>
          <p:nvPr/>
        </p:nvSpPr>
        <p:spPr bwMode="auto">
          <a:xfrm>
            <a:off x="5048957" y="1317485"/>
            <a:ext cx="491138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KSO_Shape"/>
          <p:cNvSpPr/>
          <p:nvPr/>
        </p:nvSpPr>
        <p:spPr>
          <a:xfrm>
            <a:off x="5400303" y="1333893"/>
            <a:ext cx="1223449" cy="438196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76747" y="3560980"/>
            <a:ext cx="7072362" cy="717980"/>
            <a:chOff x="944463" y="3546002"/>
            <a:chExt cx="7072362" cy="717980"/>
          </a:xfrm>
        </p:grpSpPr>
        <p:sp>
          <p:nvSpPr>
            <p:cNvPr id="33" name="矩形 32"/>
            <p:cNvSpPr/>
            <p:nvPr/>
          </p:nvSpPr>
          <p:spPr>
            <a:xfrm>
              <a:off x="944463" y="3704527"/>
              <a:ext cx="707236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数轴上，从</a:t>
              </a:r>
              <a:r>
                <a:rPr lang="zh-CN" altLang="en-US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左到右</a:t>
              </a:r>
              <a:r>
                <a:rPr lang="zh-CN" altLang="en-US" sz="2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的顺序就是从</a:t>
              </a:r>
              <a:r>
                <a:rPr lang="zh-CN" altLang="en-US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小到大</a:t>
              </a:r>
              <a:r>
                <a:rPr lang="zh-CN" altLang="en-US" sz="22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的顺序。</a:t>
              </a:r>
              <a:endParaRPr lang="zh-CN" altLang="en-US" sz="2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圆角矩形标注 43"/>
            <p:cNvSpPr/>
            <p:nvPr/>
          </p:nvSpPr>
          <p:spPr bwMode="auto">
            <a:xfrm>
              <a:off x="956743" y="3546002"/>
              <a:ext cx="6282258" cy="717980"/>
            </a:xfrm>
            <a:prstGeom prst="wedgeRoundRectCallout">
              <a:avLst>
                <a:gd name="adj1" fmla="val 57724"/>
                <a:gd name="adj2" fmla="val -19456"/>
                <a:gd name="adj3" fmla="val 16667"/>
              </a:avLst>
            </a:prstGeom>
            <a:noFill/>
            <a:ln w="127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/>
            <a:lstStyle/>
            <a:p>
              <a:pPr eaLnBrk="1" hangingPunct="1"/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668341" y="3011863"/>
            <a:ext cx="1080122" cy="1582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9" grpId="0"/>
      <p:bldP spid="40" grpId="0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38"/>
          <p:cNvSpPr>
            <a:spLocks noChangeArrowheads="1"/>
          </p:cNvSpPr>
          <p:nvPr/>
        </p:nvSpPr>
        <p:spPr bwMode="auto">
          <a:xfrm>
            <a:off x="4206105" y="1977286"/>
            <a:ext cx="71438" cy="71437"/>
          </a:xfrm>
          <a:prstGeom prst="ellipse">
            <a:avLst/>
          </a:prstGeom>
          <a:solidFill>
            <a:srgbClr val="FF0000"/>
          </a:solidFill>
          <a:ln w="12700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Oval 40"/>
          <p:cNvSpPr>
            <a:spLocks noChangeArrowheads="1"/>
          </p:cNvSpPr>
          <p:nvPr/>
        </p:nvSpPr>
        <p:spPr bwMode="auto">
          <a:xfrm>
            <a:off x="6063493" y="1977286"/>
            <a:ext cx="71438" cy="71437"/>
          </a:xfrm>
          <a:prstGeom prst="ellipse">
            <a:avLst/>
          </a:prstGeom>
          <a:solidFill>
            <a:srgbClr val="FF0000"/>
          </a:solidFill>
          <a:ln w="12700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991527" y="1834410"/>
            <a:ext cx="6357982" cy="743040"/>
            <a:chOff x="1714480" y="2857496"/>
            <a:chExt cx="5357850" cy="743040"/>
          </a:xfrm>
        </p:grpSpPr>
        <p:grpSp>
          <p:nvGrpSpPr>
            <p:cNvPr id="9" name="Group 28"/>
            <p:cNvGrpSpPr/>
            <p:nvPr/>
          </p:nvGrpSpPr>
          <p:grpSpPr bwMode="auto">
            <a:xfrm>
              <a:off x="1714480" y="2857496"/>
              <a:ext cx="5357850" cy="219076"/>
              <a:chOff x="839" y="1976"/>
              <a:chExt cx="2813" cy="48"/>
            </a:xfrm>
          </p:grpSpPr>
          <p:sp>
            <p:nvSpPr>
              <p:cNvPr id="19" name="Line 17"/>
              <p:cNvSpPr>
                <a:spLocks noChangeShapeType="1"/>
              </p:cNvSpPr>
              <p:nvPr/>
            </p:nvSpPr>
            <p:spPr bwMode="auto">
              <a:xfrm>
                <a:off x="839" y="2024"/>
                <a:ext cx="2813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Line 19"/>
              <p:cNvSpPr>
                <a:spLocks noChangeShapeType="1"/>
              </p:cNvSpPr>
              <p:nvPr/>
            </p:nvSpPr>
            <p:spPr bwMode="auto">
              <a:xfrm>
                <a:off x="1156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Line 20"/>
              <p:cNvSpPr>
                <a:spLocks noChangeShapeType="1"/>
              </p:cNvSpPr>
              <p:nvPr/>
            </p:nvSpPr>
            <p:spPr bwMode="auto">
              <a:xfrm>
                <a:off x="1429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Line 21"/>
              <p:cNvSpPr>
                <a:spLocks noChangeShapeType="1"/>
              </p:cNvSpPr>
              <p:nvPr/>
            </p:nvSpPr>
            <p:spPr bwMode="auto">
              <a:xfrm>
                <a:off x="1701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Line 22"/>
              <p:cNvSpPr>
                <a:spLocks noChangeShapeType="1"/>
              </p:cNvSpPr>
              <p:nvPr/>
            </p:nvSpPr>
            <p:spPr bwMode="auto">
              <a:xfrm>
                <a:off x="1973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Line 23"/>
              <p:cNvSpPr>
                <a:spLocks noChangeShapeType="1"/>
              </p:cNvSpPr>
              <p:nvPr/>
            </p:nvSpPr>
            <p:spPr bwMode="auto">
              <a:xfrm>
                <a:off x="2245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Line 24"/>
              <p:cNvSpPr>
                <a:spLocks noChangeShapeType="1"/>
              </p:cNvSpPr>
              <p:nvPr/>
            </p:nvSpPr>
            <p:spPr bwMode="auto">
              <a:xfrm>
                <a:off x="2517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Line 25"/>
              <p:cNvSpPr>
                <a:spLocks noChangeShapeType="1"/>
              </p:cNvSpPr>
              <p:nvPr/>
            </p:nvSpPr>
            <p:spPr bwMode="auto">
              <a:xfrm>
                <a:off x="2789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Line 26"/>
              <p:cNvSpPr>
                <a:spLocks noChangeShapeType="1"/>
              </p:cNvSpPr>
              <p:nvPr/>
            </p:nvSpPr>
            <p:spPr bwMode="auto">
              <a:xfrm>
                <a:off x="3061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Line 27"/>
              <p:cNvSpPr>
                <a:spLocks noChangeShapeType="1"/>
              </p:cNvSpPr>
              <p:nvPr/>
            </p:nvSpPr>
            <p:spPr bwMode="auto">
              <a:xfrm>
                <a:off x="3334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" name="Text Box 5"/>
            <p:cNvSpPr txBox="1">
              <a:spLocks noChangeArrowheads="1"/>
            </p:cNvSpPr>
            <p:nvPr/>
          </p:nvSpPr>
          <p:spPr bwMode="auto">
            <a:xfrm>
              <a:off x="4214810" y="3000372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4784709" y="3000372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5312017" y="2976710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5801634" y="3000372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 Box 5"/>
            <p:cNvSpPr txBox="1">
              <a:spLocks noChangeArrowheads="1"/>
            </p:cNvSpPr>
            <p:nvPr/>
          </p:nvSpPr>
          <p:spPr bwMode="auto">
            <a:xfrm>
              <a:off x="6319705" y="3000372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3620904" y="3000372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-1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3071802" y="3000372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-2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2571736" y="3000372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-3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2026799" y="3000372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-4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右箭头 28"/>
          <p:cNvSpPr/>
          <p:nvPr/>
        </p:nvSpPr>
        <p:spPr>
          <a:xfrm>
            <a:off x="5155474" y="1565348"/>
            <a:ext cx="928694" cy="214314"/>
          </a:xfrm>
          <a:prstGeom prst="rightArrow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左箭头 29"/>
          <p:cNvSpPr/>
          <p:nvPr/>
        </p:nvSpPr>
        <p:spPr>
          <a:xfrm>
            <a:off x="4155342" y="1565348"/>
            <a:ext cx="928694" cy="214314"/>
          </a:xfrm>
          <a:prstGeom prst="leftArrow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706039" y="2691666"/>
            <a:ext cx="1000132" cy="60016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 -1.5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箭头连接符 31"/>
          <p:cNvCxnSpPr/>
          <p:nvPr/>
        </p:nvCxnSpPr>
        <p:spPr>
          <a:xfrm rot="5400000">
            <a:off x="3919885" y="2361661"/>
            <a:ext cx="643736" cy="794"/>
          </a:xfrm>
          <a:prstGeom prst="straightConnector1">
            <a:avLst/>
          </a:prstGeom>
          <a:ln w="22225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5634865" y="2691666"/>
            <a:ext cx="1000132" cy="60016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  1.5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4" name="直接箭头连接符 33"/>
          <p:cNvCxnSpPr/>
          <p:nvPr/>
        </p:nvCxnSpPr>
        <p:spPr>
          <a:xfrm rot="5400000">
            <a:off x="5791823" y="2370194"/>
            <a:ext cx="643736" cy="794"/>
          </a:xfrm>
          <a:prstGeom prst="straightConnector1">
            <a:avLst/>
          </a:prstGeom>
          <a:ln w="22225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1944049" y="535123"/>
            <a:ext cx="4788191" cy="964367"/>
            <a:chOff x="1500166" y="1360134"/>
            <a:chExt cx="4800389" cy="964367"/>
          </a:xfrm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1500166" y="1452544"/>
              <a:ext cx="4800389" cy="792089"/>
            </a:xfrm>
            <a:prstGeom prst="wedgeRoundRectCallout">
              <a:avLst>
                <a:gd name="adj1" fmla="val -56864"/>
                <a:gd name="adj2" fmla="val -287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/>
              <a:endParaRPr lang="en-US" altLang="zh-CN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 Box 5"/>
            <p:cNvSpPr txBox="1">
              <a:spLocks noChangeArrowheads="1"/>
            </p:cNvSpPr>
            <p:nvPr/>
          </p:nvSpPr>
          <p:spPr bwMode="auto">
            <a:xfrm>
              <a:off x="1500166" y="1360134"/>
              <a:ext cx="4800389" cy="9643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在直线上表示出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-1.5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。如果你想从起点到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-1.5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处，应如何运动呢？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Rectangle 1"/>
          <p:cNvSpPr>
            <a:spLocks noChangeArrowheads="1"/>
          </p:cNvSpPr>
          <p:nvPr/>
        </p:nvSpPr>
        <p:spPr bwMode="auto">
          <a:xfrm>
            <a:off x="536011" y="3723878"/>
            <a:ext cx="4588115" cy="49859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从起点到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-1.5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处，应向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KSO_Shape"/>
          <p:cNvSpPr/>
          <p:nvPr/>
        </p:nvSpPr>
        <p:spPr bwMode="auto">
          <a:xfrm flipV="1">
            <a:off x="5234964" y="3435845"/>
            <a:ext cx="3657516" cy="1309705"/>
          </a:xfrm>
          <a:custGeom>
            <a:avLst/>
            <a:gdLst>
              <a:gd name="connsiteX0" fmla="*/ 1265535 w 1905000"/>
              <a:gd name="connsiteY0" fmla="*/ 0 h 1050925"/>
              <a:gd name="connsiteX1" fmla="*/ 1282981 w 1905000"/>
              <a:gd name="connsiteY1" fmla="*/ 0 h 1050925"/>
              <a:gd name="connsiteX2" fmla="*/ 1300097 w 1905000"/>
              <a:gd name="connsiteY2" fmla="*/ 83 h 1050925"/>
              <a:gd name="connsiteX3" fmla="*/ 1316881 w 1905000"/>
              <a:gd name="connsiteY3" fmla="*/ 331 h 1050925"/>
              <a:gd name="connsiteX4" fmla="*/ 1333335 w 1905000"/>
              <a:gd name="connsiteY4" fmla="*/ 662 h 1050925"/>
              <a:gd name="connsiteX5" fmla="*/ 1349541 w 1905000"/>
              <a:gd name="connsiteY5" fmla="*/ 911 h 1050925"/>
              <a:gd name="connsiteX6" fmla="*/ 1365416 w 1905000"/>
              <a:gd name="connsiteY6" fmla="*/ 1490 h 1050925"/>
              <a:gd name="connsiteX7" fmla="*/ 1380960 w 1905000"/>
              <a:gd name="connsiteY7" fmla="*/ 1987 h 1050925"/>
              <a:gd name="connsiteX8" fmla="*/ 1396256 w 1905000"/>
              <a:gd name="connsiteY8" fmla="*/ 2649 h 1050925"/>
              <a:gd name="connsiteX9" fmla="*/ 1411304 w 1905000"/>
              <a:gd name="connsiteY9" fmla="*/ 3477 h 1050925"/>
              <a:gd name="connsiteX10" fmla="*/ 1426022 w 1905000"/>
              <a:gd name="connsiteY10" fmla="*/ 4222 h 1050925"/>
              <a:gd name="connsiteX11" fmla="*/ 1440408 w 1905000"/>
              <a:gd name="connsiteY11" fmla="*/ 5132 h 1050925"/>
              <a:gd name="connsiteX12" fmla="*/ 1454547 w 1905000"/>
              <a:gd name="connsiteY12" fmla="*/ 6208 h 1050925"/>
              <a:gd name="connsiteX13" fmla="*/ 1468438 w 1905000"/>
              <a:gd name="connsiteY13" fmla="*/ 7284 h 1050925"/>
              <a:gd name="connsiteX14" fmla="*/ 1481998 w 1905000"/>
              <a:gd name="connsiteY14" fmla="*/ 8443 h 1050925"/>
              <a:gd name="connsiteX15" fmla="*/ 1495392 w 1905000"/>
              <a:gd name="connsiteY15" fmla="*/ 9685 h 1050925"/>
              <a:gd name="connsiteX16" fmla="*/ 1508291 w 1905000"/>
              <a:gd name="connsiteY16" fmla="*/ 11092 h 1050925"/>
              <a:gd name="connsiteX17" fmla="*/ 1521106 w 1905000"/>
              <a:gd name="connsiteY17" fmla="*/ 12499 h 1050925"/>
              <a:gd name="connsiteX18" fmla="*/ 1533674 w 1905000"/>
              <a:gd name="connsiteY18" fmla="*/ 13989 h 1050925"/>
              <a:gd name="connsiteX19" fmla="*/ 1545828 w 1905000"/>
              <a:gd name="connsiteY19" fmla="*/ 15562 h 1050925"/>
              <a:gd name="connsiteX20" fmla="*/ 1557900 w 1905000"/>
              <a:gd name="connsiteY20" fmla="*/ 17300 h 1050925"/>
              <a:gd name="connsiteX21" fmla="*/ 1569558 w 1905000"/>
              <a:gd name="connsiteY21" fmla="*/ 18956 h 1050925"/>
              <a:gd name="connsiteX22" fmla="*/ 1581051 w 1905000"/>
              <a:gd name="connsiteY22" fmla="*/ 20777 h 1050925"/>
              <a:gd name="connsiteX23" fmla="*/ 1592130 w 1905000"/>
              <a:gd name="connsiteY23" fmla="*/ 22681 h 1050925"/>
              <a:gd name="connsiteX24" fmla="*/ 1603210 w 1905000"/>
              <a:gd name="connsiteY24" fmla="*/ 24667 h 1050925"/>
              <a:gd name="connsiteX25" fmla="*/ 1613876 w 1905000"/>
              <a:gd name="connsiteY25" fmla="*/ 26654 h 1050925"/>
              <a:gd name="connsiteX26" fmla="*/ 1624376 w 1905000"/>
              <a:gd name="connsiteY26" fmla="*/ 28806 h 1050925"/>
              <a:gd name="connsiteX27" fmla="*/ 1634546 w 1905000"/>
              <a:gd name="connsiteY27" fmla="*/ 30876 h 1050925"/>
              <a:gd name="connsiteX28" fmla="*/ 1644551 w 1905000"/>
              <a:gd name="connsiteY28" fmla="*/ 33111 h 1050925"/>
              <a:gd name="connsiteX29" fmla="*/ 1654225 w 1905000"/>
              <a:gd name="connsiteY29" fmla="*/ 35428 h 1050925"/>
              <a:gd name="connsiteX30" fmla="*/ 1663816 w 1905000"/>
              <a:gd name="connsiteY30" fmla="*/ 37746 h 1050925"/>
              <a:gd name="connsiteX31" fmla="*/ 1673076 w 1905000"/>
              <a:gd name="connsiteY31" fmla="*/ 40147 h 1050925"/>
              <a:gd name="connsiteX32" fmla="*/ 1682171 w 1905000"/>
              <a:gd name="connsiteY32" fmla="*/ 42713 h 1050925"/>
              <a:gd name="connsiteX33" fmla="*/ 1690853 w 1905000"/>
              <a:gd name="connsiteY33" fmla="*/ 45196 h 1050925"/>
              <a:gd name="connsiteX34" fmla="*/ 1699535 w 1905000"/>
              <a:gd name="connsiteY34" fmla="*/ 47845 h 1050925"/>
              <a:gd name="connsiteX35" fmla="*/ 1707886 w 1905000"/>
              <a:gd name="connsiteY35" fmla="*/ 50494 h 1050925"/>
              <a:gd name="connsiteX36" fmla="*/ 1715988 w 1905000"/>
              <a:gd name="connsiteY36" fmla="*/ 53225 h 1050925"/>
              <a:gd name="connsiteX37" fmla="*/ 1723926 w 1905000"/>
              <a:gd name="connsiteY37" fmla="*/ 55957 h 1050925"/>
              <a:gd name="connsiteX38" fmla="*/ 1731698 w 1905000"/>
              <a:gd name="connsiteY38" fmla="*/ 58771 h 1050925"/>
              <a:gd name="connsiteX39" fmla="*/ 1739140 w 1905000"/>
              <a:gd name="connsiteY39" fmla="*/ 61668 h 1050925"/>
              <a:gd name="connsiteX40" fmla="*/ 1746498 w 1905000"/>
              <a:gd name="connsiteY40" fmla="*/ 64565 h 1050925"/>
              <a:gd name="connsiteX41" fmla="*/ 1753609 w 1905000"/>
              <a:gd name="connsiteY41" fmla="*/ 67545 h 1050925"/>
              <a:gd name="connsiteX42" fmla="*/ 1760389 w 1905000"/>
              <a:gd name="connsiteY42" fmla="*/ 70608 h 1050925"/>
              <a:gd name="connsiteX43" fmla="*/ 1767169 w 1905000"/>
              <a:gd name="connsiteY43" fmla="*/ 73671 h 1050925"/>
              <a:gd name="connsiteX44" fmla="*/ 1773701 w 1905000"/>
              <a:gd name="connsiteY44" fmla="*/ 76816 h 1050925"/>
              <a:gd name="connsiteX45" fmla="*/ 1779985 w 1905000"/>
              <a:gd name="connsiteY45" fmla="*/ 79962 h 1050925"/>
              <a:gd name="connsiteX46" fmla="*/ 1786103 w 1905000"/>
              <a:gd name="connsiteY46" fmla="*/ 83273 h 1050925"/>
              <a:gd name="connsiteX47" fmla="*/ 1791973 w 1905000"/>
              <a:gd name="connsiteY47" fmla="*/ 86501 h 1050925"/>
              <a:gd name="connsiteX48" fmla="*/ 1797679 w 1905000"/>
              <a:gd name="connsiteY48" fmla="*/ 89812 h 1050925"/>
              <a:gd name="connsiteX49" fmla="*/ 1803218 w 1905000"/>
              <a:gd name="connsiteY49" fmla="*/ 93123 h 1050925"/>
              <a:gd name="connsiteX50" fmla="*/ 1808593 w 1905000"/>
              <a:gd name="connsiteY50" fmla="*/ 96517 h 1050925"/>
              <a:gd name="connsiteX51" fmla="*/ 1813802 w 1905000"/>
              <a:gd name="connsiteY51" fmla="*/ 99994 h 1050925"/>
              <a:gd name="connsiteX52" fmla="*/ 1818845 w 1905000"/>
              <a:gd name="connsiteY52" fmla="*/ 103470 h 1050925"/>
              <a:gd name="connsiteX53" fmla="*/ 1823641 w 1905000"/>
              <a:gd name="connsiteY53" fmla="*/ 106947 h 1050925"/>
              <a:gd name="connsiteX54" fmla="*/ 1828271 w 1905000"/>
              <a:gd name="connsiteY54" fmla="*/ 110506 h 1050925"/>
              <a:gd name="connsiteX55" fmla="*/ 1832819 w 1905000"/>
              <a:gd name="connsiteY55" fmla="*/ 114148 h 1050925"/>
              <a:gd name="connsiteX56" fmla="*/ 1837118 w 1905000"/>
              <a:gd name="connsiteY56" fmla="*/ 117708 h 1050925"/>
              <a:gd name="connsiteX57" fmla="*/ 1841252 w 1905000"/>
              <a:gd name="connsiteY57" fmla="*/ 121267 h 1050925"/>
              <a:gd name="connsiteX58" fmla="*/ 1845221 w 1905000"/>
              <a:gd name="connsiteY58" fmla="*/ 124992 h 1050925"/>
              <a:gd name="connsiteX59" fmla="*/ 1849107 w 1905000"/>
              <a:gd name="connsiteY59" fmla="*/ 128634 h 1050925"/>
              <a:gd name="connsiteX60" fmla="*/ 1852828 w 1905000"/>
              <a:gd name="connsiteY60" fmla="*/ 132442 h 1050925"/>
              <a:gd name="connsiteX61" fmla="*/ 1856383 w 1905000"/>
              <a:gd name="connsiteY61" fmla="*/ 136250 h 1050925"/>
              <a:gd name="connsiteX62" fmla="*/ 1859773 w 1905000"/>
              <a:gd name="connsiteY62" fmla="*/ 139892 h 1050925"/>
              <a:gd name="connsiteX63" fmla="*/ 1862998 w 1905000"/>
              <a:gd name="connsiteY63" fmla="*/ 143865 h 1050925"/>
              <a:gd name="connsiteX64" fmla="*/ 1866057 w 1905000"/>
              <a:gd name="connsiteY64" fmla="*/ 147590 h 1050925"/>
              <a:gd name="connsiteX65" fmla="*/ 1869033 w 1905000"/>
              <a:gd name="connsiteY65" fmla="*/ 151480 h 1050925"/>
              <a:gd name="connsiteX66" fmla="*/ 1871845 w 1905000"/>
              <a:gd name="connsiteY66" fmla="*/ 155288 h 1050925"/>
              <a:gd name="connsiteX67" fmla="*/ 1874490 w 1905000"/>
              <a:gd name="connsiteY67" fmla="*/ 159179 h 1050925"/>
              <a:gd name="connsiteX68" fmla="*/ 1877136 w 1905000"/>
              <a:gd name="connsiteY68" fmla="*/ 163235 h 1050925"/>
              <a:gd name="connsiteX69" fmla="*/ 1879534 w 1905000"/>
              <a:gd name="connsiteY69" fmla="*/ 167125 h 1050925"/>
              <a:gd name="connsiteX70" fmla="*/ 1881766 w 1905000"/>
              <a:gd name="connsiteY70" fmla="*/ 171015 h 1050925"/>
              <a:gd name="connsiteX71" fmla="*/ 1883916 w 1905000"/>
              <a:gd name="connsiteY71" fmla="*/ 174989 h 1050925"/>
              <a:gd name="connsiteX72" fmla="*/ 1885983 w 1905000"/>
              <a:gd name="connsiteY72" fmla="*/ 179045 h 1050925"/>
              <a:gd name="connsiteX73" fmla="*/ 1887885 w 1905000"/>
              <a:gd name="connsiteY73" fmla="*/ 183018 h 1050925"/>
              <a:gd name="connsiteX74" fmla="*/ 1889704 w 1905000"/>
              <a:gd name="connsiteY74" fmla="*/ 186991 h 1050925"/>
              <a:gd name="connsiteX75" fmla="*/ 1891440 w 1905000"/>
              <a:gd name="connsiteY75" fmla="*/ 191047 h 1050925"/>
              <a:gd name="connsiteX76" fmla="*/ 1892929 w 1905000"/>
              <a:gd name="connsiteY76" fmla="*/ 195021 h 1050925"/>
              <a:gd name="connsiteX77" fmla="*/ 1894334 w 1905000"/>
              <a:gd name="connsiteY77" fmla="*/ 199077 h 1050925"/>
              <a:gd name="connsiteX78" fmla="*/ 1895740 w 1905000"/>
              <a:gd name="connsiteY78" fmla="*/ 203133 h 1050925"/>
              <a:gd name="connsiteX79" fmla="*/ 1896980 w 1905000"/>
              <a:gd name="connsiteY79" fmla="*/ 207189 h 1050925"/>
              <a:gd name="connsiteX80" fmla="*/ 1898138 w 1905000"/>
              <a:gd name="connsiteY80" fmla="*/ 211245 h 1050925"/>
              <a:gd name="connsiteX81" fmla="*/ 1899212 w 1905000"/>
              <a:gd name="connsiteY81" fmla="*/ 215301 h 1050925"/>
              <a:gd name="connsiteX82" fmla="*/ 1900122 w 1905000"/>
              <a:gd name="connsiteY82" fmla="*/ 219357 h 1050925"/>
              <a:gd name="connsiteX83" fmla="*/ 1901031 w 1905000"/>
              <a:gd name="connsiteY83" fmla="*/ 223413 h 1050925"/>
              <a:gd name="connsiteX84" fmla="*/ 1901776 w 1905000"/>
              <a:gd name="connsiteY84" fmla="*/ 227469 h 1050925"/>
              <a:gd name="connsiteX85" fmla="*/ 1902437 w 1905000"/>
              <a:gd name="connsiteY85" fmla="*/ 231525 h 1050925"/>
              <a:gd name="connsiteX86" fmla="*/ 1903016 w 1905000"/>
              <a:gd name="connsiteY86" fmla="*/ 235581 h 1050925"/>
              <a:gd name="connsiteX87" fmla="*/ 1903512 w 1905000"/>
              <a:gd name="connsiteY87" fmla="*/ 239637 h 1050925"/>
              <a:gd name="connsiteX88" fmla="*/ 1903925 w 1905000"/>
              <a:gd name="connsiteY88" fmla="*/ 243610 h 1050925"/>
              <a:gd name="connsiteX89" fmla="*/ 1904339 w 1905000"/>
              <a:gd name="connsiteY89" fmla="*/ 247749 h 1050925"/>
              <a:gd name="connsiteX90" fmla="*/ 1904587 w 1905000"/>
              <a:gd name="connsiteY90" fmla="*/ 251722 h 1050925"/>
              <a:gd name="connsiteX91" fmla="*/ 1904752 w 1905000"/>
              <a:gd name="connsiteY91" fmla="*/ 255695 h 1050925"/>
              <a:gd name="connsiteX92" fmla="*/ 1904918 w 1905000"/>
              <a:gd name="connsiteY92" fmla="*/ 259751 h 1050925"/>
              <a:gd name="connsiteX93" fmla="*/ 1905000 w 1905000"/>
              <a:gd name="connsiteY93" fmla="*/ 263725 h 1050925"/>
              <a:gd name="connsiteX94" fmla="*/ 1904918 w 1905000"/>
              <a:gd name="connsiteY94" fmla="*/ 271754 h 1050925"/>
              <a:gd name="connsiteX95" fmla="*/ 1904669 w 1905000"/>
              <a:gd name="connsiteY95" fmla="*/ 279618 h 1050925"/>
              <a:gd name="connsiteX96" fmla="*/ 1904173 w 1905000"/>
              <a:gd name="connsiteY96" fmla="*/ 287399 h 1050925"/>
              <a:gd name="connsiteX97" fmla="*/ 1903429 w 1905000"/>
              <a:gd name="connsiteY97" fmla="*/ 295262 h 1050925"/>
              <a:gd name="connsiteX98" fmla="*/ 1902602 w 1905000"/>
              <a:gd name="connsiteY98" fmla="*/ 302961 h 1050925"/>
              <a:gd name="connsiteX99" fmla="*/ 1901528 w 1905000"/>
              <a:gd name="connsiteY99" fmla="*/ 310493 h 1050925"/>
              <a:gd name="connsiteX100" fmla="*/ 1900370 w 1905000"/>
              <a:gd name="connsiteY100" fmla="*/ 318026 h 1050925"/>
              <a:gd name="connsiteX101" fmla="*/ 1899130 w 1905000"/>
              <a:gd name="connsiteY101" fmla="*/ 325227 h 1050925"/>
              <a:gd name="connsiteX102" fmla="*/ 1897724 w 1905000"/>
              <a:gd name="connsiteY102" fmla="*/ 332512 h 1050925"/>
              <a:gd name="connsiteX103" fmla="*/ 1894913 w 1905000"/>
              <a:gd name="connsiteY103" fmla="*/ 346584 h 1050925"/>
              <a:gd name="connsiteX104" fmla="*/ 1891771 w 1905000"/>
              <a:gd name="connsiteY104" fmla="*/ 360655 h 1050925"/>
              <a:gd name="connsiteX105" fmla="*/ 1888464 w 1905000"/>
              <a:gd name="connsiteY105" fmla="*/ 374893 h 1050925"/>
              <a:gd name="connsiteX106" fmla="*/ 1884991 w 1905000"/>
              <a:gd name="connsiteY106" fmla="*/ 389213 h 1050925"/>
              <a:gd name="connsiteX107" fmla="*/ 1881188 w 1905000"/>
              <a:gd name="connsiteY107" fmla="*/ 403699 h 1050925"/>
              <a:gd name="connsiteX108" fmla="*/ 1877302 w 1905000"/>
              <a:gd name="connsiteY108" fmla="*/ 418102 h 1050925"/>
              <a:gd name="connsiteX109" fmla="*/ 1873333 w 1905000"/>
              <a:gd name="connsiteY109" fmla="*/ 432671 h 1050925"/>
              <a:gd name="connsiteX110" fmla="*/ 1869116 w 1905000"/>
              <a:gd name="connsiteY110" fmla="*/ 447156 h 1050925"/>
              <a:gd name="connsiteX111" fmla="*/ 1864734 w 1905000"/>
              <a:gd name="connsiteY111" fmla="*/ 461725 h 1050925"/>
              <a:gd name="connsiteX112" fmla="*/ 1860269 w 1905000"/>
              <a:gd name="connsiteY112" fmla="*/ 476128 h 1050925"/>
              <a:gd name="connsiteX113" fmla="*/ 1855639 w 1905000"/>
              <a:gd name="connsiteY113" fmla="*/ 490614 h 1050925"/>
              <a:gd name="connsiteX114" fmla="*/ 1851009 w 1905000"/>
              <a:gd name="connsiteY114" fmla="*/ 504934 h 1050925"/>
              <a:gd name="connsiteX115" fmla="*/ 1846296 w 1905000"/>
              <a:gd name="connsiteY115" fmla="*/ 519254 h 1050925"/>
              <a:gd name="connsiteX116" fmla="*/ 1841418 w 1905000"/>
              <a:gd name="connsiteY116" fmla="*/ 533492 h 1050925"/>
              <a:gd name="connsiteX117" fmla="*/ 1836622 w 1905000"/>
              <a:gd name="connsiteY117" fmla="*/ 547481 h 1050925"/>
              <a:gd name="connsiteX118" fmla="*/ 1831661 w 1905000"/>
              <a:gd name="connsiteY118" fmla="*/ 561387 h 1050925"/>
              <a:gd name="connsiteX119" fmla="*/ 1826783 w 1905000"/>
              <a:gd name="connsiteY119" fmla="*/ 575211 h 1050925"/>
              <a:gd name="connsiteX120" fmla="*/ 1821904 w 1905000"/>
              <a:gd name="connsiteY120" fmla="*/ 588704 h 1050925"/>
              <a:gd name="connsiteX121" fmla="*/ 1812065 w 1905000"/>
              <a:gd name="connsiteY121" fmla="*/ 615275 h 1050925"/>
              <a:gd name="connsiteX122" fmla="*/ 1802391 w 1905000"/>
              <a:gd name="connsiteY122" fmla="*/ 640852 h 1050925"/>
              <a:gd name="connsiteX123" fmla="*/ 1793048 w 1905000"/>
              <a:gd name="connsiteY123" fmla="*/ 665189 h 1050925"/>
              <a:gd name="connsiteX124" fmla="*/ 1775685 w 1905000"/>
              <a:gd name="connsiteY124" fmla="*/ 710053 h 1050925"/>
              <a:gd name="connsiteX125" fmla="*/ 1767913 w 1905000"/>
              <a:gd name="connsiteY125" fmla="*/ 730085 h 1050925"/>
              <a:gd name="connsiteX126" fmla="*/ 1760802 w 1905000"/>
              <a:gd name="connsiteY126" fmla="*/ 748379 h 1050925"/>
              <a:gd name="connsiteX127" fmla="*/ 1758487 w 1905000"/>
              <a:gd name="connsiteY127" fmla="*/ 754090 h 1050925"/>
              <a:gd name="connsiteX128" fmla="*/ 1756172 w 1905000"/>
              <a:gd name="connsiteY128" fmla="*/ 759388 h 1050925"/>
              <a:gd name="connsiteX129" fmla="*/ 1753774 w 1905000"/>
              <a:gd name="connsiteY129" fmla="*/ 764437 h 1050925"/>
              <a:gd name="connsiteX130" fmla="*/ 1751128 w 1905000"/>
              <a:gd name="connsiteY130" fmla="*/ 769321 h 1050925"/>
              <a:gd name="connsiteX131" fmla="*/ 1748565 w 1905000"/>
              <a:gd name="connsiteY131" fmla="*/ 773791 h 1050925"/>
              <a:gd name="connsiteX132" fmla="*/ 1745754 w 1905000"/>
              <a:gd name="connsiteY132" fmla="*/ 778095 h 1050925"/>
              <a:gd name="connsiteX133" fmla="*/ 1742860 w 1905000"/>
              <a:gd name="connsiteY133" fmla="*/ 782151 h 1050925"/>
              <a:gd name="connsiteX134" fmla="*/ 1741372 w 1905000"/>
              <a:gd name="connsiteY134" fmla="*/ 784138 h 1050925"/>
              <a:gd name="connsiteX135" fmla="*/ 1739801 w 1905000"/>
              <a:gd name="connsiteY135" fmla="*/ 786042 h 1050925"/>
              <a:gd name="connsiteX136" fmla="*/ 1738313 w 1905000"/>
              <a:gd name="connsiteY136" fmla="*/ 787863 h 1050925"/>
              <a:gd name="connsiteX137" fmla="*/ 1736659 w 1905000"/>
              <a:gd name="connsiteY137" fmla="*/ 789518 h 1050925"/>
              <a:gd name="connsiteX138" fmla="*/ 1735088 w 1905000"/>
              <a:gd name="connsiteY138" fmla="*/ 791174 h 1050925"/>
              <a:gd name="connsiteX139" fmla="*/ 1733352 w 1905000"/>
              <a:gd name="connsiteY139" fmla="*/ 792912 h 1050925"/>
              <a:gd name="connsiteX140" fmla="*/ 1731698 w 1905000"/>
              <a:gd name="connsiteY140" fmla="*/ 794485 h 1050925"/>
              <a:gd name="connsiteX141" fmla="*/ 1729879 w 1905000"/>
              <a:gd name="connsiteY141" fmla="*/ 795975 h 1050925"/>
              <a:gd name="connsiteX142" fmla="*/ 1728143 w 1905000"/>
              <a:gd name="connsiteY142" fmla="*/ 797382 h 1050925"/>
              <a:gd name="connsiteX143" fmla="*/ 1726324 w 1905000"/>
              <a:gd name="connsiteY143" fmla="*/ 798872 h 1050925"/>
              <a:gd name="connsiteX144" fmla="*/ 1724422 w 1905000"/>
              <a:gd name="connsiteY144" fmla="*/ 800279 h 1050925"/>
              <a:gd name="connsiteX145" fmla="*/ 1722520 w 1905000"/>
              <a:gd name="connsiteY145" fmla="*/ 801521 h 1050925"/>
              <a:gd name="connsiteX146" fmla="*/ 1720619 w 1905000"/>
              <a:gd name="connsiteY146" fmla="*/ 802762 h 1050925"/>
              <a:gd name="connsiteX147" fmla="*/ 1718634 w 1905000"/>
              <a:gd name="connsiteY147" fmla="*/ 803921 h 1050925"/>
              <a:gd name="connsiteX148" fmla="*/ 1716650 w 1905000"/>
              <a:gd name="connsiteY148" fmla="*/ 805080 h 1050925"/>
              <a:gd name="connsiteX149" fmla="*/ 1714583 w 1905000"/>
              <a:gd name="connsiteY149" fmla="*/ 806239 h 1050925"/>
              <a:gd name="connsiteX150" fmla="*/ 1712433 w 1905000"/>
              <a:gd name="connsiteY150" fmla="*/ 807315 h 1050925"/>
              <a:gd name="connsiteX151" fmla="*/ 1710201 w 1905000"/>
              <a:gd name="connsiteY151" fmla="*/ 808226 h 1050925"/>
              <a:gd name="connsiteX152" fmla="*/ 1705819 w 1905000"/>
              <a:gd name="connsiteY152" fmla="*/ 810130 h 1050925"/>
              <a:gd name="connsiteX153" fmla="*/ 1701188 w 1905000"/>
              <a:gd name="connsiteY153" fmla="*/ 811868 h 1050925"/>
              <a:gd name="connsiteX154" fmla="*/ 1696310 w 1905000"/>
              <a:gd name="connsiteY154" fmla="*/ 813358 h 1050925"/>
              <a:gd name="connsiteX155" fmla="*/ 1691266 w 1905000"/>
              <a:gd name="connsiteY155" fmla="*/ 814682 h 1050925"/>
              <a:gd name="connsiteX156" fmla="*/ 1686140 w 1905000"/>
              <a:gd name="connsiteY156" fmla="*/ 815758 h 1050925"/>
              <a:gd name="connsiteX157" fmla="*/ 1680683 w 1905000"/>
              <a:gd name="connsiteY157" fmla="*/ 816834 h 1050925"/>
              <a:gd name="connsiteX158" fmla="*/ 1674978 w 1905000"/>
              <a:gd name="connsiteY158" fmla="*/ 817579 h 1050925"/>
              <a:gd name="connsiteX159" fmla="*/ 1669108 w 1905000"/>
              <a:gd name="connsiteY159" fmla="*/ 818242 h 1050925"/>
              <a:gd name="connsiteX160" fmla="*/ 1662989 w 1905000"/>
              <a:gd name="connsiteY160" fmla="*/ 818821 h 1050925"/>
              <a:gd name="connsiteX161" fmla="*/ 1656705 w 1905000"/>
              <a:gd name="connsiteY161" fmla="*/ 819152 h 1050925"/>
              <a:gd name="connsiteX162" fmla="*/ 1650008 w 1905000"/>
              <a:gd name="connsiteY162" fmla="*/ 819318 h 1050925"/>
              <a:gd name="connsiteX163" fmla="*/ 1643311 w 1905000"/>
              <a:gd name="connsiteY163" fmla="*/ 819400 h 1050925"/>
              <a:gd name="connsiteX164" fmla="*/ 1636117 w 1905000"/>
              <a:gd name="connsiteY164" fmla="*/ 819400 h 1050925"/>
              <a:gd name="connsiteX165" fmla="*/ 1628924 w 1905000"/>
              <a:gd name="connsiteY165" fmla="*/ 819318 h 1050925"/>
              <a:gd name="connsiteX166" fmla="*/ 1621235 w 1905000"/>
              <a:gd name="connsiteY166" fmla="*/ 818987 h 1050925"/>
              <a:gd name="connsiteX167" fmla="*/ 1613380 w 1905000"/>
              <a:gd name="connsiteY167" fmla="*/ 818738 h 1050925"/>
              <a:gd name="connsiteX168" fmla="*/ 1605194 w 1905000"/>
              <a:gd name="connsiteY168" fmla="*/ 818159 h 1050925"/>
              <a:gd name="connsiteX169" fmla="*/ 1596761 w 1905000"/>
              <a:gd name="connsiteY169" fmla="*/ 817662 h 1050925"/>
              <a:gd name="connsiteX170" fmla="*/ 1588162 w 1905000"/>
              <a:gd name="connsiteY170" fmla="*/ 816917 h 1050925"/>
              <a:gd name="connsiteX171" fmla="*/ 1579149 w 1905000"/>
              <a:gd name="connsiteY171" fmla="*/ 816172 h 1050925"/>
              <a:gd name="connsiteX172" fmla="*/ 1560298 w 1905000"/>
              <a:gd name="connsiteY172" fmla="*/ 814351 h 1050925"/>
              <a:gd name="connsiteX173" fmla="*/ 1540041 w 1905000"/>
              <a:gd name="connsiteY173" fmla="*/ 812365 h 1050925"/>
              <a:gd name="connsiteX174" fmla="*/ 1518709 w 1905000"/>
              <a:gd name="connsiteY174" fmla="*/ 810047 h 1050925"/>
              <a:gd name="connsiteX175" fmla="*/ 1495971 w 1905000"/>
              <a:gd name="connsiteY175" fmla="*/ 807646 h 1050925"/>
              <a:gd name="connsiteX176" fmla="*/ 1471828 w 1905000"/>
              <a:gd name="connsiteY176" fmla="*/ 804997 h 1050925"/>
              <a:gd name="connsiteX177" fmla="*/ 1446362 w 1905000"/>
              <a:gd name="connsiteY177" fmla="*/ 802266 h 1050925"/>
              <a:gd name="connsiteX178" fmla="*/ 1419242 w 1905000"/>
              <a:gd name="connsiteY178" fmla="*/ 799534 h 1050925"/>
              <a:gd name="connsiteX179" fmla="*/ 1390799 w 1905000"/>
              <a:gd name="connsiteY179" fmla="*/ 796637 h 1050925"/>
              <a:gd name="connsiteX180" fmla="*/ 1360703 w 1905000"/>
              <a:gd name="connsiteY180" fmla="*/ 793905 h 1050925"/>
              <a:gd name="connsiteX181" fmla="*/ 1329035 w 1905000"/>
              <a:gd name="connsiteY181" fmla="*/ 791174 h 1050925"/>
              <a:gd name="connsiteX182" fmla="*/ 1312499 w 1905000"/>
              <a:gd name="connsiteY182" fmla="*/ 789932 h 1050925"/>
              <a:gd name="connsiteX183" fmla="*/ 1295632 w 1905000"/>
              <a:gd name="connsiteY183" fmla="*/ 788691 h 1050925"/>
              <a:gd name="connsiteX184" fmla="*/ 1278268 w 1905000"/>
              <a:gd name="connsiteY184" fmla="*/ 787366 h 1050925"/>
              <a:gd name="connsiteX185" fmla="*/ 1260574 w 1905000"/>
              <a:gd name="connsiteY185" fmla="*/ 786207 h 1050925"/>
              <a:gd name="connsiteX186" fmla="*/ 1242384 w 1905000"/>
              <a:gd name="connsiteY186" fmla="*/ 785048 h 1050925"/>
              <a:gd name="connsiteX187" fmla="*/ 1223781 w 1905000"/>
              <a:gd name="connsiteY187" fmla="*/ 784055 h 1050925"/>
              <a:gd name="connsiteX188" fmla="*/ 1204764 w 1905000"/>
              <a:gd name="connsiteY188" fmla="*/ 782979 h 1050925"/>
              <a:gd name="connsiteX189" fmla="*/ 1185168 w 1905000"/>
              <a:gd name="connsiteY189" fmla="*/ 782068 h 1050925"/>
              <a:gd name="connsiteX190" fmla="*/ 1174750 w 1905000"/>
              <a:gd name="connsiteY190" fmla="*/ 781572 h 1050925"/>
              <a:gd name="connsiteX191" fmla="*/ 1163919 w 1905000"/>
              <a:gd name="connsiteY191" fmla="*/ 781323 h 1050925"/>
              <a:gd name="connsiteX192" fmla="*/ 1152509 w 1905000"/>
              <a:gd name="connsiteY192" fmla="*/ 780992 h 1050925"/>
              <a:gd name="connsiteX193" fmla="*/ 1140602 w 1905000"/>
              <a:gd name="connsiteY193" fmla="*/ 780661 h 1050925"/>
              <a:gd name="connsiteX194" fmla="*/ 1115798 w 1905000"/>
              <a:gd name="connsiteY194" fmla="*/ 780330 h 1050925"/>
              <a:gd name="connsiteX195" fmla="*/ 1089422 w 1905000"/>
              <a:gd name="connsiteY195" fmla="*/ 780247 h 1050925"/>
              <a:gd name="connsiteX196" fmla="*/ 1061641 w 1905000"/>
              <a:gd name="connsiteY196" fmla="*/ 780330 h 1050925"/>
              <a:gd name="connsiteX197" fmla="*/ 1032537 w 1905000"/>
              <a:gd name="connsiteY197" fmla="*/ 780579 h 1050925"/>
              <a:gd name="connsiteX198" fmla="*/ 1002275 w 1905000"/>
              <a:gd name="connsiteY198" fmla="*/ 780992 h 1050925"/>
              <a:gd name="connsiteX199" fmla="*/ 971104 w 1905000"/>
              <a:gd name="connsiteY199" fmla="*/ 781572 h 1050925"/>
              <a:gd name="connsiteX200" fmla="*/ 939023 w 1905000"/>
              <a:gd name="connsiteY200" fmla="*/ 782234 h 1050925"/>
              <a:gd name="connsiteX201" fmla="*/ 906281 w 1905000"/>
              <a:gd name="connsiteY201" fmla="*/ 783062 h 1050925"/>
              <a:gd name="connsiteX202" fmla="*/ 873043 w 1905000"/>
              <a:gd name="connsiteY202" fmla="*/ 784055 h 1050925"/>
              <a:gd name="connsiteX203" fmla="*/ 839308 w 1905000"/>
              <a:gd name="connsiteY203" fmla="*/ 785048 h 1050925"/>
              <a:gd name="connsiteX204" fmla="*/ 771095 w 1905000"/>
              <a:gd name="connsiteY204" fmla="*/ 787366 h 1050925"/>
              <a:gd name="connsiteX205" fmla="*/ 702882 w 1905000"/>
              <a:gd name="connsiteY205" fmla="*/ 789849 h 1050925"/>
              <a:gd name="connsiteX206" fmla="*/ 702552 w 1905000"/>
              <a:gd name="connsiteY206" fmla="*/ 790594 h 1050925"/>
              <a:gd name="connsiteX207" fmla="*/ 701559 w 1905000"/>
              <a:gd name="connsiteY207" fmla="*/ 792912 h 1050925"/>
              <a:gd name="connsiteX208" fmla="*/ 699575 w 1905000"/>
              <a:gd name="connsiteY208" fmla="*/ 796472 h 1050925"/>
              <a:gd name="connsiteX209" fmla="*/ 696516 w 1905000"/>
              <a:gd name="connsiteY209" fmla="*/ 801438 h 1050925"/>
              <a:gd name="connsiteX210" fmla="*/ 694614 w 1905000"/>
              <a:gd name="connsiteY210" fmla="*/ 804501 h 1050925"/>
              <a:gd name="connsiteX211" fmla="*/ 692464 w 1905000"/>
              <a:gd name="connsiteY211" fmla="*/ 807729 h 1050925"/>
              <a:gd name="connsiteX212" fmla="*/ 689984 w 1905000"/>
              <a:gd name="connsiteY212" fmla="*/ 811454 h 1050925"/>
              <a:gd name="connsiteX213" fmla="*/ 687090 w 1905000"/>
              <a:gd name="connsiteY213" fmla="*/ 815344 h 1050925"/>
              <a:gd name="connsiteX214" fmla="*/ 684031 w 1905000"/>
              <a:gd name="connsiteY214" fmla="*/ 819566 h 1050925"/>
              <a:gd name="connsiteX215" fmla="*/ 680475 w 1905000"/>
              <a:gd name="connsiteY215" fmla="*/ 823953 h 1050925"/>
              <a:gd name="connsiteX216" fmla="*/ 676672 w 1905000"/>
              <a:gd name="connsiteY216" fmla="*/ 828837 h 1050925"/>
              <a:gd name="connsiteX217" fmla="*/ 672455 w 1905000"/>
              <a:gd name="connsiteY217" fmla="*/ 833886 h 1050925"/>
              <a:gd name="connsiteX218" fmla="*/ 667825 w 1905000"/>
              <a:gd name="connsiteY218" fmla="*/ 839101 h 1050925"/>
              <a:gd name="connsiteX219" fmla="*/ 662781 w 1905000"/>
              <a:gd name="connsiteY219" fmla="*/ 844730 h 1050925"/>
              <a:gd name="connsiteX220" fmla="*/ 657407 w 1905000"/>
              <a:gd name="connsiteY220" fmla="*/ 850607 h 1050925"/>
              <a:gd name="connsiteX221" fmla="*/ 651537 w 1905000"/>
              <a:gd name="connsiteY221" fmla="*/ 856650 h 1050925"/>
              <a:gd name="connsiteX222" fmla="*/ 645253 w 1905000"/>
              <a:gd name="connsiteY222" fmla="*/ 862941 h 1050925"/>
              <a:gd name="connsiteX223" fmla="*/ 638473 w 1905000"/>
              <a:gd name="connsiteY223" fmla="*/ 869480 h 1050925"/>
              <a:gd name="connsiteX224" fmla="*/ 631280 w 1905000"/>
              <a:gd name="connsiteY224" fmla="*/ 876350 h 1050925"/>
              <a:gd name="connsiteX225" fmla="*/ 623425 w 1905000"/>
              <a:gd name="connsiteY225" fmla="*/ 883304 h 1050925"/>
              <a:gd name="connsiteX226" fmla="*/ 615239 w 1905000"/>
              <a:gd name="connsiteY226" fmla="*/ 890422 h 1050925"/>
              <a:gd name="connsiteX227" fmla="*/ 606558 w 1905000"/>
              <a:gd name="connsiteY227" fmla="*/ 897789 h 1050925"/>
              <a:gd name="connsiteX228" fmla="*/ 597297 w 1905000"/>
              <a:gd name="connsiteY228" fmla="*/ 905405 h 1050925"/>
              <a:gd name="connsiteX229" fmla="*/ 587458 w 1905000"/>
              <a:gd name="connsiteY229" fmla="*/ 913186 h 1050925"/>
              <a:gd name="connsiteX230" fmla="*/ 577040 w 1905000"/>
              <a:gd name="connsiteY230" fmla="*/ 921215 h 1050925"/>
              <a:gd name="connsiteX231" fmla="*/ 566126 w 1905000"/>
              <a:gd name="connsiteY231" fmla="*/ 929327 h 1050925"/>
              <a:gd name="connsiteX232" fmla="*/ 554550 w 1905000"/>
              <a:gd name="connsiteY232" fmla="*/ 937522 h 1050925"/>
              <a:gd name="connsiteX233" fmla="*/ 542396 w 1905000"/>
              <a:gd name="connsiteY233" fmla="*/ 946048 h 1050925"/>
              <a:gd name="connsiteX234" fmla="*/ 537104 w 1905000"/>
              <a:gd name="connsiteY234" fmla="*/ 949690 h 1050925"/>
              <a:gd name="connsiteX235" fmla="*/ 531730 w 1905000"/>
              <a:gd name="connsiteY235" fmla="*/ 953167 h 1050925"/>
              <a:gd name="connsiteX236" fmla="*/ 526273 w 1905000"/>
              <a:gd name="connsiteY236" fmla="*/ 956643 h 1050925"/>
              <a:gd name="connsiteX237" fmla="*/ 520651 w 1905000"/>
              <a:gd name="connsiteY237" fmla="*/ 959954 h 1050925"/>
              <a:gd name="connsiteX238" fmla="*/ 515111 w 1905000"/>
              <a:gd name="connsiteY238" fmla="*/ 963265 h 1050925"/>
              <a:gd name="connsiteX239" fmla="*/ 509406 w 1905000"/>
              <a:gd name="connsiteY239" fmla="*/ 966494 h 1050925"/>
              <a:gd name="connsiteX240" fmla="*/ 503701 w 1905000"/>
              <a:gd name="connsiteY240" fmla="*/ 969722 h 1050925"/>
              <a:gd name="connsiteX241" fmla="*/ 497913 w 1905000"/>
              <a:gd name="connsiteY241" fmla="*/ 972785 h 1050925"/>
              <a:gd name="connsiteX242" fmla="*/ 492125 w 1905000"/>
              <a:gd name="connsiteY242" fmla="*/ 975764 h 1050925"/>
              <a:gd name="connsiteX243" fmla="*/ 486255 w 1905000"/>
              <a:gd name="connsiteY243" fmla="*/ 978744 h 1050925"/>
              <a:gd name="connsiteX244" fmla="*/ 480467 w 1905000"/>
              <a:gd name="connsiteY244" fmla="*/ 981559 h 1050925"/>
              <a:gd name="connsiteX245" fmla="*/ 474596 w 1905000"/>
              <a:gd name="connsiteY245" fmla="*/ 984456 h 1050925"/>
              <a:gd name="connsiteX246" fmla="*/ 468561 w 1905000"/>
              <a:gd name="connsiteY246" fmla="*/ 987188 h 1050925"/>
              <a:gd name="connsiteX247" fmla="*/ 462690 w 1905000"/>
              <a:gd name="connsiteY247" fmla="*/ 989919 h 1050925"/>
              <a:gd name="connsiteX248" fmla="*/ 450784 w 1905000"/>
              <a:gd name="connsiteY248" fmla="*/ 995051 h 1050925"/>
              <a:gd name="connsiteX249" fmla="*/ 438878 w 1905000"/>
              <a:gd name="connsiteY249" fmla="*/ 999935 h 1050925"/>
              <a:gd name="connsiteX250" fmla="*/ 427137 w 1905000"/>
              <a:gd name="connsiteY250" fmla="*/ 1004653 h 1050925"/>
              <a:gd name="connsiteX251" fmla="*/ 415313 w 1905000"/>
              <a:gd name="connsiteY251" fmla="*/ 1009123 h 1050925"/>
              <a:gd name="connsiteX252" fmla="*/ 403655 w 1905000"/>
              <a:gd name="connsiteY252" fmla="*/ 1013179 h 1050925"/>
              <a:gd name="connsiteX253" fmla="*/ 392162 w 1905000"/>
              <a:gd name="connsiteY253" fmla="*/ 1017070 h 1050925"/>
              <a:gd name="connsiteX254" fmla="*/ 380917 w 1905000"/>
              <a:gd name="connsiteY254" fmla="*/ 1020795 h 1050925"/>
              <a:gd name="connsiteX255" fmla="*/ 370003 w 1905000"/>
              <a:gd name="connsiteY255" fmla="*/ 1024271 h 1050925"/>
              <a:gd name="connsiteX256" fmla="*/ 359255 w 1905000"/>
              <a:gd name="connsiteY256" fmla="*/ 1027500 h 1050925"/>
              <a:gd name="connsiteX257" fmla="*/ 348837 w 1905000"/>
              <a:gd name="connsiteY257" fmla="*/ 1030479 h 1050925"/>
              <a:gd name="connsiteX258" fmla="*/ 338832 w 1905000"/>
              <a:gd name="connsiteY258" fmla="*/ 1033211 h 1050925"/>
              <a:gd name="connsiteX259" fmla="*/ 329241 w 1905000"/>
              <a:gd name="connsiteY259" fmla="*/ 1035860 h 1050925"/>
              <a:gd name="connsiteX260" fmla="*/ 320063 w 1905000"/>
              <a:gd name="connsiteY260" fmla="*/ 1038178 h 1050925"/>
              <a:gd name="connsiteX261" fmla="*/ 311382 w 1905000"/>
              <a:gd name="connsiteY261" fmla="*/ 1040247 h 1050925"/>
              <a:gd name="connsiteX262" fmla="*/ 303279 w 1905000"/>
              <a:gd name="connsiteY262" fmla="*/ 1042151 h 1050925"/>
              <a:gd name="connsiteX263" fmla="*/ 288809 w 1905000"/>
              <a:gd name="connsiteY263" fmla="*/ 1045462 h 1050925"/>
              <a:gd name="connsiteX264" fmla="*/ 277069 w 1905000"/>
              <a:gd name="connsiteY264" fmla="*/ 1047862 h 1050925"/>
              <a:gd name="connsiteX265" fmla="*/ 268139 w 1905000"/>
              <a:gd name="connsiteY265" fmla="*/ 1049684 h 1050925"/>
              <a:gd name="connsiteX266" fmla="*/ 260615 w 1905000"/>
              <a:gd name="connsiteY266" fmla="*/ 1050925 h 1050925"/>
              <a:gd name="connsiteX267" fmla="*/ 265410 w 1905000"/>
              <a:gd name="connsiteY267" fmla="*/ 1048607 h 1050925"/>
              <a:gd name="connsiteX268" fmla="*/ 271033 w 1905000"/>
              <a:gd name="connsiteY268" fmla="*/ 1045627 h 1050925"/>
              <a:gd name="connsiteX269" fmla="*/ 278557 w 1905000"/>
              <a:gd name="connsiteY269" fmla="*/ 1041737 h 1050925"/>
              <a:gd name="connsiteX270" fmla="*/ 287569 w 1905000"/>
              <a:gd name="connsiteY270" fmla="*/ 1036688 h 1050925"/>
              <a:gd name="connsiteX271" fmla="*/ 298070 w 1905000"/>
              <a:gd name="connsiteY271" fmla="*/ 1030728 h 1050925"/>
              <a:gd name="connsiteX272" fmla="*/ 309893 w 1905000"/>
              <a:gd name="connsiteY272" fmla="*/ 1023857 h 1050925"/>
              <a:gd name="connsiteX273" fmla="*/ 316095 w 1905000"/>
              <a:gd name="connsiteY273" fmla="*/ 1019967 h 1050925"/>
              <a:gd name="connsiteX274" fmla="*/ 322544 w 1905000"/>
              <a:gd name="connsiteY274" fmla="*/ 1015911 h 1050925"/>
              <a:gd name="connsiteX275" fmla="*/ 329158 w 1905000"/>
              <a:gd name="connsiteY275" fmla="*/ 1011689 h 1050925"/>
              <a:gd name="connsiteX276" fmla="*/ 336021 w 1905000"/>
              <a:gd name="connsiteY276" fmla="*/ 1007302 h 1050925"/>
              <a:gd name="connsiteX277" fmla="*/ 342966 w 1905000"/>
              <a:gd name="connsiteY277" fmla="*/ 1002749 h 1050925"/>
              <a:gd name="connsiteX278" fmla="*/ 349994 w 1905000"/>
              <a:gd name="connsiteY278" fmla="*/ 997948 h 1050925"/>
              <a:gd name="connsiteX279" fmla="*/ 357105 w 1905000"/>
              <a:gd name="connsiteY279" fmla="*/ 992899 h 1050925"/>
              <a:gd name="connsiteX280" fmla="*/ 364298 w 1905000"/>
              <a:gd name="connsiteY280" fmla="*/ 987684 h 1050925"/>
              <a:gd name="connsiteX281" fmla="*/ 371574 w 1905000"/>
              <a:gd name="connsiteY281" fmla="*/ 982304 h 1050925"/>
              <a:gd name="connsiteX282" fmla="*/ 378685 w 1905000"/>
              <a:gd name="connsiteY282" fmla="*/ 976841 h 1050925"/>
              <a:gd name="connsiteX283" fmla="*/ 385961 w 1905000"/>
              <a:gd name="connsiteY283" fmla="*/ 971129 h 1050925"/>
              <a:gd name="connsiteX284" fmla="*/ 392989 w 1905000"/>
              <a:gd name="connsiteY284" fmla="*/ 965335 h 1050925"/>
              <a:gd name="connsiteX285" fmla="*/ 400100 w 1905000"/>
              <a:gd name="connsiteY285" fmla="*/ 959375 h 1050925"/>
              <a:gd name="connsiteX286" fmla="*/ 407045 w 1905000"/>
              <a:gd name="connsiteY286" fmla="*/ 953249 h 1050925"/>
              <a:gd name="connsiteX287" fmla="*/ 413742 w 1905000"/>
              <a:gd name="connsiteY287" fmla="*/ 946958 h 1050925"/>
              <a:gd name="connsiteX288" fmla="*/ 420357 w 1905000"/>
              <a:gd name="connsiteY288" fmla="*/ 940585 h 1050925"/>
              <a:gd name="connsiteX289" fmla="*/ 426806 w 1905000"/>
              <a:gd name="connsiteY289" fmla="*/ 934045 h 1050925"/>
              <a:gd name="connsiteX290" fmla="*/ 429948 w 1905000"/>
              <a:gd name="connsiteY290" fmla="*/ 930734 h 1050925"/>
              <a:gd name="connsiteX291" fmla="*/ 433007 w 1905000"/>
              <a:gd name="connsiteY291" fmla="*/ 927423 h 1050925"/>
              <a:gd name="connsiteX292" fmla="*/ 437389 w 1905000"/>
              <a:gd name="connsiteY292" fmla="*/ 922374 h 1050925"/>
              <a:gd name="connsiteX293" fmla="*/ 441441 w 1905000"/>
              <a:gd name="connsiteY293" fmla="*/ 917490 h 1050925"/>
              <a:gd name="connsiteX294" fmla="*/ 445244 w 1905000"/>
              <a:gd name="connsiteY294" fmla="*/ 912772 h 1050925"/>
              <a:gd name="connsiteX295" fmla="*/ 448552 w 1905000"/>
              <a:gd name="connsiteY295" fmla="*/ 908136 h 1050925"/>
              <a:gd name="connsiteX296" fmla="*/ 451611 w 1905000"/>
              <a:gd name="connsiteY296" fmla="*/ 903749 h 1050925"/>
              <a:gd name="connsiteX297" fmla="*/ 454505 w 1905000"/>
              <a:gd name="connsiteY297" fmla="*/ 899279 h 1050925"/>
              <a:gd name="connsiteX298" fmla="*/ 456902 w 1905000"/>
              <a:gd name="connsiteY298" fmla="*/ 895058 h 1050925"/>
              <a:gd name="connsiteX299" fmla="*/ 459135 w 1905000"/>
              <a:gd name="connsiteY299" fmla="*/ 891002 h 1050925"/>
              <a:gd name="connsiteX300" fmla="*/ 460954 w 1905000"/>
              <a:gd name="connsiteY300" fmla="*/ 886946 h 1050925"/>
              <a:gd name="connsiteX301" fmla="*/ 462608 w 1905000"/>
              <a:gd name="connsiteY301" fmla="*/ 883055 h 1050925"/>
              <a:gd name="connsiteX302" fmla="*/ 463930 w 1905000"/>
              <a:gd name="connsiteY302" fmla="*/ 879248 h 1050925"/>
              <a:gd name="connsiteX303" fmla="*/ 465005 w 1905000"/>
              <a:gd name="connsiteY303" fmla="*/ 875688 h 1050925"/>
              <a:gd name="connsiteX304" fmla="*/ 465832 w 1905000"/>
              <a:gd name="connsiteY304" fmla="*/ 872129 h 1050925"/>
              <a:gd name="connsiteX305" fmla="*/ 466494 w 1905000"/>
              <a:gd name="connsiteY305" fmla="*/ 868652 h 1050925"/>
              <a:gd name="connsiteX306" fmla="*/ 466742 w 1905000"/>
              <a:gd name="connsiteY306" fmla="*/ 865341 h 1050925"/>
              <a:gd name="connsiteX307" fmla="*/ 466990 w 1905000"/>
              <a:gd name="connsiteY307" fmla="*/ 862113 h 1050925"/>
              <a:gd name="connsiteX308" fmla="*/ 466907 w 1905000"/>
              <a:gd name="connsiteY308" fmla="*/ 858967 h 1050925"/>
              <a:gd name="connsiteX309" fmla="*/ 466659 w 1905000"/>
              <a:gd name="connsiteY309" fmla="*/ 855988 h 1050925"/>
              <a:gd name="connsiteX310" fmla="*/ 466163 w 1905000"/>
              <a:gd name="connsiteY310" fmla="*/ 853008 h 1050925"/>
              <a:gd name="connsiteX311" fmla="*/ 465501 w 1905000"/>
              <a:gd name="connsiteY311" fmla="*/ 850276 h 1050925"/>
              <a:gd name="connsiteX312" fmla="*/ 464675 w 1905000"/>
              <a:gd name="connsiteY312" fmla="*/ 847544 h 1050925"/>
              <a:gd name="connsiteX313" fmla="*/ 463765 w 1905000"/>
              <a:gd name="connsiteY313" fmla="*/ 844896 h 1050925"/>
              <a:gd name="connsiteX314" fmla="*/ 462608 w 1905000"/>
              <a:gd name="connsiteY314" fmla="*/ 842412 h 1050925"/>
              <a:gd name="connsiteX315" fmla="*/ 461202 w 1905000"/>
              <a:gd name="connsiteY315" fmla="*/ 840012 h 1050925"/>
              <a:gd name="connsiteX316" fmla="*/ 459714 w 1905000"/>
              <a:gd name="connsiteY316" fmla="*/ 837694 h 1050925"/>
              <a:gd name="connsiteX317" fmla="*/ 458143 w 1905000"/>
              <a:gd name="connsiteY317" fmla="*/ 835376 h 1050925"/>
              <a:gd name="connsiteX318" fmla="*/ 456489 w 1905000"/>
              <a:gd name="connsiteY318" fmla="*/ 833224 h 1050925"/>
              <a:gd name="connsiteX319" fmla="*/ 454670 w 1905000"/>
              <a:gd name="connsiteY319" fmla="*/ 831155 h 1050925"/>
              <a:gd name="connsiteX320" fmla="*/ 452686 w 1905000"/>
              <a:gd name="connsiteY320" fmla="*/ 829251 h 1050925"/>
              <a:gd name="connsiteX321" fmla="*/ 450701 w 1905000"/>
              <a:gd name="connsiteY321" fmla="*/ 827264 h 1050925"/>
              <a:gd name="connsiteX322" fmla="*/ 448552 w 1905000"/>
              <a:gd name="connsiteY322" fmla="*/ 825443 h 1050925"/>
              <a:gd name="connsiteX323" fmla="*/ 446402 w 1905000"/>
              <a:gd name="connsiteY323" fmla="*/ 823788 h 1050925"/>
              <a:gd name="connsiteX324" fmla="*/ 444087 w 1905000"/>
              <a:gd name="connsiteY324" fmla="*/ 822049 h 1050925"/>
              <a:gd name="connsiteX325" fmla="*/ 441772 w 1905000"/>
              <a:gd name="connsiteY325" fmla="*/ 820477 h 1050925"/>
              <a:gd name="connsiteX326" fmla="*/ 439291 w 1905000"/>
              <a:gd name="connsiteY326" fmla="*/ 818987 h 1050925"/>
              <a:gd name="connsiteX327" fmla="*/ 436893 w 1905000"/>
              <a:gd name="connsiteY327" fmla="*/ 817579 h 1050925"/>
              <a:gd name="connsiteX328" fmla="*/ 434496 w 1905000"/>
              <a:gd name="connsiteY328" fmla="*/ 816172 h 1050925"/>
              <a:gd name="connsiteX329" fmla="*/ 431932 w 1905000"/>
              <a:gd name="connsiteY329" fmla="*/ 814931 h 1050925"/>
              <a:gd name="connsiteX330" fmla="*/ 429452 w 1905000"/>
              <a:gd name="connsiteY330" fmla="*/ 813606 h 1050925"/>
              <a:gd name="connsiteX331" fmla="*/ 426889 w 1905000"/>
              <a:gd name="connsiteY331" fmla="*/ 812613 h 1050925"/>
              <a:gd name="connsiteX332" fmla="*/ 421845 w 1905000"/>
              <a:gd name="connsiteY332" fmla="*/ 810461 h 1050925"/>
              <a:gd name="connsiteX333" fmla="*/ 416884 w 1905000"/>
              <a:gd name="connsiteY333" fmla="*/ 808557 h 1050925"/>
              <a:gd name="connsiteX334" fmla="*/ 412089 w 1905000"/>
              <a:gd name="connsiteY334" fmla="*/ 806984 h 1050925"/>
              <a:gd name="connsiteX335" fmla="*/ 407458 w 1905000"/>
              <a:gd name="connsiteY335" fmla="*/ 805660 h 1050925"/>
              <a:gd name="connsiteX336" fmla="*/ 402994 w 1905000"/>
              <a:gd name="connsiteY336" fmla="*/ 804335 h 1050925"/>
              <a:gd name="connsiteX337" fmla="*/ 399025 w 1905000"/>
              <a:gd name="connsiteY337" fmla="*/ 803425 h 1050925"/>
              <a:gd name="connsiteX338" fmla="*/ 395470 w 1905000"/>
              <a:gd name="connsiteY338" fmla="*/ 802680 h 1050925"/>
              <a:gd name="connsiteX339" fmla="*/ 392410 w 1905000"/>
              <a:gd name="connsiteY339" fmla="*/ 802018 h 1050925"/>
              <a:gd name="connsiteX340" fmla="*/ 387945 w 1905000"/>
              <a:gd name="connsiteY340" fmla="*/ 801190 h 1050925"/>
              <a:gd name="connsiteX341" fmla="*/ 386374 w 1905000"/>
              <a:gd name="connsiteY341" fmla="*/ 801024 h 1050925"/>
              <a:gd name="connsiteX342" fmla="*/ 362314 w 1905000"/>
              <a:gd name="connsiteY342" fmla="*/ 801521 h 1050925"/>
              <a:gd name="connsiteX343" fmla="*/ 340651 w 1905000"/>
              <a:gd name="connsiteY343" fmla="*/ 801852 h 1050925"/>
              <a:gd name="connsiteX344" fmla="*/ 321469 w 1905000"/>
              <a:gd name="connsiteY344" fmla="*/ 801935 h 1050925"/>
              <a:gd name="connsiteX345" fmla="*/ 312870 w 1905000"/>
              <a:gd name="connsiteY345" fmla="*/ 801852 h 1050925"/>
              <a:gd name="connsiteX346" fmla="*/ 305015 w 1905000"/>
              <a:gd name="connsiteY346" fmla="*/ 801769 h 1050925"/>
              <a:gd name="connsiteX347" fmla="*/ 299806 w 1905000"/>
              <a:gd name="connsiteY347" fmla="*/ 801604 h 1050925"/>
              <a:gd name="connsiteX348" fmla="*/ 294763 w 1905000"/>
              <a:gd name="connsiteY348" fmla="*/ 801438 h 1050925"/>
              <a:gd name="connsiteX349" fmla="*/ 289802 w 1905000"/>
              <a:gd name="connsiteY349" fmla="*/ 801107 h 1050925"/>
              <a:gd name="connsiteX350" fmla="*/ 284841 w 1905000"/>
              <a:gd name="connsiteY350" fmla="*/ 800776 h 1050925"/>
              <a:gd name="connsiteX351" fmla="*/ 280128 w 1905000"/>
              <a:gd name="connsiteY351" fmla="*/ 800362 h 1050925"/>
              <a:gd name="connsiteX352" fmla="*/ 275415 w 1905000"/>
              <a:gd name="connsiteY352" fmla="*/ 799865 h 1050925"/>
              <a:gd name="connsiteX353" fmla="*/ 270785 w 1905000"/>
              <a:gd name="connsiteY353" fmla="*/ 799203 h 1050925"/>
              <a:gd name="connsiteX354" fmla="*/ 266320 w 1905000"/>
              <a:gd name="connsiteY354" fmla="*/ 798541 h 1050925"/>
              <a:gd name="connsiteX355" fmla="*/ 261938 w 1905000"/>
              <a:gd name="connsiteY355" fmla="*/ 797796 h 1050925"/>
              <a:gd name="connsiteX356" fmla="*/ 257473 w 1905000"/>
              <a:gd name="connsiteY356" fmla="*/ 797134 h 1050925"/>
              <a:gd name="connsiteX357" fmla="*/ 253256 w 1905000"/>
              <a:gd name="connsiteY357" fmla="*/ 796223 h 1050925"/>
              <a:gd name="connsiteX358" fmla="*/ 249039 w 1905000"/>
              <a:gd name="connsiteY358" fmla="*/ 795313 h 1050925"/>
              <a:gd name="connsiteX359" fmla="*/ 245070 w 1905000"/>
              <a:gd name="connsiteY359" fmla="*/ 794319 h 1050925"/>
              <a:gd name="connsiteX360" fmla="*/ 241102 w 1905000"/>
              <a:gd name="connsiteY360" fmla="*/ 793160 h 1050925"/>
              <a:gd name="connsiteX361" fmla="*/ 237050 w 1905000"/>
              <a:gd name="connsiteY361" fmla="*/ 792167 h 1050925"/>
              <a:gd name="connsiteX362" fmla="*/ 233247 w 1905000"/>
              <a:gd name="connsiteY362" fmla="*/ 791008 h 1050925"/>
              <a:gd name="connsiteX363" fmla="*/ 229526 w 1905000"/>
              <a:gd name="connsiteY363" fmla="*/ 789684 h 1050925"/>
              <a:gd name="connsiteX364" fmla="*/ 225805 w 1905000"/>
              <a:gd name="connsiteY364" fmla="*/ 788359 h 1050925"/>
              <a:gd name="connsiteX365" fmla="*/ 222250 w 1905000"/>
              <a:gd name="connsiteY365" fmla="*/ 787118 h 1050925"/>
              <a:gd name="connsiteX366" fmla="*/ 218695 w 1905000"/>
              <a:gd name="connsiteY366" fmla="*/ 785628 h 1050925"/>
              <a:gd name="connsiteX367" fmla="*/ 215222 w 1905000"/>
              <a:gd name="connsiteY367" fmla="*/ 784138 h 1050925"/>
              <a:gd name="connsiteX368" fmla="*/ 211832 w 1905000"/>
              <a:gd name="connsiteY368" fmla="*/ 782565 h 1050925"/>
              <a:gd name="connsiteX369" fmla="*/ 208525 w 1905000"/>
              <a:gd name="connsiteY369" fmla="*/ 780992 h 1050925"/>
              <a:gd name="connsiteX370" fmla="*/ 205300 w 1905000"/>
              <a:gd name="connsiteY370" fmla="*/ 779420 h 1050925"/>
              <a:gd name="connsiteX371" fmla="*/ 202158 w 1905000"/>
              <a:gd name="connsiteY371" fmla="*/ 777599 h 1050925"/>
              <a:gd name="connsiteX372" fmla="*/ 199016 w 1905000"/>
              <a:gd name="connsiteY372" fmla="*/ 775943 h 1050925"/>
              <a:gd name="connsiteX373" fmla="*/ 195957 w 1905000"/>
              <a:gd name="connsiteY373" fmla="*/ 774039 h 1050925"/>
              <a:gd name="connsiteX374" fmla="*/ 192981 w 1905000"/>
              <a:gd name="connsiteY374" fmla="*/ 772218 h 1050925"/>
              <a:gd name="connsiteX375" fmla="*/ 190004 w 1905000"/>
              <a:gd name="connsiteY375" fmla="*/ 770314 h 1050925"/>
              <a:gd name="connsiteX376" fmla="*/ 187193 w 1905000"/>
              <a:gd name="connsiteY376" fmla="*/ 768328 h 1050925"/>
              <a:gd name="connsiteX377" fmla="*/ 184464 w 1905000"/>
              <a:gd name="connsiteY377" fmla="*/ 766341 h 1050925"/>
              <a:gd name="connsiteX378" fmla="*/ 181736 w 1905000"/>
              <a:gd name="connsiteY378" fmla="*/ 764189 h 1050925"/>
              <a:gd name="connsiteX379" fmla="*/ 178429 w 1905000"/>
              <a:gd name="connsiteY379" fmla="*/ 761706 h 1050925"/>
              <a:gd name="connsiteX380" fmla="*/ 175452 w 1905000"/>
              <a:gd name="connsiteY380" fmla="*/ 759140 h 1050925"/>
              <a:gd name="connsiteX381" fmla="*/ 171731 w 1905000"/>
              <a:gd name="connsiteY381" fmla="*/ 755994 h 1050925"/>
              <a:gd name="connsiteX382" fmla="*/ 168259 w 1905000"/>
              <a:gd name="connsiteY382" fmla="*/ 752600 h 1050925"/>
              <a:gd name="connsiteX383" fmla="*/ 164786 w 1905000"/>
              <a:gd name="connsiteY383" fmla="*/ 749372 h 1050925"/>
              <a:gd name="connsiteX384" fmla="*/ 161561 w 1905000"/>
              <a:gd name="connsiteY384" fmla="*/ 745895 h 1050925"/>
              <a:gd name="connsiteX385" fmla="*/ 158337 w 1905000"/>
              <a:gd name="connsiteY385" fmla="*/ 742419 h 1050925"/>
              <a:gd name="connsiteX386" fmla="*/ 155195 w 1905000"/>
              <a:gd name="connsiteY386" fmla="*/ 738694 h 1050925"/>
              <a:gd name="connsiteX387" fmla="*/ 152136 w 1905000"/>
              <a:gd name="connsiteY387" fmla="*/ 735134 h 1050925"/>
              <a:gd name="connsiteX388" fmla="*/ 149242 w 1905000"/>
              <a:gd name="connsiteY388" fmla="*/ 731327 h 1050925"/>
              <a:gd name="connsiteX389" fmla="*/ 146348 w 1905000"/>
              <a:gd name="connsiteY389" fmla="*/ 727519 h 1050925"/>
              <a:gd name="connsiteX390" fmla="*/ 143619 w 1905000"/>
              <a:gd name="connsiteY390" fmla="*/ 723629 h 1050925"/>
              <a:gd name="connsiteX391" fmla="*/ 140891 w 1905000"/>
              <a:gd name="connsiteY391" fmla="*/ 719738 h 1050925"/>
              <a:gd name="connsiteX392" fmla="*/ 138245 w 1905000"/>
              <a:gd name="connsiteY392" fmla="*/ 715765 h 1050925"/>
              <a:gd name="connsiteX393" fmla="*/ 135764 w 1905000"/>
              <a:gd name="connsiteY393" fmla="*/ 711626 h 1050925"/>
              <a:gd name="connsiteX394" fmla="*/ 133201 w 1905000"/>
              <a:gd name="connsiteY394" fmla="*/ 707570 h 1050925"/>
              <a:gd name="connsiteX395" fmla="*/ 130804 w 1905000"/>
              <a:gd name="connsiteY395" fmla="*/ 703431 h 1050925"/>
              <a:gd name="connsiteX396" fmla="*/ 128488 w 1905000"/>
              <a:gd name="connsiteY396" fmla="*/ 699210 h 1050925"/>
              <a:gd name="connsiteX397" fmla="*/ 126173 w 1905000"/>
              <a:gd name="connsiteY397" fmla="*/ 694905 h 1050925"/>
              <a:gd name="connsiteX398" fmla="*/ 123858 w 1905000"/>
              <a:gd name="connsiteY398" fmla="*/ 690601 h 1050925"/>
              <a:gd name="connsiteX399" fmla="*/ 119393 w 1905000"/>
              <a:gd name="connsiteY399" fmla="*/ 681909 h 1050925"/>
              <a:gd name="connsiteX400" fmla="*/ 115259 w 1905000"/>
              <a:gd name="connsiteY400" fmla="*/ 672970 h 1050925"/>
              <a:gd name="connsiteX401" fmla="*/ 111125 w 1905000"/>
              <a:gd name="connsiteY401" fmla="*/ 664030 h 1050925"/>
              <a:gd name="connsiteX402" fmla="*/ 106991 w 1905000"/>
              <a:gd name="connsiteY402" fmla="*/ 654924 h 1050925"/>
              <a:gd name="connsiteX403" fmla="*/ 103105 w 1905000"/>
              <a:gd name="connsiteY403" fmla="*/ 645819 h 1050925"/>
              <a:gd name="connsiteX404" fmla="*/ 95250 w 1905000"/>
              <a:gd name="connsiteY404" fmla="*/ 627360 h 1050925"/>
              <a:gd name="connsiteX405" fmla="*/ 86899 w 1905000"/>
              <a:gd name="connsiteY405" fmla="*/ 607742 h 1050925"/>
              <a:gd name="connsiteX406" fmla="*/ 79044 w 1905000"/>
              <a:gd name="connsiteY406" fmla="*/ 588869 h 1050925"/>
              <a:gd name="connsiteX407" fmla="*/ 71686 w 1905000"/>
              <a:gd name="connsiteY407" fmla="*/ 570658 h 1050925"/>
              <a:gd name="connsiteX408" fmla="*/ 64575 w 1905000"/>
              <a:gd name="connsiteY408" fmla="*/ 552944 h 1050925"/>
              <a:gd name="connsiteX409" fmla="*/ 57960 w 1905000"/>
              <a:gd name="connsiteY409" fmla="*/ 535561 h 1050925"/>
              <a:gd name="connsiteX410" fmla="*/ 51759 w 1905000"/>
              <a:gd name="connsiteY410" fmla="*/ 518509 h 1050925"/>
              <a:gd name="connsiteX411" fmla="*/ 48700 w 1905000"/>
              <a:gd name="connsiteY411" fmla="*/ 510066 h 1050925"/>
              <a:gd name="connsiteX412" fmla="*/ 45806 w 1905000"/>
              <a:gd name="connsiteY412" fmla="*/ 501540 h 1050925"/>
              <a:gd name="connsiteX413" fmla="*/ 42912 w 1905000"/>
              <a:gd name="connsiteY413" fmla="*/ 493097 h 1050925"/>
              <a:gd name="connsiteX414" fmla="*/ 40101 w 1905000"/>
              <a:gd name="connsiteY414" fmla="*/ 484571 h 1050925"/>
              <a:gd name="connsiteX415" fmla="*/ 37373 w 1905000"/>
              <a:gd name="connsiteY415" fmla="*/ 476045 h 1050925"/>
              <a:gd name="connsiteX416" fmla="*/ 34727 w 1905000"/>
              <a:gd name="connsiteY416" fmla="*/ 467437 h 1050925"/>
              <a:gd name="connsiteX417" fmla="*/ 32081 w 1905000"/>
              <a:gd name="connsiteY417" fmla="*/ 458745 h 1050925"/>
              <a:gd name="connsiteX418" fmla="*/ 29435 w 1905000"/>
              <a:gd name="connsiteY418" fmla="*/ 450054 h 1050925"/>
              <a:gd name="connsiteX419" fmla="*/ 26955 w 1905000"/>
              <a:gd name="connsiteY419" fmla="*/ 441197 h 1050925"/>
              <a:gd name="connsiteX420" fmla="*/ 24557 w 1905000"/>
              <a:gd name="connsiteY420" fmla="*/ 432174 h 1050925"/>
              <a:gd name="connsiteX421" fmla="*/ 21994 w 1905000"/>
              <a:gd name="connsiteY421" fmla="*/ 423151 h 1050925"/>
              <a:gd name="connsiteX422" fmla="*/ 19596 w 1905000"/>
              <a:gd name="connsiteY422" fmla="*/ 413880 h 1050925"/>
              <a:gd name="connsiteX423" fmla="*/ 17281 w 1905000"/>
              <a:gd name="connsiteY423" fmla="*/ 404527 h 1050925"/>
              <a:gd name="connsiteX424" fmla="*/ 14966 w 1905000"/>
              <a:gd name="connsiteY424" fmla="*/ 394925 h 1050925"/>
              <a:gd name="connsiteX425" fmla="*/ 12651 w 1905000"/>
              <a:gd name="connsiteY425" fmla="*/ 385074 h 1050925"/>
              <a:gd name="connsiteX426" fmla="*/ 10335 w 1905000"/>
              <a:gd name="connsiteY426" fmla="*/ 375141 h 1050925"/>
              <a:gd name="connsiteX427" fmla="*/ 8020 w 1905000"/>
              <a:gd name="connsiteY427" fmla="*/ 364877 h 1050925"/>
              <a:gd name="connsiteX428" fmla="*/ 5705 w 1905000"/>
              <a:gd name="connsiteY428" fmla="*/ 354365 h 1050925"/>
              <a:gd name="connsiteX429" fmla="*/ 1158 w 1905000"/>
              <a:gd name="connsiteY429" fmla="*/ 332512 h 1050925"/>
              <a:gd name="connsiteX430" fmla="*/ 827 w 1905000"/>
              <a:gd name="connsiteY430" fmla="*/ 330442 h 1050925"/>
              <a:gd name="connsiteX431" fmla="*/ 496 w 1905000"/>
              <a:gd name="connsiteY431" fmla="*/ 328290 h 1050925"/>
              <a:gd name="connsiteX432" fmla="*/ 331 w 1905000"/>
              <a:gd name="connsiteY432" fmla="*/ 326221 h 1050925"/>
              <a:gd name="connsiteX433" fmla="*/ 83 w 1905000"/>
              <a:gd name="connsiteY433" fmla="*/ 323986 h 1050925"/>
              <a:gd name="connsiteX434" fmla="*/ 0 w 1905000"/>
              <a:gd name="connsiteY434" fmla="*/ 321916 h 1050925"/>
              <a:gd name="connsiteX435" fmla="*/ 0 w 1905000"/>
              <a:gd name="connsiteY435" fmla="*/ 319681 h 1050925"/>
              <a:gd name="connsiteX436" fmla="*/ 0 w 1905000"/>
              <a:gd name="connsiteY436" fmla="*/ 317364 h 1050925"/>
              <a:gd name="connsiteX437" fmla="*/ 248 w 1905000"/>
              <a:gd name="connsiteY437" fmla="*/ 315129 h 1050925"/>
              <a:gd name="connsiteX438" fmla="*/ 414 w 1905000"/>
              <a:gd name="connsiteY438" fmla="*/ 312811 h 1050925"/>
              <a:gd name="connsiteX439" fmla="*/ 744 w 1905000"/>
              <a:gd name="connsiteY439" fmla="*/ 310493 h 1050925"/>
              <a:gd name="connsiteX440" fmla="*/ 1075 w 1905000"/>
              <a:gd name="connsiteY440" fmla="*/ 308175 h 1050925"/>
              <a:gd name="connsiteX441" fmla="*/ 1571 w 1905000"/>
              <a:gd name="connsiteY441" fmla="*/ 305858 h 1050925"/>
              <a:gd name="connsiteX442" fmla="*/ 2067 w 1905000"/>
              <a:gd name="connsiteY442" fmla="*/ 303457 h 1050925"/>
              <a:gd name="connsiteX443" fmla="*/ 2729 w 1905000"/>
              <a:gd name="connsiteY443" fmla="*/ 301057 h 1050925"/>
              <a:gd name="connsiteX444" fmla="*/ 3390 w 1905000"/>
              <a:gd name="connsiteY444" fmla="*/ 298573 h 1050925"/>
              <a:gd name="connsiteX445" fmla="*/ 4217 w 1905000"/>
              <a:gd name="connsiteY445" fmla="*/ 296173 h 1050925"/>
              <a:gd name="connsiteX446" fmla="*/ 5044 w 1905000"/>
              <a:gd name="connsiteY446" fmla="*/ 293772 h 1050925"/>
              <a:gd name="connsiteX447" fmla="*/ 6119 w 1905000"/>
              <a:gd name="connsiteY447" fmla="*/ 291206 h 1050925"/>
              <a:gd name="connsiteX448" fmla="*/ 7193 w 1905000"/>
              <a:gd name="connsiteY448" fmla="*/ 288723 h 1050925"/>
              <a:gd name="connsiteX449" fmla="*/ 8351 w 1905000"/>
              <a:gd name="connsiteY449" fmla="*/ 286157 h 1050925"/>
              <a:gd name="connsiteX450" fmla="*/ 9591 w 1905000"/>
              <a:gd name="connsiteY450" fmla="*/ 283674 h 1050925"/>
              <a:gd name="connsiteX451" fmla="*/ 10914 w 1905000"/>
              <a:gd name="connsiteY451" fmla="*/ 281108 h 1050925"/>
              <a:gd name="connsiteX452" fmla="*/ 12320 w 1905000"/>
              <a:gd name="connsiteY452" fmla="*/ 278624 h 1050925"/>
              <a:gd name="connsiteX453" fmla="*/ 13891 w 1905000"/>
              <a:gd name="connsiteY453" fmla="*/ 275976 h 1050925"/>
              <a:gd name="connsiteX454" fmla="*/ 15462 w 1905000"/>
              <a:gd name="connsiteY454" fmla="*/ 273327 h 1050925"/>
              <a:gd name="connsiteX455" fmla="*/ 17281 w 1905000"/>
              <a:gd name="connsiteY455" fmla="*/ 270678 h 1050925"/>
              <a:gd name="connsiteX456" fmla="*/ 19017 w 1905000"/>
              <a:gd name="connsiteY456" fmla="*/ 268029 h 1050925"/>
              <a:gd name="connsiteX457" fmla="*/ 20919 w 1905000"/>
              <a:gd name="connsiteY457" fmla="*/ 265380 h 1050925"/>
              <a:gd name="connsiteX458" fmla="*/ 23068 w 1905000"/>
              <a:gd name="connsiteY458" fmla="*/ 262814 h 1050925"/>
              <a:gd name="connsiteX459" fmla="*/ 25136 w 1905000"/>
              <a:gd name="connsiteY459" fmla="*/ 260165 h 1050925"/>
              <a:gd name="connsiteX460" fmla="*/ 27368 w 1905000"/>
              <a:gd name="connsiteY460" fmla="*/ 257434 h 1050925"/>
              <a:gd name="connsiteX461" fmla="*/ 29766 w 1905000"/>
              <a:gd name="connsiteY461" fmla="*/ 254702 h 1050925"/>
              <a:gd name="connsiteX462" fmla="*/ 32164 w 1905000"/>
              <a:gd name="connsiteY462" fmla="*/ 252053 h 1050925"/>
              <a:gd name="connsiteX463" fmla="*/ 34727 w 1905000"/>
              <a:gd name="connsiteY463" fmla="*/ 249322 h 1050925"/>
              <a:gd name="connsiteX464" fmla="*/ 37455 w 1905000"/>
              <a:gd name="connsiteY464" fmla="*/ 246590 h 1050925"/>
              <a:gd name="connsiteX465" fmla="*/ 40184 w 1905000"/>
              <a:gd name="connsiteY465" fmla="*/ 243858 h 1050925"/>
              <a:gd name="connsiteX466" fmla="*/ 43078 w 1905000"/>
              <a:gd name="connsiteY466" fmla="*/ 241044 h 1050925"/>
              <a:gd name="connsiteX467" fmla="*/ 46054 w 1905000"/>
              <a:gd name="connsiteY467" fmla="*/ 238230 h 1050925"/>
              <a:gd name="connsiteX468" fmla="*/ 49113 w 1905000"/>
              <a:gd name="connsiteY468" fmla="*/ 235498 h 1050925"/>
              <a:gd name="connsiteX469" fmla="*/ 52421 w 1905000"/>
              <a:gd name="connsiteY469" fmla="*/ 232766 h 1050925"/>
              <a:gd name="connsiteX470" fmla="*/ 55811 w 1905000"/>
              <a:gd name="connsiteY470" fmla="*/ 229869 h 1050925"/>
              <a:gd name="connsiteX471" fmla="*/ 59283 w 1905000"/>
              <a:gd name="connsiteY471" fmla="*/ 227138 h 1050925"/>
              <a:gd name="connsiteX472" fmla="*/ 62839 w 1905000"/>
              <a:gd name="connsiteY472" fmla="*/ 224323 h 1050925"/>
              <a:gd name="connsiteX473" fmla="*/ 66477 w 1905000"/>
              <a:gd name="connsiteY473" fmla="*/ 221509 h 1050925"/>
              <a:gd name="connsiteX474" fmla="*/ 70280 w 1905000"/>
              <a:gd name="connsiteY474" fmla="*/ 218612 h 1050925"/>
              <a:gd name="connsiteX475" fmla="*/ 74249 w 1905000"/>
              <a:gd name="connsiteY475" fmla="*/ 215880 h 1050925"/>
              <a:gd name="connsiteX476" fmla="*/ 78300 w 1905000"/>
              <a:gd name="connsiteY476" fmla="*/ 213066 h 1050925"/>
              <a:gd name="connsiteX477" fmla="*/ 82517 w 1905000"/>
              <a:gd name="connsiteY477" fmla="*/ 210169 h 1050925"/>
              <a:gd name="connsiteX478" fmla="*/ 86817 w 1905000"/>
              <a:gd name="connsiteY478" fmla="*/ 207354 h 1050925"/>
              <a:gd name="connsiteX479" fmla="*/ 91199 w 1905000"/>
              <a:gd name="connsiteY479" fmla="*/ 204540 h 1050925"/>
              <a:gd name="connsiteX480" fmla="*/ 95746 w 1905000"/>
              <a:gd name="connsiteY480" fmla="*/ 201643 h 1050925"/>
              <a:gd name="connsiteX481" fmla="*/ 100459 w 1905000"/>
              <a:gd name="connsiteY481" fmla="*/ 198828 h 1050925"/>
              <a:gd name="connsiteX482" fmla="*/ 105337 w 1905000"/>
              <a:gd name="connsiteY482" fmla="*/ 196014 h 1050925"/>
              <a:gd name="connsiteX483" fmla="*/ 110298 w 1905000"/>
              <a:gd name="connsiteY483" fmla="*/ 193117 h 1050925"/>
              <a:gd name="connsiteX484" fmla="*/ 115342 w 1905000"/>
              <a:gd name="connsiteY484" fmla="*/ 190302 h 1050925"/>
              <a:gd name="connsiteX485" fmla="*/ 120551 w 1905000"/>
              <a:gd name="connsiteY485" fmla="*/ 187488 h 1050925"/>
              <a:gd name="connsiteX486" fmla="*/ 125925 w 1905000"/>
              <a:gd name="connsiteY486" fmla="*/ 184591 h 1050925"/>
              <a:gd name="connsiteX487" fmla="*/ 131465 w 1905000"/>
              <a:gd name="connsiteY487" fmla="*/ 181776 h 1050925"/>
              <a:gd name="connsiteX488" fmla="*/ 137005 w 1905000"/>
              <a:gd name="connsiteY488" fmla="*/ 178879 h 1050925"/>
              <a:gd name="connsiteX489" fmla="*/ 142792 w 1905000"/>
              <a:gd name="connsiteY489" fmla="*/ 176065 h 1050925"/>
              <a:gd name="connsiteX490" fmla="*/ 154699 w 1905000"/>
              <a:gd name="connsiteY490" fmla="*/ 170519 h 1050925"/>
              <a:gd name="connsiteX491" fmla="*/ 167184 w 1905000"/>
              <a:gd name="connsiteY491" fmla="*/ 164807 h 1050925"/>
              <a:gd name="connsiteX492" fmla="*/ 180248 w 1905000"/>
              <a:gd name="connsiteY492" fmla="*/ 159179 h 1050925"/>
              <a:gd name="connsiteX493" fmla="*/ 193890 w 1905000"/>
              <a:gd name="connsiteY493" fmla="*/ 153550 h 1050925"/>
              <a:gd name="connsiteX494" fmla="*/ 208111 w 1905000"/>
              <a:gd name="connsiteY494" fmla="*/ 147921 h 1050925"/>
              <a:gd name="connsiteX495" fmla="*/ 222994 w 1905000"/>
              <a:gd name="connsiteY495" fmla="*/ 142458 h 1050925"/>
              <a:gd name="connsiteX496" fmla="*/ 238456 w 1905000"/>
              <a:gd name="connsiteY496" fmla="*/ 136912 h 1050925"/>
              <a:gd name="connsiteX497" fmla="*/ 254579 w 1905000"/>
              <a:gd name="connsiteY497" fmla="*/ 131366 h 1050925"/>
              <a:gd name="connsiteX498" fmla="*/ 271198 w 1905000"/>
              <a:gd name="connsiteY498" fmla="*/ 125985 h 1050925"/>
              <a:gd name="connsiteX499" fmla="*/ 288561 w 1905000"/>
              <a:gd name="connsiteY499" fmla="*/ 120522 h 1050925"/>
              <a:gd name="connsiteX500" fmla="*/ 306503 w 1905000"/>
              <a:gd name="connsiteY500" fmla="*/ 115307 h 1050925"/>
              <a:gd name="connsiteX501" fmla="*/ 325107 w 1905000"/>
              <a:gd name="connsiteY501" fmla="*/ 110010 h 1050925"/>
              <a:gd name="connsiteX502" fmla="*/ 344537 w 1905000"/>
              <a:gd name="connsiteY502" fmla="*/ 104712 h 1050925"/>
              <a:gd name="connsiteX503" fmla="*/ 364464 w 1905000"/>
              <a:gd name="connsiteY503" fmla="*/ 99580 h 1050925"/>
              <a:gd name="connsiteX504" fmla="*/ 385134 w 1905000"/>
              <a:gd name="connsiteY504" fmla="*/ 94530 h 1050925"/>
              <a:gd name="connsiteX505" fmla="*/ 406466 w 1905000"/>
              <a:gd name="connsiteY505" fmla="*/ 89481 h 1050925"/>
              <a:gd name="connsiteX506" fmla="*/ 428460 w 1905000"/>
              <a:gd name="connsiteY506" fmla="*/ 84514 h 1050925"/>
              <a:gd name="connsiteX507" fmla="*/ 451280 w 1905000"/>
              <a:gd name="connsiteY507" fmla="*/ 79631 h 1050925"/>
              <a:gd name="connsiteX508" fmla="*/ 474762 w 1905000"/>
              <a:gd name="connsiteY508" fmla="*/ 74912 h 1050925"/>
              <a:gd name="connsiteX509" fmla="*/ 498988 w 1905000"/>
              <a:gd name="connsiteY509" fmla="*/ 70194 h 1050925"/>
              <a:gd name="connsiteX510" fmla="*/ 523958 w 1905000"/>
              <a:gd name="connsiteY510" fmla="*/ 65642 h 1050925"/>
              <a:gd name="connsiteX511" fmla="*/ 549589 w 1905000"/>
              <a:gd name="connsiteY511" fmla="*/ 61089 h 1050925"/>
              <a:gd name="connsiteX512" fmla="*/ 576130 w 1905000"/>
              <a:gd name="connsiteY512" fmla="*/ 56702 h 1050925"/>
              <a:gd name="connsiteX513" fmla="*/ 603333 w 1905000"/>
              <a:gd name="connsiteY513" fmla="*/ 52397 h 1050925"/>
              <a:gd name="connsiteX514" fmla="*/ 631362 w 1905000"/>
              <a:gd name="connsiteY514" fmla="*/ 48259 h 1050925"/>
              <a:gd name="connsiteX515" fmla="*/ 660053 w 1905000"/>
              <a:gd name="connsiteY515" fmla="*/ 44120 h 1050925"/>
              <a:gd name="connsiteX516" fmla="*/ 689653 w 1905000"/>
              <a:gd name="connsiteY516" fmla="*/ 40229 h 1050925"/>
              <a:gd name="connsiteX517" fmla="*/ 720080 w 1905000"/>
              <a:gd name="connsiteY517" fmla="*/ 36339 h 1050925"/>
              <a:gd name="connsiteX518" fmla="*/ 751334 w 1905000"/>
              <a:gd name="connsiteY518" fmla="*/ 32697 h 1050925"/>
              <a:gd name="connsiteX519" fmla="*/ 783332 w 1905000"/>
              <a:gd name="connsiteY519" fmla="*/ 29055 h 1050925"/>
              <a:gd name="connsiteX520" fmla="*/ 816157 w 1905000"/>
              <a:gd name="connsiteY520" fmla="*/ 25578 h 1050925"/>
              <a:gd name="connsiteX521" fmla="*/ 849809 w 1905000"/>
              <a:gd name="connsiteY521" fmla="*/ 22350 h 1050925"/>
              <a:gd name="connsiteX522" fmla="*/ 884287 w 1905000"/>
              <a:gd name="connsiteY522" fmla="*/ 19204 h 1050925"/>
              <a:gd name="connsiteX523" fmla="*/ 919758 w 1905000"/>
              <a:gd name="connsiteY523" fmla="*/ 16141 h 1050925"/>
              <a:gd name="connsiteX524" fmla="*/ 942826 w 1905000"/>
              <a:gd name="connsiteY524" fmla="*/ 14320 h 1050925"/>
              <a:gd name="connsiteX525" fmla="*/ 965564 w 1905000"/>
              <a:gd name="connsiteY525" fmla="*/ 12499 h 1050925"/>
              <a:gd name="connsiteX526" fmla="*/ 987888 w 1905000"/>
              <a:gd name="connsiteY526" fmla="*/ 10927 h 1050925"/>
              <a:gd name="connsiteX527" fmla="*/ 1009964 w 1905000"/>
              <a:gd name="connsiteY527" fmla="*/ 9519 h 1050925"/>
              <a:gd name="connsiteX528" fmla="*/ 1031627 w 1905000"/>
              <a:gd name="connsiteY528" fmla="*/ 8112 h 1050925"/>
              <a:gd name="connsiteX529" fmla="*/ 1052876 w 1905000"/>
              <a:gd name="connsiteY529" fmla="*/ 6871 h 1050925"/>
              <a:gd name="connsiteX530" fmla="*/ 1073960 w 1905000"/>
              <a:gd name="connsiteY530" fmla="*/ 5712 h 1050925"/>
              <a:gd name="connsiteX531" fmla="*/ 1094548 w 1905000"/>
              <a:gd name="connsiteY531" fmla="*/ 4636 h 1050925"/>
              <a:gd name="connsiteX532" fmla="*/ 1114888 w 1905000"/>
              <a:gd name="connsiteY532" fmla="*/ 3725 h 1050925"/>
              <a:gd name="connsiteX533" fmla="*/ 1134815 w 1905000"/>
              <a:gd name="connsiteY533" fmla="*/ 2815 h 1050925"/>
              <a:gd name="connsiteX534" fmla="*/ 1154493 w 1905000"/>
              <a:gd name="connsiteY534" fmla="*/ 2070 h 1050925"/>
              <a:gd name="connsiteX535" fmla="*/ 1173758 w 1905000"/>
              <a:gd name="connsiteY535" fmla="*/ 1490 h 1050925"/>
              <a:gd name="connsiteX536" fmla="*/ 1192858 w 1905000"/>
              <a:gd name="connsiteY536" fmla="*/ 1076 h 1050925"/>
              <a:gd name="connsiteX537" fmla="*/ 1211461 w 1905000"/>
              <a:gd name="connsiteY537" fmla="*/ 662 h 1050925"/>
              <a:gd name="connsiteX538" fmla="*/ 1229734 w 1905000"/>
              <a:gd name="connsiteY538" fmla="*/ 331 h 1050925"/>
              <a:gd name="connsiteX539" fmla="*/ 1247841 w 1905000"/>
              <a:gd name="connsiteY539" fmla="*/ 83 h 1050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</a:cxnLst>
            <a:rect l="l" t="t" r="r" b="b"/>
            <a:pathLst>
              <a:path w="1905000" h="1050925">
                <a:moveTo>
                  <a:pt x="1265535" y="0"/>
                </a:moveTo>
                <a:lnTo>
                  <a:pt x="1282981" y="0"/>
                </a:lnTo>
                <a:lnTo>
                  <a:pt x="1300097" y="83"/>
                </a:lnTo>
                <a:lnTo>
                  <a:pt x="1316881" y="331"/>
                </a:lnTo>
                <a:lnTo>
                  <a:pt x="1333335" y="662"/>
                </a:lnTo>
                <a:lnTo>
                  <a:pt x="1349541" y="911"/>
                </a:lnTo>
                <a:lnTo>
                  <a:pt x="1365416" y="1490"/>
                </a:lnTo>
                <a:lnTo>
                  <a:pt x="1380960" y="1987"/>
                </a:lnTo>
                <a:lnTo>
                  <a:pt x="1396256" y="2649"/>
                </a:lnTo>
                <a:lnTo>
                  <a:pt x="1411304" y="3477"/>
                </a:lnTo>
                <a:lnTo>
                  <a:pt x="1426022" y="4222"/>
                </a:lnTo>
                <a:lnTo>
                  <a:pt x="1440408" y="5132"/>
                </a:lnTo>
                <a:lnTo>
                  <a:pt x="1454547" y="6208"/>
                </a:lnTo>
                <a:lnTo>
                  <a:pt x="1468438" y="7284"/>
                </a:lnTo>
                <a:lnTo>
                  <a:pt x="1481998" y="8443"/>
                </a:lnTo>
                <a:lnTo>
                  <a:pt x="1495392" y="9685"/>
                </a:lnTo>
                <a:lnTo>
                  <a:pt x="1508291" y="11092"/>
                </a:lnTo>
                <a:lnTo>
                  <a:pt x="1521106" y="12499"/>
                </a:lnTo>
                <a:lnTo>
                  <a:pt x="1533674" y="13989"/>
                </a:lnTo>
                <a:lnTo>
                  <a:pt x="1545828" y="15562"/>
                </a:lnTo>
                <a:lnTo>
                  <a:pt x="1557900" y="17300"/>
                </a:lnTo>
                <a:lnTo>
                  <a:pt x="1569558" y="18956"/>
                </a:lnTo>
                <a:lnTo>
                  <a:pt x="1581051" y="20777"/>
                </a:lnTo>
                <a:lnTo>
                  <a:pt x="1592130" y="22681"/>
                </a:lnTo>
                <a:lnTo>
                  <a:pt x="1603210" y="24667"/>
                </a:lnTo>
                <a:lnTo>
                  <a:pt x="1613876" y="26654"/>
                </a:lnTo>
                <a:lnTo>
                  <a:pt x="1624376" y="28806"/>
                </a:lnTo>
                <a:lnTo>
                  <a:pt x="1634546" y="30876"/>
                </a:lnTo>
                <a:lnTo>
                  <a:pt x="1644551" y="33111"/>
                </a:lnTo>
                <a:lnTo>
                  <a:pt x="1654225" y="35428"/>
                </a:lnTo>
                <a:lnTo>
                  <a:pt x="1663816" y="37746"/>
                </a:lnTo>
                <a:lnTo>
                  <a:pt x="1673076" y="40147"/>
                </a:lnTo>
                <a:lnTo>
                  <a:pt x="1682171" y="42713"/>
                </a:lnTo>
                <a:lnTo>
                  <a:pt x="1690853" y="45196"/>
                </a:lnTo>
                <a:lnTo>
                  <a:pt x="1699535" y="47845"/>
                </a:lnTo>
                <a:lnTo>
                  <a:pt x="1707886" y="50494"/>
                </a:lnTo>
                <a:lnTo>
                  <a:pt x="1715988" y="53225"/>
                </a:lnTo>
                <a:lnTo>
                  <a:pt x="1723926" y="55957"/>
                </a:lnTo>
                <a:lnTo>
                  <a:pt x="1731698" y="58771"/>
                </a:lnTo>
                <a:lnTo>
                  <a:pt x="1739140" y="61668"/>
                </a:lnTo>
                <a:lnTo>
                  <a:pt x="1746498" y="64565"/>
                </a:lnTo>
                <a:lnTo>
                  <a:pt x="1753609" y="67545"/>
                </a:lnTo>
                <a:lnTo>
                  <a:pt x="1760389" y="70608"/>
                </a:lnTo>
                <a:lnTo>
                  <a:pt x="1767169" y="73671"/>
                </a:lnTo>
                <a:lnTo>
                  <a:pt x="1773701" y="76816"/>
                </a:lnTo>
                <a:lnTo>
                  <a:pt x="1779985" y="79962"/>
                </a:lnTo>
                <a:lnTo>
                  <a:pt x="1786103" y="83273"/>
                </a:lnTo>
                <a:lnTo>
                  <a:pt x="1791973" y="86501"/>
                </a:lnTo>
                <a:lnTo>
                  <a:pt x="1797679" y="89812"/>
                </a:lnTo>
                <a:lnTo>
                  <a:pt x="1803218" y="93123"/>
                </a:lnTo>
                <a:lnTo>
                  <a:pt x="1808593" y="96517"/>
                </a:lnTo>
                <a:lnTo>
                  <a:pt x="1813802" y="99994"/>
                </a:lnTo>
                <a:lnTo>
                  <a:pt x="1818845" y="103470"/>
                </a:lnTo>
                <a:lnTo>
                  <a:pt x="1823641" y="106947"/>
                </a:lnTo>
                <a:lnTo>
                  <a:pt x="1828271" y="110506"/>
                </a:lnTo>
                <a:lnTo>
                  <a:pt x="1832819" y="114148"/>
                </a:lnTo>
                <a:lnTo>
                  <a:pt x="1837118" y="117708"/>
                </a:lnTo>
                <a:lnTo>
                  <a:pt x="1841252" y="121267"/>
                </a:lnTo>
                <a:lnTo>
                  <a:pt x="1845221" y="124992"/>
                </a:lnTo>
                <a:lnTo>
                  <a:pt x="1849107" y="128634"/>
                </a:lnTo>
                <a:lnTo>
                  <a:pt x="1852828" y="132442"/>
                </a:lnTo>
                <a:lnTo>
                  <a:pt x="1856383" y="136250"/>
                </a:lnTo>
                <a:lnTo>
                  <a:pt x="1859773" y="139892"/>
                </a:lnTo>
                <a:lnTo>
                  <a:pt x="1862998" y="143865"/>
                </a:lnTo>
                <a:lnTo>
                  <a:pt x="1866057" y="147590"/>
                </a:lnTo>
                <a:lnTo>
                  <a:pt x="1869033" y="151480"/>
                </a:lnTo>
                <a:lnTo>
                  <a:pt x="1871845" y="155288"/>
                </a:lnTo>
                <a:lnTo>
                  <a:pt x="1874490" y="159179"/>
                </a:lnTo>
                <a:lnTo>
                  <a:pt x="1877136" y="163235"/>
                </a:lnTo>
                <a:lnTo>
                  <a:pt x="1879534" y="167125"/>
                </a:lnTo>
                <a:lnTo>
                  <a:pt x="1881766" y="171015"/>
                </a:lnTo>
                <a:lnTo>
                  <a:pt x="1883916" y="174989"/>
                </a:lnTo>
                <a:lnTo>
                  <a:pt x="1885983" y="179045"/>
                </a:lnTo>
                <a:lnTo>
                  <a:pt x="1887885" y="183018"/>
                </a:lnTo>
                <a:lnTo>
                  <a:pt x="1889704" y="186991"/>
                </a:lnTo>
                <a:lnTo>
                  <a:pt x="1891440" y="191047"/>
                </a:lnTo>
                <a:lnTo>
                  <a:pt x="1892929" y="195021"/>
                </a:lnTo>
                <a:lnTo>
                  <a:pt x="1894334" y="199077"/>
                </a:lnTo>
                <a:lnTo>
                  <a:pt x="1895740" y="203133"/>
                </a:lnTo>
                <a:lnTo>
                  <a:pt x="1896980" y="207189"/>
                </a:lnTo>
                <a:lnTo>
                  <a:pt x="1898138" y="211245"/>
                </a:lnTo>
                <a:lnTo>
                  <a:pt x="1899212" y="215301"/>
                </a:lnTo>
                <a:lnTo>
                  <a:pt x="1900122" y="219357"/>
                </a:lnTo>
                <a:lnTo>
                  <a:pt x="1901031" y="223413"/>
                </a:lnTo>
                <a:lnTo>
                  <a:pt x="1901776" y="227469"/>
                </a:lnTo>
                <a:lnTo>
                  <a:pt x="1902437" y="231525"/>
                </a:lnTo>
                <a:lnTo>
                  <a:pt x="1903016" y="235581"/>
                </a:lnTo>
                <a:lnTo>
                  <a:pt x="1903512" y="239637"/>
                </a:lnTo>
                <a:lnTo>
                  <a:pt x="1903925" y="243610"/>
                </a:lnTo>
                <a:lnTo>
                  <a:pt x="1904339" y="247749"/>
                </a:lnTo>
                <a:lnTo>
                  <a:pt x="1904587" y="251722"/>
                </a:lnTo>
                <a:lnTo>
                  <a:pt x="1904752" y="255695"/>
                </a:lnTo>
                <a:lnTo>
                  <a:pt x="1904918" y="259751"/>
                </a:lnTo>
                <a:lnTo>
                  <a:pt x="1905000" y="263725"/>
                </a:lnTo>
                <a:lnTo>
                  <a:pt x="1904918" y="271754"/>
                </a:lnTo>
                <a:lnTo>
                  <a:pt x="1904669" y="279618"/>
                </a:lnTo>
                <a:lnTo>
                  <a:pt x="1904173" y="287399"/>
                </a:lnTo>
                <a:lnTo>
                  <a:pt x="1903429" y="295262"/>
                </a:lnTo>
                <a:lnTo>
                  <a:pt x="1902602" y="302961"/>
                </a:lnTo>
                <a:lnTo>
                  <a:pt x="1901528" y="310493"/>
                </a:lnTo>
                <a:lnTo>
                  <a:pt x="1900370" y="318026"/>
                </a:lnTo>
                <a:lnTo>
                  <a:pt x="1899130" y="325227"/>
                </a:lnTo>
                <a:lnTo>
                  <a:pt x="1897724" y="332512"/>
                </a:lnTo>
                <a:lnTo>
                  <a:pt x="1894913" y="346584"/>
                </a:lnTo>
                <a:lnTo>
                  <a:pt x="1891771" y="360655"/>
                </a:lnTo>
                <a:lnTo>
                  <a:pt x="1888464" y="374893"/>
                </a:lnTo>
                <a:lnTo>
                  <a:pt x="1884991" y="389213"/>
                </a:lnTo>
                <a:lnTo>
                  <a:pt x="1881188" y="403699"/>
                </a:lnTo>
                <a:lnTo>
                  <a:pt x="1877302" y="418102"/>
                </a:lnTo>
                <a:lnTo>
                  <a:pt x="1873333" y="432671"/>
                </a:lnTo>
                <a:lnTo>
                  <a:pt x="1869116" y="447156"/>
                </a:lnTo>
                <a:lnTo>
                  <a:pt x="1864734" y="461725"/>
                </a:lnTo>
                <a:lnTo>
                  <a:pt x="1860269" y="476128"/>
                </a:lnTo>
                <a:lnTo>
                  <a:pt x="1855639" y="490614"/>
                </a:lnTo>
                <a:lnTo>
                  <a:pt x="1851009" y="504934"/>
                </a:lnTo>
                <a:lnTo>
                  <a:pt x="1846296" y="519254"/>
                </a:lnTo>
                <a:lnTo>
                  <a:pt x="1841418" y="533492"/>
                </a:lnTo>
                <a:lnTo>
                  <a:pt x="1836622" y="547481"/>
                </a:lnTo>
                <a:lnTo>
                  <a:pt x="1831661" y="561387"/>
                </a:lnTo>
                <a:lnTo>
                  <a:pt x="1826783" y="575211"/>
                </a:lnTo>
                <a:lnTo>
                  <a:pt x="1821904" y="588704"/>
                </a:lnTo>
                <a:lnTo>
                  <a:pt x="1812065" y="615275"/>
                </a:lnTo>
                <a:lnTo>
                  <a:pt x="1802391" y="640852"/>
                </a:lnTo>
                <a:lnTo>
                  <a:pt x="1793048" y="665189"/>
                </a:lnTo>
                <a:lnTo>
                  <a:pt x="1775685" y="710053"/>
                </a:lnTo>
                <a:lnTo>
                  <a:pt x="1767913" y="730085"/>
                </a:lnTo>
                <a:lnTo>
                  <a:pt x="1760802" y="748379"/>
                </a:lnTo>
                <a:lnTo>
                  <a:pt x="1758487" y="754090"/>
                </a:lnTo>
                <a:lnTo>
                  <a:pt x="1756172" y="759388"/>
                </a:lnTo>
                <a:lnTo>
                  <a:pt x="1753774" y="764437"/>
                </a:lnTo>
                <a:lnTo>
                  <a:pt x="1751128" y="769321"/>
                </a:lnTo>
                <a:lnTo>
                  <a:pt x="1748565" y="773791"/>
                </a:lnTo>
                <a:lnTo>
                  <a:pt x="1745754" y="778095"/>
                </a:lnTo>
                <a:lnTo>
                  <a:pt x="1742860" y="782151"/>
                </a:lnTo>
                <a:lnTo>
                  <a:pt x="1741372" y="784138"/>
                </a:lnTo>
                <a:lnTo>
                  <a:pt x="1739801" y="786042"/>
                </a:lnTo>
                <a:lnTo>
                  <a:pt x="1738313" y="787863"/>
                </a:lnTo>
                <a:lnTo>
                  <a:pt x="1736659" y="789518"/>
                </a:lnTo>
                <a:lnTo>
                  <a:pt x="1735088" y="791174"/>
                </a:lnTo>
                <a:lnTo>
                  <a:pt x="1733352" y="792912"/>
                </a:lnTo>
                <a:lnTo>
                  <a:pt x="1731698" y="794485"/>
                </a:lnTo>
                <a:lnTo>
                  <a:pt x="1729879" y="795975"/>
                </a:lnTo>
                <a:lnTo>
                  <a:pt x="1728143" y="797382"/>
                </a:lnTo>
                <a:lnTo>
                  <a:pt x="1726324" y="798872"/>
                </a:lnTo>
                <a:lnTo>
                  <a:pt x="1724422" y="800279"/>
                </a:lnTo>
                <a:lnTo>
                  <a:pt x="1722520" y="801521"/>
                </a:lnTo>
                <a:lnTo>
                  <a:pt x="1720619" y="802762"/>
                </a:lnTo>
                <a:lnTo>
                  <a:pt x="1718634" y="803921"/>
                </a:lnTo>
                <a:lnTo>
                  <a:pt x="1716650" y="805080"/>
                </a:lnTo>
                <a:lnTo>
                  <a:pt x="1714583" y="806239"/>
                </a:lnTo>
                <a:lnTo>
                  <a:pt x="1712433" y="807315"/>
                </a:lnTo>
                <a:lnTo>
                  <a:pt x="1710201" y="808226"/>
                </a:lnTo>
                <a:lnTo>
                  <a:pt x="1705819" y="810130"/>
                </a:lnTo>
                <a:lnTo>
                  <a:pt x="1701188" y="811868"/>
                </a:lnTo>
                <a:lnTo>
                  <a:pt x="1696310" y="813358"/>
                </a:lnTo>
                <a:lnTo>
                  <a:pt x="1691266" y="814682"/>
                </a:lnTo>
                <a:lnTo>
                  <a:pt x="1686140" y="815758"/>
                </a:lnTo>
                <a:lnTo>
                  <a:pt x="1680683" y="816834"/>
                </a:lnTo>
                <a:lnTo>
                  <a:pt x="1674978" y="817579"/>
                </a:lnTo>
                <a:lnTo>
                  <a:pt x="1669108" y="818242"/>
                </a:lnTo>
                <a:lnTo>
                  <a:pt x="1662989" y="818821"/>
                </a:lnTo>
                <a:lnTo>
                  <a:pt x="1656705" y="819152"/>
                </a:lnTo>
                <a:lnTo>
                  <a:pt x="1650008" y="819318"/>
                </a:lnTo>
                <a:lnTo>
                  <a:pt x="1643311" y="819400"/>
                </a:lnTo>
                <a:lnTo>
                  <a:pt x="1636117" y="819400"/>
                </a:lnTo>
                <a:lnTo>
                  <a:pt x="1628924" y="819318"/>
                </a:lnTo>
                <a:lnTo>
                  <a:pt x="1621235" y="818987"/>
                </a:lnTo>
                <a:lnTo>
                  <a:pt x="1613380" y="818738"/>
                </a:lnTo>
                <a:lnTo>
                  <a:pt x="1605194" y="818159"/>
                </a:lnTo>
                <a:lnTo>
                  <a:pt x="1596761" y="817662"/>
                </a:lnTo>
                <a:lnTo>
                  <a:pt x="1588162" y="816917"/>
                </a:lnTo>
                <a:lnTo>
                  <a:pt x="1579149" y="816172"/>
                </a:lnTo>
                <a:lnTo>
                  <a:pt x="1560298" y="814351"/>
                </a:lnTo>
                <a:lnTo>
                  <a:pt x="1540041" y="812365"/>
                </a:lnTo>
                <a:lnTo>
                  <a:pt x="1518709" y="810047"/>
                </a:lnTo>
                <a:lnTo>
                  <a:pt x="1495971" y="807646"/>
                </a:lnTo>
                <a:lnTo>
                  <a:pt x="1471828" y="804997"/>
                </a:lnTo>
                <a:lnTo>
                  <a:pt x="1446362" y="802266"/>
                </a:lnTo>
                <a:lnTo>
                  <a:pt x="1419242" y="799534"/>
                </a:lnTo>
                <a:lnTo>
                  <a:pt x="1390799" y="796637"/>
                </a:lnTo>
                <a:lnTo>
                  <a:pt x="1360703" y="793905"/>
                </a:lnTo>
                <a:lnTo>
                  <a:pt x="1329035" y="791174"/>
                </a:lnTo>
                <a:lnTo>
                  <a:pt x="1312499" y="789932"/>
                </a:lnTo>
                <a:lnTo>
                  <a:pt x="1295632" y="788691"/>
                </a:lnTo>
                <a:lnTo>
                  <a:pt x="1278268" y="787366"/>
                </a:lnTo>
                <a:lnTo>
                  <a:pt x="1260574" y="786207"/>
                </a:lnTo>
                <a:lnTo>
                  <a:pt x="1242384" y="785048"/>
                </a:lnTo>
                <a:lnTo>
                  <a:pt x="1223781" y="784055"/>
                </a:lnTo>
                <a:lnTo>
                  <a:pt x="1204764" y="782979"/>
                </a:lnTo>
                <a:lnTo>
                  <a:pt x="1185168" y="782068"/>
                </a:lnTo>
                <a:lnTo>
                  <a:pt x="1174750" y="781572"/>
                </a:lnTo>
                <a:lnTo>
                  <a:pt x="1163919" y="781323"/>
                </a:lnTo>
                <a:lnTo>
                  <a:pt x="1152509" y="780992"/>
                </a:lnTo>
                <a:lnTo>
                  <a:pt x="1140602" y="780661"/>
                </a:lnTo>
                <a:lnTo>
                  <a:pt x="1115798" y="780330"/>
                </a:lnTo>
                <a:lnTo>
                  <a:pt x="1089422" y="780247"/>
                </a:lnTo>
                <a:lnTo>
                  <a:pt x="1061641" y="780330"/>
                </a:lnTo>
                <a:lnTo>
                  <a:pt x="1032537" y="780579"/>
                </a:lnTo>
                <a:lnTo>
                  <a:pt x="1002275" y="780992"/>
                </a:lnTo>
                <a:lnTo>
                  <a:pt x="971104" y="781572"/>
                </a:lnTo>
                <a:lnTo>
                  <a:pt x="939023" y="782234"/>
                </a:lnTo>
                <a:lnTo>
                  <a:pt x="906281" y="783062"/>
                </a:lnTo>
                <a:lnTo>
                  <a:pt x="873043" y="784055"/>
                </a:lnTo>
                <a:lnTo>
                  <a:pt x="839308" y="785048"/>
                </a:lnTo>
                <a:lnTo>
                  <a:pt x="771095" y="787366"/>
                </a:lnTo>
                <a:lnTo>
                  <a:pt x="702882" y="789849"/>
                </a:lnTo>
                <a:lnTo>
                  <a:pt x="702552" y="790594"/>
                </a:lnTo>
                <a:lnTo>
                  <a:pt x="701559" y="792912"/>
                </a:lnTo>
                <a:lnTo>
                  <a:pt x="699575" y="796472"/>
                </a:lnTo>
                <a:lnTo>
                  <a:pt x="696516" y="801438"/>
                </a:lnTo>
                <a:lnTo>
                  <a:pt x="694614" y="804501"/>
                </a:lnTo>
                <a:lnTo>
                  <a:pt x="692464" y="807729"/>
                </a:lnTo>
                <a:lnTo>
                  <a:pt x="689984" y="811454"/>
                </a:lnTo>
                <a:lnTo>
                  <a:pt x="687090" y="815344"/>
                </a:lnTo>
                <a:lnTo>
                  <a:pt x="684031" y="819566"/>
                </a:lnTo>
                <a:lnTo>
                  <a:pt x="680475" y="823953"/>
                </a:lnTo>
                <a:lnTo>
                  <a:pt x="676672" y="828837"/>
                </a:lnTo>
                <a:lnTo>
                  <a:pt x="672455" y="833886"/>
                </a:lnTo>
                <a:lnTo>
                  <a:pt x="667825" y="839101"/>
                </a:lnTo>
                <a:lnTo>
                  <a:pt x="662781" y="844730"/>
                </a:lnTo>
                <a:lnTo>
                  <a:pt x="657407" y="850607"/>
                </a:lnTo>
                <a:lnTo>
                  <a:pt x="651537" y="856650"/>
                </a:lnTo>
                <a:lnTo>
                  <a:pt x="645253" y="862941"/>
                </a:lnTo>
                <a:lnTo>
                  <a:pt x="638473" y="869480"/>
                </a:lnTo>
                <a:lnTo>
                  <a:pt x="631280" y="876350"/>
                </a:lnTo>
                <a:lnTo>
                  <a:pt x="623425" y="883304"/>
                </a:lnTo>
                <a:lnTo>
                  <a:pt x="615239" y="890422"/>
                </a:lnTo>
                <a:lnTo>
                  <a:pt x="606558" y="897789"/>
                </a:lnTo>
                <a:lnTo>
                  <a:pt x="597297" y="905405"/>
                </a:lnTo>
                <a:lnTo>
                  <a:pt x="587458" y="913186"/>
                </a:lnTo>
                <a:lnTo>
                  <a:pt x="577040" y="921215"/>
                </a:lnTo>
                <a:lnTo>
                  <a:pt x="566126" y="929327"/>
                </a:lnTo>
                <a:lnTo>
                  <a:pt x="554550" y="937522"/>
                </a:lnTo>
                <a:lnTo>
                  <a:pt x="542396" y="946048"/>
                </a:lnTo>
                <a:lnTo>
                  <a:pt x="537104" y="949690"/>
                </a:lnTo>
                <a:lnTo>
                  <a:pt x="531730" y="953167"/>
                </a:lnTo>
                <a:lnTo>
                  <a:pt x="526273" y="956643"/>
                </a:lnTo>
                <a:lnTo>
                  <a:pt x="520651" y="959954"/>
                </a:lnTo>
                <a:lnTo>
                  <a:pt x="515111" y="963265"/>
                </a:lnTo>
                <a:lnTo>
                  <a:pt x="509406" y="966494"/>
                </a:lnTo>
                <a:lnTo>
                  <a:pt x="503701" y="969722"/>
                </a:lnTo>
                <a:lnTo>
                  <a:pt x="497913" y="972785"/>
                </a:lnTo>
                <a:lnTo>
                  <a:pt x="492125" y="975764"/>
                </a:lnTo>
                <a:lnTo>
                  <a:pt x="486255" y="978744"/>
                </a:lnTo>
                <a:lnTo>
                  <a:pt x="480467" y="981559"/>
                </a:lnTo>
                <a:lnTo>
                  <a:pt x="474596" y="984456"/>
                </a:lnTo>
                <a:lnTo>
                  <a:pt x="468561" y="987188"/>
                </a:lnTo>
                <a:lnTo>
                  <a:pt x="462690" y="989919"/>
                </a:lnTo>
                <a:lnTo>
                  <a:pt x="450784" y="995051"/>
                </a:lnTo>
                <a:lnTo>
                  <a:pt x="438878" y="999935"/>
                </a:lnTo>
                <a:lnTo>
                  <a:pt x="427137" y="1004653"/>
                </a:lnTo>
                <a:lnTo>
                  <a:pt x="415313" y="1009123"/>
                </a:lnTo>
                <a:lnTo>
                  <a:pt x="403655" y="1013179"/>
                </a:lnTo>
                <a:lnTo>
                  <a:pt x="392162" y="1017070"/>
                </a:lnTo>
                <a:lnTo>
                  <a:pt x="380917" y="1020795"/>
                </a:lnTo>
                <a:lnTo>
                  <a:pt x="370003" y="1024271"/>
                </a:lnTo>
                <a:lnTo>
                  <a:pt x="359255" y="1027500"/>
                </a:lnTo>
                <a:lnTo>
                  <a:pt x="348837" y="1030479"/>
                </a:lnTo>
                <a:lnTo>
                  <a:pt x="338832" y="1033211"/>
                </a:lnTo>
                <a:lnTo>
                  <a:pt x="329241" y="1035860"/>
                </a:lnTo>
                <a:lnTo>
                  <a:pt x="320063" y="1038178"/>
                </a:lnTo>
                <a:lnTo>
                  <a:pt x="311382" y="1040247"/>
                </a:lnTo>
                <a:lnTo>
                  <a:pt x="303279" y="1042151"/>
                </a:lnTo>
                <a:lnTo>
                  <a:pt x="288809" y="1045462"/>
                </a:lnTo>
                <a:lnTo>
                  <a:pt x="277069" y="1047862"/>
                </a:lnTo>
                <a:lnTo>
                  <a:pt x="268139" y="1049684"/>
                </a:lnTo>
                <a:lnTo>
                  <a:pt x="260615" y="1050925"/>
                </a:lnTo>
                <a:lnTo>
                  <a:pt x="265410" y="1048607"/>
                </a:lnTo>
                <a:lnTo>
                  <a:pt x="271033" y="1045627"/>
                </a:lnTo>
                <a:lnTo>
                  <a:pt x="278557" y="1041737"/>
                </a:lnTo>
                <a:lnTo>
                  <a:pt x="287569" y="1036688"/>
                </a:lnTo>
                <a:lnTo>
                  <a:pt x="298070" y="1030728"/>
                </a:lnTo>
                <a:lnTo>
                  <a:pt x="309893" y="1023857"/>
                </a:lnTo>
                <a:lnTo>
                  <a:pt x="316095" y="1019967"/>
                </a:lnTo>
                <a:lnTo>
                  <a:pt x="322544" y="1015911"/>
                </a:lnTo>
                <a:lnTo>
                  <a:pt x="329158" y="1011689"/>
                </a:lnTo>
                <a:lnTo>
                  <a:pt x="336021" y="1007302"/>
                </a:lnTo>
                <a:lnTo>
                  <a:pt x="342966" y="1002749"/>
                </a:lnTo>
                <a:lnTo>
                  <a:pt x="349994" y="997948"/>
                </a:lnTo>
                <a:lnTo>
                  <a:pt x="357105" y="992899"/>
                </a:lnTo>
                <a:lnTo>
                  <a:pt x="364298" y="987684"/>
                </a:lnTo>
                <a:lnTo>
                  <a:pt x="371574" y="982304"/>
                </a:lnTo>
                <a:lnTo>
                  <a:pt x="378685" y="976841"/>
                </a:lnTo>
                <a:lnTo>
                  <a:pt x="385961" y="971129"/>
                </a:lnTo>
                <a:lnTo>
                  <a:pt x="392989" y="965335"/>
                </a:lnTo>
                <a:lnTo>
                  <a:pt x="400100" y="959375"/>
                </a:lnTo>
                <a:lnTo>
                  <a:pt x="407045" y="953249"/>
                </a:lnTo>
                <a:lnTo>
                  <a:pt x="413742" y="946958"/>
                </a:lnTo>
                <a:lnTo>
                  <a:pt x="420357" y="940585"/>
                </a:lnTo>
                <a:lnTo>
                  <a:pt x="426806" y="934045"/>
                </a:lnTo>
                <a:lnTo>
                  <a:pt x="429948" y="930734"/>
                </a:lnTo>
                <a:lnTo>
                  <a:pt x="433007" y="927423"/>
                </a:lnTo>
                <a:lnTo>
                  <a:pt x="437389" y="922374"/>
                </a:lnTo>
                <a:lnTo>
                  <a:pt x="441441" y="917490"/>
                </a:lnTo>
                <a:lnTo>
                  <a:pt x="445244" y="912772"/>
                </a:lnTo>
                <a:lnTo>
                  <a:pt x="448552" y="908136"/>
                </a:lnTo>
                <a:lnTo>
                  <a:pt x="451611" y="903749"/>
                </a:lnTo>
                <a:lnTo>
                  <a:pt x="454505" y="899279"/>
                </a:lnTo>
                <a:lnTo>
                  <a:pt x="456902" y="895058"/>
                </a:lnTo>
                <a:lnTo>
                  <a:pt x="459135" y="891002"/>
                </a:lnTo>
                <a:lnTo>
                  <a:pt x="460954" y="886946"/>
                </a:lnTo>
                <a:lnTo>
                  <a:pt x="462608" y="883055"/>
                </a:lnTo>
                <a:lnTo>
                  <a:pt x="463930" y="879248"/>
                </a:lnTo>
                <a:lnTo>
                  <a:pt x="465005" y="875688"/>
                </a:lnTo>
                <a:lnTo>
                  <a:pt x="465832" y="872129"/>
                </a:lnTo>
                <a:lnTo>
                  <a:pt x="466494" y="868652"/>
                </a:lnTo>
                <a:lnTo>
                  <a:pt x="466742" y="865341"/>
                </a:lnTo>
                <a:lnTo>
                  <a:pt x="466990" y="862113"/>
                </a:lnTo>
                <a:lnTo>
                  <a:pt x="466907" y="858967"/>
                </a:lnTo>
                <a:lnTo>
                  <a:pt x="466659" y="855988"/>
                </a:lnTo>
                <a:lnTo>
                  <a:pt x="466163" y="853008"/>
                </a:lnTo>
                <a:lnTo>
                  <a:pt x="465501" y="850276"/>
                </a:lnTo>
                <a:lnTo>
                  <a:pt x="464675" y="847544"/>
                </a:lnTo>
                <a:lnTo>
                  <a:pt x="463765" y="844896"/>
                </a:lnTo>
                <a:lnTo>
                  <a:pt x="462608" y="842412"/>
                </a:lnTo>
                <a:lnTo>
                  <a:pt x="461202" y="840012"/>
                </a:lnTo>
                <a:lnTo>
                  <a:pt x="459714" y="837694"/>
                </a:lnTo>
                <a:lnTo>
                  <a:pt x="458143" y="835376"/>
                </a:lnTo>
                <a:lnTo>
                  <a:pt x="456489" y="833224"/>
                </a:lnTo>
                <a:lnTo>
                  <a:pt x="454670" y="831155"/>
                </a:lnTo>
                <a:lnTo>
                  <a:pt x="452686" y="829251"/>
                </a:lnTo>
                <a:lnTo>
                  <a:pt x="450701" y="827264"/>
                </a:lnTo>
                <a:lnTo>
                  <a:pt x="448552" y="825443"/>
                </a:lnTo>
                <a:lnTo>
                  <a:pt x="446402" y="823788"/>
                </a:lnTo>
                <a:lnTo>
                  <a:pt x="444087" y="822049"/>
                </a:lnTo>
                <a:lnTo>
                  <a:pt x="441772" y="820477"/>
                </a:lnTo>
                <a:lnTo>
                  <a:pt x="439291" y="818987"/>
                </a:lnTo>
                <a:lnTo>
                  <a:pt x="436893" y="817579"/>
                </a:lnTo>
                <a:lnTo>
                  <a:pt x="434496" y="816172"/>
                </a:lnTo>
                <a:lnTo>
                  <a:pt x="431932" y="814931"/>
                </a:lnTo>
                <a:lnTo>
                  <a:pt x="429452" y="813606"/>
                </a:lnTo>
                <a:lnTo>
                  <a:pt x="426889" y="812613"/>
                </a:lnTo>
                <a:lnTo>
                  <a:pt x="421845" y="810461"/>
                </a:lnTo>
                <a:lnTo>
                  <a:pt x="416884" y="808557"/>
                </a:lnTo>
                <a:lnTo>
                  <a:pt x="412089" y="806984"/>
                </a:lnTo>
                <a:lnTo>
                  <a:pt x="407458" y="805660"/>
                </a:lnTo>
                <a:lnTo>
                  <a:pt x="402994" y="804335"/>
                </a:lnTo>
                <a:lnTo>
                  <a:pt x="399025" y="803425"/>
                </a:lnTo>
                <a:lnTo>
                  <a:pt x="395470" y="802680"/>
                </a:lnTo>
                <a:lnTo>
                  <a:pt x="392410" y="802018"/>
                </a:lnTo>
                <a:lnTo>
                  <a:pt x="387945" y="801190"/>
                </a:lnTo>
                <a:lnTo>
                  <a:pt x="386374" y="801024"/>
                </a:lnTo>
                <a:lnTo>
                  <a:pt x="362314" y="801521"/>
                </a:lnTo>
                <a:lnTo>
                  <a:pt x="340651" y="801852"/>
                </a:lnTo>
                <a:lnTo>
                  <a:pt x="321469" y="801935"/>
                </a:lnTo>
                <a:lnTo>
                  <a:pt x="312870" y="801852"/>
                </a:lnTo>
                <a:lnTo>
                  <a:pt x="305015" y="801769"/>
                </a:lnTo>
                <a:lnTo>
                  <a:pt x="299806" y="801604"/>
                </a:lnTo>
                <a:lnTo>
                  <a:pt x="294763" y="801438"/>
                </a:lnTo>
                <a:lnTo>
                  <a:pt x="289802" y="801107"/>
                </a:lnTo>
                <a:lnTo>
                  <a:pt x="284841" y="800776"/>
                </a:lnTo>
                <a:lnTo>
                  <a:pt x="280128" y="800362"/>
                </a:lnTo>
                <a:lnTo>
                  <a:pt x="275415" y="799865"/>
                </a:lnTo>
                <a:lnTo>
                  <a:pt x="270785" y="799203"/>
                </a:lnTo>
                <a:lnTo>
                  <a:pt x="266320" y="798541"/>
                </a:lnTo>
                <a:lnTo>
                  <a:pt x="261938" y="797796"/>
                </a:lnTo>
                <a:lnTo>
                  <a:pt x="257473" y="797134"/>
                </a:lnTo>
                <a:lnTo>
                  <a:pt x="253256" y="796223"/>
                </a:lnTo>
                <a:lnTo>
                  <a:pt x="249039" y="795313"/>
                </a:lnTo>
                <a:lnTo>
                  <a:pt x="245070" y="794319"/>
                </a:lnTo>
                <a:lnTo>
                  <a:pt x="241102" y="793160"/>
                </a:lnTo>
                <a:lnTo>
                  <a:pt x="237050" y="792167"/>
                </a:lnTo>
                <a:lnTo>
                  <a:pt x="233247" y="791008"/>
                </a:lnTo>
                <a:lnTo>
                  <a:pt x="229526" y="789684"/>
                </a:lnTo>
                <a:lnTo>
                  <a:pt x="225805" y="788359"/>
                </a:lnTo>
                <a:lnTo>
                  <a:pt x="222250" y="787118"/>
                </a:lnTo>
                <a:lnTo>
                  <a:pt x="218695" y="785628"/>
                </a:lnTo>
                <a:lnTo>
                  <a:pt x="215222" y="784138"/>
                </a:lnTo>
                <a:lnTo>
                  <a:pt x="211832" y="782565"/>
                </a:lnTo>
                <a:lnTo>
                  <a:pt x="208525" y="780992"/>
                </a:lnTo>
                <a:lnTo>
                  <a:pt x="205300" y="779420"/>
                </a:lnTo>
                <a:lnTo>
                  <a:pt x="202158" y="777599"/>
                </a:lnTo>
                <a:lnTo>
                  <a:pt x="199016" y="775943"/>
                </a:lnTo>
                <a:lnTo>
                  <a:pt x="195957" y="774039"/>
                </a:lnTo>
                <a:lnTo>
                  <a:pt x="192981" y="772218"/>
                </a:lnTo>
                <a:lnTo>
                  <a:pt x="190004" y="770314"/>
                </a:lnTo>
                <a:lnTo>
                  <a:pt x="187193" y="768328"/>
                </a:lnTo>
                <a:lnTo>
                  <a:pt x="184464" y="766341"/>
                </a:lnTo>
                <a:lnTo>
                  <a:pt x="181736" y="764189"/>
                </a:lnTo>
                <a:lnTo>
                  <a:pt x="178429" y="761706"/>
                </a:lnTo>
                <a:lnTo>
                  <a:pt x="175452" y="759140"/>
                </a:lnTo>
                <a:lnTo>
                  <a:pt x="171731" y="755994"/>
                </a:lnTo>
                <a:lnTo>
                  <a:pt x="168259" y="752600"/>
                </a:lnTo>
                <a:lnTo>
                  <a:pt x="164786" y="749372"/>
                </a:lnTo>
                <a:lnTo>
                  <a:pt x="161561" y="745895"/>
                </a:lnTo>
                <a:lnTo>
                  <a:pt x="158337" y="742419"/>
                </a:lnTo>
                <a:lnTo>
                  <a:pt x="155195" y="738694"/>
                </a:lnTo>
                <a:lnTo>
                  <a:pt x="152136" y="735134"/>
                </a:lnTo>
                <a:lnTo>
                  <a:pt x="149242" y="731327"/>
                </a:lnTo>
                <a:lnTo>
                  <a:pt x="146348" y="727519"/>
                </a:lnTo>
                <a:lnTo>
                  <a:pt x="143619" y="723629"/>
                </a:lnTo>
                <a:lnTo>
                  <a:pt x="140891" y="719738"/>
                </a:lnTo>
                <a:lnTo>
                  <a:pt x="138245" y="715765"/>
                </a:lnTo>
                <a:lnTo>
                  <a:pt x="135764" y="711626"/>
                </a:lnTo>
                <a:lnTo>
                  <a:pt x="133201" y="707570"/>
                </a:lnTo>
                <a:lnTo>
                  <a:pt x="130804" y="703431"/>
                </a:lnTo>
                <a:lnTo>
                  <a:pt x="128488" y="699210"/>
                </a:lnTo>
                <a:lnTo>
                  <a:pt x="126173" y="694905"/>
                </a:lnTo>
                <a:lnTo>
                  <a:pt x="123858" y="690601"/>
                </a:lnTo>
                <a:lnTo>
                  <a:pt x="119393" y="681909"/>
                </a:lnTo>
                <a:lnTo>
                  <a:pt x="115259" y="672970"/>
                </a:lnTo>
                <a:lnTo>
                  <a:pt x="111125" y="664030"/>
                </a:lnTo>
                <a:lnTo>
                  <a:pt x="106991" y="654924"/>
                </a:lnTo>
                <a:lnTo>
                  <a:pt x="103105" y="645819"/>
                </a:lnTo>
                <a:lnTo>
                  <a:pt x="95250" y="627360"/>
                </a:lnTo>
                <a:lnTo>
                  <a:pt x="86899" y="607742"/>
                </a:lnTo>
                <a:lnTo>
                  <a:pt x="79044" y="588869"/>
                </a:lnTo>
                <a:lnTo>
                  <a:pt x="71686" y="570658"/>
                </a:lnTo>
                <a:lnTo>
                  <a:pt x="64575" y="552944"/>
                </a:lnTo>
                <a:lnTo>
                  <a:pt x="57960" y="535561"/>
                </a:lnTo>
                <a:lnTo>
                  <a:pt x="51759" y="518509"/>
                </a:lnTo>
                <a:lnTo>
                  <a:pt x="48700" y="510066"/>
                </a:lnTo>
                <a:lnTo>
                  <a:pt x="45806" y="501540"/>
                </a:lnTo>
                <a:lnTo>
                  <a:pt x="42912" y="493097"/>
                </a:lnTo>
                <a:lnTo>
                  <a:pt x="40101" y="484571"/>
                </a:lnTo>
                <a:lnTo>
                  <a:pt x="37373" y="476045"/>
                </a:lnTo>
                <a:lnTo>
                  <a:pt x="34727" y="467437"/>
                </a:lnTo>
                <a:lnTo>
                  <a:pt x="32081" y="458745"/>
                </a:lnTo>
                <a:lnTo>
                  <a:pt x="29435" y="450054"/>
                </a:lnTo>
                <a:lnTo>
                  <a:pt x="26955" y="441197"/>
                </a:lnTo>
                <a:lnTo>
                  <a:pt x="24557" y="432174"/>
                </a:lnTo>
                <a:lnTo>
                  <a:pt x="21994" y="423151"/>
                </a:lnTo>
                <a:lnTo>
                  <a:pt x="19596" y="413880"/>
                </a:lnTo>
                <a:lnTo>
                  <a:pt x="17281" y="404527"/>
                </a:lnTo>
                <a:lnTo>
                  <a:pt x="14966" y="394925"/>
                </a:lnTo>
                <a:lnTo>
                  <a:pt x="12651" y="385074"/>
                </a:lnTo>
                <a:lnTo>
                  <a:pt x="10335" y="375141"/>
                </a:lnTo>
                <a:lnTo>
                  <a:pt x="8020" y="364877"/>
                </a:lnTo>
                <a:lnTo>
                  <a:pt x="5705" y="354365"/>
                </a:lnTo>
                <a:lnTo>
                  <a:pt x="1158" y="332512"/>
                </a:lnTo>
                <a:lnTo>
                  <a:pt x="827" y="330442"/>
                </a:lnTo>
                <a:lnTo>
                  <a:pt x="496" y="328290"/>
                </a:lnTo>
                <a:lnTo>
                  <a:pt x="331" y="326221"/>
                </a:lnTo>
                <a:lnTo>
                  <a:pt x="83" y="323986"/>
                </a:lnTo>
                <a:lnTo>
                  <a:pt x="0" y="321916"/>
                </a:lnTo>
                <a:lnTo>
                  <a:pt x="0" y="319681"/>
                </a:lnTo>
                <a:lnTo>
                  <a:pt x="0" y="317364"/>
                </a:lnTo>
                <a:lnTo>
                  <a:pt x="248" y="315129"/>
                </a:lnTo>
                <a:lnTo>
                  <a:pt x="414" y="312811"/>
                </a:lnTo>
                <a:lnTo>
                  <a:pt x="744" y="310493"/>
                </a:lnTo>
                <a:lnTo>
                  <a:pt x="1075" y="308175"/>
                </a:lnTo>
                <a:lnTo>
                  <a:pt x="1571" y="305858"/>
                </a:lnTo>
                <a:lnTo>
                  <a:pt x="2067" y="303457"/>
                </a:lnTo>
                <a:lnTo>
                  <a:pt x="2729" y="301057"/>
                </a:lnTo>
                <a:lnTo>
                  <a:pt x="3390" y="298573"/>
                </a:lnTo>
                <a:lnTo>
                  <a:pt x="4217" y="296173"/>
                </a:lnTo>
                <a:lnTo>
                  <a:pt x="5044" y="293772"/>
                </a:lnTo>
                <a:lnTo>
                  <a:pt x="6119" y="291206"/>
                </a:lnTo>
                <a:lnTo>
                  <a:pt x="7193" y="288723"/>
                </a:lnTo>
                <a:lnTo>
                  <a:pt x="8351" y="286157"/>
                </a:lnTo>
                <a:lnTo>
                  <a:pt x="9591" y="283674"/>
                </a:lnTo>
                <a:lnTo>
                  <a:pt x="10914" y="281108"/>
                </a:lnTo>
                <a:lnTo>
                  <a:pt x="12320" y="278624"/>
                </a:lnTo>
                <a:lnTo>
                  <a:pt x="13891" y="275976"/>
                </a:lnTo>
                <a:lnTo>
                  <a:pt x="15462" y="273327"/>
                </a:lnTo>
                <a:lnTo>
                  <a:pt x="17281" y="270678"/>
                </a:lnTo>
                <a:lnTo>
                  <a:pt x="19017" y="268029"/>
                </a:lnTo>
                <a:lnTo>
                  <a:pt x="20919" y="265380"/>
                </a:lnTo>
                <a:lnTo>
                  <a:pt x="23068" y="262814"/>
                </a:lnTo>
                <a:lnTo>
                  <a:pt x="25136" y="260165"/>
                </a:lnTo>
                <a:lnTo>
                  <a:pt x="27368" y="257434"/>
                </a:lnTo>
                <a:lnTo>
                  <a:pt x="29766" y="254702"/>
                </a:lnTo>
                <a:lnTo>
                  <a:pt x="32164" y="252053"/>
                </a:lnTo>
                <a:lnTo>
                  <a:pt x="34727" y="249322"/>
                </a:lnTo>
                <a:lnTo>
                  <a:pt x="37455" y="246590"/>
                </a:lnTo>
                <a:lnTo>
                  <a:pt x="40184" y="243858"/>
                </a:lnTo>
                <a:lnTo>
                  <a:pt x="43078" y="241044"/>
                </a:lnTo>
                <a:lnTo>
                  <a:pt x="46054" y="238230"/>
                </a:lnTo>
                <a:lnTo>
                  <a:pt x="49113" y="235498"/>
                </a:lnTo>
                <a:lnTo>
                  <a:pt x="52421" y="232766"/>
                </a:lnTo>
                <a:lnTo>
                  <a:pt x="55811" y="229869"/>
                </a:lnTo>
                <a:lnTo>
                  <a:pt x="59283" y="227138"/>
                </a:lnTo>
                <a:lnTo>
                  <a:pt x="62839" y="224323"/>
                </a:lnTo>
                <a:lnTo>
                  <a:pt x="66477" y="221509"/>
                </a:lnTo>
                <a:lnTo>
                  <a:pt x="70280" y="218612"/>
                </a:lnTo>
                <a:lnTo>
                  <a:pt x="74249" y="215880"/>
                </a:lnTo>
                <a:lnTo>
                  <a:pt x="78300" y="213066"/>
                </a:lnTo>
                <a:lnTo>
                  <a:pt x="82517" y="210169"/>
                </a:lnTo>
                <a:lnTo>
                  <a:pt x="86817" y="207354"/>
                </a:lnTo>
                <a:lnTo>
                  <a:pt x="91199" y="204540"/>
                </a:lnTo>
                <a:lnTo>
                  <a:pt x="95746" y="201643"/>
                </a:lnTo>
                <a:lnTo>
                  <a:pt x="100459" y="198828"/>
                </a:lnTo>
                <a:lnTo>
                  <a:pt x="105337" y="196014"/>
                </a:lnTo>
                <a:lnTo>
                  <a:pt x="110298" y="193117"/>
                </a:lnTo>
                <a:lnTo>
                  <a:pt x="115342" y="190302"/>
                </a:lnTo>
                <a:lnTo>
                  <a:pt x="120551" y="187488"/>
                </a:lnTo>
                <a:lnTo>
                  <a:pt x="125925" y="184591"/>
                </a:lnTo>
                <a:lnTo>
                  <a:pt x="131465" y="181776"/>
                </a:lnTo>
                <a:lnTo>
                  <a:pt x="137005" y="178879"/>
                </a:lnTo>
                <a:lnTo>
                  <a:pt x="142792" y="176065"/>
                </a:lnTo>
                <a:lnTo>
                  <a:pt x="154699" y="170519"/>
                </a:lnTo>
                <a:lnTo>
                  <a:pt x="167184" y="164807"/>
                </a:lnTo>
                <a:lnTo>
                  <a:pt x="180248" y="159179"/>
                </a:lnTo>
                <a:lnTo>
                  <a:pt x="193890" y="153550"/>
                </a:lnTo>
                <a:lnTo>
                  <a:pt x="208111" y="147921"/>
                </a:lnTo>
                <a:lnTo>
                  <a:pt x="222994" y="142458"/>
                </a:lnTo>
                <a:lnTo>
                  <a:pt x="238456" y="136912"/>
                </a:lnTo>
                <a:lnTo>
                  <a:pt x="254579" y="131366"/>
                </a:lnTo>
                <a:lnTo>
                  <a:pt x="271198" y="125985"/>
                </a:lnTo>
                <a:lnTo>
                  <a:pt x="288561" y="120522"/>
                </a:lnTo>
                <a:lnTo>
                  <a:pt x="306503" y="115307"/>
                </a:lnTo>
                <a:lnTo>
                  <a:pt x="325107" y="110010"/>
                </a:lnTo>
                <a:lnTo>
                  <a:pt x="344537" y="104712"/>
                </a:lnTo>
                <a:lnTo>
                  <a:pt x="364464" y="99580"/>
                </a:lnTo>
                <a:lnTo>
                  <a:pt x="385134" y="94530"/>
                </a:lnTo>
                <a:lnTo>
                  <a:pt x="406466" y="89481"/>
                </a:lnTo>
                <a:lnTo>
                  <a:pt x="428460" y="84514"/>
                </a:lnTo>
                <a:lnTo>
                  <a:pt x="451280" y="79631"/>
                </a:lnTo>
                <a:lnTo>
                  <a:pt x="474762" y="74912"/>
                </a:lnTo>
                <a:lnTo>
                  <a:pt x="498988" y="70194"/>
                </a:lnTo>
                <a:lnTo>
                  <a:pt x="523958" y="65642"/>
                </a:lnTo>
                <a:lnTo>
                  <a:pt x="549589" y="61089"/>
                </a:lnTo>
                <a:lnTo>
                  <a:pt x="576130" y="56702"/>
                </a:lnTo>
                <a:lnTo>
                  <a:pt x="603333" y="52397"/>
                </a:lnTo>
                <a:lnTo>
                  <a:pt x="631362" y="48259"/>
                </a:lnTo>
                <a:lnTo>
                  <a:pt x="660053" y="44120"/>
                </a:lnTo>
                <a:lnTo>
                  <a:pt x="689653" y="40229"/>
                </a:lnTo>
                <a:lnTo>
                  <a:pt x="720080" y="36339"/>
                </a:lnTo>
                <a:lnTo>
                  <a:pt x="751334" y="32697"/>
                </a:lnTo>
                <a:lnTo>
                  <a:pt x="783332" y="29055"/>
                </a:lnTo>
                <a:lnTo>
                  <a:pt x="816157" y="25578"/>
                </a:lnTo>
                <a:lnTo>
                  <a:pt x="849809" y="22350"/>
                </a:lnTo>
                <a:lnTo>
                  <a:pt x="884287" y="19204"/>
                </a:lnTo>
                <a:lnTo>
                  <a:pt x="919758" y="16141"/>
                </a:lnTo>
                <a:lnTo>
                  <a:pt x="942826" y="14320"/>
                </a:lnTo>
                <a:lnTo>
                  <a:pt x="965564" y="12499"/>
                </a:lnTo>
                <a:lnTo>
                  <a:pt x="987888" y="10927"/>
                </a:lnTo>
                <a:lnTo>
                  <a:pt x="1009964" y="9519"/>
                </a:lnTo>
                <a:lnTo>
                  <a:pt x="1031627" y="8112"/>
                </a:lnTo>
                <a:lnTo>
                  <a:pt x="1052876" y="6871"/>
                </a:lnTo>
                <a:lnTo>
                  <a:pt x="1073960" y="5712"/>
                </a:lnTo>
                <a:lnTo>
                  <a:pt x="1094548" y="4636"/>
                </a:lnTo>
                <a:lnTo>
                  <a:pt x="1114888" y="3725"/>
                </a:lnTo>
                <a:lnTo>
                  <a:pt x="1134815" y="2815"/>
                </a:lnTo>
                <a:lnTo>
                  <a:pt x="1154493" y="2070"/>
                </a:lnTo>
                <a:lnTo>
                  <a:pt x="1173758" y="1490"/>
                </a:lnTo>
                <a:lnTo>
                  <a:pt x="1192858" y="1076"/>
                </a:lnTo>
                <a:lnTo>
                  <a:pt x="1211461" y="662"/>
                </a:lnTo>
                <a:lnTo>
                  <a:pt x="1229734" y="331"/>
                </a:lnTo>
                <a:lnTo>
                  <a:pt x="1247841" y="83"/>
                </a:lnTo>
                <a:close/>
              </a:path>
            </a:pathLst>
          </a:custGeom>
          <a:noFill/>
          <a:ln w="76200">
            <a:solidFill>
              <a:srgbClr val="92D050"/>
            </a:solidFill>
          </a:ln>
        </p:spPr>
        <p:txBody>
          <a:bodyPr bIns="288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220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388446" y="3837755"/>
            <a:ext cx="3350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用有正数和负数的直线可以表示距离和相反的方向。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3707904" y="1347614"/>
            <a:ext cx="571536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6160704" y="1323514"/>
            <a:ext cx="571536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696356" y="2120881"/>
            <a:ext cx="450860" cy="492561"/>
          </a:xfrm>
          <a:prstGeom prst="ellipse">
            <a:avLst/>
          </a:prstGeom>
          <a:solidFill>
            <a:srgbClr val="FFFF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4318261" y="2136217"/>
            <a:ext cx="450860" cy="492561"/>
          </a:xfrm>
          <a:prstGeom prst="ellipse">
            <a:avLst/>
          </a:prstGeom>
          <a:solidFill>
            <a:srgbClr val="FFFF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426" y="883884"/>
            <a:ext cx="1104039" cy="1582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9" grpId="0" animBg="1"/>
      <p:bldP spid="30" grpId="0" animBg="1"/>
      <p:bldP spid="31" grpId="0" animBg="1"/>
      <p:bldP spid="33" grpId="0" animBg="1"/>
      <p:bldP spid="39" grpId="0"/>
      <p:bldP spid="41" grpId="0" animBg="1"/>
      <p:bldP spid="42" grpId="0"/>
      <p:bldP spid="44" grpId="0"/>
      <p:bldP spid="45" grpId="0"/>
      <p:bldP spid="46" grpId="0" animBg="1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90181" y="446772"/>
            <a:ext cx="191258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你知道吗？</a:t>
            </a:r>
            <a:endParaRPr lang="zh-CN" altLang="en-US"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7944" y="1347614"/>
            <a:ext cx="4882216" cy="120032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中国从很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早就开始使用负数。在古代商业活动中，以收入为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，支出为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；以盈余为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，亏损为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67944" y="2931790"/>
            <a:ext cx="4882216" cy="156966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我国古代数学家刘徽给出了用算筹区分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正、负数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正算赤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负算黑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”，就是用红色算筹表示正数，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黑色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算筹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负数。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6000"/>
                    </a14:imgEffect>
                    <a14:imgEffect>
                      <a14:sharpenSoften amoun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57374"/>
            <a:ext cx="3758744" cy="2817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829716" y="568456"/>
            <a:ext cx="64293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判断下列图形是不是数轴。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2" name="矩形 10"/>
          <p:cNvSpPr>
            <a:spLocks noChangeArrowheads="1"/>
          </p:cNvSpPr>
          <p:nvPr/>
        </p:nvSpPr>
        <p:spPr bwMode="auto">
          <a:xfrm>
            <a:off x="3964108" y="2013117"/>
            <a:ext cx="9413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错误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9"/>
          <p:cNvSpPr>
            <a:spLocks noChangeArrowheads="1"/>
          </p:cNvSpPr>
          <p:nvPr/>
        </p:nvSpPr>
        <p:spPr bwMode="auto">
          <a:xfrm>
            <a:off x="4063986" y="3046746"/>
            <a:ext cx="94138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错误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Group 5"/>
          <p:cNvGrpSpPr/>
          <p:nvPr/>
        </p:nvGrpSpPr>
        <p:grpSpPr bwMode="auto">
          <a:xfrm>
            <a:off x="882827" y="2517173"/>
            <a:ext cx="7407373" cy="155575"/>
            <a:chOff x="974" y="2432"/>
            <a:chExt cx="4082" cy="91"/>
          </a:xfrm>
        </p:grpSpPr>
        <p:sp>
          <p:nvSpPr>
            <p:cNvPr id="19" name="Line 7"/>
            <p:cNvSpPr>
              <a:spLocks noChangeShapeType="1"/>
            </p:cNvSpPr>
            <p:nvPr/>
          </p:nvSpPr>
          <p:spPr bwMode="auto">
            <a:xfrm flipV="1">
              <a:off x="974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20" name="Line 8"/>
            <p:cNvSpPr>
              <a:spLocks noChangeShapeType="1"/>
            </p:cNvSpPr>
            <p:nvPr/>
          </p:nvSpPr>
          <p:spPr bwMode="auto">
            <a:xfrm flipV="1">
              <a:off x="1383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21" name="Line 9"/>
            <p:cNvSpPr>
              <a:spLocks noChangeShapeType="1"/>
            </p:cNvSpPr>
            <p:nvPr/>
          </p:nvSpPr>
          <p:spPr bwMode="auto">
            <a:xfrm flipV="1">
              <a:off x="1957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22" name="Line 10"/>
            <p:cNvSpPr>
              <a:spLocks noChangeShapeType="1"/>
            </p:cNvSpPr>
            <p:nvPr/>
          </p:nvSpPr>
          <p:spPr bwMode="auto">
            <a:xfrm flipV="1">
              <a:off x="2199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23" name="Line 11"/>
            <p:cNvSpPr>
              <a:spLocks noChangeShapeType="1"/>
            </p:cNvSpPr>
            <p:nvPr/>
          </p:nvSpPr>
          <p:spPr bwMode="auto">
            <a:xfrm flipV="1">
              <a:off x="2607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24" name="Line 12"/>
            <p:cNvSpPr>
              <a:spLocks noChangeShapeType="1"/>
            </p:cNvSpPr>
            <p:nvPr/>
          </p:nvSpPr>
          <p:spPr bwMode="auto">
            <a:xfrm flipV="1">
              <a:off x="3016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25" name="Line 13"/>
            <p:cNvSpPr>
              <a:spLocks noChangeShapeType="1"/>
            </p:cNvSpPr>
            <p:nvPr/>
          </p:nvSpPr>
          <p:spPr bwMode="auto">
            <a:xfrm flipV="1">
              <a:off x="3423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26" name="Line 14"/>
            <p:cNvSpPr>
              <a:spLocks noChangeShapeType="1"/>
            </p:cNvSpPr>
            <p:nvPr/>
          </p:nvSpPr>
          <p:spPr bwMode="auto">
            <a:xfrm flipV="1">
              <a:off x="3703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27" name="Line 15"/>
            <p:cNvSpPr>
              <a:spLocks noChangeShapeType="1"/>
            </p:cNvSpPr>
            <p:nvPr/>
          </p:nvSpPr>
          <p:spPr bwMode="auto">
            <a:xfrm flipV="1">
              <a:off x="4240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28" name="Line 16"/>
            <p:cNvSpPr>
              <a:spLocks noChangeShapeType="1"/>
            </p:cNvSpPr>
            <p:nvPr/>
          </p:nvSpPr>
          <p:spPr bwMode="auto">
            <a:xfrm flipV="1">
              <a:off x="4647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29" name="Line 17"/>
            <p:cNvSpPr>
              <a:spLocks noChangeShapeType="1"/>
            </p:cNvSpPr>
            <p:nvPr/>
          </p:nvSpPr>
          <p:spPr bwMode="auto">
            <a:xfrm flipV="1">
              <a:off x="5056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</p:grpSp>
      <p:sp>
        <p:nvSpPr>
          <p:cNvPr id="30" name="Rectangle 35"/>
          <p:cNvSpPr>
            <a:spLocks noChangeArrowheads="1"/>
          </p:cNvSpPr>
          <p:nvPr/>
        </p:nvSpPr>
        <p:spPr bwMode="auto">
          <a:xfrm>
            <a:off x="2414567" y="2683831"/>
            <a:ext cx="46869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-3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2865558" y="2682244"/>
            <a:ext cx="46869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-2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3584695" y="2682244"/>
            <a:ext cx="46869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-1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38"/>
          <p:cNvSpPr>
            <a:spLocks noChangeArrowheads="1"/>
          </p:cNvSpPr>
          <p:nvPr/>
        </p:nvSpPr>
        <p:spPr bwMode="auto">
          <a:xfrm>
            <a:off x="4430833" y="2671131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20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39"/>
          <p:cNvSpPr>
            <a:spLocks noChangeArrowheads="1"/>
          </p:cNvSpPr>
          <p:nvPr/>
        </p:nvSpPr>
        <p:spPr bwMode="auto">
          <a:xfrm>
            <a:off x="5153145" y="2671131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40"/>
          <p:cNvSpPr>
            <a:spLocks noChangeArrowheads="1"/>
          </p:cNvSpPr>
          <p:nvPr/>
        </p:nvSpPr>
        <p:spPr bwMode="auto">
          <a:xfrm>
            <a:off x="5691575" y="2685419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41"/>
          <p:cNvSpPr>
            <a:spLocks noChangeArrowheads="1"/>
          </p:cNvSpPr>
          <p:nvPr/>
        </p:nvSpPr>
        <p:spPr bwMode="auto">
          <a:xfrm>
            <a:off x="6616820" y="2683831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42"/>
          <p:cNvSpPr>
            <a:spLocks noChangeArrowheads="1"/>
          </p:cNvSpPr>
          <p:nvPr/>
        </p:nvSpPr>
        <p:spPr bwMode="auto">
          <a:xfrm>
            <a:off x="7405808" y="2683831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43"/>
          <p:cNvSpPr>
            <a:spLocks noChangeArrowheads="1"/>
          </p:cNvSpPr>
          <p:nvPr/>
        </p:nvSpPr>
        <p:spPr bwMode="auto">
          <a:xfrm>
            <a:off x="1376483" y="2666369"/>
            <a:ext cx="46869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-4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44"/>
          <p:cNvSpPr>
            <a:spLocks noChangeArrowheads="1"/>
          </p:cNvSpPr>
          <p:nvPr/>
        </p:nvSpPr>
        <p:spPr bwMode="auto">
          <a:xfrm>
            <a:off x="8129708" y="2682244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Rectangle 45"/>
          <p:cNvSpPr>
            <a:spLocks noChangeArrowheads="1"/>
          </p:cNvSpPr>
          <p:nvPr/>
        </p:nvSpPr>
        <p:spPr bwMode="auto">
          <a:xfrm>
            <a:off x="633533" y="2691769"/>
            <a:ext cx="46869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-5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392833" y="1673619"/>
            <a:ext cx="8162486" cy="0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/>
          <p:nvPr/>
        </p:nvCxnSpPr>
        <p:spPr>
          <a:xfrm>
            <a:off x="362983" y="2672506"/>
            <a:ext cx="8136904" cy="0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Group 5"/>
          <p:cNvGrpSpPr/>
          <p:nvPr/>
        </p:nvGrpSpPr>
        <p:grpSpPr bwMode="auto">
          <a:xfrm>
            <a:off x="898811" y="1509061"/>
            <a:ext cx="7407373" cy="155575"/>
            <a:chOff x="974" y="2432"/>
            <a:chExt cx="4082" cy="91"/>
          </a:xfrm>
        </p:grpSpPr>
        <p:sp>
          <p:nvSpPr>
            <p:cNvPr id="78" name="Line 7"/>
            <p:cNvSpPr>
              <a:spLocks noChangeShapeType="1"/>
            </p:cNvSpPr>
            <p:nvPr/>
          </p:nvSpPr>
          <p:spPr bwMode="auto">
            <a:xfrm flipV="1">
              <a:off x="974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79" name="Line 8"/>
            <p:cNvSpPr>
              <a:spLocks noChangeShapeType="1"/>
            </p:cNvSpPr>
            <p:nvPr/>
          </p:nvSpPr>
          <p:spPr bwMode="auto">
            <a:xfrm flipV="1">
              <a:off x="1383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80" name="Line 9"/>
            <p:cNvSpPr>
              <a:spLocks noChangeShapeType="1"/>
            </p:cNvSpPr>
            <p:nvPr/>
          </p:nvSpPr>
          <p:spPr bwMode="auto">
            <a:xfrm flipV="1">
              <a:off x="1790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81" name="Line 10"/>
            <p:cNvSpPr>
              <a:spLocks noChangeShapeType="1"/>
            </p:cNvSpPr>
            <p:nvPr/>
          </p:nvSpPr>
          <p:spPr bwMode="auto">
            <a:xfrm flipV="1">
              <a:off x="2199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82" name="Line 11"/>
            <p:cNvSpPr>
              <a:spLocks noChangeShapeType="1"/>
            </p:cNvSpPr>
            <p:nvPr/>
          </p:nvSpPr>
          <p:spPr bwMode="auto">
            <a:xfrm flipV="1">
              <a:off x="2607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83" name="Line 12"/>
            <p:cNvSpPr>
              <a:spLocks noChangeShapeType="1"/>
            </p:cNvSpPr>
            <p:nvPr/>
          </p:nvSpPr>
          <p:spPr bwMode="auto">
            <a:xfrm flipV="1">
              <a:off x="3016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84" name="Line 13"/>
            <p:cNvSpPr>
              <a:spLocks noChangeShapeType="1"/>
            </p:cNvSpPr>
            <p:nvPr/>
          </p:nvSpPr>
          <p:spPr bwMode="auto">
            <a:xfrm flipV="1">
              <a:off x="3423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85" name="Line 14"/>
            <p:cNvSpPr>
              <a:spLocks noChangeShapeType="1"/>
            </p:cNvSpPr>
            <p:nvPr/>
          </p:nvSpPr>
          <p:spPr bwMode="auto">
            <a:xfrm flipV="1">
              <a:off x="3832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86" name="Line 15"/>
            <p:cNvSpPr>
              <a:spLocks noChangeShapeType="1"/>
            </p:cNvSpPr>
            <p:nvPr/>
          </p:nvSpPr>
          <p:spPr bwMode="auto">
            <a:xfrm flipV="1">
              <a:off x="4240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87" name="Line 16"/>
            <p:cNvSpPr>
              <a:spLocks noChangeShapeType="1"/>
            </p:cNvSpPr>
            <p:nvPr/>
          </p:nvSpPr>
          <p:spPr bwMode="auto">
            <a:xfrm flipV="1">
              <a:off x="4647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88" name="Line 17"/>
            <p:cNvSpPr>
              <a:spLocks noChangeShapeType="1"/>
            </p:cNvSpPr>
            <p:nvPr/>
          </p:nvSpPr>
          <p:spPr bwMode="auto">
            <a:xfrm flipV="1">
              <a:off x="5056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</p:grpSp>
      <p:sp>
        <p:nvSpPr>
          <p:cNvPr id="89" name="Rectangle 35"/>
          <p:cNvSpPr>
            <a:spLocks noChangeArrowheads="1"/>
          </p:cNvSpPr>
          <p:nvPr/>
        </p:nvSpPr>
        <p:spPr bwMode="auto">
          <a:xfrm>
            <a:off x="2123559" y="1676532"/>
            <a:ext cx="46869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-3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Rectangle 36"/>
          <p:cNvSpPr>
            <a:spLocks noChangeArrowheads="1"/>
          </p:cNvSpPr>
          <p:nvPr/>
        </p:nvSpPr>
        <p:spPr bwMode="auto">
          <a:xfrm>
            <a:off x="2864922" y="1674945"/>
            <a:ext cx="46869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-2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Rectangle 37"/>
          <p:cNvSpPr>
            <a:spLocks noChangeArrowheads="1"/>
          </p:cNvSpPr>
          <p:nvPr/>
        </p:nvSpPr>
        <p:spPr bwMode="auto">
          <a:xfrm>
            <a:off x="3584059" y="1674945"/>
            <a:ext cx="46869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-1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Rectangle 38"/>
          <p:cNvSpPr>
            <a:spLocks noChangeArrowheads="1"/>
          </p:cNvSpPr>
          <p:nvPr/>
        </p:nvSpPr>
        <p:spPr bwMode="auto">
          <a:xfrm>
            <a:off x="4430197" y="1663832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20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Rectangle 39"/>
          <p:cNvSpPr>
            <a:spLocks noChangeArrowheads="1"/>
          </p:cNvSpPr>
          <p:nvPr/>
        </p:nvSpPr>
        <p:spPr bwMode="auto">
          <a:xfrm>
            <a:off x="5152509" y="1663832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Rectangle 40"/>
          <p:cNvSpPr>
            <a:spLocks noChangeArrowheads="1"/>
          </p:cNvSpPr>
          <p:nvPr/>
        </p:nvSpPr>
        <p:spPr bwMode="auto">
          <a:xfrm>
            <a:off x="5941497" y="1678120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Rectangle 41"/>
          <p:cNvSpPr>
            <a:spLocks noChangeArrowheads="1"/>
          </p:cNvSpPr>
          <p:nvPr/>
        </p:nvSpPr>
        <p:spPr bwMode="auto">
          <a:xfrm>
            <a:off x="6616184" y="1676532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Rectangle 42"/>
          <p:cNvSpPr>
            <a:spLocks noChangeArrowheads="1"/>
          </p:cNvSpPr>
          <p:nvPr/>
        </p:nvSpPr>
        <p:spPr bwMode="auto">
          <a:xfrm>
            <a:off x="7405172" y="1676532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Rectangle 43"/>
          <p:cNvSpPr>
            <a:spLocks noChangeArrowheads="1"/>
          </p:cNvSpPr>
          <p:nvPr/>
        </p:nvSpPr>
        <p:spPr bwMode="auto">
          <a:xfrm>
            <a:off x="1375847" y="1659070"/>
            <a:ext cx="46869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-4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Rectangle 44"/>
          <p:cNvSpPr>
            <a:spLocks noChangeArrowheads="1"/>
          </p:cNvSpPr>
          <p:nvPr/>
        </p:nvSpPr>
        <p:spPr bwMode="auto">
          <a:xfrm>
            <a:off x="8129072" y="1674945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Rectangle 45"/>
          <p:cNvSpPr>
            <a:spLocks noChangeArrowheads="1"/>
          </p:cNvSpPr>
          <p:nvPr/>
        </p:nvSpPr>
        <p:spPr bwMode="auto">
          <a:xfrm>
            <a:off x="632897" y="1684470"/>
            <a:ext cx="46869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-5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1" name="Group 5"/>
          <p:cNvGrpSpPr/>
          <p:nvPr/>
        </p:nvGrpSpPr>
        <p:grpSpPr bwMode="auto">
          <a:xfrm>
            <a:off x="855233" y="3525285"/>
            <a:ext cx="7407373" cy="155575"/>
            <a:chOff x="974" y="2432"/>
            <a:chExt cx="4082" cy="91"/>
          </a:xfrm>
        </p:grpSpPr>
        <p:sp>
          <p:nvSpPr>
            <p:cNvPr id="102" name="Line 7"/>
            <p:cNvSpPr>
              <a:spLocks noChangeShapeType="1"/>
            </p:cNvSpPr>
            <p:nvPr/>
          </p:nvSpPr>
          <p:spPr bwMode="auto">
            <a:xfrm flipV="1">
              <a:off x="974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103" name="Line 8"/>
            <p:cNvSpPr>
              <a:spLocks noChangeShapeType="1"/>
            </p:cNvSpPr>
            <p:nvPr/>
          </p:nvSpPr>
          <p:spPr bwMode="auto">
            <a:xfrm flipV="1">
              <a:off x="1383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104" name="Line 9"/>
            <p:cNvSpPr>
              <a:spLocks noChangeShapeType="1"/>
            </p:cNvSpPr>
            <p:nvPr/>
          </p:nvSpPr>
          <p:spPr bwMode="auto">
            <a:xfrm flipV="1">
              <a:off x="1790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105" name="Line 10"/>
            <p:cNvSpPr>
              <a:spLocks noChangeShapeType="1"/>
            </p:cNvSpPr>
            <p:nvPr/>
          </p:nvSpPr>
          <p:spPr bwMode="auto">
            <a:xfrm flipV="1">
              <a:off x="2199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106" name="Line 11"/>
            <p:cNvSpPr>
              <a:spLocks noChangeShapeType="1"/>
            </p:cNvSpPr>
            <p:nvPr/>
          </p:nvSpPr>
          <p:spPr bwMode="auto">
            <a:xfrm flipV="1">
              <a:off x="2607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107" name="Line 12"/>
            <p:cNvSpPr>
              <a:spLocks noChangeShapeType="1"/>
            </p:cNvSpPr>
            <p:nvPr/>
          </p:nvSpPr>
          <p:spPr bwMode="auto">
            <a:xfrm flipV="1">
              <a:off x="3016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108" name="Line 13"/>
            <p:cNvSpPr>
              <a:spLocks noChangeShapeType="1"/>
            </p:cNvSpPr>
            <p:nvPr/>
          </p:nvSpPr>
          <p:spPr bwMode="auto">
            <a:xfrm flipV="1">
              <a:off x="3423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109" name="Line 14"/>
            <p:cNvSpPr>
              <a:spLocks noChangeShapeType="1"/>
            </p:cNvSpPr>
            <p:nvPr/>
          </p:nvSpPr>
          <p:spPr bwMode="auto">
            <a:xfrm flipV="1">
              <a:off x="3832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110" name="Line 15"/>
            <p:cNvSpPr>
              <a:spLocks noChangeShapeType="1"/>
            </p:cNvSpPr>
            <p:nvPr/>
          </p:nvSpPr>
          <p:spPr bwMode="auto">
            <a:xfrm flipV="1">
              <a:off x="4240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111" name="Line 16"/>
            <p:cNvSpPr>
              <a:spLocks noChangeShapeType="1"/>
            </p:cNvSpPr>
            <p:nvPr/>
          </p:nvSpPr>
          <p:spPr bwMode="auto">
            <a:xfrm flipV="1">
              <a:off x="4647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  <p:sp>
          <p:nvSpPr>
            <p:cNvPr id="112" name="Line 17"/>
            <p:cNvSpPr>
              <a:spLocks noChangeShapeType="1"/>
            </p:cNvSpPr>
            <p:nvPr/>
          </p:nvSpPr>
          <p:spPr bwMode="auto">
            <a:xfrm flipV="1">
              <a:off x="5056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b="1"/>
            </a:p>
          </p:txBody>
        </p:sp>
      </p:grpSp>
      <p:sp>
        <p:nvSpPr>
          <p:cNvPr id="113" name="Rectangle 35"/>
          <p:cNvSpPr>
            <a:spLocks noChangeArrowheads="1"/>
          </p:cNvSpPr>
          <p:nvPr/>
        </p:nvSpPr>
        <p:spPr bwMode="auto">
          <a:xfrm>
            <a:off x="2096601" y="3691943"/>
            <a:ext cx="46869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-3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4" name="Rectangle 36"/>
          <p:cNvSpPr>
            <a:spLocks noChangeArrowheads="1"/>
          </p:cNvSpPr>
          <p:nvPr/>
        </p:nvSpPr>
        <p:spPr bwMode="auto">
          <a:xfrm>
            <a:off x="2837964" y="3690356"/>
            <a:ext cx="46869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-2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5" name="Rectangle 37"/>
          <p:cNvSpPr>
            <a:spLocks noChangeArrowheads="1"/>
          </p:cNvSpPr>
          <p:nvPr/>
        </p:nvSpPr>
        <p:spPr bwMode="auto">
          <a:xfrm>
            <a:off x="3557101" y="3690356"/>
            <a:ext cx="46869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-1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" name="Rectangle 38"/>
          <p:cNvSpPr>
            <a:spLocks noChangeArrowheads="1"/>
          </p:cNvSpPr>
          <p:nvPr/>
        </p:nvSpPr>
        <p:spPr bwMode="auto">
          <a:xfrm>
            <a:off x="4403239" y="3679243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20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Rectangle 39"/>
          <p:cNvSpPr>
            <a:spLocks noChangeArrowheads="1"/>
          </p:cNvSpPr>
          <p:nvPr/>
        </p:nvSpPr>
        <p:spPr bwMode="auto">
          <a:xfrm>
            <a:off x="5125551" y="3679243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8" name="Rectangle 40"/>
          <p:cNvSpPr>
            <a:spLocks noChangeArrowheads="1"/>
          </p:cNvSpPr>
          <p:nvPr/>
        </p:nvSpPr>
        <p:spPr bwMode="auto">
          <a:xfrm>
            <a:off x="5914539" y="3693531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" name="Rectangle 41"/>
          <p:cNvSpPr>
            <a:spLocks noChangeArrowheads="1"/>
          </p:cNvSpPr>
          <p:nvPr/>
        </p:nvSpPr>
        <p:spPr bwMode="auto">
          <a:xfrm>
            <a:off x="6589226" y="3691943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Rectangle 42"/>
          <p:cNvSpPr>
            <a:spLocks noChangeArrowheads="1"/>
          </p:cNvSpPr>
          <p:nvPr/>
        </p:nvSpPr>
        <p:spPr bwMode="auto">
          <a:xfrm>
            <a:off x="7378214" y="3691943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1" name="Rectangle 43"/>
          <p:cNvSpPr>
            <a:spLocks noChangeArrowheads="1"/>
          </p:cNvSpPr>
          <p:nvPr/>
        </p:nvSpPr>
        <p:spPr bwMode="auto">
          <a:xfrm>
            <a:off x="1348889" y="3674481"/>
            <a:ext cx="46869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-4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" name="Rectangle 44"/>
          <p:cNvSpPr>
            <a:spLocks noChangeArrowheads="1"/>
          </p:cNvSpPr>
          <p:nvPr/>
        </p:nvSpPr>
        <p:spPr bwMode="auto">
          <a:xfrm>
            <a:off x="8102114" y="3690356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" name="Rectangle 45"/>
          <p:cNvSpPr>
            <a:spLocks noChangeArrowheads="1"/>
          </p:cNvSpPr>
          <p:nvPr/>
        </p:nvSpPr>
        <p:spPr bwMode="auto">
          <a:xfrm>
            <a:off x="605939" y="3699881"/>
            <a:ext cx="46869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-5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4" name="直接箭头连接符 123"/>
          <p:cNvCxnSpPr/>
          <p:nvPr/>
        </p:nvCxnSpPr>
        <p:spPr>
          <a:xfrm>
            <a:off x="490193" y="3680618"/>
            <a:ext cx="8136904" cy="0"/>
          </a:xfrm>
          <a:prstGeom prst="straightConnector1">
            <a:avLst/>
          </a:prstGeom>
          <a:ln>
            <a:solidFill>
              <a:srgbClr val="00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矩形 10"/>
          <p:cNvSpPr>
            <a:spLocks noChangeArrowheads="1"/>
          </p:cNvSpPr>
          <p:nvPr/>
        </p:nvSpPr>
        <p:spPr bwMode="auto">
          <a:xfrm>
            <a:off x="4102116" y="3941063"/>
            <a:ext cx="9413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8447570" y="1534277"/>
            <a:ext cx="372902" cy="4644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25" name="椭圆 124"/>
          <p:cNvSpPr/>
          <p:nvPr/>
        </p:nvSpPr>
        <p:spPr>
          <a:xfrm>
            <a:off x="2399188" y="2432363"/>
            <a:ext cx="907472" cy="4644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1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1297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27" grpId="0"/>
      <p:bldP spid="100" grpId="0" animBg="1"/>
      <p:bldP spid="100" grpId="1" animBg="1"/>
      <p:bldP spid="125" grpId="0" animBg="1"/>
      <p:bldP spid="125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5554" y="1361931"/>
            <a:ext cx="1020638" cy="1224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959301" y="3372912"/>
            <a:ext cx="4980851" cy="53553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观察数轴上的数，你有什么发现？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123728" y="1100404"/>
            <a:ext cx="714375" cy="40011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-4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2843808" y="1100404"/>
            <a:ext cx="920750" cy="40011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-2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3588403" y="1100404"/>
            <a:ext cx="992188" cy="40011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2.5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4299623" y="1089322"/>
            <a:ext cx="1198563" cy="40011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-0.5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5364137" y="1100404"/>
            <a:ext cx="1008063" cy="40011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1.5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45"/>
          <p:cNvSpPr txBox="1">
            <a:spLocks noChangeArrowheads="1"/>
          </p:cNvSpPr>
          <p:nvPr/>
        </p:nvSpPr>
        <p:spPr bwMode="auto">
          <a:xfrm>
            <a:off x="899592" y="628628"/>
            <a:ext cx="4548090" cy="52322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在直线上表示下列各数。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Group 28"/>
          <p:cNvGrpSpPr/>
          <p:nvPr/>
        </p:nvGrpSpPr>
        <p:grpSpPr bwMode="auto">
          <a:xfrm>
            <a:off x="1020638" y="2516927"/>
            <a:ext cx="7000924" cy="214314"/>
            <a:chOff x="839" y="1976"/>
            <a:chExt cx="2813" cy="48"/>
          </a:xfrm>
        </p:grpSpPr>
        <p:sp>
          <p:nvSpPr>
            <p:cNvPr id="23" name="Line 17"/>
            <p:cNvSpPr>
              <a:spLocks noChangeShapeType="1"/>
            </p:cNvSpPr>
            <p:nvPr/>
          </p:nvSpPr>
          <p:spPr bwMode="auto">
            <a:xfrm>
              <a:off x="839" y="2024"/>
              <a:ext cx="2813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" name="Line 19"/>
            <p:cNvSpPr>
              <a:spLocks noChangeShapeType="1"/>
            </p:cNvSpPr>
            <p:nvPr/>
          </p:nvSpPr>
          <p:spPr bwMode="auto">
            <a:xfrm>
              <a:off x="1156" y="1976"/>
              <a:ext cx="0" cy="4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5" name="Line 20"/>
            <p:cNvSpPr>
              <a:spLocks noChangeShapeType="1"/>
            </p:cNvSpPr>
            <p:nvPr/>
          </p:nvSpPr>
          <p:spPr bwMode="auto">
            <a:xfrm>
              <a:off x="1429" y="1976"/>
              <a:ext cx="0" cy="4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6" name="Line 21"/>
            <p:cNvSpPr>
              <a:spLocks noChangeShapeType="1"/>
            </p:cNvSpPr>
            <p:nvPr/>
          </p:nvSpPr>
          <p:spPr bwMode="auto">
            <a:xfrm>
              <a:off x="1701" y="1976"/>
              <a:ext cx="0" cy="4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>
              <a:off x="1973" y="1976"/>
              <a:ext cx="0" cy="4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8" name="Line 23"/>
            <p:cNvSpPr>
              <a:spLocks noChangeShapeType="1"/>
            </p:cNvSpPr>
            <p:nvPr/>
          </p:nvSpPr>
          <p:spPr bwMode="auto">
            <a:xfrm>
              <a:off x="2245" y="1976"/>
              <a:ext cx="0" cy="4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" name="Line 24"/>
            <p:cNvSpPr>
              <a:spLocks noChangeShapeType="1"/>
            </p:cNvSpPr>
            <p:nvPr/>
          </p:nvSpPr>
          <p:spPr bwMode="auto">
            <a:xfrm>
              <a:off x="2517" y="1976"/>
              <a:ext cx="0" cy="4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0" name="Line 25"/>
            <p:cNvSpPr>
              <a:spLocks noChangeShapeType="1"/>
            </p:cNvSpPr>
            <p:nvPr/>
          </p:nvSpPr>
          <p:spPr bwMode="auto">
            <a:xfrm>
              <a:off x="2789" y="1976"/>
              <a:ext cx="0" cy="4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1" name="Line 26"/>
            <p:cNvSpPr>
              <a:spLocks noChangeShapeType="1"/>
            </p:cNvSpPr>
            <p:nvPr/>
          </p:nvSpPr>
          <p:spPr bwMode="auto">
            <a:xfrm>
              <a:off x="3061" y="1976"/>
              <a:ext cx="0" cy="4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32" name="Line 27"/>
            <p:cNvSpPr>
              <a:spLocks noChangeShapeType="1"/>
            </p:cNvSpPr>
            <p:nvPr/>
          </p:nvSpPr>
          <p:spPr bwMode="auto">
            <a:xfrm>
              <a:off x="3334" y="1976"/>
              <a:ext cx="0" cy="4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3" name="Oval 39"/>
          <p:cNvSpPr>
            <a:spLocks noChangeArrowheads="1"/>
          </p:cNvSpPr>
          <p:nvPr/>
        </p:nvSpPr>
        <p:spPr bwMode="auto">
          <a:xfrm>
            <a:off x="1764258" y="2659803"/>
            <a:ext cx="71438" cy="71437"/>
          </a:xfrm>
          <a:prstGeom prst="ellipse">
            <a:avLst/>
          </a:prstGeom>
          <a:solidFill>
            <a:srgbClr val="FF0000"/>
          </a:solidFill>
          <a:ln w="12700">
            <a:noFill/>
            <a:rou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4355976" y="2731241"/>
            <a:ext cx="571536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1480184" y="2731241"/>
            <a:ext cx="571536" cy="48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-4</a:t>
            </a:r>
            <a:endParaRPr lang="zh-CN" altLang="en-US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Oval 39"/>
          <p:cNvSpPr>
            <a:spLocks noChangeArrowheads="1"/>
          </p:cNvSpPr>
          <p:nvPr/>
        </p:nvSpPr>
        <p:spPr bwMode="auto">
          <a:xfrm>
            <a:off x="3131840" y="2659803"/>
            <a:ext cx="71438" cy="71437"/>
          </a:xfrm>
          <a:prstGeom prst="ellipse">
            <a:avLst/>
          </a:prstGeom>
          <a:solidFill>
            <a:srgbClr val="FF0000"/>
          </a:solidFill>
          <a:ln w="12700">
            <a:noFill/>
            <a:round/>
          </a:ln>
          <a:effectLst/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Oval 39"/>
          <p:cNvSpPr>
            <a:spLocks noChangeArrowheads="1"/>
          </p:cNvSpPr>
          <p:nvPr/>
        </p:nvSpPr>
        <p:spPr bwMode="auto">
          <a:xfrm>
            <a:off x="6164174" y="2659803"/>
            <a:ext cx="71438" cy="71437"/>
          </a:xfrm>
          <a:prstGeom prst="ellipse">
            <a:avLst/>
          </a:prstGeom>
          <a:solidFill>
            <a:srgbClr val="FF0000"/>
          </a:solidFill>
          <a:ln w="12700">
            <a:noFill/>
            <a:round/>
          </a:ln>
          <a:effectLst/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Oval 39"/>
          <p:cNvSpPr>
            <a:spLocks noChangeArrowheads="1"/>
          </p:cNvSpPr>
          <p:nvPr/>
        </p:nvSpPr>
        <p:spPr bwMode="auto">
          <a:xfrm>
            <a:off x="4163910" y="2659803"/>
            <a:ext cx="71438" cy="71437"/>
          </a:xfrm>
          <a:prstGeom prst="ellipse">
            <a:avLst/>
          </a:prstGeom>
          <a:solidFill>
            <a:srgbClr val="FF0000"/>
          </a:solidFill>
          <a:ln w="12700">
            <a:noFill/>
            <a:round/>
          </a:ln>
          <a:effectLst/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Oval 39"/>
          <p:cNvSpPr>
            <a:spLocks noChangeArrowheads="1"/>
          </p:cNvSpPr>
          <p:nvPr/>
        </p:nvSpPr>
        <p:spPr bwMode="auto">
          <a:xfrm>
            <a:off x="5521232" y="2659803"/>
            <a:ext cx="71438" cy="71437"/>
          </a:xfrm>
          <a:prstGeom prst="ellipse">
            <a:avLst/>
          </a:prstGeom>
          <a:solidFill>
            <a:srgbClr val="FF0000"/>
          </a:solidFill>
          <a:ln w="12700">
            <a:noFill/>
            <a:round/>
          </a:ln>
          <a:effectLst/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Oval 39"/>
          <p:cNvSpPr>
            <a:spLocks noChangeArrowheads="1"/>
          </p:cNvSpPr>
          <p:nvPr/>
        </p:nvSpPr>
        <p:spPr bwMode="auto">
          <a:xfrm>
            <a:off x="2772370" y="2659803"/>
            <a:ext cx="71438" cy="71437"/>
          </a:xfrm>
          <a:prstGeom prst="ellipse">
            <a:avLst/>
          </a:prstGeom>
          <a:solidFill>
            <a:srgbClr val="FF0000"/>
          </a:solidFill>
          <a:ln w="12700">
            <a:noFill/>
            <a:round/>
          </a:ln>
          <a:effectLst/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5"/>
          <p:cNvSpPr txBox="1">
            <a:spLocks noChangeArrowheads="1"/>
          </p:cNvSpPr>
          <p:nvPr/>
        </p:nvSpPr>
        <p:spPr bwMode="auto">
          <a:xfrm>
            <a:off x="2878026" y="2731241"/>
            <a:ext cx="571536" cy="48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</a:t>
            </a:r>
            <a:endParaRPr lang="zh-CN" altLang="en-US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5949860" y="2731241"/>
            <a:ext cx="785818" cy="48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endParaRPr lang="zh-CN" altLang="en-US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3786752" y="2711549"/>
            <a:ext cx="857256" cy="48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-0.5</a:t>
            </a:r>
            <a:endParaRPr lang="zh-CN" altLang="en-US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5306918" y="2731241"/>
            <a:ext cx="1000132" cy="48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</a:t>
            </a:r>
            <a:endParaRPr lang="zh-CN" altLang="en-US" sz="20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8" name="Text Box 17"/>
              <p:cNvSpPr txBox="1">
                <a:spLocks noChangeArrowheads="1"/>
              </p:cNvSpPr>
              <p:nvPr/>
            </p:nvSpPr>
            <p:spPr bwMode="auto">
              <a:xfrm>
                <a:off x="2480915" y="2719646"/>
                <a:ext cx="579436" cy="689420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 smtClean="0">
                    <a:solidFill>
                      <a:srgbClr val="00B05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00B05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B05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Arial" panose="020B0604020202020204" pitchFamily="34" charset="0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B05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Arial" panose="020B0604020202020204" pitchFamily="34" charset="0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400" b="1" dirty="0">
                  <a:solidFill>
                    <a:srgbClr val="00B05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48" name="Text 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80915" y="2719646"/>
                <a:ext cx="579436" cy="689420"/>
              </a:xfrm>
              <a:prstGeom prst="rect">
                <a:avLst/>
              </a:prstGeom>
              <a:blipFill rotWithShape="1">
                <a:blip r:embed="rId2"/>
                <a:stretch>
                  <a:fillRect l="-104" t="-84" r="49" b="56"/>
                </a:stretch>
              </a:blipFill>
              <a:ln w="12700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38"/>
          <p:cNvSpPr txBox="1">
            <a:spLocks noChangeArrowheads="1"/>
          </p:cNvSpPr>
          <p:nvPr/>
        </p:nvSpPr>
        <p:spPr bwMode="auto">
          <a:xfrm>
            <a:off x="1339870" y="4010039"/>
            <a:ext cx="6608275" cy="535531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小数、分数也能在数轴上找到它们相对应的点。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14382" y="1287823"/>
            <a:ext cx="1165004" cy="1272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61"/>
          <p:cNvGrpSpPr/>
          <p:nvPr/>
        </p:nvGrpSpPr>
        <p:grpSpPr>
          <a:xfrm>
            <a:off x="4804129" y="1552412"/>
            <a:ext cx="2520171" cy="843423"/>
            <a:chOff x="3328198" y="3544728"/>
            <a:chExt cx="2785058" cy="122740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63" name="AutoShape 27"/>
            <p:cNvSpPr>
              <a:spLocks noChangeArrowheads="1"/>
            </p:cNvSpPr>
            <p:nvPr/>
          </p:nvSpPr>
          <p:spPr bwMode="auto">
            <a:xfrm>
              <a:off x="3328198" y="3544728"/>
              <a:ext cx="2785058" cy="1227401"/>
            </a:xfrm>
            <a:prstGeom prst="cloudCallout">
              <a:avLst>
                <a:gd name="adj1" fmla="val 64329"/>
                <a:gd name="adj2" fmla="val 9789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3706701" y="3701393"/>
              <a:ext cx="2207792" cy="10301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的左边为负数，右边为正数。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5" name="AutoShape 27"/>
          <p:cNvSpPr>
            <a:spLocks noChangeArrowheads="1"/>
          </p:cNvSpPr>
          <p:nvPr/>
        </p:nvSpPr>
        <p:spPr bwMode="auto">
          <a:xfrm>
            <a:off x="1454006" y="1570362"/>
            <a:ext cx="3032183" cy="766972"/>
          </a:xfrm>
          <a:prstGeom prst="wedgeRoundRectCallout">
            <a:avLst>
              <a:gd name="adj1" fmla="val -59804"/>
              <a:gd name="adj2" fmla="val -362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先确定是正数还是负数，再确定数在直线上的位置。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93776" y="2088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6" name="Text Box 16"/>
              <p:cNvSpPr txBox="1">
                <a:spLocks noChangeArrowheads="1"/>
              </p:cNvSpPr>
              <p:nvPr/>
            </p:nvSpPr>
            <p:spPr bwMode="auto">
              <a:xfrm>
                <a:off x="6038292" y="915566"/>
                <a:ext cx="1008063" cy="689420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6" name="Text 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38292" y="915566"/>
                <a:ext cx="1008063" cy="689420"/>
              </a:xfrm>
              <a:prstGeom prst="rect">
                <a:avLst/>
              </a:prstGeom>
              <a:blipFill rotWithShape="1">
                <a:blip r:embed="rId4"/>
                <a:stretch>
                  <a:fillRect l="-8" t="-77" r="39" b="49"/>
                </a:stretch>
              </a:blipFill>
              <a:ln w="12700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1297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3" grpId="0" animBg="1"/>
      <p:bldP spid="34" grpId="0"/>
      <p:bldP spid="35" grpId="0"/>
      <p:bldP spid="37" grpId="0" animBg="1"/>
      <p:bldP spid="38" grpId="0" animBg="1"/>
      <p:bldP spid="39" grpId="0" animBg="1"/>
      <p:bldP spid="40" grpId="0" animBg="1"/>
      <p:bldP spid="41" grpId="0" animBg="1"/>
      <p:bldP spid="43" grpId="0"/>
      <p:bldP spid="44" grpId="0"/>
      <p:bldP spid="45" grpId="0"/>
      <p:bldP spid="46" grpId="0"/>
      <p:bldP spid="48" grpId="0"/>
      <p:bldP spid="21" grpId="0" animBg="1"/>
      <p:bldP spid="6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971478" y="583741"/>
            <a:ext cx="61484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说出点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A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B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C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D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E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表示的数。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15" name="Group 5"/>
          <p:cNvGrpSpPr/>
          <p:nvPr/>
        </p:nvGrpSpPr>
        <p:grpSpPr bwMode="auto">
          <a:xfrm>
            <a:off x="775499" y="1749463"/>
            <a:ext cx="8066088" cy="155575"/>
            <a:chOff x="793" y="2432"/>
            <a:chExt cx="4445" cy="91"/>
          </a:xfrm>
        </p:grpSpPr>
        <p:sp>
          <p:nvSpPr>
            <p:cNvPr id="16" name="Line 6"/>
            <p:cNvSpPr>
              <a:spLocks noChangeShapeType="1"/>
            </p:cNvSpPr>
            <p:nvPr/>
          </p:nvSpPr>
          <p:spPr bwMode="auto">
            <a:xfrm>
              <a:off x="793" y="2523"/>
              <a:ext cx="4445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Line 7"/>
            <p:cNvSpPr>
              <a:spLocks noChangeShapeType="1"/>
            </p:cNvSpPr>
            <p:nvPr/>
          </p:nvSpPr>
          <p:spPr bwMode="auto">
            <a:xfrm flipV="1">
              <a:off x="974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Line 8"/>
            <p:cNvSpPr>
              <a:spLocks noChangeShapeType="1"/>
            </p:cNvSpPr>
            <p:nvPr/>
          </p:nvSpPr>
          <p:spPr bwMode="auto">
            <a:xfrm flipV="1">
              <a:off x="1383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Line 9"/>
            <p:cNvSpPr>
              <a:spLocks noChangeShapeType="1"/>
            </p:cNvSpPr>
            <p:nvPr/>
          </p:nvSpPr>
          <p:spPr bwMode="auto">
            <a:xfrm flipV="1">
              <a:off x="1790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Line 10"/>
            <p:cNvSpPr>
              <a:spLocks noChangeShapeType="1"/>
            </p:cNvSpPr>
            <p:nvPr/>
          </p:nvSpPr>
          <p:spPr bwMode="auto">
            <a:xfrm flipV="1">
              <a:off x="2199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Line 11"/>
            <p:cNvSpPr>
              <a:spLocks noChangeShapeType="1"/>
            </p:cNvSpPr>
            <p:nvPr/>
          </p:nvSpPr>
          <p:spPr bwMode="auto">
            <a:xfrm flipV="1">
              <a:off x="2607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Line 12"/>
            <p:cNvSpPr>
              <a:spLocks noChangeShapeType="1"/>
            </p:cNvSpPr>
            <p:nvPr/>
          </p:nvSpPr>
          <p:spPr bwMode="auto">
            <a:xfrm flipV="1">
              <a:off x="3016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Line 13"/>
            <p:cNvSpPr>
              <a:spLocks noChangeShapeType="1"/>
            </p:cNvSpPr>
            <p:nvPr/>
          </p:nvSpPr>
          <p:spPr bwMode="auto">
            <a:xfrm flipV="1">
              <a:off x="3423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Line 14"/>
            <p:cNvSpPr>
              <a:spLocks noChangeShapeType="1"/>
            </p:cNvSpPr>
            <p:nvPr/>
          </p:nvSpPr>
          <p:spPr bwMode="auto">
            <a:xfrm flipV="1">
              <a:off x="3832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Line 15"/>
            <p:cNvSpPr>
              <a:spLocks noChangeShapeType="1"/>
            </p:cNvSpPr>
            <p:nvPr/>
          </p:nvSpPr>
          <p:spPr bwMode="auto">
            <a:xfrm flipV="1">
              <a:off x="4240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Line 16"/>
            <p:cNvSpPr>
              <a:spLocks noChangeShapeType="1"/>
            </p:cNvSpPr>
            <p:nvPr/>
          </p:nvSpPr>
          <p:spPr bwMode="auto">
            <a:xfrm flipV="1">
              <a:off x="4647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Line 17"/>
            <p:cNvSpPr>
              <a:spLocks noChangeShapeType="1"/>
            </p:cNvSpPr>
            <p:nvPr/>
          </p:nvSpPr>
          <p:spPr bwMode="auto">
            <a:xfrm flipV="1">
              <a:off x="5056" y="2432"/>
              <a:ext cx="0" cy="9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Rectangle 35"/>
          <p:cNvSpPr>
            <a:spLocks noChangeArrowheads="1"/>
          </p:cNvSpPr>
          <p:nvPr/>
        </p:nvSpPr>
        <p:spPr bwMode="auto">
          <a:xfrm>
            <a:off x="2280449" y="2003463"/>
            <a:ext cx="46388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-3</a:t>
            </a:r>
            <a:endParaRPr lang="en-US" altLang="zh-CN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36"/>
          <p:cNvSpPr>
            <a:spLocks noChangeArrowheads="1"/>
          </p:cNvSpPr>
          <p:nvPr/>
        </p:nvSpPr>
        <p:spPr bwMode="auto">
          <a:xfrm>
            <a:off x="3021812" y="2001876"/>
            <a:ext cx="46388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-2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37"/>
          <p:cNvSpPr>
            <a:spLocks noChangeArrowheads="1"/>
          </p:cNvSpPr>
          <p:nvPr/>
        </p:nvSpPr>
        <p:spPr bwMode="auto">
          <a:xfrm>
            <a:off x="3740949" y="2001876"/>
            <a:ext cx="46388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-1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38"/>
          <p:cNvSpPr>
            <a:spLocks noChangeArrowheads="1"/>
          </p:cNvSpPr>
          <p:nvPr/>
        </p:nvSpPr>
        <p:spPr bwMode="auto">
          <a:xfrm>
            <a:off x="4587087" y="1990763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39"/>
          <p:cNvSpPr>
            <a:spLocks noChangeArrowheads="1"/>
          </p:cNvSpPr>
          <p:nvPr/>
        </p:nvSpPr>
        <p:spPr bwMode="auto">
          <a:xfrm>
            <a:off x="5309399" y="1990763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40"/>
          <p:cNvSpPr>
            <a:spLocks noChangeArrowheads="1"/>
          </p:cNvSpPr>
          <p:nvPr/>
        </p:nvSpPr>
        <p:spPr bwMode="auto">
          <a:xfrm>
            <a:off x="6098387" y="2005051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41"/>
          <p:cNvSpPr>
            <a:spLocks noChangeArrowheads="1"/>
          </p:cNvSpPr>
          <p:nvPr/>
        </p:nvSpPr>
        <p:spPr bwMode="auto">
          <a:xfrm>
            <a:off x="6773074" y="2003463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42"/>
          <p:cNvSpPr>
            <a:spLocks noChangeArrowheads="1"/>
          </p:cNvSpPr>
          <p:nvPr/>
        </p:nvSpPr>
        <p:spPr bwMode="auto">
          <a:xfrm>
            <a:off x="7562062" y="2003463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43"/>
          <p:cNvSpPr>
            <a:spLocks noChangeArrowheads="1"/>
          </p:cNvSpPr>
          <p:nvPr/>
        </p:nvSpPr>
        <p:spPr bwMode="auto">
          <a:xfrm>
            <a:off x="1532737" y="1986001"/>
            <a:ext cx="46388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-4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44"/>
          <p:cNvSpPr>
            <a:spLocks noChangeArrowheads="1"/>
          </p:cNvSpPr>
          <p:nvPr/>
        </p:nvSpPr>
        <p:spPr bwMode="auto">
          <a:xfrm>
            <a:off x="8285962" y="2001876"/>
            <a:ext cx="322822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45"/>
          <p:cNvSpPr>
            <a:spLocks noChangeArrowheads="1"/>
          </p:cNvSpPr>
          <p:nvPr/>
        </p:nvSpPr>
        <p:spPr bwMode="auto">
          <a:xfrm>
            <a:off x="789787" y="2011401"/>
            <a:ext cx="46388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en-US" altLang="zh-CN" sz="2200" dirty="0">
                <a:latin typeface="楷体" panose="02010609060101010101" pitchFamily="49" charset="-122"/>
                <a:ea typeface="楷体" panose="02010609060101010101" pitchFamily="49" charset="-122"/>
              </a:rPr>
              <a:t>-5</a:t>
            </a:r>
            <a:endParaRPr lang="en-US" altLang="zh-CN" sz="2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Oval 46"/>
          <p:cNvSpPr>
            <a:spLocks noChangeArrowheads="1"/>
          </p:cNvSpPr>
          <p:nvPr/>
        </p:nvSpPr>
        <p:spPr bwMode="auto">
          <a:xfrm>
            <a:off x="1056487" y="1868526"/>
            <a:ext cx="115887" cy="101600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Oval 47"/>
          <p:cNvSpPr>
            <a:spLocks noChangeArrowheads="1"/>
          </p:cNvSpPr>
          <p:nvPr/>
        </p:nvSpPr>
        <p:spPr bwMode="auto">
          <a:xfrm>
            <a:off x="2520162" y="1851063"/>
            <a:ext cx="115887" cy="101600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Oval 48"/>
          <p:cNvSpPr>
            <a:spLocks noChangeArrowheads="1"/>
          </p:cNvSpPr>
          <p:nvPr/>
        </p:nvSpPr>
        <p:spPr bwMode="auto">
          <a:xfrm>
            <a:off x="4755362" y="1866938"/>
            <a:ext cx="115887" cy="101600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Oval 49"/>
          <p:cNvSpPr>
            <a:spLocks noChangeArrowheads="1"/>
          </p:cNvSpPr>
          <p:nvPr/>
        </p:nvSpPr>
        <p:spPr bwMode="auto">
          <a:xfrm>
            <a:off x="5480849" y="1866938"/>
            <a:ext cx="115888" cy="101600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Oval 50"/>
          <p:cNvSpPr>
            <a:spLocks noChangeArrowheads="1"/>
          </p:cNvSpPr>
          <p:nvPr/>
        </p:nvSpPr>
        <p:spPr bwMode="auto">
          <a:xfrm>
            <a:off x="3637762" y="1836776"/>
            <a:ext cx="115887" cy="101600"/>
          </a:xfrm>
          <a:prstGeom prst="ellipse">
            <a:avLst/>
          </a:prstGeom>
          <a:solidFill>
            <a:srgbClr val="FF33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52"/>
          <p:cNvSpPr txBox="1">
            <a:spLocks noChangeArrowheads="1"/>
          </p:cNvSpPr>
          <p:nvPr/>
        </p:nvSpPr>
        <p:spPr bwMode="auto">
          <a:xfrm>
            <a:off x="5347938" y="1319487"/>
            <a:ext cx="32442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r>
              <a:rPr lang="en-US" altLang="zh-CN" sz="2200">
                <a:solidFill>
                  <a:srgbClr val="CC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en-US" altLang="zh-CN" sz="2200">
              <a:solidFill>
                <a:srgbClr val="CC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53"/>
          <p:cNvSpPr txBox="1">
            <a:spLocks noChangeArrowheads="1"/>
          </p:cNvSpPr>
          <p:nvPr/>
        </p:nvSpPr>
        <p:spPr bwMode="auto">
          <a:xfrm>
            <a:off x="4602766" y="1319179"/>
            <a:ext cx="32442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r>
              <a:rPr lang="en-US" altLang="zh-CN" sz="2200">
                <a:solidFill>
                  <a:srgbClr val="CC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en-US" altLang="zh-CN" sz="2200">
              <a:solidFill>
                <a:srgbClr val="CC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54"/>
          <p:cNvSpPr txBox="1">
            <a:spLocks noChangeArrowheads="1"/>
          </p:cNvSpPr>
          <p:nvPr/>
        </p:nvSpPr>
        <p:spPr bwMode="auto">
          <a:xfrm>
            <a:off x="3501675" y="1289325"/>
            <a:ext cx="32442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r>
              <a:rPr lang="en-US" altLang="zh-CN" sz="2200">
                <a:solidFill>
                  <a:srgbClr val="CC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endParaRPr lang="en-US" altLang="zh-CN" sz="2200">
              <a:solidFill>
                <a:srgbClr val="CC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55"/>
          <p:cNvSpPr txBox="1">
            <a:spLocks noChangeArrowheads="1"/>
          </p:cNvSpPr>
          <p:nvPr/>
        </p:nvSpPr>
        <p:spPr bwMode="auto">
          <a:xfrm>
            <a:off x="2355500" y="1259162"/>
            <a:ext cx="32442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r>
              <a:rPr lang="en-US" altLang="zh-CN" sz="2200">
                <a:solidFill>
                  <a:srgbClr val="CC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en-US" altLang="zh-CN" sz="2200">
              <a:solidFill>
                <a:srgbClr val="CC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56"/>
          <p:cNvSpPr txBox="1">
            <a:spLocks noChangeArrowheads="1"/>
          </p:cNvSpPr>
          <p:nvPr/>
        </p:nvSpPr>
        <p:spPr bwMode="auto">
          <a:xfrm>
            <a:off x="961675" y="1260750"/>
            <a:ext cx="324426" cy="433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r>
              <a:rPr lang="en-US" altLang="zh-CN" sz="2200">
                <a:solidFill>
                  <a:srgbClr val="CC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en-US" altLang="zh-CN" sz="2200">
              <a:solidFill>
                <a:srgbClr val="CC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4300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685168" y="2811629"/>
            <a:ext cx="2878720" cy="945903"/>
            <a:chOff x="685168" y="2711406"/>
            <a:chExt cx="2878720" cy="945903"/>
          </a:xfrm>
        </p:grpSpPr>
        <p:sp>
          <p:nvSpPr>
            <p:cNvPr id="10" name="矩形 15"/>
            <p:cNvSpPr>
              <a:spLocks noChangeArrowheads="1"/>
            </p:cNvSpPr>
            <p:nvPr/>
          </p:nvSpPr>
          <p:spPr bwMode="auto">
            <a:xfrm>
              <a:off x="1268024" y="2736295"/>
              <a:ext cx="161710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点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A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表示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685168" y="2711406"/>
              <a:ext cx="2878720" cy="945903"/>
              <a:chOff x="511199" y="1678117"/>
              <a:chExt cx="9620520" cy="1048714"/>
            </a:xfrm>
          </p:grpSpPr>
          <p:sp>
            <p:nvSpPr>
              <p:cNvPr id="51" name="Rectangle 12"/>
              <p:cNvSpPr>
                <a:spLocks noChangeArrowheads="1"/>
              </p:cNvSpPr>
              <p:nvPr/>
            </p:nvSpPr>
            <p:spPr bwMode="auto">
              <a:xfrm>
                <a:off x="511199" y="2278613"/>
                <a:ext cx="9620520" cy="44821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tabLst>
                    <a:tab pos="1511300" algn="l"/>
                    <a:tab pos="2736850" algn="l"/>
                    <a:tab pos="4000500" algn="l"/>
                  </a:tabLst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　　　　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  <a:tabLst>
                    <a:tab pos="1511300" algn="l"/>
                    <a:tab pos="2736850" algn="l"/>
                    <a:tab pos="4000500" algn="l"/>
                  </a:tabLst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　　　　　　　　　　　　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2" name="KSO_Shape"/>
              <p:cNvSpPr/>
              <p:nvPr/>
            </p:nvSpPr>
            <p:spPr>
              <a:xfrm>
                <a:off x="948041" y="1678117"/>
                <a:ext cx="7017858" cy="513502"/>
              </a:xfrm>
              <a:prstGeom prst="snipRoundRect">
                <a:avLst>
                  <a:gd name="adj1" fmla="val 24199"/>
                  <a:gd name="adj2" fmla="val 31731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3563888" y="2769563"/>
            <a:ext cx="2970180" cy="945903"/>
            <a:chOff x="3563888" y="2669340"/>
            <a:chExt cx="2970180" cy="945903"/>
          </a:xfrm>
        </p:grpSpPr>
        <p:sp>
          <p:nvSpPr>
            <p:cNvPr id="11" name="矩形 16"/>
            <p:cNvSpPr>
              <a:spLocks noChangeArrowheads="1"/>
            </p:cNvSpPr>
            <p:nvPr/>
          </p:nvSpPr>
          <p:spPr bwMode="auto">
            <a:xfrm>
              <a:off x="3890881" y="2698268"/>
              <a:ext cx="264318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点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B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表示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-5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3563888" y="2669340"/>
              <a:ext cx="2878720" cy="945903"/>
              <a:chOff x="511199" y="1678117"/>
              <a:chExt cx="9620520" cy="1048714"/>
            </a:xfrm>
          </p:grpSpPr>
          <p:sp>
            <p:nvSpPr>
              <p:cNvPr id="54" name="Rectangle 12"/>
              <p:cNvSpPr>
                <a:spLocks noChangeArrowheads="1"/>
              </p:cNvSpPr>
              <p:nvPr/>
            </p:nvSpPr>
            <p:spPr bwMode="auto">
              <a:xfrm>
                <a:off x="511199" y="2278613"/>
                <a:ext cx="9620520" cy="44821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tabLst>
                    <a:tab pos="1511300" algn="l"/>
                    <a:tab pos="2736850" algn="l"/>
                    <a:tab pos="4000500" algn="l"/>
                  </a:tabLst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　　　　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  <a:tabLst>
                    <a:tab pos="1511300" algn="l"/>
                    <a:tab pos="2736850" algn="l"/>
                    <a:tab pos="4000500" algn="l"/>
                  </a:tabLst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　　　　　　　　　　　　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KSO_Shape"/>
              <p:cNvSpPr/>
              <p:nvPr/>
            </p:nvSpPr>
            <p:spPr>
              <a:xfrm>
                <a:off x="948041" y="1678117"/>
                <a:ext cx="7017858" cy="513502"/>
              </a:xfrm>
              <a:prstGeom prst="snipRoundRect">
                <a:avLst>
                  <a:gd name="adj1" fmla="val 24199"/>
                  <a:gd name="adj2" fmla="val 31731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155868" y="2764921"/>
            <a:ext cx="2988132" cy="945903"/>
            <a:chOff x="6155868" y="2664698"/>
            <a:chExt cx="2988132" cy="945903"/>
          </a:xfrm>
        </p:grpSpPr>
        <p:sp>
          <p:nvSpPr>
            <p:cNvPr id="12" name="矩形 17"/>
            <p:cNvSpPr>
              <a:spLocks noChangeArrowheads="1"/>
            </p:cNvSpPr>
            <p:nvPr/>
          </p:nvSpPr>
          <p:spPr bwMode="auto">
            <a:xfrm>
              <a:off x="6500813" y="2687659"/>
              <a:ext cx="264318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点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C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表示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-3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6155868" y="2664698"/>
              <a:ext cx="2878720" cy="945903"/>
              <a:chOff x="511199" y="1678117"/>
              <a:chExt cx="9620520" cy="1048714"/>
            </a:xfrm>
          </p:grpSpPr>
          <p:sp>
            <p:nvSpPr>
              <p:cNvPr id="57" name="Rectangle 12"/>
              <p:cNvSpPr>
                <a:spLocks noChangeArrowheads="1"/>
              </p:cNvSpPr>
              <p:nvPr/>
            </p:nvSpPr>
            <p:spPr bwMode="auto">
              <a:xfrm>
                <a:off x="511199" y="2278613"/>
                <a:ext cx="9620520" cy="44821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tabLst>
                    <a:tab pos="1511300" algn="l"/>
                    <a:tab pos="2736850" algn="l"/>
                    <a:tab pos="4000500" algn="l"/>
                  </a:tabLst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　　　　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  <a:tabLst>
                    <a:tab pos="1511300" algn="l"/>
                    <a:tab pos="2736850" algn="l"/>
                    <a:tab pos="4000500" algn="l"/>
                  </a:tabLst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　　　　　　　　　　　　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KSO_Shape"/>
              <p:cNvSpPr/>
              <p:nvPr/>
            </p:nvSpPr>
            <p:spPr>
              <a:xfrm>
                <a:off x="948041" y="1678117"/>
                <a:ext cx="7017858" cy="513502"/>
              </a:xfrm>
              <a:prstGeom prst="snipRoundRect">
                <a:avLst>
                  <a:gd name="adj1" fmla="val 24199"/>
                  <a:gd name="adj2" fmla="val 31731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5094708" y="3858095"/>
            <a:ext cx="2878720" cy="945903"/>
            <a:chOff x="1377305" y="3714079"/>
            <a:chExt cx="2878720" cy="945903"/>
          </a:xfrm>
        </p:grpSpPr>
        <p:sp>
          <p:nvSpPr>
            <p:cNvPr id="14" name="矩形 19"/>
            <p:cNvSpPr>
              <a:spLocks noChangeArrowheads="1"/>
            </p:cNvSpPr>
            <p:nvPr/>
          </p:nvSpPr>
          <p:spPr bwMode="auto">
            <a:xfrm>
              <a:off x="1656563" y="3761123"/>
              <a:ext cx="19812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点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E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表示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-1.5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1377305" y="3714079"/>
              <a:ext cx="2878720" cy="945903"/>
              <a:chOff x="511199" y="1678117"/>
              <a:chExt cx="9620520" cy="1048714"/>
            </a:xfrm>
          </p:grpSpPr>
          <p:sp>
            <p:nvSpPr>
              <p:cNvPr id="60" name="Rectangle 12"/>
              <p:cNvSpPr>
                <a:spLocks noChangeArrowheads="1"/>
              </p:cNvSpPr>
              <p:nvPr/>
            </p:nvSpPr>
            <p:spPr bwMode="auto">
              <a:xfrm>
                <a:off x="511199" y="2278613"/>
                <a:ext cx="9620520" cy="44821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tabLst>
                    <a:tab pos="1511300" algn="l"/>
                    <a:tab pos="2736850" algn="l"/>
                    <a:tab pos="4000500" algn="l"/>
                  </a:tabLst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　　　　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  <a:tabLst>
                    <a:tab pos="1511300" algn="l"/>
                    <a:tab pos="2736850" algn="l"/>
                    <a:tab pos="4000500" algn="l"/>
                  </a:tabLst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　　　　　　　　　　　　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1" name="KSO_Shape"/>
              <p:cNvSpPr/>
              <p:nvPr/>
            </p:nvSpPr>
            <p:spPr>
              <a:xfrm>
                <a:off x="948041" y="1678117"/>
                <a:ext cx="7017858" cy="513502"/>
              </a:xfrm>
              <a:prstGeom prst="snipRoundRect">
                <a:avLst>
                  <a:gd name="adj1" fmla="val 24199"/>
                  <a:gd name="adj2" fmla="val 31731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1708367" y="3841850"/>
            <a:ext cx="2878720" cy="959729"/>
            <a:chOff x="4770142" y="3700253"/>
            <a:chExt cx="2878720" cy="959729"/>
          </a:xfrm>
        </p:grpSpPr>
        <p:sp>
          <p:nvSpPr>
            <p:cNvPr id="13" name="矩形 18"/>
            <p:cNvSpPr>
              <a:spLocks noChangeArrowheads="1"/>
            </p:cNvSpPr>
            <p:nvPr/>
          </p:nvSpPr>
          <p:spPr bwMode="auto">
            <a:xfrm>
              <a:off x="5191793" y="3700253"/>
              <a:ext cx="19281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点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D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表示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770142" y="3714079"/>
              <a:ext cx="2878720" cy="945903"/>
              <a:chOff x="511199" y="1678117"/>
              <a:chExt cx="9620520" cy="1048714"/>
            </a:xfrm>
          </p:grpSpPr>
          <p:sp>
            <p:nvSpPr>
              <p:cNvPr id="63" name="Rectangle 12"/>
              <p:cNvSpPr>
                <a:spLocks noChangeArrowheads="1"/>
              </p:cNvSpPr>
              <p:nvPr/>
            </p:nvSpPr>
            <p:spPr bwMode="auto">
              <a:xfrm>
                <a:off x="511199" y="2278613"/>
                <a:ext cx="9620520" cy="44821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tabLst>
                    <a:tab pos="1511300" algn="l"/>
                    <a:tab pos="2736850" algn="l"/>
                    <a:tab pos="4000500" algn="l"/>
                  </a:tabLst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　　　　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20000"/>
                  </a:lnSpc>
                  <a:tabLst>
                    <a:tab pos="1511300" algn="l"/>
                    <a:tab pos="2736850" algn="l"/>
                    <a:tab pos="4000500" algn="l"/>
                  </a:tabLst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　　　　　　　　　　　　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KSO_Shape"/>
              <p:cNvSpPr/>
              <p:nvPr/>
            </p:nvSpPr>
            <p:spPr>
              <a:xfrm>
                <a:off x="948041" y="1678117"/>
                <a:ext cx="7017858" cy="513502"/>
              </a:xfrm>
              <a:prstGeom prst="snipRoundRect">
                <a:avLst>
                  <a:gd name="adj1" fmla="val 24199"/>
                  <a:gd name="adj2" fmla="val 31731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331640" y="1419622"/>
            <a:ext cx="6913562" cy="772216"/>
            <a:chOff x="1284288" y="3730613"/>
            <a:chExt cx="6913562" cy="772216"/>
          </a:xfrm>
        </p:grpSpPr>
        <p:sp>
          <p:nvSpPr>
            <p:cNvPr id="8" name="Line 6"/>
            <p:cNvSpPr>
              <a:spLocks noChangeShapeType="1"/>
            </p:cNvSpPr>
            <p:nvPr/>
          </p:nvSpPr>
          <p:spPr bwMode="auto">
            <a:xfrm>
              <a:off x="1284288" y="4017950"/>
              <a:ext cx="6913562" cy="0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2220913" y="3873488"/>
              <a:ext cx="0" cy="144462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1644650" y="3873488"/>
              <a:ext cx="0" cy="144462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auto">
            <a:xfrm>
              <a:off x="2797175" y="3875075"/>
              <a:ext cx="0" cy="144463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>
              <a:off x="3373438" y="3875075"/>
              <a:ext cx="0" cy="144463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>
              <a:off x="3949700" y="3875075"/>
              <a:ext cx="0" cy="144463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Line 12"/>
            <p:cNvSpPr>
              <a:spLocks noChangeShapeType="1"/>
            </p:cNvSpPr>
            <p:nvPr/>
          </p:nvSpPr>
          <p:spPr bwMode="auto">
            <a:xfrm>
              <a:off x="4525963" y="3873488"/>
              <a:ext cx="0" cy="144462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5102225" y="3875075"/>
              <a:ext cx="0" cy="144463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>
              <a:off x="5676900" y="3875075"/>
              <a:ext cx="0" cy="144463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6253163" y="3875075"/>
              <a:ext cx="0" cy="144463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>
              <a:off x="6829425" y="3875075"/>
              <a:ext cx="0" cy="144463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7405688" y="3875075"/>
              <a:ext cx="0" cy="144463"/>
            </a:xfrm>
            <a:prstGeom prst="line">
              <a:avLst/>
            </a:prstGeom>
            <a:noFill/>
            <a:ln w="349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AutoShape 18"/>
            <p:cNvSpPr>
              <a:spLocks noChangeArrowheads="1"/>
            </p:cNvSpPr>
            <p:nvPr/>
          </p:nvSpPr>
          <p:spPr bwMode="auto">
            <a:xfrm>
              <a:off x="4381897" y="3730613"/>
              <a:ext cx="288131" cy="287337"/>
            </a:xfrm>
            <a:prstGeom prst="smileyFace">
              <a:avLst>
                <a:gd name="adj" fmla="val 4653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 Box 19"/>
            <p:cNvSpPr txBox="1">
              <a:spLocks noChangeArrowheads="1"/>
            </p:cNvSpPr>
            <p:nvPr/>
          </p:nvSpPr>
          <p:spPr bwMode="auto">
            <a:xfrm>
              <a:off x="3714744" y="4071942"/>
              <a:ext cx="576263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-1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auto">
            <a:xfrm>
              <a:off x="3143240" y="4071942"/>
              <a:ext cx="576262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-2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 Box 21"/>
            <p:cNvSpPr txBox="1">
              <a:spLocks noChangeArrowheads="1"/>
            </p:cNvSpPr>
            <p:nvPr/>
          </p:nvSpPr>
          <p:spPr bwMode="auto">
            <a:xfrm>
              <a:off x="1285852" y="4071942"/>
              <a:ext cx="717574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-5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 Box 22"/>
            <p:cNvSpPr txBox="1">
              <a:spLocks noChangeArrowheads="1"/>
            </p:cNvSpPr>
            <p:nvPr/>
          </p:nvSpPr>
          <p:spPr bwMode="auto">
            <a:xfrm>
              <a:off x="4929190" y="4071942"/>
              <a:ext cx="431800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 Box 23"/>
            <p:cNvSpPr txBox="1">
              <a:spLocks noChangeArrowheads="1"/>
            </p:cNvSpPr>
            <p:nvPr/>
          </p:nvSpPr>
          <p:spPr bwMode="auto">
            <a:xfrm>
              <a:off x="6072198" y="4071942"/>
              <a:ext cx="431800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 Box 24"/>
            <p:cNvSpPr txBox="1">
              <a:spLocks noChangeArrowheads="1"/>
            </p:cNvSpPr>
            <p:nvPr/>
          </p:nvSpPr>
          <p:spPr bwMode="auto">
            <a:xfrm>
              <a:off x="6646873" y="4071942"/>
              <a:ext cx="360362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 Box 25"/>
            <p:cNvSpPr txBox="1">
              <a:spLocks noChangeArrowheads="1"/>
            </p:cNvSpPr>
            <p:nvPr/>
          </p:nvSpPr>
          <p:spPr bwMode="auto">
            <a:xfrm>
              <a:off x="4357686" y="4071942"/>
              <a:ext cx="431800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2005013" y="4090975"/>
              <a:ext cx="525484" cy="409595"/>
            </a:xfrm>
            <a:prstGeom prst="rect">
              <a:avLst/>
            </a:prstGeom>
            <a:solidFill>
              <a:srgbClr val="FF0000">
                <a:alpha val="0"/>
              </a:srgb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2581275" y="4090975"/>
              <a:ext cx="525484" cy="40959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5461000" y="4090975"/>
              <a:ext cx="539760" cy="40959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7189788" y="4090975"/>
              <a:ext cx="525484" cy="409595"/>
            </a:xfrm>
            <a:prstGeom prst="rect">
              <a:avLst/>
            </a:prstGeom>
            <a:solidFill>
              <a:srgbClr val="008000">
                <a:alpha val="0"/>
              </a:srgbClr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 Box 30"/>
          <p:cNvSpPr txBox="1">
            <a:spLocks noChangeArrowheads="1"/>
          </p:cNvSpPr>
          <p:nvPr/>
        </p:nvSpPr>
        <p:spPr bwMode="auto">
          <a:xfrm>
            <a:off x="2046020" y="1776812"/>
            <a:ext cx="785816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-4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31"/>
          <p:cNvSpPr txBox="1">
            <a:spLocks noChangeArrowheads="1"/>
          </p:cNvSpPr>
          <p:nvPr/>
        </p:nvSpPr>
        <p:spPr bwMode="auto">
          <a:xfrm>
            <a:off x="2617524" y="1776812"/>
            <a:ext cx="785818" cy="430887"/>
          </a:xfrm>
          <a:prstGeom prst="rect">
            <a:avLst/>
          </a:prstGeom>
          <a:solidFill>
            <a:srgbClr val="FF9900">
              <a:alpha val="0"/>
            </a:srgb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-3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32"/>
          <p:cNvSpPr txBox="1">
            <a:spLocks noChangeArrowheads="1"/>
          </p:cNvSpPr>
          <p:nvPr/>
        </p:nvSpPr>
        <p:spPr bwMode="auto">
          <a:xfrm>
            <a:off x="5617920" y="1776812"/>
            <a:ext cx="428628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33"/>
          <p:cNvSpPr txBox="1">
            <a:spLocks noChangeArrowheads="1"/>
          </p:cNvSpPr>
          <p:nvPr/>
        </p:nvSpPr>
        <p:spPr bwMode="auto">
          <a:xfrm>
            <a:off x="7332432" y="1776812"/>
            <a:ext cx="642942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39552" y="424706"/>
            <a:ext cx="8378460" cy="850900"/>
            <a:chOff x="2266563" y="240704"/>
            <a:chExt cx="8378460" cy="850900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2716937" y="240704"/>
              <a:ext cx="7928086" cy="8509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填一填，再按照从大到小的顺序排列起来。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 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7" name="Picture 5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6563" y="560154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49" name="组合 48"/>
          <p:cNvGrpSpPr/>
          <p:nvPr/>
        </p:nvGrpSpPr>
        <p:grpSpPr>
          <a:xfrm>
            <a:off x="2945568" y="2496383"/>
            <a:ext cx="3212873" cy="1014894"/>
            <a:chOff x="2945568" y="2496383"/>
            <a:chExt cx="3212873" cy="1014894"/>
          </a:xfrm>
        </p:grpSpPr>
        <p:sp>
          <p:nvSpPr>
            <p:cNvPr id="36" name="Text Box 33"/>
            <p:cNvSpPr txBox="1">
              <a:spLocks noChangeArrowheads="1"/>
            </p:cNvSpPr>
            <p:nvPr/>
          </p:nvSpPr>
          <p:spPr bwMode="auto">
            <a:xfrm>
              <a:off x="3515235" y="2892943"/>
              <a:ext cx="2643206" cy="4308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r>
                <a:rPr lang="en-US" altLang="zh-CN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r>
                <a:rPr lang="en-US" altLang="zh-CN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-3</a:t>
              </a:r>
              <a:r>
                <a:rPr lang="zh-CN" altLang="en-US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r>
                <a:rPr lang="en-US" altLang="zh-CN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-4</a:t>
              </a:r>
              <a:endPara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2945568" y="2496383"/>
              <a:ext cx="3109443" cy="1014894"/>
              <a:chOff x="6697926" y="1248650"/>
              <a:chExt cx="3109443" cy="1014894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6697926" y="1274531"/>
                <a:ext cx="762954" cy="989013"/>
                <a:chOff x="1400238" y="1194004"/>
                <a:chExt cx="804334" cy="989013"/>
              </a:xfrm>
            </p:grpSpPr>
            <p:sp>
              <p:nvSpPr>
                <p:cNvPr id="43" name="MH_Other_2"/>
                <p:cNvSpPr/>
                <p:nvPr/>
              </p:nvSpPr>
              <p:spPr>
                <a:xfrm rot="20676494">
                  <a:off x="1400238" y="1309892"/>
                  <a:ext cx="609600" cy="873125"/>
                </a:xfrm>
                <a:custGeom>
                  <a:avLst/>
                  <a:gdLst>
                    <a:gd name="connsiteX0" fmla="*/ 485125 w 485125"/>
                    <a:gd name="connsiteY0" fmla="*/ 0 h 923058"/>
                    <a:gd name="connsiteX1" fmla="*/ 485125 w 485125"/>
                    <a:gd name="connsiteY1" fmla="*/ 106415 h 923058"/>
                    <a:gd name="connsiteX2" fmla="*/ 180479 w 485125"/>
                    <a:gd name="connsiteY2" fmla="*/ 106415 h 923058"/>
                    <a:gd name="connsiteX3" fmla="*/ 100155 w 485125"/>
                    <a:gd name="connsiteY3" fmla="*/ 186739 h 923058"/>
                    <a:gd name="connsiteX4" fmla="*/ 100155 w 485125"/>
                    <a:gd name="connsiteY4" fmla="*/ 923058 h 923058"/>
                    <a:gd name="connsiteX5" fmla="*/ 0 w 485125"/>
                    <a:gd name="connsiteY5" fmla="*/ 895486 h 923058"/>
                    <a:gd name="connsiteX6" fmla="*/ 0 w 485125"/>
                    <a:gd name="connsiteY6" fmla="*/ 174226 h 923058"/>
                    <a:gd name="connsiteX7" fmla="*/ 174226 w 485125"/>
                    <a:gd name="connsiteY7" fmla="*/ 0 h 923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5125" h="923058">
                      <a:moveTo>
                        <a:pt x="485125" y="0"/>
                      </a:moveTo>
                      <a:lnTo>
                        <a:pt x="485125" y="106415"/>
                      </a:lnTo>
                      <a:lnTo>
                        <a:pt x="180479" y="106415"/>
                      </a:lnTo>
                      <a:cubicBezTo>
                        <a:pt x="136118" y="106415"/>
                        <a:pt x="100155" y="142377"/>
                        <a:pt x="100155" y="186739"/>
                      </a:cubicBezTo>
                      <a:lnTo>
                        <a:pt x="100155" y="923058"/>
                      </a:lnTo>
                      <a:lnTo>
                        <a:pt x="0" y="895486"/>
                      </a:lnTo>
                      <a:lnTo>
                        <a:pt x="0" y="174226"/>
                      </a:lnTo>
                      <a:cubicBezTo>
                        <a:pt x="0" y="78004"/>
                        <a:pt x="78004" y="0"/>
                        <a:pt x="174226" y="0"/>
                      </a:cubicBezTo>
                      <a:close/>
                    </a:path>
                  </a:pathLst>
                </a:custGeom>
                <a:solidFill>
                  <a:srgbClr val="60A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2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4" name="MH_Other_3"/>
                <p:cNvSpPr/>
                <p:nvPr/>
              </p:nvSpPr>
              <p:spPr>
                <a:xfrm rot="20676494">
                  <a:off x="1857439" y="1194004"/>
                  <a:ext cx="347133" cy="176212"/>
                </a:xfrm>
                <a:custGeom>
                  <a:avLst/>
                  <a:gdLst>
                    <a:gd name="connsiteX0" fmla="*/ 0 w 419099"/>
                    <a:gd name="connsiteY0" fmla="*/ 0 h 285750"/>
                    <a:gd name="connsiteX1" fmla="*/ 276224 w 419099"/>
                    <a:gd name="connsiteY1" fmla="*/ 0 h 285750"/>
                    <a:gd name="connsiteX2" fmla="*/ 419099 w 419099"/>
                    <a:gd name="connsiteY2" fmla="*/ 142875 h 285750"/>
                    <a:gd name="connsiteX3" fmla="*/ 276224 w 419099"/>
                    <a:gd name="connsiteY3" fmla="*/ 285750 h 285750"/>
                    <a:gd name="connsiteX4" fmla="*/ 0 w 419099"/>
                    <a:gd name="connsiteY4" fmla="*/ 28575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9099" h="285750">
                      <a:moveTo>
                        <a:pt x="0" y="0"/>
                      </a:moveTo>
                      <a:lnTo>
                        <a:pt x="276224" y="0"/>
                      </a:lnTo>
                      <a:cubicBezTo>
                        <a:pt x="355132" y="0"/>
                        <a:pt x="419099" y="63967"/>
                        <a:pt x="419099" y="142875"/>
                      </a:cubicBezTo>
                      <a:cubicBezTo>
                        <a:pt x="419099" y="221783"/>
                        <a:pt x="355132" y="285750"/>
                        <a:pt x="276224" y="285750"/>
                      </a:cubicBezTo>
                      <a:lnTo>
                        <a:pt x="0" y="285750"/>
                      </a:lnTo>
                      <a:close/>
                    </a:path>
                  </a:pathLst>
                </a:custGeom>
                <a:solidFill>
                  <a:srgbClr val="72CC3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2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9044416" y="1248650"/>
                <a:ext cx="762953" cy="989013"/>
                <a:chOff x="3641788" y="1194004"/>
                <a:chExt cx="804333" cy="989013"/>
              </a:xfrm>
            </p:grpSpPr>
            <p:sp>
              <p:nvSpPr>
                <p:cNvPr id="41" name="MH_Other_4"/>
                <p:cNvSpPr/>
                <p:nvPr/>
              </p:nvSpPr>
              <p:spPr>
                <a:xfrm rot="923506" flipH="1">
                  <a:off x="3836521" y="1309892"/>
                  <a:ext cx="609600" cy="873125"/>
                </a:xfrm>
                <a:custGeom>
                  <a:avLst/>
                  <a:gdLst>
                    <a:gd name="connsiteX0" fmla="*/ 485125 w 485125"/>
                    <a:gd name="connsiteY0" fmla="*/ 0 h 923058"/>
                    <a:gd name="connsiteX1" fmla="*/ 174226 w 485125"/>
                    <a:gd name="connsiteY1" fmla="*/ 0 h 923058"/>
                    <a:gd name="connsiteX2" fmla="*/ 0 w 485125"/>
                    <a:gd name="connsiteY2" fmla="*/ 174226 h 923058"/>
                    <a:gd name="connsiteX3" fmla="*/ 0 w 485125"/>
                    <a:gd name="connsiteY3" fmla="*/ 895486 h 923058"/>
                    <a:gd name="connsiteX4" fmla="*/ 100155 w 485125"/>
                    <a:gd name="connsiteY4" fmla="*/ 923058 h 923058"/>
                    <a:gd name="connsiteX5" fmla="*/ 100155 w 485125"/>
                    <a:gd name="connsiteY5" fmla="*/ 186739 h 923058"/>
                    <a:gd name="connsiteX6" fmla="*/ 180479 w 485125"/>
                    <a:gd name="connsiteY6" fmla="*/ 106415 h 923058"/>
                    <a:gd name="connsiteX7" fmla="*/ 485125 w 485125"/>
                    <a:gd name="connsiteY7" fmla="*/ 106415 h 923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5125" h="923058">
                      <a:moveTo>
                        <a:pt x="485125" y="0"/>
                      </a:moveTo>
                      <a:lnTo>
                        <a:pt x="174226" y="0"/>
                      </a:lnTo>
                      <a:cubicBezTo>
                        <a:pt x="78004" y="0"/>
                        <a:pt x="0" y="78004"/>
                        <a:pt x="0" y="174226"/>
                      </a:cubicBezTo>
                      <a:lnTo>
                        <a:pt x="0" y="895486"/>
                      </a:lnTo>
                      <a:lnTo>
                        <a:pt x="100155" y="923058"/>
                      </a:lnTo>
                      <a:lnTo>
                        <a:pt x="100155" y="186739"/>
                      </a:lnTo>
                      <a:cubicBezTo>
                        <a:pt x="100155" y="142377"/>
                        <a:pt x="136117" y="106415"/>
                        <a:pt x="180479" y="106415"/>
                      </a:cubicBezTo>
                      <a:lnTo>
                        <a:pt x="485125" y="106415"/>
                      </a:lnTo>
                      <a:close/>
                    </a:path>
                  </a:pathLst>
                </a:custGeom>
                <a:solidFill>
                  <a:srgbClr val="60A7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2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2" name="MH_Other_5"/>
                <p:cNvSpPr/>
                <p:nvPr/>
              </p:nvSpPr>
              <p:spPr>
                <a:xfrm rot="923506" flipH="1">
                  <a:off x="3641788" y="1194004"/>
                  <a:ext cx="347133" cy="176212"/>
                </a:xfrm>
                <a:custGeom>
                  <a:avLst/>
                  <a:gdLst>
                    <a:gd name="connsiteX0" fmla="*/ 0 w 419099"/>
                    <a:gd name="connsiteY0" fmla="*/ 0 h 285750"/>
                    <a:gd name="connsiteX1" fmla="*/ 276224 w 419099"/>
                    <a:gd name="connsiteY1" fmla="*/ 0 h 285750"/>
                    <a:gd name="connsiteX2" fmla="*/ 419099 w 419099"/>
                    <a:gd name="connsiteY2" fmla="*/ 142875 h 285750"/>
                    <a:gd name="connsiteX3" fmla="*/ 276224 w 419099"/>
                    <a:gd name="connsiteY3" fmla="*/ 285750 h 285750"/>
                    <a:gd name="connsiteX4" fmla="*/ 0 w 419099"/>
                    <a:gd name="connsiteY4" fmla="*/ 285750 h 2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9099" h="285750">
                      <a:moveTo>
                        <a:pt x="0" y="0"/>
                      </a:moveTo>
                      <a:lnTo>
                        <a:pt x="276224" y="0"/>
                      </a:lnTo>
                      <a:cubicBezTo>
                        <a:pt x="355132" y="0"/>
                        <a:pt x="419099" y="63967"/>
                        <a:pt x="419099" y="142875"/>
                      </a:cubicBezTo>
                      <a:cubicBezTo>
                        <a:pt x="419099" y="221783"/>
                        <a:pt x="355132" y="285750"/>
                        <a:pt x="276224" y="285750"/>
                      </a:cubicBezTo>
                      <a:lnTo>
                        <a:pt x="0" y="285750"/>
                      </a:lnTo>
                      <a:close/>
                    </a:path>
                  </a:pathLst>
                </a:custGeom>
                <a:solidFill>
                  <a:srgbClr val="72CC3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2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48" name="AutoShape 27"/>
          <p:cNvSpPr>
            <a:spLocks noChangeArrowheads="1"/>
          </p:cNvSpPr>
          <p:nvPr/>
        </p:nvSpPr>
        <p:spPr bwMode="auto">
          <a:xfrm>
            <a:off x="2195736" y="3741493"/>
            <a:ext cx="5069944" cy="500672"/>
          </a:xfrm>
          <a:prstGeom prst="wedgeRoundRectCallout">
            <a:avLst>
              <a:gd name="adj1" fmla="val -56774"/>
              <a:gd name="adj2" fmla="val -1898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往右数就越大，越往左数就越小。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926" y="3285104"/>
            <a:ext cx="835095" cy="126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animBg="1"/>
      <p:bldP spid="34" grpId="0"/>
      <p:bldP spid="35" grpId="0"/>
      <p:bldP spid="4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64" y="1559719"/>
            <a:ext cx="8686708" cy="291186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12193" y="1428955"/>
            <a:ext cx="8521132" cy="2240206"/>
            <a:chOff x="252434" y="1177372"/>
            <a:chExt cx="8521132" cy="2173316"/>
          </a:xfrm>
        </p:grpSpPr>
        <p:sp>
          <p:nvSpPr>
            <p:cNvPr id="11" name="圆角矩形 21"/>
            <p:cNvSpPr/>
            <p:nvPr/>
          </p:nvSpPr>
          <p:spPr>
            <a:xfrm>
              <a:off x="252434" y="1177372"/>
              <a:ext cx="8521132" cy="1900693"/>
            </a:xfrm>
            <a:custGeom>
              <a:avLst/>
              <a:gdLst/>
              <a:ahLst/>
              <a:cxnLst/>
              <a:rect l="l" t="t" r="r" b="b"/>
              <a:pathLst>
                <a:path w="3024336" h="587758">
                  <a:moveTo>
                    <a:pt x="88623" y="0"/>
                  </a:moveTo>
                  <a:lnTo>
                    <a:pt x="2935713" y="0"/>
                  </a:lnTo>
                  <a:cubicBezTo>
                    <a:pt x="2984658" y="0"/>
                    <a:pt x="3024336" y="39678"/>
                    <a:pt x="3024336" y="88623"/>
                  </a:cubicBezTo>
                  <a:lnTo>
                    <a:pt x="3024336" y="402900"/>
                  </a:lnTo>
                  <a:cubicBezTo>
                    <a:pt x="2669482" y="517144"/>
                    <a:pt x="2179692" y="587758"/>
                    <a:pt x="1638765" y="587758"/>
                  </a:cubicBezTo>
                  <a:cubicBezTo>
                    <a:pt x="953663" y="587758"/>
                    <a:pt x="350591" y="474486"/>
                    <a:pt x="0" y="302375"/>
                  </a:cubicBezTo>
                  <a:lnTo>
                    <a:pt x="0" y="88623"/>
                  </a:lnTo>
                  <a:cubicBezTo>
                    <a:pt x="0" y="39678"/>
                    <a:pt x="39678" y="0"/>
                    <a:pt x="88623" y="0"/>
                  </a:cubicBezTo>
                  <a:close/>
                </a:path>
              </a:pathLst>
            </a:custGeom>
            <a:solidFill>
              <a:srgbClr val="FFFFFF">
                <a:alpha val="27843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2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18230" y="2275775"/>
              <a:ext cx="8151364" cy="1074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</a:t>
              </a:r>
              <a:r>
                <a:rPr lang="zh-CN" altLang="en-US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像这样的一条直线叫做数轴。用数轴上的点表示数，所有表示</a:t>
              </a:r>
              <a:r>
                <a:rPr lang="zh-CN" altLang="en-US" sz="2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正数</a:t>
              </a:r>
              <a:r>
                <a:rPr lang="zh-CN" altLang="en-US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的点都在原点的</a:t>
              </a:r>
              <a:r>
                <a:rPr lang="zh-CN" altLang="en-US" sz="2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右边</a:t>
              </a:r>
              <a:r>
                <a:rPr lang="zh-CN" altLang="en-US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，所有表示</a:t>
              </a:r>
              <a:r>
                <a:rPr lang="zh-CN" altLang="en-US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负数</a:t>
              </a:r>
              <a:r>
                <a:rPr lang="zh-CN" altLang="en-US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的点都在原点的</a:t>
              </a:r>
              <a:r>
                <a:rPr lang="zh-CN" altLang="en-US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左边</a:t>
              </a:r>
              <a:r>
                <a:rPr lang="zh-CN" altLang="en-US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" name="Group 5"/>
            <p:cNvGrpSpPr/>
            <p:nvPr/>
          </p:nvGrpSpPr>
          <p:grpSpPr bwMode="auto">
            <a:xfrm>
              <a:off x="503942" y="1580769"/>
              <a:ext cx="8066088" cy="155575"/>
              <a:chOff x="793" y="2432"/>
              <a:chExt cx="4445" cy="91"/>
            </a:xfrm>
          </p:grpSpPr>
          <p:sp>
            <p:nvSpPr>
              <p:cNvPr id="14" name="Line 6"/>
              <p:cNvSpPr>
                <a:spLocks noChangeShapeType="1"/>
              </p:cNvSpPr>
              <p:nvPr/>
            </p:nvSpPr>
            <p:spPr bwMode="auto">
              <a:xfrm>
                <a:off x="793" y="2523"/>
                <a:ext cx="4445" cy="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Line 7"/>
              <p:cNvSpPr>
                <a:spLocks noChangeShapeType="1"/>
              </p:cNvSpPr>
              <p:nvPr/>
            </p:nvSpPr>
            <p:spPr bwMode="auto">
              <a:xfrm flipV="1">
                <a:off x="974" y="2432"/>
                <a:ext cx="0" cy="91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Line 8"/>
              <p:cNvSpPr>
                <a:spLocks noChangeShapeType="1"/>
              </p:cNvSpPr>
              <p:nvPr/>
            </p:nvSpPr>
            <p:spPr bwMode="auto">
              <a:xfrm flipV="1">
                <a:off x="1383" y="2432"/>
                <a:ext cx="0" cy="91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Line 9"/>
              <p:cNvSpPr>
                <a:spLocks noChangeShapeType="1"/>
              </p:cNvSpPr>
              <p:nvPr/>
            </p:nvSpPr>
            <p:spPr bwMode="auto">
              <a:xfrm flipV="1">
                <a:off x="1790" y="2432"/>
                <a:ext cx="0" cy="91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Line 10"/>
              <p:cNvSpPr>
                <a:spLocks noChangeShapeType="1"/>
              </p:cNvSpPr>
              <p:nvPr/>
            </p:nvSpPr>
            <p:spPr bwMode="auto">
              <a:xfrm flipV="1">
                <a:off x="2199" y="2432"/>
                <a:ext cx="0" cy="91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Line 11"/>
              <p:cNvSpPr>
                <a:spLocks noChangeShapeType="1"/>
              </p:cNvSpPr>
              <p:nvPr/>
            </p:nvSpPr>
            <p:spPr bwMode="auto">
              <a:xfrm flipV="1">
                <a:off x="2607" y="2432"/>
                <a:ext cx="0" cy="91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Line 12"/>
              <p:cNvSpPr>
                <a:spLocks noChangeShapeType="1"/>
              </p:cNvSpPr>
              <p:nvPr/>
            </p:nvSpPr>
            <p:spPr bwMode="auto">
              <a:xfrm flipV="1">
                <a:off x="3016" y="2432"/>
                <a:ext cx="0" cy="91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Line 13"/>
              <p:cNvSpPr>
                <a:spLocks noChangeShapeType="1"/>
              </p:cNvSpPr>
              <p:nvPr/>
            </p:nvSpPr>
            <p:spPr bwMode="auto">
              <a:xfrm flipV="1">
                <a:off x="3423" y="2432"/>
                <a:ext cx="0" cy="91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Line 14"/>
              <p:cNvSpPr>
                <a:spLocks noChangeShapeType="1"/>
              </p:cNvSpPr>
              <p:nvPr/>
            </p:nvSpPr>
            <p:spPr bwMode="auto">
              <a:xfrm flipV="1">
                <a:off x="3832" y="2432"/>
                <a:ext cx="0" cy="91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Line 15"/>
              <p:cNvSpPr>
                <a:spLocks noChangeShapeType="1"/>
              </p:cNvSpPr>
              <p:nvPr/>
            </p:nvSpPr>
            <p:spPr bwMode="auto">
              <a:xfrm flipV="1">
                <a:off x="4240" y="2432"/>
                <a:ext cx="0" cy="91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Line 16"/>
              <p:cNvSpPr>
                <a:spLocks noChangeShapeType="1"/>
              </p:cNvSpPr>
              <p:nvPr/>
            </p:nvSpPr>
            <p:spPr bwMode="auto">
              <a:xfrm flipV="1">
                <a:off x="4647" y="2432"/>
                <a:ext cx="0" cy="91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Line 17"/>
              <p:cNvSpPr>
                <a:spLocks noChangeShapeType="1"/>
              </p:cNvSpPr>
              <p:nvPr/>
            </p:nvSpPr>
            <p:spPr bwMode="auto">
              <a:xfrm flipV="1">
                <a:off x="5056" y="2432"/>
                <a:ext cx="0" cy="91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lIns="90000" tIns="46800" rIns="90000" bIns="46800" anchor="ctr"/>
              <a:lstStyle/>
              <a:p>
                <a:endPara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6" name="Rectangle 35"/>
            <p:cNvSpPr>
              <a:spLocks noChangeArrowheads="1"/>
            </p:cNvSpPr>
            <p:nvPr/>
          </p:nvSpPr>
          <p:spPr bwMode="auto">
            <a:xfrm>
              <a:off x="2008892" y="1834769"/>
              <a:ext cx="468696" cy="433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30000"/>
                </a:spcBef>
              </a:pPr>
              <a:r>
                <a:rPr lang="en-US" altLang="zh-CN" sz="2200">
                  <a:latin typeface="楷体" panose="02010609060101010101" pitchFamily="49" charset="-122"/>
                  <a:ea typeface="楷体" panose="02010609060101010101" pitchFamily="49" charset="-122"/>
                </a:rPr>
                <a:t>-3</a:t>
              </a:r>
              <a:endParaRPr lang="en-US" altLang="zh-CN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Rectangle 36"/>
            <p:cNvSpPr>
              <a:spLocks noChangeArrowheads="1"/>
            </p:cNvSpPr>
            <p:nvPr/>
          </p:nvSpPr>
          <p:spPr bwMode="auto">
            <a:xfrm>
              <a:off x="2750255" y="1833182"/>
              <a:ext cx="468696" cy="433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30000"/>
                </a:spcBef>
              </a:pPr>
              <a:r>
                <a:rPr lang="en-US" altLang="zh-CN" sz="2200">
                  <a:latin typeface="楷体" panose="02010609060101010101" pitchFamily="49" charset="-122"/>
                  <a:ea typeface="楷体" panose="02010609060101010101" pitchFamily="49" charset="-122"/>
                </a:rPr>
                <a:t>-2</a:t>
              </a:r>
              <a:endParaRPr lang="en-US" altLang="zh-CN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Rectangle 37"/>
            <p:cNvSpPr>
              <a:spLocks noChangeArrowheads="1"/>
            </p:cNvSpPr>
            <p:nvPr/>
          </p:nvSpPr>
          <p:spPr bwMode="auto">
            <a:xfrm>
              <a:off x="3527240" y="1833182"/>
              <a:ext cx="468696" cy="433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30000"/>
                </a:spcBef>
              </a:pPr>
              <a:r>
                <a:rPr lang="en-US" altLang="zh-CN" sz="2200">
                  <a:latin typeface="楷体" panose="02010609060101010101" pitchFamily="49" charset="-122"/>
                  <a:ea typeface="楷体" panose="02010609060101010101" pitchFamily="49" charset="-122"/>
                </a:rPr>
                <a:t>-1</a:t>
              </a:r>
              <a:endParaRPr lang="en-US" altLang="zh-CN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Rectangle 38"/>
            <p:cNvSpPr>
              <a:spLocks noChangeArrowheads="1"/>
            </p:cNvSpPr>
            <p:nvPr/>
          </p:nvSpPr>
          <p:spPr bwMode="auto">
            <a:xfrm>
              <a:off x="4393194" y="1822069"/>
              <a:ext cx="322822" cy="433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30000"/>
                </a:spcBef>
              </a:pPr>
              <a:r>
                <a:rPr lang="en-US" altLang="zh-CN" sz="220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en-US" altLang="zh-CN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Rectangle 39"/>
            <p:cNvSpPr>
              <a:spLocks noChangeArrowheads="1"/>
            </p:cNvSpPr>
            <p:nvPr/>
          </p:nvSpPr>
          <p:spPr bwMode="auto">
            <a:xfrm>
              <a:off x="5113274" y="1822069"/>
              <a:ext cx="322822" cy="433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30000"/>
                </a:spcBef>
              </a:pPr>
              <a:r>
                <a:rPr lang="en-US" altLang="zh-CN" sz="220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Rectangle 40"/>
            <p:cNvSpPr>
              <a:spLocks noChangeArrowheads="1"/>
            </p:cNvSpPr>
            <p:nvPr/>
          </p:nvSpPr>
          <p:spPr bwMode="auto">
            <a:xfrm>
              <a:off x="5905362" y="1836357"/>
              <a:ext cx="322822" cy="433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30000"/>
                </a:spcBef>
              </a:pPr>
              <a:r>
                <a:rPr lang="en-US" altLang="zh-CN" sz="220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Rectangle 41"/>
            <p:cNvSpPr>
              <a:spLocks noChangeArrowheads="1"/>
            </p:cNvSpPr>
            <p:nvPr/>
          </p:nvSpPr>
          <p:spPr bwMode="auto">
            <a:xfrm>
              <a:off x="6625442" y="1834769"/>
              <a:ext cx="322822" cy="433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30000"/>
                </a:spcBef>
              </a:pPr>
              <a:r>
                <a:rPr lang="en-US" altLang="zh-CN" sz="220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Rectangle 42"/>
            <p:cNvSpPr>
              <a:spLocks noChangeArrowheads="1"/>
            </p:cNvSpPr>
            <p:nvPr/>
          </p:nvSpPr>
          <p:spPr bwMode="auto">
            <a:xfrm>
              <a:off x="7380312" y="1834769"/>
              <a:ext cx="322822" cy="433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30000"/>
                </a:spcBef>
              </a:pPr>
              <a:r>
                <a:rPr lang="en-US" altLang="zh-CN" sz="220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Rectangle 43"/>
            <p:cNvSpPr>
              <a:spLocks noChangeArrowheads="1"/>
            </p:cNvSpPr>
            <p:nvPr/>
          </p:nvSpPr>
          <p:spPr bwMode="auto">
            <a:xfrm>
              <a:off x="1261180" y="1817307"/>
              <a:ext cx="468696" cy="433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30000"/>
                </a:spcBef>
              </a:pPr>
              <a:r>
                <a:rPr lang="en-US" altLang="zh-CN" sz="2200">
                  <a:latin typeface="楷体" panose="02010609060101010101" pitchFamily="49" charset="-122"/>
                  <a:ea typeface="楷体" panose="02010609060101010101" pitchFamily="49" charset="-122"/>
                </a:rPr>
                <a:t>-4</a:t>
              </a:r>
              <a:endParaRPr lang="en-US" altLang="zh-CN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Rectangle 44"/>
            <p:cNvSpPr>
              <a:spLocks noChangeArrowheads="1"/>
            </p:cNvSpPr>
            <p:nvPr/>
          </p:nvSpPr>
          <p:spPr bwMode="auto">
            <a:xfrm>
              <a:off x="8100392" y="1833182"/>
              <a:ext cx="322822" cy="433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30000"/>
                </a:spcBef>
              </a:pPr>
              <a:r>
                <a:rPr lang="en-US" altLang="zh-CN" sz="220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Rectangle 45"/>
            <p:cNvSpPr>
              <a:spLocks noChangeArrowheads="1"/>
            </p:cNvSpPr>
            <p:nvPr/>
          </p:nvSpPr>
          <p:spPr bwMode="auto">
            <a:xfrm>
              <a:off x="518230" y="1842707"/>
              <a:ext cx="468696" cy="433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30000"/>
                </a:spcBef>
              </a:pPr>
              <a:r>
                <a:rPr lang="en-US" altLang="zh-CN" sz="2200">
                  <a:latin typeface="楷体" panose="02010609060101010101" pitchFamily="49" charset="-122"/>
                  <a:ea typeface="楷体" panose="02010609060101010101" pitchFamily="49" charset="-122"/>
                </a:rPr>
                <a:t>-5</a:t>
              </a:r>
              <a:endParaRPr lang="en-US" altLang="zh-CN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Oval 46"/>
            <p:cNvSpPr>
              <a:spLocks noChangeArrowheads="1"/>
            </p:cNvSpPr>
            <p:nvPr/>
          </p:nvSpPr>
          <p:spPr bwMode="auto">
            <a:xfrm>
              <a:off x="784930" y="1699832"/>
              <a:ext cx="115887" cy="101600"/>
            </a:xfrm>
            <a:prstGeom prst="ellipse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/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Oval 47"/>
            <p:cNvSpPr>
              <a:spLocks noChangeArrowheads="1"/>
            </p:cNvSpPr>
            <p:nvPr/>
          </p:nvSpPr>
          <p:spPr bwMode="auto">
            <a:xfrm>
              <a:off x="2248605" y="1682369"/>
              <a:ext cx="115887" cy="101600"/>
            </a:xfrm>
            <a:prstGeom prst="ellipse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/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Oval 48"/>
            <p:cNvSpPr>
              <a:spLocks noChangeArrowheads="1"/>
            </p:cNvSpPr>
            <p:nvPr/>
          </p:nvSpPr>
          <p:spPr bwMode="auto">
            <a:xfrm>
              <a:off x="4483805" y="1698244"/>
              <a:ext cx="115887" cy="101600"/>
            </a:xfrm>
            <a:prstGeom prst="ellipse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/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Oval 49"/>
            <p:cNvSpPr>
              <a:spLocks noChangeArrowheads="1"/>
            </p:cNvSpPr>
            <p:nvPr/>
          </p:nvSpPr>
          <p:spPr bwMode="auto">
            <a:xfrm>
              <a:off x="5209292" y="1698244"/>
              <a:ext cx="115888" cy="101600"/>
            </a:xfrm>
            <a:prstGeom prst="ellipse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/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Oval 50"/>
            <p:cNvSpPr>
              <a:spLocks noChangeArrowheads="1"/>
            </p:cNvSpPr>
            <p:nvPr/>
          </p:nvSpPr>
          <p:spPr bwMode="auto">
            <a:xfrm>
              <a:off x="3366205" y="1668082"/>
              <a:ext cx="115887" cy="101600"/>
            </a:xfrm>
            <a:prstGeom prst="ellipse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lIns="90000" tIns="46800" rIns="90000" bIns="468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/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Text Box 5"/>
          <p:cNvSpPr txBox="1">
            <a:spLocks noChangeArrowheads="1"/>
          </p:cNvSpPr>
          <p:nvPr/>
        </p:nvSpPr>
        <p:spPr bwMode="auto">
          <a:xfrm>
            <a:off x="3119430" y="3795886"/>
            <a:ext cx="2392200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ts val="36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负数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正数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Rectangle 5"/>
          <p:cNvSpPr>
            <a:spLocks noChangeArrowheads="1"/>
          </p:cNvSpPr>
          <p:nvPr/>
        </p:nvSpPr>
        <p:spPr bwMode="auto">
          <a:xfrm>
            <a:off x="783813" y="771550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2"/>
          <p:cNvSpPr>
            <a:spLocks noChangeArrowheads="1"/>
          </p:cNvSpPr>
          <p:nvPr/>
        </p:nvSpPr>
        <p:spPr bwMode="auto">
          <a:xfrm>
            <a:off x="4828387" y="2499742"/>
            <a:ext cx="2984583" cy="1584176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Oval 3"/>
          <p:cNvSpPr>
            <a:spLocks noChangeArrowheads="1"/>
          </p:cNvSpPr>
          <p:nvPr/>
        </p:nvSpPr>
        <p:spPr bwMode="auto">
          <a:xfrm>
            <a:off x="968291" y="2427734"/>
            <a:ext cx="3052698" cy="163109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1815418" y="4083918"/>
            <a:ext cx="11874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  数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5728778" y="4083918"/>
            <a:ext cx="118379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  数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18609" y="1602233"/>
            <a:ext cx="10810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5497807" y="1629073"/>
            <a:ext cx="143986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6979935" y="1592179"/>
            <a:ext cx="10096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1396619" y="1605560"/>
            <a:ext cx="115093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485400" y="744244"/>
            <a:ext cx="603081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读出下面各数，并按要求填一填。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4893241" y="1618035"/>
            <a:ext cx="338554" cy="461665"/>
          </a:xfrm>
          <a:prstGeom prst="rect">
            <a:avLst/>
          </a:prstGeom>
          <a:noFill/>
          <a:ln w="19050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2805009" y="1602232"/>
            <a:ext cx="95410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-20.5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 Box 25"/>
              <p:cNvSpPr txBox="1">
                <a:spLocks noChangeArrowheads="1"/>
              </p:cNvSpPr>
              <p:nvPr/>
            </p:nvSpPr>
            <p:spPr bwMode="auto">
              <a:xfrm>
                <a:off x="4035581" y="1552723"/>
                <a:ext cx="494046" cy="693908"/>
              </a:xfrm>
              <a:prstGeom prst="rect">
                <a:avLst/>
              </a:prstGeom>
              <a:noFill/>
              <a:ln w="19050" algn="ctr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 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35581" y="1552723"/>
                <a:ext cx="494046" cy="693908"/>
              </a:xfrm>
              <a:prstGeom prst="rect">
                <a:avLst/>
              </a:prstGeom>
              <a:blipFill rotWithShape="1">
                <a:blip r:embed="rId1"/>
                <a:stretch>
                  <a:fillRect l="-32" t="-21" r="-11919"/>
                </a:stretch>
              </a:blipFill>
              <a:ln w="19050" algn="ctr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 Box 44"/>
          <p:cNvSpPr txBox="1">
            <a:spLocks noChangeArrowheads="1"/>
          </p:cNvSpPr>
          <p:nvPr/>
        </p:nvSpPr>
        <p:spPr bwMode="auto">
          <a:xfrm>
            <a:off x="6106314" y="1592179"/>
            <a:ext cx="10191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-10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50"/>
          <p:cNvSpPr txBox="1">
            <a:spLocks noChangeArrowheads="1"/>
          </p:cNvSpPr>
          <p:nvPr/>
        </p:nvSpPr>
        <p:spPr bwMode="auto">
          <a:xfrm>
            <a:off x="1983693" y="1618035"/>
            <a:ext cx="10191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-8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19753E-6 L 0.08108 0.2466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5" y="1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23457E-7 L 0.07535 0.203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67" y="10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40741E-7 L 0.35695 0.2432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847" y="12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83951E-6 L 0.42049 0.2324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24" y="116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7618E-6 L -0.11788 0.2085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104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-0.0658 0.271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135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46914E-7 L -0.40573 0.33457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295" y="167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9.87654E-7 L -0.07031 0.346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4" y="17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9.87654E-7 L -0.48559 0.35309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88" y="176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8" grpId="0"/>
      <p:bldP spid="19" grpId="0"/>
      <p:bldP spid="26" grpId="0"/>
      <p:bldP spid="27" grpId="0"/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979712" y="987574"/>
            <a:ext cx="5904756" cy="72008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defTabSz="685800"/>
            <a:r>
              <a:rPr lang="zh-CN" altLang="en-US" sz="2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请说出与老师相反的词语或句子。</a:t>
            </a:r>
            <a:endParaRPr lang="zh-CN" altLang="en-US" sz="2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1027680" y="1780103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向上看</a:t>
            </a:r>
            <a:endParaRPr lang="zh-CN" altLang="en-US" sz="2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8"/>
          <p:cNvSpPr txBox="1"/>
          <p:nvPr/>
        </p:nvSpPr>
        <p:spPr>
          <a:xfrm>
            <a:off x="1027433" y="2434850"/>
            <a:ext cx="15953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向东走</a:t>
            </a:r>
            <a:r>
              <a:rPr lang="en-US" altLang="zh-CN" sz="2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9"/>
          <p:cNvSpPr txBox="1"/>
          <p:nvPr/>
        </p:nvSpPr>
        <p:spPr>
          <a:xfrm>
            <a:off x="658540" y="3028436"/>
            <a:ext cx="35702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小维在知识竞赛中赢了</a:t>
            </a:r>
            <a:r>
              <a:rPr lang="en-US" altLang="zh-CN" sz="2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985543" y="368142"/>
            <a:ext cx="1893093" cy="742982"/>
            <a:chOff x="3362112" y="123478"/>
            <a:chExt cx="1893093" cy="824704"/>
          </a:xfrm>
        </p:grpSpPr>
        <p:sp>
          <p:nvSpPr>
            <p:cNvPr id="24" name="KSO_Shape"/>
            <p:cNvSpPr/>
            <p:nvPr/>
          </p:nvSpPr>
          <p:spPr>
            <a:xfrm>
              <a:off x="3362112" y="123478"/>
              <a:ext cx="827993" cy="824704"/>
            </a:xfrm>
            <a:custGeom>
              <a:avLst/>
              <a:gdLst>
                <a:gd name="connsiteX0" fmla="*/ 467233 w 943997"/>
                <a:gd name="connsiteY0" fmla="*/ 503576 h 885056"/>
                <a:gd name="connsiteX1" fmla="*/ 471999 w 943997"/>
                <a:gd name="connsiteY1" fmla="*/ 512355 h 885056"/>
                <a:gd name="connsiteX2" fmla="*/ 476764 w 943997"/>
                <a:gd name="connsiteY2" fmla="*/ 503576 h 885056"/>
                <a:gd name="connsiteX3" fmla="*/ 471999 w 943997"/>
                <a:gd name="connsiteY3" fmla="*/ 504056 h 885056"/>
                <a:gd name="connsiteX4" fmla="*/ 471999 w 943997"/>
                <a:gd name="connsiteY4" fmla="*/ 0 h 885056"/>
                <a:gd name="connsiteX5" fmla="*/ 724027 w 943997"/>
                <a:gd name="connsiteY5" fmla="*/ 252028 h 885056"/>
                <a:gd name="connsiteX6" fmla="*/ 704221 w 943997"/>
                <a:gd name="connsiteY6" fmla="*/ 350128 h 885056"/>
                <a:gd name="connsiteX7" fmla="*/ 687204 w 943997"/>
                <a:gd name="connsiteY7" fmla="*/ 381480 h 885056"/>
                <a:gd name="connsiteX8" fmla="*/ 691969 w 943997"/>
                <a:gd name="connsiteY8" fmla="*/ 381000 h 885056"/>
                <a:gd name="connsiteX9" fmla="*/ 943997 w 943997"/>
                <a:gd name="connsiteY9" fmla="*/ 633028 h 885056"/>
                <a:gd name="connsiteX10" fmla="*/ 691969 w 943997"/>
                <a:gd name="connsiteY10" fmla="*/ 885056 h 885056"/>
                <a:gd name="connsiteX11" fmla="*/ 482984 w 943997"/>
                <a:gd name="connsiteY11" fmla="*/ 773939 h 885056"/>
                <a:gd name="connsiteX12" fmla="*/ 471999 w 943997"/>
                <a:gd name="connsiteY12" fmla="*/ 753701 h 885056"/>
                <a:gd name="connsiteX13" fmla="*/ 461014 w 943997"/>
                <a:gd name="connsiteY13" fmla="*/ 773939 h 885056"/>
                <a:gd name="connsiteX14" fmla="*/ 252028 w 943997"/>
                <a:gd name="connsiteY14" fmla="*/ 885056 h 885056"/>
                <a:gd name="connsiteX15" fmla="*/ 0 w 943997"/>
                <a:gd name="connsiteY15" fmla="*/ 633028 h 885056"/>
                <a:gd name="connsiteX16" fmla="*/ 252028 w 943997"/>
                <a:gd name="connsiteY16" fmla="*/ 381000 h 885056"/>
                <a:gd name="connsiteX17" fmla="*/ 256794 w 943997"/>
                <a:gd name="connsiteY17" fmla="*/ 381481 h 885056"/>
                <a:gd name="connsiteX18" fmla="*/ 239777 w 943997"/>
                <a:gd name="connsiteY18" fmla="*/ 350128 h 885056"/>
                <a:gd name="connsiteX19" fmla="*/ 219971 w 943997"/>
                <a:gd name="connsiteY19" fmla="*/ 252028 h 885056"/>
                <a:gd name="connsiteX20" fmla="*/ 471999 w 943997"/>
                <a:gd name="connsiteY20" fmla="*/ 0 h 88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43997" h="885056">
                  <a:moveTo>
                    <a:pt x="467233" y="503576"/>
                  </a:moveTo>
                  <a:lnTo>
                    <a:pt x="471999" y="512355"/>
                  </a:lnTo>
                  <a:lnTo>
                    <a:pt x="476764" y="503576"/>
                  </a:lnTo>
                  <a:lnTo>
                    <a:pt x="471999" y="504056"/>
                  </a:lnTo>
                  <a:close/>
                  <a:moveTo>
                    <a:pt x="471999" y="0"/>
                  </a:moveTo>
                  <a:cubicBezTo>
                    <a:pt x="611190" y="0"/>
                    <a:pt x="724027" y="112837"/>
                    <a:pt x="724027" y="252028"/>
                  </a:cubicBezTo>
                  <a:cubicBezTo>
                    <a:pt x="724027" y="286826"/>
                    <a:pt x="716975" y="319976"/>
                    <a:pt x="704221" y="350128"/>
                  </a:cubicBezTo>
                  <a:lnTo>
                    <a:pt x="687204" y="381480"/>
                  </a:lnTo>
                  <a:lnTo>
                    <a:pt x="691969" y="381000"/>
                  </a:lnTo>
                  <a:cubicBezTo>
                    <a:pt x="831160" y="381000"/>
                    <a:pt x="943997" y="493837"/>
                    <a:pt x="943997" y="633028"/>
                  </a:cubicBezTo>
                  <a:cubicBezTo>
                    <a:pt x="943997" y="772219"/>
                    <a:pt x="831160" y="885056"/>
                    <a:pt x="691969" y="885056"/>
                  </a:cubicBezTo>
                  <a:cubicBezTo>
                    <a:pt x="604975" y="885056"/>
                    <a:pt x="528275" y="840979"/>
                    <a:pt x="482984" y="773939"/>
                  </a:cubicBezTo>
                  <a:lnTo>
                    <a:pt x="471999" y="753701"/>
                  </a:lnTo>
                  <a:lnTo>
                    <a:pt x="461014" y="773939"/>
                  </a:lnTo>
                  <a:cubicBezTo>
                    <a:pt x="415722" y="840979"/>
                    <a:pt x="339022" y="885056"/>
                    <a:pt x="252028" y="885056"/>
                  </a:cubicBezTo>
                  <a:cubicBezTo>
                    <a:pt x="112837" y="885056"/>
                    <a:pt x="0" y="772219"/>
                    <a:pt x="0" y="633028"/>
                  </a:cubicBezTo>
                  <a:cubicBezTo>
                    <a:pt x="0" y="493837"/>
                    <a:pt x="112837" y="381000"/>
                    <a:pt x="252028" y="381000"/>
                  </a:cubicBezTo>
                  <a:lnTo>
                    <a:pt x="256794" y="381481"/>
                  </a:lnTo>
                  <a:lnTo>
                    <a:pt x="239777" y="350128"/>
                  </a:lnTo>
                  <a:cubicBezTo>
                    <a:pt x="227023" y="319976"/>
                    <a:pt x="219971" y="286826"/>
                    <a:pt x="219971" y="252028"/>
                  </a:cubicBezTo>
                  <a:cubicBezTo>
                    <a:pt x="219971" y="112837"/>
                    <a:pt x="332808" y="0"/>
                    <a:pt x="471999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3"/>
            <p:cNvSpPr txBox="1">
              <a:spLocks noChangeArrowheads="1"/>
            </p:cNvSpPr>
            <p:nvPr/>
          </p:nvSpPr>
          <p:spPr bwMode="auto">
            <a:xfrm>
              <a:off x="3362112" y="435194"/>
              <a:ext cx="1893093" cy="512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游戏 唱反调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TextBox 4"/>
          <p:cNvSpPr txBox="1">
            <a:spLocks noChangeArrowheads="1"/>
          </p:cNvSpPr>
          <p:nvPr/>
        </p:nvSpPr>
        <p:spPr bwMode="auto">
          <a:xfrm>
            <a:off x="658540" y="1132751"/>
            <a:ext cx="2179419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hangingPunct="1"/>
            <a:r>
              <a:rPr lang="zh-CN" altLang="en-US" sz="2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游戏规则：</a:t>
            </a:r>
            <a:endParaRPr lang="zh-CN" altLang="en-US" sz="2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1063352" y="3615847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零上</a:t>
            </a:r>
            <a:r>
              <a:rPr lang="en-US" altLang="zh-CN" sz="2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10℃</a:t>
            </a:r>
            <a:endParaRPr lang="zh-CN" altLang="en-US" sz="2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4419200" y="1775320"/>
            <a:ext cx="628650" cy="435306"/>
          </a:xfrm>
          <a:custGeom>
            <a:avLst/>
            <a:gdLst>
              <a:gd name="T0" fmla="*/ 0 w 1360"/>
              <a:gd name="T1" fmla="*/ 0 h 1358"/>
              <a:gd name="T2" fmla="*/ 46 w 1360"/>
              <a:gd name="T3" fmla="*/ 0 h 1358"/>
              <a:gd name="T4" fmla="*/ 46 w 1360"/>
              <a:gd name="T5" fmla="*/ 38 h 1358"/>
              <a:gd name="T6" fmla="*/ 46 w 1360"/>
              <a:gd name="T7" fmla="*/ 100 h 1358"/>
              <a:gd name="T8" fmla="*/ 50 w 1360"/>
              <a:gd name="T9" fmla="*/ 157 h 1358"/>
              <a:gd name="T10" fmla="*/ 56 w 1360"/>
              <a:gd name="T11" fmla="*/ 209 h 1358"/>
              <a:gd name="T12" fmla="*/ 65 w 1360"/>
              <a:gd name="T13" fmla="*/ 257 h 1358"/>
              <a:gd name="T14" fmla="*/ 75 w 1360"/>
              <a:gd name="T15" fmla="*/ 299 h 1358"/>
              <a:gd name="T16" fmla="*/ 88 w 1360"/>
              <a:gd name="T17" fmla="*/ 336 h 1358"/>
              <a:gd name="T18" fmla="*/ 104 w 1360"/>
              <a:gd name="T19" fmla="*/ 368 h 1358"/>
              <a:gd name="T20" fmla="*/ 123 w 1360"/>
              <a:gd name="T21" fmla="*/ 395 h 1358"/>
              <a:gd name="T22" fmla="*/ 144 w 1360"/>
              <a:gd name="T23" fmla="*/ 420 h 1358"/>
              <a:gd name="T24" fmla="*/ 169 w 1360"/>
              <a:gd name="T25" fmla="*/ 439 h 1358"/>
              <a:gd name="T26" fmla="*/ 198 w 1360"/>
              <a:gd name="T27" fmla="*/ 456 h 1358"/>
              <a:gd name="T28" fmla="*/ 230 w 1360"/>
              <a:gd name="T29" fmla="*/ 470 h 1358"/>
              <a:gd name="T30" fmla="*/ 267 w 1360"/>
              <a:gd name="T31" fmla="*/ 481 h 1358"/>
              <a:gd name="T32" fmla="*/ 305 w 1360"/>
              <a:gd name="T33" fmla="*/ 489 h 1358"/>
              <a:gd name="T34" fmla="*/ 349 w 1360"/>
              <a:gd name="T35" fmla="*/ 495 h 1358"/>
              <a:gd name="T36" fmla="*/ 397 w 1360"/>
              <a:gd name="T37" fmla="*/ 495 h 1358"/>
              <a:gd name="T38" fmla="*/ 990 w 1360"/>
              <a:gd name="T39" fmla="*/ 495 h 1358"/>
              <a:gd name="T40" fmla="*/ 990 w 1360"/>
              <a:gd name="T41" fmla="*/ 199 h 1358"/>
              <a:gd name="T42" fmla="*/ 1360 w 1360"/>
              <a:gd name="T43" fmla="*/ 779 h 1358"/>
              <a:gd name="T44" fmla="*/ 990 w 1360"/>
              <a:gd name="T45" fmla="*/ 1358 h 1358"/>
              <a:gd name="T46" fmla="*/ 990 w 1360"/>
              <a:gd name="T47" fmla="*/ 1358 h 1358"/>
              <a:gd name="T48" fmla="*/ 990 w 1360"/>
              <a:gd name="T49" fmla="*/ 1061 h 1358"/>
              <a:gd name="T50" fmla="*/ 506 w 1360"/>
              <a:gd name="T51" fmla="*/ 1061 h 1358"/>
              <a:gd name="T52" fmla="*/ 445 w 1360"/>
              <a:gd name="T53" fmla="*/ 1059 h 1358"/>
              <a:gd name="T54" fmla="*/ 386 w 1360"/>
              <a:gd name="T55" fmla="*/ 1053 h 1358"/>
              <a:gd name="T56" fmla="*/ 334 w 1360"/>
              <a:gd name="T57" fmla="*/ 1043 h 1358"/>
              <a:gd name="T58" fmla="*/ 286 w 1360"/>
              <a:gd name="T59" fmla="*/ 1028 h 1358"/>
              <a:gd name="T60" fmla="*/ 242 w 1360"/>
              <a:gd name="T61" fmla="*/ 1011 h 1358"/>
              <a:gd name="T62" fmla="*/ 203 w 1360"/>
              <a:gd name="T63" fmla="*/ 988 h 1358"/>
              <a:gd name="T64" fmla="*/ 169 w 1360"/>
              <a:gd name="T65" fmla="*/ 963 h 1358"/>
              <a:gd name="T66" fmla="*/ 140 w 1360"/>
              <a:gd name="T67" fmla="*/ 932 h 1358"/>
              <a:gd name="T68" fmla="*/ 102 w 1360"/>
              <a:gd name="T69" fmla="*/ 880 h 1358"/>
              <a:gd name="T70" fmla="*/ 71 w 1360"/>
              <a:gd name="T71" fmla="*/ 827 h 1358"/>
              <a:gd name="T72" fmla="*/ 46 w 1360"/>
              <a:gd name="T73" fmla="*/ 767 h 1358"/>
              <a:gd name="T74" fmla="*/ 29 w 1360"/>
              <a:gd name="T75" fmla="*/ 704 h 1358"/>
              <a:gd name="T76" fmla="*/ 23 w 1360"/>
              <a:gd name="T77" fmla="*/ 667 h 1358"/>
              <a:gd name="T78" fmla="*/ 17 w 1360"/>
              <a:gd name="T79" fmla="*/ 627 h 1358"/>
              <a:gd name="T80" fmla="*/ 12 w 1360"/>
              <a:gd name="T81" fmla="*/ 583 h 1358"/>
              <a:gd name="T82" fmla="*/ 8 w 1360"/>
              <a:gd name="T83" fmla="*/ 533 h 1358"/>
              <a:gd name="T84" fmla="*/ 4 w 1360"/>
              <a:gd name="T85" fmla="*/ 478 h 1358"/>
              <a:gd name="T86" fmla="*/ 2 w 1360"/>
              <a:gd name="T87" fmla="*/ 418 h 1358"/>
              <a:gd name="T88" fmla="*/ 2 w 1360"/>
              <a:gd name="T89" fmla="*/ 355 h 1358"/>
              <a:gd name="T90" fmla="*/ 0 w 1360"/>
              <a:gd name="T91" fmla="*/ 284 h 1358"/>
              <a:gd name="T92" fmla="*/ 0 w 1360"/>
              <a:gd name="T93" fmla="*/ 0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60" h="1358">
                <a:moveTo>
                  <a:pt x="0" y="0"/>
                </a:moveTo>
                <a:lnTo>
                  <a:pt x="46" y="0"/>
                </a:lnTo>
                <a:lnTo>
                  <a:pt x="46" y="38"/>
                </a:lnTo>
                <a:lnTo>
                  <a:pt x="46" y="100"/>
                </a:lnTo>
                <a:lnTo>
                  <a:pt x="50" y="157"/>
                </a:lnTo>
                <a:lnTo>
                  <a:pt x="56" y="209"/>
                </a:lnTo>
                <a:lnTo>
                  <a:pt x="65" y="257"/>
                </a:lnTo>
                <a:lnTo>
                  <a:pt x="75" y="299"/>
                </a:lnTo>
                <a:lnTo>
                  <a:pt x="88" y="336"/>
                </a:lnTo>
                <a:lnTo>
                  <a:pt x="104" y="368"/>
                </a:lnTo>
                <a:lnTo>
                  <a:pt x="123" y="395"/>
                </a:lnTo>
                <a:lnTo>
                  <a:pt x="144" y="420"/>
                </a:lnTo>
                <a:lnTo>
                  <a:pt x="169" y="439"/>
                </a:lnTo>
                <a:lnTo>
                  <a:pt x="198" y="456"/>
                </a:lnTo>
                <a:lnTo>
                  <a:pt x="230" y="470"/>
                </a:lnTo>
                <a:lnTo>
                  <a:pt x="267" y="481"/>
                </a:lnTo>
                <a:lnTo>
                  <a:pt x="305" y="489"/>
                </a:lnTo>
                <a:lnTo>
                  <a:pt x="349" y="495"/>
                </a:lnTo>
                <a:lnTo>
                  <a:pt x="397" y="495"/>
                </a:lnTo>
                <a:lnTo>
                  <a:pt x="990" y="495"/>
                </a:lnTo>
                <a:lnTo>
                  <a:pt x="990" y="199"/>
                </a:lnTo>
                <a:lnTo>
                  <a:pt x="1360" y="779"/>
                </a:lnTo>
                <a:lnTo>
                  <a:pt x="990" y="1358"/>
                </a:lnTo>
                <a:lnTo>
                  <a:pt x="990" y="1358"/>
                </a:lnTo>
                <a:lnTo>
                  <a:pt x="990" y="1061"/>
                </a:lnTo>
                <a:lnTo>
                  <a:pt x="506" y="1061"/>
                </a:lnTo>
                <a:lnTo>
                  <a:pt x="445" y="1059"/>
                </a:lnTo>
                <a:lnTo>
                  <a:pt x="386" y="1053"/>
                </a:lnTo>
                <a:lnTo>
                  <a:pt x="334" y="1043"/>
                </a:lnTo>
                <a:lnTo>
                  <a:pt x="286" y="1028"/>
                </a:lnTo>
                <a:lnTo>
                  <a:pt x="242" y="1011"/>
                </a:lnTo>
                <a:lnTo>
                  <a:pt x="203" y="988"/>
                </a:lnTo>
                <a:lnTo>
                  <a:pt x="169" y="963"/>
                </a:lnTo>
                <a:lnTo>
                  <a:pt x="140" y="932"/>
                </a:lnTo>
                <a:lnTo>
                  <a:pt x="102" y="880"/>
                </a:lnTo>
                <a:lnTo>
                  <a:pt x="71" y="827"/>
                </a:lnTo>
                <a:lnTo>
                  <a:pt x="46" y="767"/>
                </a:lnTo>
                <a:lnTo>
                  <a:pt x="29" y="704"/>
                </a:lnTo>
                <a:lnTo>
                  <a:pt x="23" y="667"/>
                </a:lnTo>
                <a:lnTo>
                  <a:pt x="17" y="627"/>
                </a:lnTo>
                <a:lnTo>
                  <a:pt x="12" y="583"/>
                </a:lnTo>
                <a:lnTo>
                  <a:pt x="8" y="533"/>
                </a:lnTo>
                <a:lnTo>
                  <a:pt x="4" y="478"/>
                </a:lnTo>
                <a:lnTo>
                  <a:pt x="2" y="418"/>
                </a:lnTo>
                <a:lnTo>
                  <a:pt x="2" y="355"/>
                </a:lnTo>
                <a:lnTo>
                  <a:pt x="0" y="2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BE309C">
                  <a:lumMod val="75000"/>
                </a:srgbClr>
              </a:gs>
              <a:gs pos="67000">
                <a:srgbClr val="BE309C"/>
              </a:gs>
              <a:gs pos="100000">
                <a:sysClr val="window" lastClr="FFFFFF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>
            <a:outerShdw blurRad="330200" dist="190500" dir="36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algn="ctr" defTabSz="685800"/>
            <a:endParaRPr lang="zh-CN" altLang="en-US" sz="1050" kern="0">
              <a:solidFill>
                <a:prstClr val="white"/>
              </a:solidFill>
              <a:latin typeface="Arial" panose="020B0604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30" name="TextBox 4"/>
          <p:cNvSpPr txBox="1"/>
          <p:nvPr/>
        </p:nvSpPr>
        <p:spPr>
          <a:xfrm>
            <a:off x="5255206" y="1767288"/>
            <a:ext cx="10310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向下看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5255206" y="2378545"/>
            <a:ext cx="164339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向西走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9"/>
          <p:cNvSpPr txBox="1"/>
          <p:nvPr/>
        </p:nvSpPr>
        <p:spPr>
          <a:xfrm>
            <a:off x="5004048" y="3008412"/>
            <a:ext cx="361829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小维在知识竞赛中输了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11"/>
          <p:cNvSpPr txBox="1"/>
          <p:nvPr/>
        </p:nvSpPr>
        <p:spPr>
          <a:xfrm>
            <a:off x="5408143" y="3619669"/>
            <a:ext cx="136127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零下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10℃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KSO_Shape"/>
          <p:cNvSpPr/>
          <p:nvPr/>
        </p:nvSpPr>
        <p:spPr bwMode="auto">
          <a:xfrm>
            <a:off x="4433223" y="2426289"/>
            <a:ext cx="627460" cy="434482"/>
          </a:xfrm>
          <a:custGeom>
            <a:avLst/>
            <a:gdLst>
              <a:gd name="T0" fmla="*/ 0 w 1360"/>
              <a:gd name="T1" fmla="*/ 0 h 1358"/>
              <a:gd name="T2" fmla="*/ 46 w 1360"/>
              <a:gd name="T3" fmla="*/ 0 h 1358"/>
              <a:gd name="T4" fmla="*/ 46 w 1360"/>
              <a:gd name="T5" fmla="*/ 38 h 1358"/>
              <a:gd name="T6" fmla="*/ 46 w 1360"/>
              <a:gd name="T7" fmla="*/ 100 h 1358"/>
              <a:gd name="T8" fmla="*/ 50 w 1360"/>
              <a:gd name="T9" fmla="*/ 157 h 1358"/>
              <a:gd name="T10" fmla="*/ 56 w 1360"/>
              <a:gd name="T11" fmla="*/ 209 h 1358"/>
              <a:gd name="T12" fmla="*/ 65 w 1360"/>
              <a:gd name="T13" fmla="*/ 257 h 1358"/>
              <a:gd name="T14" fmla="*/ 75 w 1360"/>
              <a:gd name="T15" fmla="*/ 299 h 1358"/>
              <a:gd name="T16" fmla="*/ 88 w 1360"/>
              <a:gd name="T17" fmla="*/ 336 h 1358"/>
              <a:gd name="T18" fmla="*/ 104 w 1360"/>
              <a:gd name="T19" fmla="*/ 368 h 1358"/>
              <a:gd name="T20" fmla="*/ 123 w 1360"/>
              <a:gd name="T21" fmla="*/ 395 h 1358"/>
              <a:gd name="T22" fmla="*/ 144 w 1360"/>
              <a:gd name="T23" fmla="*/ 420 h 1358"/>
              <a:gd name="T24" fmla="*/ 169 w 1360"/>
              <a:gd name="T25" fmla="*/ 439 h 1358"/>
              <a:gd name="T26" fmla="*/ 198 w 1360"/>
              <a:gd name="T27" fmla="*/ 456 h 1358"/>
              <a:gd name="T28" fmla="*/ 230 w 1360"/>
              <a:gd name="T29" fmla="*/ 470 h 1358"/>
              <a:gd name="T30" fmla="*/ 267 w 1360"/>
              <a:gd name="T31" fmla="*/ 481 h 1358"/>
              <a:gd name="T32" fmla="*/ 305 w 1360"/>
              <a:gd name="T33" fmla="*/ 489 h 1358"/>
              <a:gd name="T34" fmla="*/ 349 w 1360"/>
              <a:gd name="T35" fmla="*/ 495 h 1358"/>
              <a:gd name="T36" fmla="*/ 397 w 1360"/>
              <a:gd name="T37" fmla="*/ 495 h 1358"/>
              <a:gd name="T38" fmla="*/ 990 w 1360"/>
              <a:gd name="T39" fmla="*/ 495 h 1358"/>
              <a:gd name="T40" fmla="*/ 990 w 1360"/>
              <a:gd name="T41" fmla="*/ 199 h 1358"/>
              <a:gd name="T42" fmla="*/ 1360 w 1360"/>
              <a:gd name="T43" fmla="*/ 779 h 1358"/>
              <a:gd name="T44" fmla="*/ 990 w 1360"/>
              <a:gd name="T45" fmla="*/ 1358 h 1358"/>
              <a:gd name="T46" fmla="*/ 990 w 1360"/>
              <a:gd name="T47" fmla="*/ 1358 h 1358"/>
              <a:gd name="T48" fmla="*/ 990 w 1360"/>
              <a:gd name="T49" fmla="*/ 1061 h 1358"/>
              <a:gd name="T50" fmla="*/ 506 w 1360"/>
              <a:gd name="T51" fmla="*/ 1061 h 1358"/>
              <a:gd name="T52" fmla="*/ 445 w 1360"/>
              <a:gd name="T53" fmla="*/ 1059 h 1358"/>
              <a:gd name="T54" fmla="*/ 386 w 1360"/>
              <a:gd name="T55" fmla="*/ 1053 h 1358"/>
              <a:gd name="T56" fmla="*/ 334 w 1360"/>
              <a:gd name="T57" fmla="*/ 1043 h 1358"/>
              <a:gd name="T58" fmla="*/ 286 w 1360"/>
              <a:gd name="T59" fmla="*/ 1028 h 1358"/>
              <a:gd name="T60" fmla="*/ 242 w 1360"/>
              <a:gd name="T61" fmla="*/ 1011 h 1358"/>
              <a:gd name="T62" fmla="*/ 203 w 1360"/>
              <a:gd name="T63" fmla="*/ 988 h 1358"/>
              <a:gd name="T64" fmla="*/ 169 w 1360"/>
              <a:gd name="T65" fmla="*/ 963 h 1358"/>
              <a:gd name="T66" fmla="*/ 140 w 1360"/>
              <a:gd name="T67" fmla="*/ 932 h 1358"/>
              <a:gd name="T68" fmla="*/ 102 w 1360"/>
              <a:gd name="T69" fmla="*/ 880 h 1358"/>
              <a:gd name="T70" fmla="*/ 71 w 1360"/>
              <a:gd name="T71" fmla="*/ 827 h 1358"/>
              <a:gd name="T72" fmla="*/ 46 w 1360"/>
              <a:gd name="T73" fmla="*/ 767 h 1358"/>
              <a:gd name="T74" fmla="*/ 29 w 1360"/>
              <a:gd name="T75" fmla="*/ 704 h 1358"/>
              <a:gd name="T76" fmla="*/ 23 w 1360"/>
              <a:gd name="T77" fmla="*/ 667 h 1358"/>
              <a:gd name="T78" fmla="*/ 17 w 1360"/>
              <a:gd name="T79" fmla="*/ 627 h 1358"/>
              <a:gd name="T80" fmla="*/ 12 w 1360"/>
              <a:gd name="T81" fmla="*/ 583 h 1358"/>
              <a:gd name="T82" fmla="*/ 8 w 1360"/>
              <a:gd name="T83" fmla="*/ 533 h 1358"/>
              <a:gd name="T84" fmla="*/ 4 w 1360"/>
              <a:gd name="T85" fmla="*/ 478 h 1358"/>
              <a:gd name="T86" fmla="*/ 2 w 1360"/>
              <a:gd name="T87" fmla="*/ 418 h 1358"/>
              <a:gd name="T88" fmla="*/ 2 w 1360"/>
              <a:gd name="T89" fmla="*/ 355 h 1358"/>
              <a:gd name="T90" fmla="*/ 0 w 1360"/>
              <a:gd name="T91" fmla="*/ 284 h 1358"/>
              <a:gd name="T92" fmla="*/ 0 w 1360"/>
              <a:gd name="T93" fmla="*/ 0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60" h="1358">
                <a:moveTo>
                  <a:pt x="0" y="0"/>
                </a:moveTo>
                <a:lnTo>
                  <a:pt x="46" y="0"/>
                </a:lnTo>
                <a:lnTo>
                  <a:pt x="46" y="38"/>
                </a:lnTo>
                <a:lnTo>
                  <a:pt x="46" y="100"/>
                </a:lnTo>
                <a:lnTo>
                  <a:pt x="50" y="157"/>
                </a:lnTo>
                <a:lnTo>
                  <a:pt x="56" y="209"/>
                </a:lnTo>
                <a:lnTo>
                  <a:pt x="65" y="257"/>
                </a:lnTo>
                <a:lnTo>
                  <a:pt x="75" y="299"/>
                </a:lnTo>
                <a:lnTo>
                  <a:pt x="88" y="336"/>
                </a:lnTo>
                <a:lnTo>
                  <a:pt x="104" y="368"/>
                </a:lnTo>
                <a:lnTo>
                  <a:pt x="123" y="395"/>
                </a:lnTo>
                <a:lnTo>
                  <a:pt x="144" y="420"/>
                </a:lnTo>
                <a:lnTo>
                  <a:pt x="169" y="439"/>
                </a:lnTo>
                <a:lnTo>
                  <a:pt x="198" y="456"/>
                </a:lnTo>
                <a:lnTo>
                  <a:pt x="230" y="470"/>
                </a:lnTo>
                <a:lnTo>
                  <a:pt x="267" y="481"/>
                </a:lnTo>
                <a:lnTo>
                  <a:pt x="305" y="489"/>
                </a:lnTo>
                <a:lnTo>
                  <a:pt x="349" y="495"/>
                </a:lnTo>
                <a:lnTo>
                  <a:pt x="397" y="495"/>
                </a:lnTo>
                <a:lnTo>
                  <a:pt x="990" y="495"/>
                </a:lnTo>
                <a:lnTo>
                  <a:pt x="990" y="199"/>
                </a:lnTo>
                <a:lnTo>
                  <a:pt x="1360" y="779"/>
                </a:lnTo>
                <a:lnTo>
                  <a:pt x="990" y="1358"/>
                </a:lnTo>
                <a:lnTo>
                  <a:pt x="990" y="1358"/>
                </a:lnTo>
                <a:lnTo>
                  <a:pt x="990" y="1061"/>
                </a:lnTo>
                <a:lnTo>
                  <a:pt x="506" y="1061"/>
                </a:lnTo>
                <a:lnTo>
                  <a:pt x="445" y="1059"/>
                </a:lnTo>
                <a:lnTo>
                  <a:pt x="386" y="1053"/>
                </a:lnTo>
                <a:lnTo>
                  <a:pt x="334" y="1043"/>
                </a:lnTo>
                <a:lnTo>
                  <a:pt x="286" y="1028"/>
                </a:lnTo>
                <a:lnTo>
                  <a:pt x="242" y="1011"/>
                </a:lnTo>
                <a:lnTo>
                  <a:pt x="203" y="988"/>
                </a:lnTo>
                <a:lnTo>
                  <a:pt x="169" y="963"/>
                </a:lnTo>
                <a:lnTo>
                  <a:pt x="140" y="932"/>
                </a:lnTo>
                <a:lnTo>
                  <a:pt x="102" y="880"/>
                </a:lnTo>
                <a:lnTo>
                  <a:pt x="71" y="827"/>
                </a:lnTo>
                <a:lnTo>
                  <a:pt x="46" y="767"/>
                </a:lnTo>
                <a:lnTo>
                  <a:pt x="29" y="704"/>
                </a:lnTo>
                <a:lnTo>
                  <a:pt x="23" y="667"/>
                </a:lnTo>
                <a:lnTo>
                  <a:pt x="17" y="627"/>
                </a:lnTo>
                <a:lnTo>
                  <a:pt x="12" y="583"/>
                </a:lnTo>
                <a:lnTo>
                  <a:pt x="8" y="533"/>
                </a:lnTo>
                <a:lnTo>
                  <a:pt x="4" y="478"/>
                </a:lnTo>
                <a:lnTo>
                  <a:pt x="2" y="418"/>
                </a:lnTo>
                <a:lnTo>
                  <a:pt x="2" y="355"/>
                </a:lnTo>
                <a:lnTo>
                  <a:pt x="0" y="2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A0074"/>
              </a:gs>
              <a:gs pos="67000">
                <a:srgbClr val="EE0076"/>
              </a:gs>
              <a:gs pos="100000">
                <a:sysClr val="window" lastClr="FFFFFF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>
            <a:outerShdw blurRad="330200" dist="190500" dir="36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algn="ctr" defTabSz="685800"/>
            <a:endParaRPr lang="zh-CN" altLang="en-US" sz="1050" b="1" kern="0">
              <a:solidFill>
                <a:prstClr val="white"/>
              </a:solidFill>
              <a:latin typeface="Arial" panose="020B0604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42" name="KSO_Shape"/>
          <p:cNvSpPr/>
          <p:nvPr/>
        </p:nvSpPr>
        <p:spPr bwMode="auto">
          <a:xfrm>
            <a:off x="4379854" y="3013081"/>
            <a:ext cx="627459" cy="434481"/>
          </a:xfrm>
          <a:custGeom>
            <a:avLst/>
            <a:gdLst>
              <a:gd name="T0" fmla="*/ 0 w 1360"/>
              <a:gd name="T1" fmla="*/ 0 h 1358"/>
              <a:gd name="T2" fmla="*/ 46 w 1360"/>
              <a:gd name="T3" fmla="*/ 0 h 1358"/>
              <a:gd name="T4" fmla="*/ 46 w 1360"/>
              <a:gd name="T5" fmla="*/ 38 h 1358"/>
              <a:gd name="T6" fmla="*/ 46 w 1360"/>
              <a:gd name="T7" fmla="*/ 100 h 1358"/>
              <a:gd name="T8" fmla="*/ 50 w 1360"/>
              <a:gd name="T9" fmla="*/ 157 h 1358"/>
              <a:gd name="T10" fmla="*/ 56 w 1360"/>
              <a:gd name="T11" fmla="*/ 209 h 1358"/>
              <a:gd name="T12" fmla="*/ 65 w 1360"/>
              <a:gd name="T13" fmla="*/ 257 h 1358"/>
              <a:gd name="T14" fmla="*/ 75 w 1360"/>
              <a:gd name="T15" fmla="*/ 299 h 1358"/>
              <a:gd name="T16" fmla="*/ 88 w 1360"/>
              <a:gd name="T17" fmla="*/ 336 h 1358"/>
              <a:gd name="T18" fmla="*/ 104 w 1360"/>
              <a:gd name="T19" fmla="*/ 368 h 1358"/>
              <a:gd name="T20" fmla="*/ 123 w 1360"/>
              <a:gd name="T21" fmla="*/ 395 h 1358"/>
              <a:gd name="T22" fmla="*/ 144 w 1360"/>
              <a:gd name="T23" fmla="*/ 420 h 1358"/>
              <a:gd name="T24" fmla="*/ 169 w 1360"/>
              <a:gd name="T25" fmla="*/ 439 h 1358"/>
              <a:gd name="T26" fmla="*/ 198 w 1360"/>
              <a:gd name="T27" fmla="*/ 456 h 1358"/>
              <a:gd name="T28" fmla="*/ 230 w 1360"/>
              <a:gd name="T29" fmla="*/ 470 h 1358"/>
              <a:gd name="T30" fmla="*/ 267 w 1360"/>
              <a:gd name="T31" fmla="*/ 481 h 1358"/>
              <a:gd name="T32" fmla="*/ 305 w 1360"/>
              <a:gd name="T33" fmla="*/ 489 h 1358"/>
              <a:gd name="T34" fmla="*/ 349 w 1360"/>
              <a:gd name="T35" fmla="*/ 495 h 1358"/>
              <a:gd name="T36" fmla="*/ 397 w 1360"/>
              <a:gd name="T37" fmla="*/ 495 h 1358"/>
              <a:gd name="T38" fmla="*/ 990 w 1360"/>
              <a:gd name="T39" fmla="*/ 495 h 1358"/>
              <a:gd name="T40" fmla="*/ 990 w 1360"/>
              <a:gd name="T41" fmla="*/ 199 h 1358"/>
              <a:gd name="T42" fmla="*/ 1360 w 1360"/>
              <a:gd name="T43" fmla="*/ 779 h 1358"/>
              <a:gd name="T44" fmla="*/ 990 w 1360"/>
              <a:gd name="T45" fmla="*/ 1358 h 1358"/>
              <a:gd name="T46" fmla="*/ 990 w 1360"/>
              <a:gd name="T47" fmla="*/ 1358 h 1358"/>
              <a:gd name="T48" fmla="*/ 990 w 1360"/>
              <a:gd name="T49" fmla="*/ 1061 h 1358"/>
              <a:gd name="T50" fmla="*/ 506 w 1360"/>
              <a:gd name="T51" fmla="*/ 1061 h 1358"/>
              <a:gd name="T52" fmla="*/ 445 w 1360"/>
              <a:gd name="T53" fmla="*/ 1059 h 1358"/>
              <a:gd name="T54" fmla="*/ 386 w 1360"/>
              <a:gd name="T55" fmla="*/ 1053 h 1358"/>
              <a:gd name="T56" fmla="*/ 334 w 1360"/>
              <a:gd name="T57" fmla="*/ 1043 h 1358"/>
              <a:gd name="T58" fmla="*/ 286 w 1360"/>
              <a:gd name="T59" fmla="*/ 1028 h 1358"/>
              <a:gd name="T60" fmla="*/ 242 w 1360"/>
              <a:gd name="T61" fmla="*/ 1011 h 1358"/>
              <a:gd name="T62" fmla="*/ 203 w 1360"/>
              <a:gd name="T63" fmla="*/ 988 h 1358"/>
              <a:gd name="T64" fmla="*/ 169 w 1360"/>
              <a:gd name="T65" fmla="*/ 963 h 1358"/>
              <a:gd name="T66" fmla="*/ 140 w 1360"/>
              <a:gd name="T67" fmla="*/ 932 h 1358"/>
              <a:gd name="T68" fmla="*/ 102 w 1360"/>
              <a:gd name="T69" fmla="*/ 880 h 1358"/>
              <a:gd name="T70" fmla="*/ 71 w 1360"/>
              <a:gd name="T71" fmla="*/ 827 h 1358"/>
              <a:gd name="T72" fmla="*/ 46 w 1360"/>
              <a:gd name="T73" fmla="*/ 767 h 1358"/>
              <a:gd name="T74" fmla="*/ 29 w 1360"/>
              <a:gd name="T75" fmla="*/ 704 h 1358"/>
              <a:gd name="T76" fmla="*/ 23 w 1360"/>
              <a:gd name="T77" fmla="*/ 667 h 1358"/>
              <a:gd name="T78" fmla="*/ 17 w 1360"/>
              <a:gd name="T79" fmla="*/ 627 h 1358"/>
              <a:gd name="T80" fmla="*/ 12 w 1360"/>
              <a:gd name="T81" fmla="*/ 583 h 1358"/>
              <a:gd name="T82" fmla="*/ 8 w 1360"/>
              <a:gd name="T83" fmla="*/ 533 h 1358"/>
              <a:gd name="T84" fmla="*/ 4 w 1360"/>
              <a:gd name="T85" fmla="*/ 478 h 1358"/>
              <a:gd name="T86" fmla="*/ 2 w 1360"/>
              <a:gd name="T87" fmla="*/ 418 h 1358"/>
              <a:gd name="T88" fmla="*/ 2 w 1360"/>
              <a:gd name="T89" fmla="*/ 355 h 1358"/>
              <a:gd name="T90" fmla="*/ 0 w 1360"/>
              <a:gd name="T91" fmla="*/ 284 h 1358"/>
              <a:gd name="T92" fmla="*/ 0 w 1360"/>
              <a:gd name="T93" fmla="*/ 0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60" h="1358">
                <a:moveTo>
                  <a:pt x="0" y="0"/>
                </a:moveTo>
                <a:lnTo>
                  <a:pt x="46" y="0"/>
                </a:lnTo>
                <a:lnTo>
                  <a:pt x="46" y="38"/>
                </a:lnTo>
                <a:lnTo>
                  <a:pt x="46" y="100"/>
                </a:lnTo>
                <a:lnTo>
                  <a:pt x="50" y="157"/>
                </a:lnTo>
                <a:lnTo>
                  <a:pt x="56" y="209"/>
                </a:lnTo>
                <a:lnTo>
                  <a:pt x="65" y="257"/>
                </a:lnTo>
                <a:lnTo>
                  <a:pt x="75" y="299"/>
                </a:lnTo>
                <a:lnTo>
                  <a:pt x="88" y="336"/>
                </a:lnTo>
                <a:lnTo>
                  <a:pt x="104" y="368"/>
                </a:lnTo>
                <a:lnTo>
                  <a:pt x="123" y="395"/>
                </a:lnTo>
                <a:lnTo>
                  <a:pt x="144" y="420"/>
                </a:lnTo>
                <a:lnTo>
                  <a:pt x="169" y="439"/>
                </a:lnTo>
                <a:lnTo>
                  <a:pt x="198" y="456"/>
                </a:lnTo>
                <a:lnTo>
                  <a:pt x="230" y="470"/>
                </a:lnTo>
                <a:lnTo>
                  <a:pt x="267" y="481"/>
                </a:lnTo>
                <a:lnTo>
                  <a:pt x="305" y="489"/>
                </a:lnTo>
                <a:lnTo>
                  <a:pt x="349" y="495"/>
                </a:lnTo>
                <a:lnTo>
                  <a:pt x="397" y="495"/>
                </a:lnTo>
                <a:lnTo>
                  <a:pt x="990" y="495"/>
                </a:lnTo>
                <a:lnTo>
                  <a:pt x="990" y="199"/>
                </a:lnTo>
                <a:lnTo>
                  <a:pt x="1360" y="779"/>
                </a:lnTo>
                <a:lnTo>
                  <a:pt x="990" y="1358"/>
                </a:lnTo>
                <a:lnTo>
                  <a:pt x="990" y="1358"/>
                </a:lnTo>
                <a:lnTo>
                  <a:pt x="990" y="1061"/>
                </a:lnTo>
                <a:lnTo>
                  <a:pt x="506" y="1061"/>
                </a:lnTo>
                <a:lnTo>
                  <a:pt x="445" y="1059"/>
                </a:lnTo>
                <a:lnTo>
                  <a:pt x="386" y="1053"/>
                </a:lnTo>
                <a:lnTo>
                  <a:pt x="334" y="1043"/>
                </a:lnTo>
                <a:lnTo>
                  <a:pt x="286" y="1028"/>
                </a:lnTo>
                <a:lnTo>
                  <a:pt x="242" y="1011"/>
                </a:lnTo>
                <a:lnTo>
                  <a:pt x="203" y="988"/>
                </a:lnTo>
                <a:lnTo>
                  <a:pt x="169" y="963"/>
                </a:lnTo>
                <a:lnTo>
                  <a:pt x="140" y="932"/>
                </a:lnTo>
                <a:lnTo>
                  <a:pt x="102" y="880"/>
                </a:lnTo>
                <a:lnTo>
                  <a:pt x="71" y="827"/>
                </a:lnTo>
                <a:lnTo>
                  <a:pt x="46" y="767"/>
                </a:lnTo>
                <a:lnTo>
                  <a:pt x="29" y="704"/>
                </a:lnTo>
                <a:lnTo>
                  <a:pt x="23" y="667"/>
                </a:lnTo>
                <a:lnTo>
                  <a:pt x="17" y="627"/>
                </a:lnTo>
                <a:lnTo>
                  <a:pt x="12" y="583"/>
                </a:lnTo>
                <a:lnTo>
                  <a:pt x="8" y="533"/>
                </a:lnTo>
                <a:lnTo>
                  <a:pt x="4" y="478"/>
                </a:lnTo>
                <a:lnTo>
                  <a:pt x="2" y="418"/>
                </a:lnTo>
                <a:lnTo>
                  <a:pt x="2" y="355"/>
                </a:lnTo>
                <a:lnTo>
                  <a:pt x="0" y="2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B9E00">
                  <a:lumMod val="75000"/>
                </a:srgbClr>
              </a:gs>
              <a:gs pos="67000">
                <a:srgbClr val="FB9E00"/>
              </a:gs>
              <a:gs pos="100000">
                <a:sysClr val="window" lastClr="FFFFFF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>
            <a:outerShdw blurRad="330200" dist="190500" dir="36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algn="ctr" defTabSz="685800"/>
            <a:endParaRPr lang="zh-CN" altLang="en-US" sz="1050" b="1" kern="0">
              <a:solidFill>
                <a:prstClr val="white"/>
              </a:solidFill>
              <a:latin typeface="Arial" panose="020B0604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44" name="KSO_Shape"/>
          <p:cNvSpPr/>
          <p:nvPr/>
        </p:nvSpPr>
        <p:spPr bwMode="auto">
          <a:xfrm>
            <a:off x="4420391" y="3552914"/>
            <a:ext cx="627459" cy="434481"/>
          </a:xfrm>
          <a:custGeom>
            <a:avLst/>
            <a:gdLst>
              <a:gd name="T0" fmla="*/ 0 w 1360"/>
              <a:gd name="T1" fmla="*/ 0 h 1358"/>
              <a:gd name="T2" fmla="*/ 46 w 1360"/>
              <a:gd name="T3" fmla="*/ 0 h 1358"/>
              <a:gd name="T4" fmla="*/ 46 w 1360"/>
              <a:gd name="T5" fmla="*/ 38 h 1358"/>
              <a:gd name="T6" fmla="*/ 46 w 1360"/>
              <a:gd name="T7" fmla="*/ 100 h 1358"/>
              <a:gd name="T8" fmla="*/ 50 w 1360"/>
              <a:gd name="T9" fmla="*/ 157 h 1358"/>
              <a:gd name="T10" fmla="*/ 56 w 1360"/>
              <a:gd name="T11" fmla="*/ 209 h 1358"/>
              <a:gd name="T12" fmla="*/ 65 w 1360"/>
              <a:gd name="T13" fmla="*/ 257 h 1358"/>
              <a:gd name="T14" fmla="*/ 75 w 1360"/>
              <a:gd name="T15" fmla="*/ 299 h 1358"/>
              <a:gd name="T16" fmla="*/ 88 w 1360"/>
              <a:gd name="T17" fmla="*/ 336 h 1358"/>
              <a:gd name="T18" fmla="*/ 104 w 1360"/>
              <a:gd name="T19" fmla="*/ 368 h 1358"/>
              <a:gd name="T20" fmla="*/ 123 w 1360"/>
              <a:gd name="T21" fmla="*/ 395 h 1358"/>
              <a:gd name="T22" fmla="*/ 144 w 1360"/>
              <a:gd name="T23" fmla="*/ 420 h 1358"/>
              <a:gd name="T24" fmla="*/ 169 w 1360"/>
              <a:gd name="T25" fmla="*/ 439 h 1358"/>
              <a:gd name="T26" fmla="*/ 198 w 1360"/>
              <a:gd name="T27" fmla="*/ 456 h 1358"/>
              <a:gd name="T28" fmla="*/ 230 w 1360"/>
              <a:gd name="T29" fmla="*/ 470 h 1358"/>
              <a:gd name="T30" fmla="*/ 267 w 1360"/>
              <a:gd name="T31" fmla="*/ 481 h 1358"/>
              <a:gd name="T32" fmla="*/ 305 w 1360"/>
              <a:gd name="T33" fmla="*/ 489 h 1358"/>
              <a:gd name="T34" fmla="*/ 349 w 1360"/>
              <a:gd name="T35" fmla="*/ 495 h 1358"/>
              <a:gd name="T36" fmla="*/ 397 w 1360"/>
              <a:gd name="T37" fmla="*/ 495 h 1358"/>
              <a:gd name="T38" fmla="*/ 990 w 1360"/>
              <a:gd name="T39" fmla="*/ 495 h 1358"/>
              <a:gd name="T40" fmla="*/ 990 w 1360"/>
              <a:gd name="T41" fmla="*/ 199 h 1358"/>
              <a:gd name="T42" fmla="*/ 1360 w 1360"/>
              <a:gd name="T43" fmla="*/ 779 h 1358"/>
              <a:gd name="T44" fmla="*/ 990 w 1360"/>
              <a:gd name="T45" fmla="*/ 1358 h 1358"/>
              <a:gd name="T46" fmla="*/ 990 w 1360"/>
              <a:gd name="T47" fmla="*/ 1358 h 1358"/>
              <a:gd name="T48" fmla="*/ 990 w 1360"/>
              <a:gd name="T49" fmla="*/ 1061 h 1358"/>
              <a:gd name="T50" fmla="*/ 506 w 1360"/>
              <a:gd name="T51" fmla="*/ 1061 h 1358"/>
              <a:gd name="T52" fmla="*/ 445 w 1360"/>
              <a:gd name="T53" fmla="*/ 1059 h 1358"/>
              <a:gd name="T54" fmla="*/ 386 w 1360"/>
              <a:gd name="T55" fmla="*/ 1053 h 1358"/>
              <a:gd name="T56" fmla="*/ 334 w 1360"/>
              <a:gd name="T57" fmla="*/ 1043 h 1358"/>
              <a:gd name="T58" fmla="*/ 286 w 1360"/>
              <a:gd name="T59" fmla="*/ 1028 h 1358"/>
              <a:gd name="T60" fmla="*/ 242 w 1360"/>
              <a:gd name="T61" fmla="*/ 1011 h 1358"/>
              <a:gd name="T62" fmla="*/ 203 w 1360"/>
              <a:gd name="T63" fmla="*/ 988 h 1358"/>
              <a:gd name="T64" fmla="*/ 169 w 1360"/>
              <a:gd name="T65" fmla="*/ 963 h 1358"/>
              <a:gd name="T66" fmla="*/ 140 w 1360"/>
              <a:gd name="T67" fmla="*/ 932 h 1358"/>
              <a:gd name="T68" fmla="*/ 102 w 1360"/>
              <a:gd name="T69" fmla="*/ 880 h 1358"/>
              <a:gd name="T70" fmla="*/ 71 w 1360"/>
              <a:gd name="T71" fmla="*/ 827 h 1358"/>
              <a:gd name="T72" fmla="*/ 46 w 1360"/>
              <a:gd name="T73" fmla="*/ 767 h 1358"/>
              <a:gd name="T74" fmla="*/ 29 w 1360"/>
              <a:gd name="T75" fmla="*/ 704 h 1358"/>
              <a:gd name="T76" fmla="*/ 23 w 1360"/>
              <a:gd name="T77" fmla="*/ 667 h 1358"/>
              <a:gd name="T78" fmla="*/ 17 w 1360"/>
              <a:gd name="T79" fmla="*/ 627 h 1358"/>
              <a:gd name="T80" fmla="*/ 12 w 1360"/>
              <a:gd name="T81" fmla="*/ 583 h 1358"/>
              <a:gd name="T82" fmla="*/ 8 w 1360"/>
              <a:gd name="T83" fmla="*/ 533 h 1358"/>
              <a:gd name="T84" fmla="*/ 4 w 1360"/>
              <a:gd name="T85" fmla="*/ 478 h 1358"/>
              <a:gd name="T86" fmla="*/ 2 w 1360"/>
              <a:gd name="T87" fmla="*/ 418 h 1358"/>
              <a:gd name="T88" fmla="*/ 2 w 1360"/>
              <a:gd name="T89" fmla="*/ 355 h 1358"/>
              <a:gd name="T90" fmla="*/ 0 w 1360"/>
              <a:gd name="T91" fmla="*/ 284 h 1358"/>
              <a:gd name="T92" fmla="*/ 0 w 1360"/>
              <a:gd name="T93" fmla="*/ 0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60" h="1358">
                <a:moveTo>
                  <a:pt x="0" y="0"/>
                </a:moveTo>
                <a:lnTo>
                  <a:pt x="46" y="0"/>
                </a:lnTo>
                <a:lnTo>
                  <a:pt x="46" y="38"/>
                </a:lnTo>
                <a:lnTo>
                  <a:pt x="46" y="100"/>
                </a:lnTo>
                <a:lnTo>
                  <a:pt x="50" y="157"/>
                </a:lnTo>
                <a:lnTo>
                  <a:pt x="56" y="209"/>
                </a:lnTo>
                <a:lnTo>
                  <a:pt x="65" y="257"/>
                </a:lnTo>
                <a:lnTo>
                  <a:pt x="75" y="299"/>
                </a:lnTo>
                <a:lnTo>
                  <a:pt x="88" y="336"/>
                </a:lnTo>
                <a:lnTo>
                  <a:pt x="104" y="368"/>
                </a:lnTo>
                <a:lnTo>
                  <a:pt x="123" y="395"/>
                </a:lnTo>
                <a:lnTo>
                  <a:pt x="144" y="420"/>
                </a:lnTo>
                <a:lnTo>
                  <a:pt x="169" y="439"/>
                </a:lnTo>
                <a:lnTo>
                  <a:pt x="198" y="456"/>
                </a:lnTo>
                <a:lnTo>
                  <a:pt x="230" y="470"/>
                </a:lnTo>
                <a:lnTo>
                  <a:pt x="267" y="481"/>
                </a:lnTo>
                <a:lnTo>
                  <a:pt x="305" y="489"/>
                </a:lnTo>
                <a:lnTo>
                  <a:pt x="349" y="495"/>
                </a:lnTo>
                <a:lnTo>
                  <a:pt x="397" y="495"/>
                </a:lnTo>
                <a:lnTo>
                  <a:pt x="990" y="495"/>
                </a:lnTo>
                <a:lnTo>
                  <a:pt x="990" y="199"/>
                </a:lnTo>
                <a:lnTo>
                  <a:pt x="1360" y="779"/>
                </a:lnTo>
                <a:lnTo>
                  <a:pt x="990" y="1358"/>
                </a:lnTo>
                <a:lnTo>
                  <a:pt x="990" y="1358"/>
                </a:lnTo>
                <a:lnTo>
                  <a:pt x="990" y="1061"/>
                </a:lnTo>
                <a:lnTo>
                  <a:pt x="506" y="1061"/>
                </a:lnTo>
                <a:lnTo>
                  <a:pt x="445" y="1059"/>
                </a:lnTo>
                <a:lnTo>
                  <a:pt x="386" y="1053"/>
                </a:lnTo>
                <a:lnTo>
                  <a:pt x="334" y="1043"/>
                </a:lnTo>
                <a:lnTo>
                  <a:pt x="286" y="1028"/>
                </a:lnTo>
                <a:lnTo>
                  <a:pt x="242" y="1011"/>
                </a:lnTo>
                <a:lnTo>
                  <a:pt x="203" y="988"/>
                </a:lnTo>
                <a:lnTo>
                  <a:pt x="169" y="963"/>
                </a:lnTo>
                <a:lnTo>
                  <a:pt x="140" y="932"/>
                </a:lnTo>
                <a:lnTo>
                  <a:pt x="102" y="880"/>
                </a:lnTo>
                <a:lnTo>
                  <a:pt x="71" y="827"/>
                </a:lnTo>
                <a:lnTo>
                  <a:pt x="46" y="767"/>
                </a:lnTo>
                <a:lnTo>
                  <a:pt x="29" y="704"/>
                </a:lnTo>
                <a:lnTo>
                  <a:pt x="23" y="667"/>
                </a:lnTo>
                <a:lnTo>
                  <a:pt x="17" y="627"/>
                </a:lnTo>
                <a:lnTo>
                  <a:pt x="12" y="583"/>
                </a:lnTo>
                <a:lnTo>
                  <a:pt x="8" y="533"/>
                </a:lnTo>
                <a:lnTo>
                  <a:pt x="4" y="478"/>
                </a:lnTo>
                <a:lnTo>
                  <a:pt x="2" y="418"/>
                </a:lnTo>
                <a:lnTo>
                  <a:pt x="2" y="355"/>
                </a:lnTo>
                <a:lnTo>
                  <a:pt x="0" y="2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3D800">
                  <a:lumMod val="75000"/>
                </a:srgbClr>
              </a:gs>
              <a:gs pos="67000">
                <a:srgbClr val="A3D800"/>
              </a:gs>
              <a:gs pos="100000">
                <a:sysClr val="window" lastClr="FFFFFF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>
            <a:outerShdw blurRad="330200" dist="190500" dir="36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algn="ctr" defTabSz="685800"/>
            <a:endParaRPr lang="zh-CN" altLang="en-US" sz="1050" b="1" kern="0">
              <a:solidFill>
                <a:prstClr val="white"/>
              </a:solidFill>
              <a:latin typeface="Arial" panose="020B0604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45" name="圆角矩形 33"/>
          <p:cNvSpPr>
            <a:spLocks noChangeArrowheads="1"/>
          </p:cNvSpPr>
          <p:nvPr/>
        </p:nvSpPr>
        <p:spPr bwMode="auto">
          <a:xfrm>
            <a:off x="2052805" y="4118991"/>
            <a:ext cx="3007878" cy="609243"/>
          </a:xfrm>
          <a:prstGeom prst="roundRect">
            <a:avLst>
              <a:gd name="adj" fmla="val 24931"/>
            </a:avLst>
          </a:pr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685800" eaLnBrk="1" hangingPunct="1"/>
            <a:r>
              <a:rPr lang="en-US" altLang="zh-CN" sz="2800" b="1" dirty="0">
                <a:solidFill>
                  <a:srgbClr val="0168B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相反</a:t>
            </a:r>
            <a:r>
              <a:rPr lang="zh-CN" altLang="en-US" sz="2400" b="1" dirty="0">
                <a:solidFill>
                  <a:srgbClr val="0168B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意义的量</a:t>
            </a:r>
            <a:r>
              <a:rPr lang="en-US" altLang="zh-CN" sz="2800" b="1" dirty="0">
                <a:solidFill>
                  <a:srgbClr val="0168B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b="1" dirty="0">
              <a:solidFill>
                <a:srgbClr val="0168B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08031" y="1818150"/>
            <a:ext cx="288032" cy="385572"/>
          </a:xfrm>
          <a:prstGeom prst="rect">
            <a:avLst/>
          </a:prstGeom>
          <a:solidFill>
            <a:schemeClr val="accent2">
              <a:lumMod val="60000"/>
              <a:lumOff val="40000"/>
              <a:alpha val="42000"/>
            </a:schemeClr>
          </a:solidFill>
          <a:ln>
            <a:solidFill>
              <a:srgbClr val="9988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631212" y="1785560"/>
            <a:ext cx="288032" cy="385572"/>
          </a:xfrm>
          <a:prstGeom prst="rect">
            <a:avLst/>
          </a:prstGeom>
          <a:solidFill>
            <a:schemeClr val="accent2">
              <a:lumMod val="60000"/>
              <a:lumOff val="40000"/>
              <a:alpha val="42000"/>
            </a:schemeClr>
          </a:solidFill>
          <a:ln>
            <a:solidFill>
              <a:srgbClr val="9988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374886" y="2451153"/>
            <a:ext cx="288032" cy="385572"/>
          </a:xfrm>
          <a:prstGeom prst="rect">
            <a:avLst/>
          </a:prstGeom>
          <a:solidFill>
            <a:schemeClr val="accent2">
              <a:lumMod val="60000"/>
              <a:lumOff val="40000"/>
              <a:alpha val="42000"/>
            </a:schemeClr>
          </a:solidFill>
          <a:ln>
            <a:solidFill>
              <a:srgbClr val="9988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631212" y="2427992"/>
            <a:ext cx="288032" cy="385572"/>
          </a:xfrm>
          <a:prstGeom prst="rect">
            <a:avLst/>
          </a:prstGeom>
          <a:solidFill>
            <a:schemeClr val="accent2">
              <a:lumMod val="60000"/>
              <a:lumOff val="40000"/>
              <a:alpha val="42000"/>
            </a:schemeClr>
          </a:solidFill>
          <a:ln>
            <a:solidFill>
              <a:srgbClr val="9988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987824" y="3063527"/>
            <a:ext cx="288032" cy="385572"/>
          </a:xfrm>
          <a:prstGeom prst="rect">
            <a:avLst/>
          </a:prstGeom>
          <a:solidFill>
            <a:schemeClr val="accent2">
              <a:lumMod val="60000"/>
              <a:lumOff val="40000"/>
              <a:alpha val="42000"/>
            </a:schemeClr>
          </a:solidFill>
          <a:ln>
            <a:solidFill>
              <a:srgbClr val="9988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308304" y="3038317"/>
            <a:ext cx="288032" cy="385572"/>
          </a:xfrm>
          <a:prstGeom prst="rect">
            <a:avLst/>
          </a:prstGeom>
          <a:solidFill>
            <a:schemeClr val="accent2">
              <a:lumMod val="60000"/>
              <a:lumOff val="40000"/>
              <a:alpha val="42000"/>
            </a:schemeClr>
          </a:solidFill>
          <a:ln>
            <a:solidFill>
              <a:srgbClr val="9988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119999" y="3633449"/>
            <a:ext cx="576064" cy="385572"/>
          </a:xfrm>
          <a:prstGeom prst="rect">
            <a:avLst/>
          </a:prstGeom>
          <a:solidFill>
            <a:schemeClr val="accent2">
              <a:lumMod val="60000"/>
              <a:lumOff val="40000"/>
              <a:alpha val="42000"/>
            </a:schemeClr>
          </a:solidFill>
          <a:ln>
            <a:solidFill>
              <a:srgbClr val="9988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482699" y="3650854"/>
            <a:ext cx="576064" cy="385572"/>
          </a:xfrm>
          <a:prstGeom prst="rect">
            <a:avLst/>
          </a:prstGeom>
          <a:solidFill>
            <a:schemeClr val="accent2">
              <a:lumMod val="60000"/>
              <a:lumOff val="40000"/>
              <a:alpha val="42000"/>
            </a:schemeClr>
          </a:solidFill>
          <a:ln>
            <a:solidFill>
              <a:srgbClr val="9988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标注 18"/>
          <p:cNvSpPr/>
          <p:nvPr/>
        </p:nvSpPr>
        <p:spPr bwMode="auto">
          <a:xfrm>
            <a:off x="5211401" y="4244400"/>
            <a:ext cx="3116024" cy="461665"/>
          </a:xfrm>
          <a:prstGeom prst="wedgeRoundRectCallout">
            <a:avLst>
              <a:gd name="adj1" fmla="val -61557"/>
              <a:gd name="adj2" fmla="val -13837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685800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可以用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正、负数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29" grpId="0" animBg="1"/>
      <p:bldP spid="30" grpId="0"/>
      <p:bldP spid="33" grpId="0"/>
      <p:bldP spid="34" grpId="0"/>
      <p:bldP spid="35" grpId="0"/>
      <p:bldP spid="40" grpId="0" animBg="1"/>
      <p:bldP spid="42" grpId="0" animBg="1"/>
      <p:bldP spid="44" grpId="0" animBg="1"/>
      <p:bldP spid="45" grpId="0" animBg="1"/>
      <p:bldP spid="26" grpId="0" animBg="1"/>
      <p:bldP spid="36" grpId="0" animBg="1"/>
      <p:bldP spid="37" grpId="0" animBg="1"/>
      <p:bldP spid="38" grpId="0" animBg="1"/>
      <p:bldP spid="39" grpId="0" animBg="1"/>
      <p:bldP spid="41" grpId="0" animBg="1"/>
      <p:bldP spid="43" grpId="0" animBg="1"/>
      <p:bldP spid="46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157" r="100000">
                        <a14:foregroundMark x1="30329" y1="65550" x2="27351" y2="94737"/>
                        <a14:foregroundMark x1="25392" y1="71611" x2="26489" y2="72249"/>
                        <a14:foregroundMark x1="26176" y1="71611" x2="25235" y2="70175"/>
                        <a14:foregroundMark x1="8542" y1="64593" x2="9875" y2="95056"/>
                        <a14:foregroundMark x1="7759" y1="90750" x2="6426" y2="94737"/>
                        <a14:foregroundMark x1="67163" y1="63955" x2="69122" y2="85486"/>
                        <a14:foregroundMark x1="70925" y1="94737" x2="71473" y2="93939"/>
                        <a14:foregroundMark x1="66614" y1="76236" x2="66144" y2="79107"/>
                        <a14:foregroundMark x1="88558" y1="62201" x2="90125" y2="94258"/>
                        <a14:foregroundMark x1="93887" y1="68900" x2="92555" y2="70335"/>
                        <a14:foregroundMark x1="93103" y1="68262" x2="93103" y2="69059"/>
                        <a14:foregroundMark x1="90909" y1="94896" x2="91379" y2="94896"/>
                        <a14:foregroundMark x1="87304" y1="94099" x2="88166" y2="94577"/>
                        <a14:foregroundMark x1="41771" y1="10048" x2="41144" y2="10686"/>
                        <a14:foregroundMark x1="41223" y1="13716" x2="40047" y2="14354"/>
                        <a14:foregroundMark x1="39263" y1="24721" x2="38401" y2="25518"/>
                        <a14:foregroundMark x1="54859" y1="3668" x2="55486" y2="2871"/>
                        <a14:foregroundMark x1="63166" y1="22648" x2="63793" y2="23923"/>
                        <a14:foregroundMark x1="47414" y1="4625" x2="46160" y2="3509"/>
                        <a14:foregroundMark x1="40596" y1="22010" x2="39734" y2="20893"/>
                        <a14:foregroundMark x1="41144" y1="15470" x2="40125" y2="15949"/>
                        <a14:foregroundMark x1="60972" y1="97129" x2="68417" y2="96810"/>
                        <a14:foregroundMark x1="52508" y1="55821" x2="52508" y2="61404"/>
                        <a14:foregroundMark x1="54937" y1="47687" x2="55408" y2="494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968" y="987574"/>
            <a:ext cx="5557206" cy="2730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 Box 45"/>
          <p:cNvSpPr txBox="1">
            <a:spLocks noChangeArrowheads="1"/>
          </p:cNvSpPr>
          <p:nvPr/>
        </p:nvSpPr>
        <p:spPr bwMode="auto">
          <a:xfrm>
            <a:off x="2360980" y="3246056"/>
            <a:ext cx="810134" cy="46166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47"/>
          <p:cNvSpPr txBox="1">
            <a:spLocks noChangeArrowheads="1"/>
          </p:cNvSpPr>
          <p:nvPr/>
        </p:nvSpPr>
        <p:spPr bwMode="auto">
          <a:xfrm>
            <a:off x="5727705" y="3144757"/>
            <a:ext cx="1021651" cy="46166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52"/>
          <p:cNvSpPr txBox="1">
            <a:spLocks noChangeArrowheads="1"/>
          </p:cNvSpPr>
          <p:nvPr/>
        </p:nvSpPr>
        <p:spPr bwMode="auto">
          <a:xfrm>
            <a:off x="7005722" y="3149006"/>
            <a:ext cx="1017961" cy="46166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AutoShape 10"/>
          <p:cNvSpPr>
            <a:spLocks noChangeArrowheads="1"/>
          </p:cNvSpPr>
          <p:nvPr/>
        </p:nvSpPr>
        <p:spPr bwMode="auto">
          <a:xfrm>
            <a:off x="838853" y="1899273"/>
            <a:ext cx="1927194" cy="578212"/>
          </a:xfrm>
          <a:prstGeom prst="wedgeRoundRectCallout">
            <a:avLst>
              <a:gd name="adj1" fmla="val 21224"/>
              <a:gd name="adj2" fmla="val 76715"/>
              <a:gd name="adj3" fmla="val 16667"/>
            </a:avLst>
          </a:prstGeom>
          <a:solidFill>
            <a:srgbClr val="FFFF00"/>
          </a:solidFill>
          <a:ln w="12700" algn="ctr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我向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西走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AutoShape 12"/>
          <p:cNvSpPr>
            <a:spLocks noChangeArrowheads="1"/>
          </p:cNvSpPr>
          <p:nvPr/>
        </p:nvSpPr>
        <p:spPr bwMode="auto">
          <a:xfrm>
            <a:off x="7005722" y="2352921"/>
            <a:ext cx="1901308" cy="460375"/>
          </a:xfrm>
          <a:prstGeom prst="wedgeRoundRectCallout">
            <a:avLst>
              <a:gd name="adj1" fmla="val -39255"/>
              <a:gd name="adj2" fmla="val 84964"/>
              <a:gd name="adj3" fmla="val 16667"/>
            </a:avLst>
          </a:prstGeom>
          <a:solidFill>
            <a:srgbClr val="FFFF00"/>
          </a:solidFill>
          <a:ln w="12700" algn="ctr">
            <a:solidFill>
              <a:srgbClr val="385D8B"/>
            </a:solidFill>
            <a:miter lim="800000"/>
          </a:ln>
        </p:spPr>
        <p:txBody>
          <a:bodyPr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我向东走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AutoShape 13"/>
          <p:cNvSpPr>
            <a:spLocks noChangeArrowheads="1"/>
          </p:cNvSpPr>
          <p:nvPr/>
        </p:nvSpPr>
        <p:spPr bwMode="auto">
          <a:xfrm>
            <a:off x="5238459" y="1711153"/>
            <a:ext cx="2000145" cy="578211"/>
          </a:xfrm>
          <a:prstGeom prst="wedgeRoundRectCallout">
            <a:avLst>
              <a:gd name="adj1" fmla="val -27834"/>
              <a:gd name="adj2" fmla="val 87222"/>
              <a:gd name="adj3" fmla="val 16667"/>
            </a:avLst>
          </a:prstGeom>
          <a:solidFill>
            <a:srgbClr val="FFFF00"/>
          </a:solidFill>
          <a:ln w="12700" algn="ctr">
            <a:solidFill>
              <a:srgbClr val="385D8B"/>
            </a:solidFill>
            <a:miter lim="800000"/>
          </a:ln>
        </p:spPr>
        <p:txBody>
          <a:bodyPr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我向东走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63710" y="555526"/>
            <a:ext cx="81471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图中的四名同学以树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为起点，分别向东、西两个相反的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方向行走了不同的距离。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70073" y="3718269"/>
            <a:ext cx="4005062" cy="935851"/>
            <a:chOff x="2634748" y="3818953"/>
            <a:chExt cx="4005062" cy="935851"/>
          </a:xfrm>
        </p:grpSpPr>
        <p:sp>
          <p:nvSpPr>
            <p:cNvPr id="50" name="KSO_Shape"/>
            <p:cNvSpPr/>
            <p:nvPr/>
          </p:nvSpPr>
          <p:spPr>
            <a:xfrm>
              <a:off x="2634748" y="3818953"/>
              <a:ext cx="4005062" cy="935851"/>
            </a:xfrm>
            <a:custGeom>
              <a:avLst/>
              <a:gdLst>
                <a:gd name="connsiteX0" fmla="*/ 1331748 w 2590131"/>
                <a:gd name="connsiteY0" fmla="*/ 0 h 1737108"/>
                <a:gd name="connsiteX1" fmla="*/ 1824329 w 2590131"/>
                <a:gd name="connsiteY1" fmla="*/ 269982 h 1737108"/>
                <a:gd name="connsiteX2" fmla="*/ 1989086 w 2590131"/>
                <a:gd name="connsiteY2" fmla="*/ 1299712 h 1737108"/>
                <a:gd name="connsiteX3" fmla="*/ 1981650 w 2590131"/>
                <a:gd name="connsiteY3" fmla="*/ 1301669 h 1737108"/>
                <a:gd name="connsiteX4" fmla="*/ 1981573 w 2590131"/>
                <a:gd name="connsiteY4" fmla="*/ 1302505 h 1737108"/>
                <a:gd name="connsiteX5" fmla="*/ 1912938 w 2590131"/>
                <a:gd name="connsiteY5" fmla="*/ 1531930 h 1737108"/>
                <a:gd name="connsiteX6" fmla="*/ 1486636 w 2590131"/>
                <a:gd name="connsiteY6" fmla="*/ 1737108 h 1737108"/>
                <a:gd name="connsiteX7" fmla="*/ 1696726 w 2590131"/>
                <a:gd name="connsiteY7" fmla="*/ 1399645 h 1737108"/>
                <a:gd name="connsiteX8" fmla="*/ 1687689 w 2590131"/>
                <a:gd name="connsiteY8" fmla="*/ 1379027 h 1737108"/>
                <a:gd name="connsiteX9" fmla="*/ 1676048 w 2590131"/>
                <a:gd name="connsiteY9" fmla="*/ 1382090 h 1737108"/>
                <a:gd name="connsiteX10" fmla="*/ 847095 w 2590131"/>
                <a:gd name="connsiteY10" fmla="*/ 1357865 h 1737108"/>
                <a:gd name="connsiteX11" fmla="*/ 765530 w 2590131"/>
                <a:gd name="connsiteY11" fmla="*/ 1295103 h 1737108"/>
                <a:gd name="connsiteX12" fmla="*/ 762632 w 2590131"/>
                <a:gd name="connsiteY12" fmla="*/ 1296676 h 1737108"/>
                <a:gd name="connsiteX13" fmla="*/ 560291 w 2590131"/>
                <a:gd name="connsiteY13" fmla="*/ 1337526 h 1737108"/>
                <a:gd name="connsiteX14" fmla="*/ 519829 w 2590131"/>
                <a:gd name="connsiteY14" fmla="*/ 1337526 h 1737108"/>
                <a:gd name="connsiteX15" fmla="*/ 0 w 2590131"/>
                <a:gd name="connsiteY15" fmla="*/ 817697 h 1737108"/>
                <a:gd name="connsiteX16" fmla="*/ 0 w 2590131"/>
                <a:gd name="connsiteY16" fmla="*/ 777235 h 1737108"/>
                <a:gd name="connsiteX17" fmla="*/ 519829 w 2590131"/>
                <a:gd name="connsiteY17" fmla="*/ 257406 h 1737108"/>
                <a:gd name="connsiteX18" fmla="*/ 560291 w 2590131"/>
                <a:gd name="connsiteY18" fmla="*/ 257406 h 1737108"/>
                <a:gd name="connsiteX19" fmla="*/ 665055 w 2590131"/>
                <a:gd name="connsiteY19" fmla="*/ 267967 h 1737108"/>
                <a:gd name="connsiteX20" fmla="*/ 760997 w 2590131"/>
                <a:gd name="connsiteY20" fmla="*/ 297749 h 1737108"/>
                <a:gd name="connsiteX21" fmla="*/ 761648 w 2590131"/>
                <a:gd name="connsiteY21" fmla="*/ 278220 h 1737108"/>
                <a:gd name="connsiteX22" fmla="*/ 1331748 w 2590131"/>
                <a:gd name="connsiteY22" fmla="*/ 0 h 1737108"/>
                <a:gd name="connsiteX0-1" fmla="*/ 1331748 w 2590131"/>
                <a:gd name="connsiteY0-2" fmla="*/ 0 h 1737108"/>
                <a:gd name="connsiteX1-3" fmla="*/ 1824329 w 2590131"/>
                <a:gd name="connsiteY1-4" fmla="*/ 269982 h 1737108"/>
                <a:gd name="connsiteX2-5" fmla="*/ 1989086 w 2590131"/>
                <a:gd name="connsiteY2-6" fmla="*/ 1299712 h 1737108"/>
                <a:gd name="connsiteX3-7" fmla="*/ 1981650 w 2590131"/>
                <a:gd name="connsiteY3-8" fmla="*/ 1301669 h 1737108"/>
                <a:gd name="connsiteX4-9" fmla="*/ 1981573 w 2590131"/>
                <a:gd name="connsiteY4-10" fmla="*/ 1302505 h 1737108"/>
                <a:gd name="connsiteX5-11" fmla="*/ 1912938 w 2590131"/>
                <a:gd name="connsiteY5-12" fmla="*/ 1531930 h 1737108"/>
                <a:gd name="connsiteX6-13" fmla="*/ 1486636 w 2590131"/>
                <a:gd name="connsiteY6-14" fmla="*/ 1737108 h 1737108"/>
                <a:gd name="connsiteX7-15" fmla="*/ 1696726 w 2590131"/>
                <a:gd name="connsiteY7-16" fmla="*/ 1399645 h 1737108"/>
                <a:gd name="connsiteX8-17" fmla="*/ 1687689 w 2590131"/>
                <a:gd name="connsiteY8-18" fmla="*/ 1379027 h 1737108"/>
                <a:gd name="connsiteX9-19" fmla="*/ 1676048 w 2590131"/>
                <a:gd name="connsiteY9-20" fmla="*/ 1382090 h 1737108"/>
                <a:gd name="connsiteX10-21" fmla="*/ 847095 w 2590131"/>
                <a:gd name="connsiteY10-22" fmla="*/ 1357865 h 1737108"/>
                <a:gd name="connsiteX11-23" fmla="*/ 765530 w 2590131"/>
                <a:gd name="connsiteY11-24" fmla="*/ 1295103 h 1737108"/>
                <a:gd name="connsiteX12-25" fmla="*/ 762632 w 2590131"/>
                <a:gd name="connsiteY12-26" fmla="*/ 1296676 h 1737108"/>
                <a:gd name="connsiteX13-27" fmla="*/ 560291 w 2590131"/>
                <a:gd name="connsiteY13-28" fmla="*/ 1337526 h 1737108"/>
                <a:gd name="connsiteX14-29" fmla="*/ 519829 w 2590131"/>
                <a:gd name="connsiteY14-30" fmla="*/ 1337526 h 1737108"/>
                <a:gd name="connsiteX15-31" fmla="*/ 0 w 2590131"/>
                <a:gd name="connsiteY15-32" fmla="*/ 817697 h 1737108"/>
                <a:gd name="connsiteX16-33" fmla="*/ 0 w 2590131"/>
                <a:gd name="connsiteY16-34" fmla="*/ 777235 h 1737108"/>
                <a:gd name="connsiteX17-35" fmla="*/ 519829 w 2590131"/>
                <a:gd name="connsiteY17-36" fmla="*/ 257406 h 1737108"/>
                <a:gd name="connsiteX18-37" fmla="*/ 560291 w 2590131"/>
                <a:gd name="connsiteY18-38" fmla="*/ 257406 h 1737108"/>
                <a:gd name="connsiteX19-39" fmla="*/ 665055 w 2590131"/>
                <a:gd name="connsiteY19-40" fmla="*/ 267967 h 1737108"/>
                <a:gd name="connsiteX20-41" fmla="*/ 760997 w 2590131"/>
                <a:gd name="connsiteY20-42" fmla="*/ 297749 h 1737108"/>
                <a:gd name="connsiteX21-43" fmla="*/ 1331748 w 2590131"/>
                <a:gd name="connsiteY21-44" fmla="*/ 0 h 1737108"/>
                <a:gd name="connsiteX0-45" fmla="*/ 1331748 w 2590131"/>
                <a:gd name="connsiteY0-46" fmla="*/ 0 h 1737108"/>
                <a:gd name="connsiteX1-47" fmla="*/ 1824329 w 2590131"/>
                <a:gd name="connsiteY1-48" fmla="*/ 269982 h 1737108"/>
                <a:gd name="connsiteX2-49" fmla="*/ 1989086 w 2590131"/>
                <a:gd name="connsiteY2-50" fmla="*/ 1299712 h 1737108"/>
                <a:gd name="connsiteX3-51" fmla="*/ 1981650 w 2590131"/>
                <a:gd name="connsiteY3-52" fmla="*/ 1301669 h 1737108"/>
                <a:gd name="connsiteX4-53" fmla="*/ 1981573 w 2590131"/>
                <a:gd name="connsiteY4-54" fmla="*/ 1302505 h 1737108"/>
                <a:gd name="connsiteX5-55" fmla="*/ 1912938 w 2590131"/>
                <a:gd name="connsiteY5-56" fmla="*/ 1531930 h 1737108"/>
                <a:gd name="connsiteX6-57" fmla="*/ 1486636 w 2590131"/>
                <a:gd name="connsiteY6-58" fmla="*/ 1737108 h 1737108"/>
                <a:gd name="connsiteX7-59" fmla="*/ 1696726 w 2590131"/>
                <a:gd name="connsiteY7-60" fmla="*/ 1399645 h 1737108"/>
                <a:gd name="connsiteX8-61" fmla="*/ 1687689 w 2590131"/>
                <a:gd name="connsiteY8-62" fmla="*/ 1379027 h 1737108"/>
                <a:gd name="connsiteX9-63" fmla="*/ 1676048 w 2590131"/>
                <a:gd name="connsiteY9-64" fmla="*/ 1382090 h 1737108"/>
                <a:gd name="connsiteX10-65" fmla="*/ 847095 w 2590131"/>
                <a:gd name="connsiteY10-66" fmla="*/ 1357865 h 1737108"/>
                <a:gd name="connsiteX11-67" fmla="*/ 765530 w 2590131"/>
                <a:gd name="connsiteY11-68" fmla="*/ 1295103 h 1737108"/>
                <a:gd name="connsiteX12-69" fmla="*/ 762632 w 2590131"/>
                <a:gd name="connsiteY12-70" fmla="*/ 1296676 h 1737108"/>
                <a:gd name="connsiteX13-71" fmla="*/ 560291 w 2590131"/>
                <a:gd name="connsiteY13-72" fmla="*/ 1337526 h 1737108"/>
                <a:gd name="connsiteX14-73" fmla="*/ 519829 w 2590131"/>
                <a:gd name="connsiteY14-74" fmla="*/ 1337526 h 1737108"/>
                <a:gd name="connsiteX15-75" fmla="*/ 0 w 2590131"/>
                <a:gd name="connsiteY15-76" fmla="*/ 817697 h 1737108"/>
                <a:gd name="connsiteX16-77" fmla="*/ 0 w 2590131"/>
                <a:gd name="connsiteY16-78" fmla="*/ 777235 h 1737108"/>
                <a:gd name="connsiteX17-79" fmla="*/ 519829 w 2590131"/>
                <a:gd name="connsiteY17-80" fmla="*/ 257406 h 1737108"/>
                <a:gd name="connsiteX18-81" fmla="*/ 560291 w 2590131"/>
                <a:gd name="connsiteY18-82" fmla="*/ 257406 h 1737108"/>
                <a:gd name="connsiteX19-83" fmla="*/ 665055 w 2590131"/>
                <a:gd name="connsiteY19-84" fmla="*/ 267967 h 1737108"/>
                <a:gd name="connsiteX20-85" fmla="*/ 760997 w 2590131"/>
                <a:gd name="connsiteY20-86" fmla="*/ 297749 h 1737108"/>
                <a:gd name="connsiteX21-87" fmla="*/ 1331748 w 2590131"/>
                <a:gd name="connsiteY21-88" fmla="*/ 0 h 1737108"/>
                <a:gd name="connsiteX0-89" fmla="*/ 1331748 w 2590131"/>
                <a:gd name="connsiteY0-90" fmla="*/ 3586 h 1740694"/>
                <a:gd name="connsiteX1-91" fmla="*/ 1824329 w 2590131"/>
                <a:gd name="connsiteY1-92" fmla="*/ 273568 h 1740694"/>
                <a:gd name="connsiteX2-93" fmla="*/ 1989086 w 2590131"/>
                <a:gd name="connsiteY2-94" fmla="*/ 1303298 h 1740694"/>
                <a:gd name="connsiteX3-95" fmla="*/ 1981650 w 2590131"/>
                <a:gd name="connsiteY3-96" fmla="*/ 1305255 h 1740694"/>
                <a:gd name="connsiteX4-97" fmla="*/ 1981573 w 2590131"/>
                <a:gd name="connsiteY4-98" fmla="*/ 1306091 h 1740694"/>
                <a:gd name="connsiteX5-99" fmla="*/ 1912938 w 2590131"/>
                <a:gd name="connsiteY5-100" fmla="*/ 1535516 h 1740694"/>
                <a:gd name="connsiteX6-101" fmla="*/ 1486636 w 2590131"/>
                <a:gd name="connsiteY6-102" fmla="*/ 1740694 h 1740694"/>
                <a:gd name="connsiteX7-103" fmla="*/ 1696726 w 2590131"/>
                <a:gd name="connsiteY7-104" fmla="*/ 1403231 h 1740694"/>
                <a:gd name="connsiteX8-105" fmla="*/ 1687689 w 2590131"/>
                <a:gd name="connsiteY8-106" fmla="*/ 1382613 h 1740694"/>
                <a:gd name="connsiteX9-107" fmla="*/ 1676048 w 2590131"/>
                <a:gd name="connsiteY9-108" fmla="*/ 1385676 h 1740694"/>
                <a:gd name="connsiteX10-109" fmla="*/ 847095 w 2590131"/>
                <a:gd name="connsiteY10-110" fmla="*/ 1361451 h 1740694"/>
                <a:gd name="connsiteX11-111" fmla="*/ 765530 w 2590131"/>
                <a:gd name="connsiteY11-112" fmla="*/ 1298689 h 1740694"/>
                <a:gd name="connsiteX12-113" fmla="*/ 762632 w 2590131"/>
                <a:gd name="connsiteY12-114" fmla="*/ 1300262 h 1740694"/>
                <a:gd name="connsiteX13-115" fmla="*/ 560291 w 2590131"/>
                <a:gd name="connsiteY13-116" fmla="*/ 1341112 h 1740694"/>
                <a:gd name="connsiteX14-117" fmla="*/ 519829 w 2590131"/>
                <a:gd name="connsiteY14-118" fmla="*/ 1341112 h 1740694"/>
                <a:gd name="connsiteX15-119" fmla="*/ 0 w 2590131"/>
                <a:gd name="connsiteY15-120" fmla="*/ 821283 h 1740694"/>
                <a:gd name="connsiteX16-121" fmla="*/ 0 w 2590131"/>
                <a:gd name="connsiteY16-122" fmla="*/ 780821 h 1740694"/>
                <a:gd name="connsiteX17-123" fmla="*/ 519829 w 2590131"/>
                <a:gd name="connsiteY17-124" fmla="*/ 260992 h 1740694"/>
                <a:gd name="connsiteX18-125" fmla="*/ 560291 w 2590131"/>
                <a:gd name="connsiteY18-126" fmla="*/ 260992 h 1740694"/>
                <a:gd name="connsiteX19-127" fmla="*/ 665055 w 2590131"/>
                <a:gd name="connsiteY19-128" fmla="*/ 271553 h 1740694"/>
                <a:gd name="connsiteX20-129" fmla="*/ 760997 w 2590131"/>
                <a:gd name="connsiteY20-130" fmla="*/ 301335 h 1740694"/>
                <a:gd name="connsiteX21-131" fmla="*/ 1331748 w 2590131"/>
                <a:gd name="connsiteY21-132" fmla="*/ 3586 h 1740694"/>
                <a:gd name="connsiteX0-133" fmla="*/ 1342153 w 2590131"/>
                <a:gd name="connsiteY0-134" fmla="*/ 0 h 1782197"/>
                <a:gd name="connsiteX1-135" fmla="*/ 1824329 w 2590131"/>
                <a:gd name="connsiteY1-136" fmla="*/ 315071 h 1782197"/>
                <a:gd name="connsiteX2-137" fmla="*/ 1989086 w 2590131"/>
                <a:gd name="connsiteY2-138" fmla="*/ 1344801 h 1782197"/>
                <a:gd name="connsiteX3-139" fmla="*/ 1981650 w 2590131"/>
                <a:gd name="connsiteY3-140" fmla="*/ 1346758 h 1782197"/>
                <a:gd name="connsiteX4-141" fmla="*/ 1981573 w 2590131"/>
                <a:gd name="connsiteY4-142" fmla="*/ 1347594 h 1782197"/>
                <a:gd name="connsiteX5-143" fmla="*/ 1912938 w 2590131"/>
                <a:gd name="connsiteY5-144" fmla="*/ 1577019 h 1782197"/>
                <a:gd name="connsiteX6-145" fmla="*/ 1486636 w 2590131"/>
                <a:gd name="connsiteY6-146" fmla="*/ 1782197 h 1782197"/>
                <a:gd name="connsiteX7-147" fmla="*/ 1696726 w 2590131"/>
                <a:gd name="connsiteY7-148" fmla="*/ 1444734 h 1782197"/>
                <a:gd name="connsiteX8-149" fmla="*/ 1687689 w 2590131"/>
                <a:gd name="connsiteY8-150" fmla="*/ 1424116 h 1782197"/>
                <a:gd name="connsiteX9-151" fmla="*/ 1676048 w 2590131"/>
                <a:gd name="connsiteY9-152" fmla="*/ 1427179 h 1782197"/>
                <a:gd name="connsiteX10-153" fmla="*/ 847095 w 2590131"/>
                <a:gd name="connsiteY10-154" fmla="*/ 1402954 h 1782197"/>
                <a:gd name="connsiteX11-155" fmla="*/ 765530 w 2590131"/>
                <a:gd name="connsiteY11-156" fmla="*/ 1340192 h 1782197"/>
                <a:gd name="connsiteX12-157" fmla="*/ 762632 w 2590131"/>
                <a:gd name="connsiteY12-158" fmla="*/ 1341765 h 1782197"/>
                <a:gd name="connsiteX13-159" fmla="*/ 560291 w 2590131"/>
                <a:gd name="connsiteY13-160" fmla="*/ 1382615 h 1782197"/>
                <a:gd name="connsiteX14-161" fmla="*/ 519829 w 2590131"/>
                <a:gd name="connsiteY14-162" fmla="*/ 1382615 h 1782197"/>
                <a:gd name="connsiteX15-163" fmla="*/ 0 w 2590131"/>
                <a:gd name="connsiteY15-164" fmla="*/ 862786 h 1782197"/>
                <a:gd name="connsiteX16-165" fmla="*/ 0 w 2590131"/>
                <a:gd name="connsiteY16-166" fmla="*/ 822324 h 1782197"/>
                <a:gd name="connsiteX17-167" fmla="*/ 519829 w 2590131"/>
                <a:gd name="connsiteY17-168" fmla="*/ 302495 h 1782197"/>
                <a:gd name="connsiteX18-169" fmla="*/ 560291 w 2590131"/>
                <a:gd name="connsiteY18-170" fmla="*/ 302495 h 1782197"/>
                <a:gd name="connsiteX19-171" fmla="*/ 665055 w 2590131"/>
                <a:gd name="connsiteY19-172" fmla="*/ 313056 h 1782197"/>
                <a:gd name="connsiteX20-173" fmla="*/ 760997 w 2590131"/>
                <a:gd name="connsiteY20-174" fmla="*/ 342838 h 1782197"/>
                <a:gd name="connsiteX21-175" fmla="*/ 1342153 w 2590131"/>
                <a:gd name="connsiteY21-176" fmla="*/ 0 h 1782197"/>
                <a:gd name="connsiteX0-177" fmla="*/ 1342153 w 2590131"/>
                <a:gd name="connsiteY0-178" fmla="*/ 0 h 1782197"/>
                <a:gd name="connsiteX1-179" fmla="*/ 1824329 w 2590131"/>
                <a:gd name="connsiteY1-180" fmla="*/ 315071 h 1782197"/>
                <a:gd name="connsiteX2-181" fmla="*/ 1989086 w 2590131"/>
                <a:gd name="connsiteY2-182" fmla="*/ 1344801 h 1782197"/>
                <a:gd name="connsiteX3-183" fmla="*/ 1981650 w 2590131"/>
                <a:gd name="connsiteY3-184" fmla="*/ 1346758 h 1782197"/>
                <a:gd name="connsiteX4-185" fmla="*/ 1981573 w 2590131"/>
                <a:gd name="connsiteY4-186" fmla="*/ 1347594 h 1782197"/>
                <a:gd name="connsiteX5-187" fmla="*/ 1912938 w 2590131"/>
                <a:gd name="connsiteY5-188" fmla="*/ 1577019 h 1782197"/>
                <a:gd name="connsiteX6-189" fmla="*/ 1486636 w 2590131"/>
                <a:gd name="connsiteY6-190" fmla="*/ 1782197 h 1782197"/>
                <a:gd name="connsiteX7-191" fmla="*/ 1696726 w 2590131"/>
                <a:gd name="connsiteY7-192" fmla="*/ 1444734 h 1782197"/>
                <a:gd name="connsiteX8-193" fmla="*/ 1687689 w 2590131"/>
                <a:gd name="connsiteY8-194" fmla="*/ 1424116 h 1782197"/>
                <a:gd name="connsiteX9-195" fmla="*/ 1676048 w 2590131"/>
                <a:gd name="connsiteY9-196" fmla="*/ 1427179 h 1782197"/>
                <a:gd name="connsiteX10-197" fmla="*/ 847095 w 2590131"/>
                <a:gd name="connsiteY10-198" fmla="*/ 1402954 h 1782197"/>
                <a:gd name="connsiteX11-199" fmla="*/ 765530 w 2590131"/>
                <a:gd name="connsiteY11-200" fmla="*/ 1340192 h 1782197"/>
                <a:gd name="connsiteX12-201" fmla="*/ 762632 w 2590131"/>
                <a:gd name="connsiteY12-202" fmla="*/ 1341765 h 1782197"/>
                <a:gd name="connsiteX13-203" fmla="*/ 560291 w 2590131"/>
                <a:gd name="connsiteY13-204" fmla="*/ 1382615 h 1782197"/>
                <a:gd name="connsiteX14-205" fmla="*/ 519829 w 2590131"/>
                <a:gd name="connsiteY14-206" fmla="*/ 1382615 h 1782197"/>
                <a:gd name="connsiteX15-207" fmla="*/ 0 w 2590131"/>
                <a:gd name="connsiteY15-208" fmla="*/ 862786 h 1782197"/>
                <a:gd name="connsiteX16-209" fmla="*/ 0 w 2590131"/>
                <a:gd name="connsiteY16-210" fmla="*/ 822324 h 1782197"/>
                <a:gd name="connsiteX17-211" fmla="*/ 519829 w 2590131"/>
                <a:gd name="connsiteY17-212" fmla="*/ 302495 h 1782197"/>
                <a:gd name="connsiteX18-213" fmla="*/ 560291 w 2590131"/>
                <a:gd name="connsiteY18-214" fmla="*/ 302495 h 1782197"/>
                <a:gd name="connsiteX19-215" fmla="*/ 665055 w 2590131"/>
                <a:gd name="connsiteY19-216" fmla="*/ 313056 h 1782197"/>
                <a:gd name="connsiteX20-217" fmla="*/ 760997 w 2590131"/>
                <a:gd name="connsiteY20-218" fmla="*/ 342838 h 1782197"/>
                <a:gd name="connsiteX21-219" fmla="*/ 1342153 w 2590131"/>
                <a:gd name="connsiteY21-220" fmla="*/ 0 h 1782197"/>
                <a:gd name="connsiteX0-221" fmla="*/ 1342153 w 2590131"/>
                <a:gd name="connsiteY0-222" fmla="*/ 0 h 1782197"/>
                <a:gd name="connsiteX1-223" fmla="*/ 1824329 w 2590131"/>
                <a:gd name="connsiteY1-224" fmla="*/ 315071 h 1782197"/>
                <a:gd name="connsiteX2-225" fmla="*/ 1989086 w 2590131"/>
                <a:gd name="connsiteY2-226" fmla="*/ 1344801 h 1782197"/>
                <a:gd name="connsiteX3-227" fmla="*/ 1981650 w 2590131"/>
                <a:gd name="connsiteY3-228" fmla="*/ 1346758 h 1782197"/>
                <a:gd name="connsiteX4-229" fmla="*/ 1981573 w 2590131"/>
                <a:gd name="connsiteY4-230" fmla="*/ 1347594 h 1782197"/>
                <a:gd name="connsiteX5-231" fmla="*/ 1912938 w 2590131"/>
                <a:gd name="connsiteY5-232" fmla="*/ 1577019 h 1782197"/>
                <a:gd name="connsiteX6-233" fmla="*/ 1486636 w 2590131"/>
                <a:gd name="connsiteY6-234" fmla="*/ 1782197 h 1782197"/>
                <a:gd name="connsiteX7-235" fmla="*/ 1696726 w 2590131"/>
                <a:gd name="connsiteY7-236" fmla="*/ 1444734 h 1782197"/>
                <a:gd name="connsiteX8-237" fmla="*/ 1687689 w 2590131"/>
                <a:gd name="connsiteY8-238" fmla="*/ 1424116 h 1782197"/>
                <a:gd name="connsiteX9-239" fmla="*/ 1676048 w 2590131"/>
                <a:gd name="connsiteY9-240" fmla="*/ 1427179 h 1782197"/>
                <a:gd name="connsiteX10-241" fmla="*/ 847095 w 2590131"/>
                <a:gd name="connsiteY10-242" fmla="*/ 1402954 h 1782197"/>
                <a:gd name="connsiteX11-243" fmla="*/ 765530 w 2590131"/>
                <a:gd name="connsiteY11-244" fmla="*/ 1340192 h 1782197"/>
                <a:gd name="connsiteX12-245" fmla="*/ 762632 w 2590131"/>
                <a:gd name="connsiteY12-246" fmla="*/ 1341765 h 1782197"/>
                <a:gd name="connsiteX13-247" fmla="*/ 560291 w 2590131"/>
                <a:gd name="connsiteY13-248" fmla="*/ 1382615 h 1782197"/>
                <a:gd name="connsiteX14-249" fmla="*/ 519829 w 2590131"/>
                <a:gd name="connsiteY14-250" fmla="*/ 1382615 h 1782197"/>
                <a:gd name="connsiteX15-251" fmla="*/ 0 w 2590131"/>
                <a:gd name="connsiteY15-252" fmla="*/ 862786 h 1782197"/>
                <a:gd name="connsiteX16-253" fmla="*/ 0 w 2590131"/>
                <a:gd name="connsiteY16-254" fmla="*/ 822324 h 1782197"/>
                <a:gd name="connsiteX17-255" fmla="*/ 519829 w 2590131"/>
                <a:gd name="connsiteY17-256" fmla="*/ 302495 h 1782197"/>
                <a:gd name="connsiteX18-257" fmla="*/ 560291 w 2590131"/>
                <a:gd name="connsiteY18-258" fmla="*/ 302495 h 1782197"/>
                <a:gd name="connsiteX19-259" fmla="*/ 665055 w 2590131"/>
                <a:gd name="connsiteY19-260" fmla="*/ 313056 h 1782197"/>
                <a:gd name="connsiteX20-261" fmla="*/ 760997 w 2590131"/>
                <a:gd name="connsiteY20-262" fmla="*/ 342838 h 1782197"/>
                <a:gd name="connsiteX21-263" fmla="*/ 1342153 w 2590131"/>
                <a:gd name="connsiteY21-264" fmla="*/ 0 h 1782197"/>
                <a:gd name="connsiteX0-265" fmla="*/ 1342153 w 2590131"/>
                <a:gd name="connsiteY0-266" fmla="*/ 0 h 1782197"/>
                <a:gd name="connsiteX1-267" fmla="*/ 1824329 w 2590131"/>
                <a:gd name="connsiteY1-268" fmla="*/ 315071 h 1782197"/>
                <a:gd name="connsiteX2-269" fmla="*/ 1989086 w 2590131"/>
                <a:gd name="connsiteY2-270" fmla="*/ 1344801 h 1782197"/>
                <a:gd name="connsiteX3-271" fmla="*/ 1981650 w 2590131"/>
                <a:gd name="connsiteY3-272" fmla="*/ 1346758 h 1782197"/>
                <a:gd name="connsiteX4-273" fmla="*/ 1981573 w 2590131"/>
                <a:gd name="connsiteY4-274" fmla="*/ 1347594 h 1782197"/>
                <a:gd name="connsiteX5-275" fmla="*/ 1912938 w 2590131"/>
                <a:gd name="connsiteY5-276" fmla="*/ 1577019 h 1782197"/>
                <a:gd name="connsiteX6-277" fmla="*/ 1486636 w 2590131"/>
                <a:gd name="connsiteY6-278" fmla="*/ 1782197 h 1782197"/>
                <a:gd name="connsiteX7-279" fmla="*/ 1696726 w 2590131"/>
                <a:gd name="connsiteY7-280" fmla="*/ 1444734 h 1782197"/>
                <a:gd name="connsiteX8-281" fmla="*/ 1687689 w 2590131"/>
                <a:gd name="connsiteY8-282" fmla="*/ 1424116 h 1782197"/>
                <a:gd name="connsiteX9-283" fmla="*/ 1676048 w 2590131"/>
                <a:gd name="connsiteY9-284" fmla="*/ 1427179 h 1782197"/>
                <a:gd name="connsiteX10-285" fmla="*/ 847095 w 2590131"/>
                <a:gd name="connsiteY10-286" fmla="*/ 1402954 h 1782197"/>
                <a:gd name="connsiteX11-287" fmla="*/ 765530 w 2590131"/>
                <a:gd name="connsiteY11-288" fmla="*/ 1340192 h 1782197"/>
                <a:gd name="connsiteX12-289" fmla="*/ 762632 w 2590131"/>
                <a:gd name="connsiteY12-290" fmla="*/ 1341765 h 1782197"/>
                <a:gd name="connsiteX13-291" fmla="*/ 560291 w 2590131"/>
                <a:gd name="connsiteY13-292" fmla="*/ 1382615 h 1782197"/>
                <a:gd name="connsiteX14-293" fmla="*/ 519829 w 2590131"/>
                <a:gd name="connsiteY14-294" fmla="*/ 1382615 h 1782197"/>
                <a:gd name="connsiteX15-295" fmla="*/ 0 w 2590131"/>
                <a:gd name="connsiteY15-296" fmla="*/ 862786 h 1782197"/>
                <a:gd name="connsiteX16-297" fmla="*/ 0 w 2590131"/>
                <a:gd name="connsiteY16-298" fmla="*/ 822324 h 1782197"/>
                <a:gd name="connsiteX17-299" fmla="*/ 519829 w 2590131"/>
                <a:gd name="connsiteY17-300" fmla="*/ 302495 h 1782197"/>
                <a:gd name="connsiteX18-301" fmla="*/ 560291 w 2590131"/>
                <a:gd name="connsiteY18-302" fmla="*/ 302495 h 1782197"/>
                <a:gd name="connsiteX19-303" fmla="*/ 665055 w 2590131"/>
                <a:gd name="connsiteY19-304" fmla="*/ 313056 h 1782197"/>
                <a:gd name="connsiteX20-305" fmla="*/ 760997 w 2590131"/>
                <a:gd name="connsiteY20-306" fmla="*/ 342838 h 1782197"/>
                <a:gd name="connsiteX21-307" fmla="*/ 1342153 w 2590131"/>
                <a:gd name="connsiteY21-308" fmla="*/ 0 h 1782197"/>
                <a:gd name="connsiteX0-309" fmla="*/ 1286659 w 2590131"/>
                <a:gd name="connsiteY0-310" fmla="*/ 1 h 1750983"/>
                <a:gd name="connsiteX1-311" fmla="*/ 1824329 w 2590131"/>
                <a:gd name="connsiteY1-312" fmla="*/ 283857 h 1750983"/>
                <a:gd name="connsiteX2-313" fmla="*/ 1989086 w 2590131"/>
                <a:gd name="connsiteY2-314" fmla="*/ 1313587 h 1750983"/>
                <a:gd name="connsiteX3-315" fmla="*/ 1981650 w 2590131"/>
                <a:gd name="connsiteY3-316" fmla="*/ 1315544 h 1750983"/>
                <a:gd name="connsiteX4-317" fmla="*/ 1981573 w 2590131"/>
                <a:gd name="connsiteY4-318" fmla="*/ 1316380 h 1750983"/>
                <a:gd name="connsiteX5-319" fmla="*/ 1912938 w 2590131"/>
                <a:gd name="connsiteY5-320" fmla="*/ 1545805 h 1750983"/>
                <a:gd name="connsiteX6-321" fmla="*/ 1486636 w 2590131"/>
                <a:gd name="connsiteY6-322" fmla="*/ 1750983 h 1750983"/>
                <a:gd name="connsiteX7-323" fmla="*/ 1696726 w 2590131"/>
                <a:gd name="connsiteY7-324" fmla="*/ 1413520 h 1750983"/>
                <a:gd name="connsiteX8-325" fmla="*/ 1687689 w 2590131"/>
                <a:gd name="connsiteY8-326" fmla="*/ 1392902 h 1750983"/>
                <a:gd name="connsiteX9-327" fmla="*/ 1676048 w 2590131"/>
                <a:gd name="connsiteY9-328" fmla="*/ 1395965 h 1750983"/>
                <a:gd name="connsiteX10-329" fmla="*/ 847095 w 2590131"/>
                <a:gd name="connsiteY10-330" fmla="*/ 1371740 h 1750983"/>
                <a:gd name="connsiteX11-331" fmla="*/ 765530 w 2590131"/>
                <a:gd name="connsiteY11-332" fmla="*/ 1308978 h 1750983"/>
                <a:gd name="connsiteX12-333" fmla="*/ 762632 w 2590131"/>
                <a:gd name="connsiteY12-334" fmla="*/ 1310551 h 1750983"/>
                <a:gd name="connsiteX13-335" fmla="*/ 560291 w 2590131"/>
                <a:gd name="connsiteY13-336" fmla="*/ 1351401 h 1750983"/>
                <a:gd name="connsiteX14-337" fmla="*/ 519829 w 2590131"/>
                <a:gd name="connsiteY14-338" fmla="*/ 1351401 h 1750983"/>
                <a:gd name="connsiteX15-339" fmla="*/ 0 w 2590131"/>
                <a:gd name="connsiteY15-340" fmla="*/ 831572 h 1750983"/>
                <a:gd name="connsiteX16-341" fmla="*/ 0 w 2590131"/>
                <a:gd name="connsiteY16-342" fmla="*/ 791110 h 1750983"/>
                <a:gd name="connsiteX17-343" fmla="*/ 519829 w 2590131"/>
                <a:gd name="connsiteY17-344" fmla="*/ 271281 h 1750983"/>
                <a:gd name="connsiteX18-345" fmla="*/ 560291 w 2590131"/>
                <a:gd name="connsiteY18-346" fmla="*/ 271281 h 1750983"/>
                <a:gd name="connsiteX19-347" fmla="*/ 665055 w 2590131"/>
                <a:gd name="connsiteY19-348" fmla="*/ 281842 h 1750983"/>
                <a:gd name="connsiteX20-349" fmla="*/ 760997 w 2590131"/>
                <a:gd name="connsiteY20-350" fmla="*/ 311624 h 1750983"/>
                <a:gd name="connsiteX21-351" fmla="*/ 1286659 w 2590131"/>
                <a:gd name="connsiteY21-352" fmla="*/ 1 h 1750983"/>
                <a:gd name="connsiteX0-353" fmla="*/ 1286659 w 2590131"/>
                <a:gd name="connsiteY0-354" fmla="*/ 1 h 1760911"/>
                <a:gd name="connsiteX1-355" fmla="*/ 1824329 w 2590131"/>
                <a:gd name="connsiteY1-356" fmla="*/ 283857 h 1760911"/>
                <a:gd name="connsiteX2-357" fmla="*/ 1989086 w 2590131"/>
                <a:gd name="connsiteY2-358" fmla="*/ 1313587 h 1760911"/>
                <a:gd name="connsiteX3-359" fmla="*/ 1981650 w 2590131"/>
                <a:gd name="connsiteY3-360" fmla="*/ 1315544 h 1760911"/>
                <a:gd name="connsiteX4-361" fmla="*/ 1981573 w 2590131"/>
                <a:gd name="connsiteY4-362" fmla="*/ 1316380 h 1760911"/>
                <a:gd name="connsiteX5-363" fmla="*/ 1912938 w 2590131"/>
                <a:gd name="connsiteY5-364" fmla="*/ 1545805 h 1760911"/>
                <a:gd name="connsiteX6-365" fmla="*/ 1517453 w 2590131"/>
                <a:gd name="connsiteY6-366" fmla="*/ 1760911 h 1760911"/>
                <a:gd name="connsiteX7-367" fmla="*/ 1696726 w 2590131"/>
                <a:gd name="connsiteY7-368" fmla="*/ 1413520 h 1760911"/>
                <a:gd name="connsiteX8-369" fmla="*/ 1687689 w 2590131"/>
                <a:gd name="connsiteY8-370" fmla="*/ 1392902 h 1760911"/>
                <a:gd name="connsiteX9-371" fmla="*/ 1676048 w 2590131"/>
                <a:gd name="connsiteY9-372" fmla="*/ 1395965 h 1760911"/>
                <a:gd name="connsiteX10-373" fmla="*/ 847095 w 2590131"/>
                <a:gd name="connsiteY10-374" fmla="*/ 1371740 h 1760911"/>
                <a:gd name="connsiteX11-375" fmla="*/ 765530 w 2590131"/>
                <a:gd name="connsiteY11-376" fmla="*/ 1308978 h 1760911"/>
                <a:gd name="connsiteX12-377" fmla="*/ 762632 w 2590131"/>
                <a:gd name="connsiteY12-378" fmla="*/ 1310551 h 1760911"/>
                <a:gd name="connsiteX13-379" fmla="*/ 560291 w 2590131"/>
                <a:gd name="connsiteY13-380" fmla="*/ 1351401 h 1760911"/>
                <a:gd name="connsiteX14-381" fmla="*/ 519829 w 2590131"/>
                <a:gd name="connsiteY14-382" fmla="*/ 1351401 h 1760911"/>
                <a:gd name="connsiteX15-383" fmla="*/ 0 w 2590131"/>
                <a:gd name="connsiteY15-384" fmla="*/ 831572 h 1760911"/>
                <a:gd name="connsiteX16-385" fmla="*/ 0 w 2590131"/>
                <a:gd name="connsiteY16-386" fmla="*/ 791110 h 1760911"/>
                <a:gd name="connsiteX17-387" fmla="*/ 519829 w 2590131"/>
                <a:gd name="connsiteY17-388" fmla="*/ 271281 h 1760911"/>
                <a:gd name="connsiteX18-389" fmla="*/ 560291 w 2590131"/>
                <a:gd name="connsiteY18-390" fmla="*/ 271281 h 1760911"/>
                <a:gd name="connsiteX19-391" fmla="*/ 665055 w 2590131"/>
                <a:gd name="connsiteY19-392" fmla="*/ 281842 h 1760911"/>
                <a:gd name="connsiteX20-393" fmla="*/ 760997 w 2590131"/>
                <a:gd name="connsiteY20-394" fmla="*/ 311624 h 1760911"/>
                <a:gd name="connsiteX21-395" fmla="*/ 1286659 w 2590131"/>
                <a:gd name="connsiteY21-396" fmla="*/ 1 h 1760911"/>
                <a:gd name="connsiteX0-397" fmla="*/ 1286659 w 2590131"/>
                <a:gd name="connsiteY0-398" fmla="*/ 1 h 1760911"/>
                <a:gd name="connsiteX1-399" fmla="*/ 1824329 w 2590131"/>
                <a:gd name="connsiteY1-400" fmla="*/ 283857 h 1760911"/>
                <a:gd name="connsiteX2-401" fmla="*/ 1989086 w 2590131"/>
                <a:gd name="connsiteY2-402" fmla="*/ 1313587 h 1760911"/>
                <a:gd name="connsiteX3-403" fmla="*/ 1981650 w 2590131"/>
                <a:gd name="connsiteY3-404" fmla="*/ 1315544 h 1760911"/>
                <a:gd name="connsiteX4-405" fmla="*/ 1981573 w 2590131"/>
                <a:gd name="connsiteY4-406" fmla="*/ 1316380 h 1760911"/>
                <a:gd name="connsiteX5-407" fmla="*/ 1912938 w 2590131"/>
                <a:gd name="connsiteY5-408" fmla="*/ 1545805 h 1760911"/>
                <a:gd name="connsiteX6-409" fmla="*/ 1517453 w 2590131"/>
                <a:gd name="connsiteY6-410" fmla="*/ 1760911 h 1760911"/>
                <a:gd name="connsiteX7-411" fmla="*/ 1696726 w 2590131"/>
                <a:gd name="connsiteY7-412" fmla="*/ 1413520 h 1760911"/>
                <a:gd name="connsiteX8-413" fmla="*/ 1687689 w 2590131"/>
                <a:gd name="connsiteY8-414" fmla="*/ 1392902 h 1760911"/>
                <a:gd name="connsiteX9-415" fmla="*/ 1676048 w 2590131"/>
                <a:gd name="connsiteY9-416" fmla="*/ 1395965 h 1760911"/>
                <a:gd name="connsiteX10-417" fmla="*/ 847095 w 2590131"/>
                <a:gd name="connsiteY10-418" fmla="*/ 1371740 h 1760911"/>
                <a:gd name="connsiteX11-419" fmla="*/ 765530 w 2590131"/>
                <a:gd name="connsiteY11-420" fmla="*/ 1308978 h 1760911"/>
                <a:gd name="connsiteX12-421" fmla="*/ 762632 w 2590131"/>
                <a:gd name="connsiteY12-422" fmla="*/ 1310551 h 1760911"/>
                <a:gd name="connsiteX13-423" fmla="*/ 560291 w 2590131"/>
                <a:gd name="connsiteY13-424" fmla="*/ 1351401 h 1760911"/>
                <a:gd name="connsiteX14-425" fmla="*/ 519829 w 2590131"/>
                <a:gd name="connsiteY14-426" fmla="*/ 1351401 h 1760911"/>
                <a:gd name="connsiteX15-427" fmla="*/ 0 w 2590131"/>
                <a:gd name="connsiteY15-428" fmla="*/ 831572 h 1760911"/>
                <a:gd name="connsiteX16-429" fmla="*/ 0 w 2590131"/>
                <a:gd name="connsiteY16-430" fmla="*/ 791110 h 1760911"/>
                <a:gd name="connsiteX17-431" fmla="*/ 519829 w 2590131"/>
                <a:gd name="connsiteY17-432" fmla="*/ 271281 h 1760911"/>
                <a:gd name="connsiteX18-433" fmla="*/ 560291 w 2590131"/>
                <a:gd name="connsiteY18-434" fmla="*/ 271281 h 1760911"/>
                <a:gd name="connsiteX19-435" fmla="*/ 665055 w 2590131"/>
                <a:gd name="connsiteY19-436" fmla="*/ 281842 h 1760911"/>
                <a:gd name="connsiteX20-437" fmla="*/ 760997 w 2590131"/>
                <a:gd name="connsiteY20-438" fmla="*/ 311624 h 1760911"/>
                <a:gd name="connsiteX21-439" fmla="*/ 1286659 w 2590131"/>
                <a:gd name="connsiteY21-440" fmla="*/ 1 h 1760911"/>
                <a:gd name="connsiteX0-441" fmla="*/ 1286659 w 2590131"/>
                <a:gd name="connsiteY0-442" fmla="*/ 1 h 1760911"/>
                <a:gd name="connsiteX1-443" fmla="*/ 1824329 w 2590131"/>
                <a:gd name="connsiteY1-444" fmla="*/ 283857 h 1760911"/>
                <a:gd name="connsiteX2-445" fmla="*/ 1989086 w 2590131"/>
                <a:gd name="connsiteY2-446" fmla="*/ 1313587 h 1760911"/>
                <a:gd name="connsiteX3-447" fmla="*/ 1981650 w 2590131"/>
                <a:gd name="connsiteY3-448" fmla="*/ 1315544 h 1760911"/>
                <a:gd name="connsiteX4-449" fmla="*/ 1981573 w 2590131"/>
                <a:gd name="connsiteY4-450" fmla="*/ 1316380 h 1760911"/>
                <a:gd name="connsiteX5-451" fmla="*/ 1912938 w 2590131"/>
                <a:gd name="connsiteY5-452" fmla="*/ 1545805 h 1760911"/>
                <a:gd name="connsiteX6-453" fmla="*/ 1517453 w 2590131"/>
                <a:gd name="connsiteY6-454" fmla="*/ 1760911 h 1760911"/>
                <a:gd name="connsiteX7-455" fmla="*/ 1696726 w 2590131"/>
                <a:gd name="connsiteY7-456" fmla="*/ 1413520 h 1760911"/>
                <a:gd name="connsiteX8-457" fmla="*/ 1687689 w 2590131"/>
                <a:gd name="connsiteY8-458" fmla="*/ 1392902 h 1760911"/>
                <a:gd name="connsiteX9-459" fmla="*/ 1676048 w 2590131"/>
                <a:gd name="connsiteY9-460" fmla="*/ 1395965 h 1760911"/>
                <a:gd name="connsiteX10-461" fmla="*/ 847095 w 2590131"/>
                <a:gd name="connsiteY10-462" fmla="*/ 1371740 h 1760911"/>
                <a:gd name="connsiteX11-463" fmla="*/ 765530 w 2590131"/>
                <a:gd name="connsiteY11-464" fmla="*/ 1308978 h 1760911"/>
                <a:gd name="connsiteX12-465" fmla="*/ 762632 w 2590131"/>
                <a:gd name="connsiteY12-466" fmla="*/ 1310551 h 1760911"/>
                <a:gd name="connsiteX13-467" fmla="*/ 560291 w 2590131"/>
                <a:gd name="connsiteY13-468" fmla="*/ 1351401 h 1760911"/>
                <a:gd name="connsiteX14-469" fmla="*/ 519829 w 2590131"/>
                <a:gd name="connsiteY14-470" fmla="*/ 1351401 h 1760911"/>
                <a:gd name="connsiteX15-471" fmla="*/ 0 w 2590131"/>
                <a:gd name="connsiteY15-472" fmla="*/ 831572 h 1760911"/>
                <a:gd name="connsiteX16-473" fmla="*/ 0 w 2590131"/>
                <a:gd name="connsiteY16-474" fmla="*/ 791110 h 1760911"/>
                <a:gd name="connsiteX17-475" fmla="*/ 519829 w 2590131"/>
                <a:gd name="connsiteY17-476" fmla="*/ 271281 h 1760911"/>
                <a:gd name="connsiteX18-477" fmla="*/ 560291 w 2590131"/>
                <a:gd name="connsiteY18-478" fmla="*/ 271281 h 1760911"/>
                <a:gd name="connsiteX19-479" fmla="*/ 665055 w 2590131"/>
                <a:gd name="connsiteY19-480" fmla="*/ 281842 h 1760911"/>
                <a:gd name="connsiteX20-481" fmla="*/ 760997 w 2590131"/>
                <a:gd name="connsiteY20-482" fmla="*/ 311624 h 1760911"/>
                <a:gd name="connsiteX21-483" fmla="*/ 1286659 w 2590131"/>
                <a:gd name="connsiteY21-484" fmla="*/ 1 h 1760911"/>
                <a:gd name="connsiteX0-485" fmla="*/ 1286659 w 2590131"/>
                <a:gd name="connsiteY0-486" fmla="*/ 1 h 1760911"/>
                <a:gd name="connsiteX1-487" fmla="*/ 1824329 w 2590131"/>
                <a:gd name="connsiteY1-488" fmla="*/ 283857 h 1760911"/>
                <a:gd name="connsiteX2-489" fmla="*/ 1989086 w 2590131"/>
                <a:gd name="connsiteY2-490" fmla="*/ 1313587 h 1760911"/>
                <a:gd name="connsiteX3-491" fmla="*/ 1981650 w 2590131"/>
                <a:gd name="connsiteY3-492" fmla="*/ 1315544 h 1760911"/>
                <a:gd name="connsiteX4-493" fmla="*/ 1981573 w 2590131"/>
                <a:gd name="connsiteY4-494" fmla="*/ 1316380 h 1760911"/>
                <a:gd name="connsiteX5-495" fmla="*/ 1912938 w 2590131"/>
                <a:gd name="connsiteY5-496" fmla="*/ 1545805 h 1760911"/>
                <a:gd name="connsiteX6-497" fmla="*/ 1517453 w 2590131"/>
                <a:gd name="connsiteY6-498" fmla="*/ 1760911 h 1760911"/>
                <a:gd name="connsiteX7-499" fmla="*/ 1696726 w 2590131"/>
                <a:gd name="connsiteY7-500" fmla="*/ 1413520 h 1760911"/>
                <a:gd name="connsiteX8-501" fmla="*/ 1687689 w 2590131"/>
                <a:gd name="connsiteY8-502" fmla="*/ 1392902 h 1760911"/>
                <a:gd name="connsiteX9-503" fmla="*/ 1676048 w 2590131"/>
                <a:gd name="connsiteY9-504" fmla="*/ 1395965 h 1760911"/>
                <a:gd name="connsiteX10-505" fmla="*/ 854235 w 2590131"/>
                <a:gd name="connsiteY10-506" fmla="*/ 1368430 h 1760911"/>
                <a:gd name="connsiteX11-507" fmla="*/ 765530 w 2590131"/>
                <a:gd name="connsiteY11-508" fmla="*/ 1308978 h 1760911"/>
                <a:gd name="connsiteX12-509" fmla="*/ 762632 w 2590131"/>
                <a:gd name="connsiteY12-510" fmla="*/ 1310551 h 1760911"/>
                <a:gd name="connsiteX13-511" fmla="*/ 560291 w 2590131"/>
                <a:gd name="connsiteY13-512" fmla="*/ 1351401 h 1760911"/>
                <a:gd name="connsiteX14-513" fmla="*/ 519829 w 2590131"/>
                <a:gd name="connsiteY14-514" fmla="*/ 1351401 h 1760911"/>
                <a:gd name="connsiteX15-515" fmla="*/ 0 w 2590131"/>
                <a:gd name="connsiteY15-516" fmla="*/ 831572 h 1760911"/>
                <a:gd name="connsiteX16-517" fmla="*/ 0 w 2590131"/>
                <a:gd name="connsiteY16-518" fmla="*/ 791110 h 1760911"/>
                <a:gd name="connsiteX17-519" fmla="*/ 519829 w 2590131"/>
                <a:gd name="connsiteY17-520" fmla="*/ 271281 h 1760911"/>
                <a:gd name="connsiteX18-521" fmla="*/ 560291 w 2590131"/>
                <a:gd name="connsiteY18-522" fmla="*/ 271281 h 1760911"/>
                <a:gd name="connsiteX19-523" fmla="*/ 665055 w 2590131"/>
                <a:gd name="connsiteY19-524" fmla="*/ 281842 h 1760911"/>
                <a:gd name="connsiteX20-525" fmla="*/ 760997 w 2590131"/>
                <a:gd name="connsiteY20-526" fmla="*/ 311624 h 1760911"/>
                <a:gd name="connsiteX21-527" fmla="*/ 1286659 w 2590131"/>
                <a:gd name="connsiteY21-528" fmla="*/ 1 h 1760911"/>
                <a:gd name="connsiteX0-529" fmla="*/ 1279519 w 2590131"/>
                <a:gd name="connsiteY0-530" fmla="*/ 1 h 1717890"/>
                <a:gd name="connsiteX1-531" fmla="*/ 1824329 w 2590131"/>
                <a:gd name="connsiteY1-532" fmla="*/ 240836 h 1717890"/>
                <a:gd name="connsiteX2-533" fmla="*/ 1989086 w 2590131"/>
                <a:gd name="connsiteY2-534" fmla="*/ 1270566 h 1717890"/>
                <a:gd name="connsiteX3-535" fmla="*/ 1981650 w 2590131"/>
                <a:gd name="connsiteY3-536" fmla="*/ 1272523 h 1717890"/>
                <a:gd name="connsiteX4-537" fmla="*/ 1981573 w 2590131"/>
                <a:gd name="connsiteY4-538" fmla="*/ 1273359 h 1717890"/>
                <a:gd name="connsiteX5-539" fmla="*/ 1912938 w 2590131"/>
                <a:gd name="connsiteY5-540" fmla="*/ 1502784 h 1717890"/>
                <a:gd name="connsiteX6-541" fmla="*/ 1517453 w 2590131"/>
                <a:gd name="connsiteY6-542" fmla="*/ 1717890 h 1717890"/>
                <a:gd name="connsiteX7-543" fmla="*/ 1696726 w 2590131"/>
                <a:gd name="connsiteY7-544" fmla="*/ 1370499 h 1717890"/>
                <a:gd name="connsiteX8-545" fmla="*/ 1687689 w 2590131"/>
                <a:gd name="connsiteY8-546" fmla="*/ 1349881 h 1717890"/>
                <a:gd name="connsiteX9-547" fmla="*/ 1676048 w 2590131"/>
                <a:gd name="connsiteY9-548" fmla="*/ 1352944 h 1717890"/>
                <a:gd name="connsiteX10-549" fmla="*/ 854235 w 2590131"/>
                <a:gd name="connsiteY10-550" fmla="*/ 1325409 h 1717890"/>
                <a:gd name="connsiteX11-551" fmla="*/ 765530 w 2590131"/>
                <a:gd name="connsiteY11-552" fmla="*/ 1265957 h 1717890"/>
                <a:gd name="connsiteX12-553" fmla="*/ 762632 w 2590131"/>
                <a:gd name="connsiteY12-554" fmla="*/ 1267530 h 1717890"/>
                <a:gd name="connsiteX13-555" fmla="*/ 560291 w 2590131"/>
                <a:gd name="connsiteY13-556" fmla="*/ 1308380 h 1717890"/>
                <a:gd name="connsiteX14-557" fmla="*/ 519829 w 2590131"/>
                <a:gd name="connsiteY14-558" fmla="*/ 1308380 h 1717890"/>
                <a:gd name="connsiteX15-559" fmla="*/ 0 w 2590131"/>
                <a:gd name="connsiteY15-560" fmla="*/ 788551 h 1717890"/>
                <a:gd name="connsiteX16-561" fmla="*/ 0 w 2590131"/>
                <a:gd name="connsiteY16-562" fmla="*/ 748089 h 1717890"/>
                <a:gd name="connsiteX17-563" fmla="*/ 519829 w 2590131"/>
                <a:gd name="connsiteY17-564" fmla="*/ 228260 h 1717890"/>
                <a:gd name="connsiteX18-565" fmla="*/ 560291 w 2590131"/>
                <a:gd name="connsiteY18-566" fmla="*/ 228260 h 1717890"/>
                <a:gd name="connsiteX19-567" fmla="*/ 665055 w 2590131"/>
                <a:gd name="connsiteY19-568" fmla="*/ 238821 h 1717890"/>
                <a:gd name="connsiteX20-569" fmla="*/ 760997 w 2590131"/>
                <a:gd name="connsiteY20-570" fmla="*/ 268603 h 1717890"/>
                <a:gd name="connsiteX21-571" fmla="*/ 1279519 w 2590131"/>
                <a:gd name="connsiteY21-572" fmla="*/ 1 h 1717890"/>
                <a:gd name="connsiteX0-573" fmla="*/ 1308079 w 2590131"/>
                <a:gd name="connsiteY0-574" fmla="*/ 1 h 1711271"/>
                <a:gd name="connsiteX1-575" fmla="*/ 1824329 w 2590131"/>
                <a:gd name="connsiteY1-576" fmla="*/ 234217 h 1711271"/>
                <a:gd name="connsiteX2-577" fmla="*/ 1989086 w 2590131"/>
                <a:gd name="connsiteY2-578" fmla="*/ 1263947 h 1711271"/>
                <a:gd name="connsiteX3-579" fmla="*/ 1981650 w 2590131"/>
                <a:gd name="connsiteY3-580" fmla="*/ 1265904 h 1711271"/>
                <a:gd name="connsiteX4-581" fmla="*/ 1981573 w 2590131"/>
                <a:gd name="connsiteY4-582" fmla="*/ 1266740 h 1711271"/>
                <a:gd name="connsiteX5-583" fmla="*/ 1912938 w 2590131"/>
                <a:gd name="connsiteY5-584" fmla="*/ 1496165 h 1711271"/>
                <a:gd name="connsiteX6-585" fmla="*/ 1517453 w 2590131"/>
                <a:gd name="connsiteY6-586" fmla="*/ 1711271 h 1711271"/>
                <a:gd name="connsiteX7-587" fmla="*/ 1696726 w 2590131"/>
                <a:gd name="connsiteY7-588" fmla="*/ 1363880 h 1711271"/>
                <a:gd name="connsiteX8-589" fmla="*/ 1687689 w 2590131"/>
                <a:gd name="connsiteY8-590" fmla="*/ 1343262 h 1711271"/>
                <a:gd name="connsiteX9-591" fmla="*/ 1676048 w 2590131"/>
                <a:gd name="connsiteY9-592" fmla="*/ 1346325 h 1711271"/>
                <a:gd name="connsiteX10-593" fmla="*/ 854235 w 2590131"/>
                <a:gd name="connsiteY10-594" fmla="*/ 1318790 h 1711271"/>
                <a:gd name="connsiteX11-595" fmla="*/ 765530 w 2590131"/>
                <a:gd name="connsiteY11-596" fmla="*/ 1259338 h 1711271"/>
                <a:gd name="connsiteX12-597" fmla="*/ 762632 w 2590131"/>
                <a:gd name="connsiteY12-598" fmla="*/ 1260911 h 1711271"/>
                <a:gd name="connsiteX13-599" fmla="*/ 560291 w 2590131"/>
                <a:gd name="connsiteY13-600" fmla="*/ 1301761 h 1711271"/>
                <a:gd name="connsiteX14-601" fmla="*/ 519829 w 2590131"/>
                <a:gd name="connsiteY14-602" fmla="*/ 1301761 h 1711271"/>
                <a:gd name="connsiteX15-603" fmla="*/ 0 w 2590131"/>
                <a:gd name="connsiteY15-604" fmla="*/ 781932 h 1711271"/>
                <a:gd name="connsiteX16-605" fmla="*/ 0 w 2590131"/>
                <a:gd name="connsiteY16-606" fmla="*/ 741470 h 1711271"/>
                <a:gd name="connsiteX17-607" fmla="*/ 519829 w 2590131"/>
                <a:gd name="connsiteY17-608" fmla="*/ 221641 h 1711271"/>
                <a:gd name="connsiteX18-609" fmla="*/ 560291 w 2590131"/>
                <a:gd name="connsiteY18-610" fmla="*/ 221641 h 1711271"/>
                <a:gd name="connsiteX19-611" fmla="*/ 665055 w 2590131"/>
                <a:gd name="connsiteY19-612" fmla="*/ 232202 h 1711271"/>
                <a:gd name="connsiteX20-613" fmla="*/ 760997 w 2590131"/>
                <a:gd name="connsiteY20-614" fmla="*/ 261984 h 1711271"/>
                <a:gd name="connsiteX21-615" fmla="*/ 1308079 w 2590131"/>
                <a:gd name="connsiteY21-616" fmla="*/ 1 h 1711271"/>
                <a:gd name="connsiteX0-617" fmla="*/ 1308079 w 2590131"/>
                <a:gd name="connsiteY0-618" fmla="*/ 1 h 1511816"/>
                <a:gd name="connsiteX1-619" fmla="*/ 1824329 w 2590131"/>
                <a:gd name="connsiteY1-620" fmla="*/ 234217 h 1511816"/>
                <a:gd name="connsiteX2-621" fmla="*/ 1989086 w 2590131"/>
                <a:gd name="connsiteY2-622" fmla="*/ 1263947 h 1511816"/>
                <a:gd name="connsiteX3-623" fmla="*/ 1981650 w 2590131"/>
                <a:gd name="connsiteY3-624" fmla="*/ 1265904 h 1511816"/>
                <a:gd name="connsiteX4-625" fmla="*/ 1981573 w 2590131"/>
                <a:gd name="connsiteY4-626" fmla="*/ 1266740 h 1511816"/>
                <a:gd name="connsiteX5-627" fmla="*/ 1912938 w 2590131"/>
                <a:gd name="connsiteY5-628" fmla="*/ 1496165 h 1511816"/>
                <a:gd name="connsiteX6-629" fmla="*/ 1768500 w 2590131"/>
                <a:gd name="connsiteY6-630" fmla="*/ 1304274 h 1511816"/>
                <a:gd name="connsiteX7-631" fmla="*/ 1696726 w 2590131"/>
                <a:gd name="connsiteY7-632" fmla="*/ 1363880 h 1511816"/>
                <a:gd name="connsiteX8-633" fmla="*/ 1687689 w 2590131"/>
                <a:gd name="connsiteY8-634" fmla="*/ 1343262 h 1511816"/>
                <a:gd name="connsiteX9-635" fmla="*/ 1676048 w 2590131"/>
                <a:gd name="connsiteY9-636" fmla="*/ 1346325 h 1511816"/>
                <a:gd name="connsiteX10-637" fmla="*/ 854235 w 2590131"/>
                <a:gd name="connsiteY10-638" fmla="*/ 1318790 h 1511816"/>
                <a:gd name="connsiteX11-639" fmla="*/ 765530 w 2590131"/>
                <a:gd name="connsiteY11-640" fmla="*/ 1259338 h 1511816"/>
                <a:gd name="connsiteX12-641" fmla="*/ 762632 w 2590131"/>
                <a:gd name="connsiteY12-642" fmla="*/ 1260911 h 1511816"/>
                <a:gd name="connsiteX13-643" fmla="*/ 560291 w 2590131"/>
                <a:gd name="connsiteY13-644" fmla="*/ 1301761 h 1511816"/>
                <a:gd name="connsiteX14-645" fmla="*/ 519829 w 2590131"/>
                <a:gd name="connsiteY14-646" fmla="*/ 1301761 h 1511816"/>
                <a:gd name="connsiteX15-647" fmla="*/ 0 w 2590131"/>
                <a:gd name="connsiteY15-648" fmla="*/ 781932 h 1511816"/>
                <a:gd name="connsiteX16-649" fmla="*/ 0 w 2590131"/>
                <a:gd name="connsiteY16-650" fmla="*/ 741470 h 1511816"/>
                <a:gd name="connsiteX17-651" fmla="*/ 519829 w 2590131"/>
                <a:gd name="connsiteY17-652" fmla="*/ 221641 h 1511816"/>
                <a:gd name="connsiteX18-653" fmla="*/ 560291 w 2590131"/>
                <a:gd name="connsiteY18-654" fmla="*/ 221641 h 1511816"/>
                <a:gd name="connsiteX19-655" fmla="*/ 665055 w 2590131"/>
                <a:gd name="connsiteY19-656" fmla="*/ 232202 h 1511816"/>
                <a:gd name="connsiteX20-657" fmla="*/ 760997 w 2590131"/>
                <a:gd name="connsiteY20-658" fmla="*/ 261984 h 1511816"/>
                <a:gd name="connsiteX21-659" fmla="*/ 1308079 w 2590131"/>
                <a:gd name="connsiteY21-660" fmla="*/ 1 h 1511816"/>
                <a:gd name="connsiteX0-661" fmla="*/ 1308079 w 2590131"/>
                <a:gd name="connsiteY0-662" fmla="*/ 1 h 1471794"/>
                <a:gd name="connsiteX1-663" fmla="*/ 1824329 w 2590131"/>
                <a:gd name="connsiteY1-664" fmla="*/ 234217 h 1471794"/>
                <a:gd name="connsiteX2-665" fmla="*/ 1989086 w 2590131"/>
                <a:gd name="connsiteY2-666" fmla="*/ 1263947 h 1471794"/>
                <a:gd name="connsiteX3-667" fmla="*/ 1981650 w 2590131"/>
                <a:gd name="connsiteY3-668" fmla="*/ 1265904 h 1471794"/>
                <a:gd name="connsiteX4-669" fmla="*/ 1981573 w 2590131"/>
                <a:gd name="connsiteY4-670" fmla="*/ 1266740 h 1471794"/>
                <a:gd name="connsiteX5-671" fmla="*/ 1918518 w 2590131"/>
                <a:gd name="connsiteY5-672" fmla="*/ 1319800 h 1471794"/>
                <a:gd name="connsiteX6-673" fmla="*/ 1768500 w 2590131"/>
                <a:gd name="connsiteY6-674" fmla="*/ 1304274 h 1471794"/>
                <a:gd name="connsiteX7-675" fmla="*/ 1696726 w 2590131"/>
                <a:gd name="connsiteY7-676" fmla="*/ 1363880 h 1471794"/>
                <a:gd name="connsiteX8-677" fmla="*/ 1687689 w 2590131"/>
                <a:gd name="connsiteY8-678" fmla="*/ 1343262 h 1471794"/>
                <a:gd name="connsiteX9-679" fmla="*/ 1676048 w 2590131"/>
                <a:gd name="connsiteY9-680" fmla="*/ 1346325 h 1471794"/>
                <a:gd name="connsiteX10-681" fmla="*/ 854235 w 2590131"/>
                <a:gd name="connsiteY10-682" fmla="*/ 1318790 h 1471794"/>
                <a:gd name="connsiteX11-683" fmla="*/ 765530 w 2590131"/>
                <a:gd name="connsiteY11-684" fmla="*/ 1259338 h 1471794"/>
                <a:gd name="connsiteX12-685" fmla="*/ 762632 w 2590131"/>
                <a:gd name="connsiteY12-686" fmla="*/ 1260911 h 1471794"/>
                <a:gd name="connsiteX13-687" fmla="*/ 560291 w 2590131"/>
                <a:gd name="connsiteY13-688" fmla="*/ 1301761 h 1471794"/>
                <a:gd name="connsiteX14-689" fmla="*/ 519829 w 2590131"/>
                <a:gd name="connsiteY14-690" fmla="*/ 1301761 h 1471794"/>
                <a:gd name="connsiteX15-691" fmla="*/ 0 w 2590131"/>
                <a:gd name="connsiteY15-692" fmla="*/ 781932 h 1471794"/>
                <a:gd name="connsiteX16-693" fmla="*/ 0 w 2590131"/>
                <a:gd name="connsiteY16-694" fmla="*/ 741470 h 1471794"/>
                <a:gd name="connsiteX17-695" fmla="*/ 519829 w 2590131"/>
                <a:gd name="connsiteY17-696" fmla="*/ 221641 h 1471794"/>
                <a:gd name="connsiteX18-697" fmla="*/ 560291 w 2590131"/>
                <a:gd name="connsiteY18-698" fmla="*/ 221641 h 1471794"/>
                <a:gd name="connsiteX19-699" fmla="*/ 665055 w 2590131"/>
                <a:gd name="connsiteY19-700" fmla="*/ 232202 h 1471794"/>
                <a:gd name="connsiteX20-701" fmla="*/ 760997 w 2590131"/>
                <a:gd name="connsiteY20-702" fmla="*/ 261984 h 1471794"/>
                <a:gd name="connsiteX21-703" fmla="*/ 1308079 w 2590131"/>
                <a:gd name="connsiteY21-704" fmla="*/ 1 h 147179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2590131" h="1471794">
                  <a:moveTo>
                    <a:pt x="1308079" y="1"/>
                  </a:moveTo>
                  <a:cubicBezTo>
                    <a:pt x="1566396" y="-107"/>
                    <a:pt x="1752248" y="158703"/>
                    <a:pt x="1824329" y="234217"/>
                  </a:cubicBezTo>
                  <a:cubicBezTo>
                    <a:pt x="2958405" y="74951"/>
                    <a:pt x="2675572" y="1414975"/>
                    <a:pt x="1989086" y="1263947"/>
                  </a:cubicBezTo>
                  <a:lnTo>
                    <a:pt x="1981650" y="1265904"/>
                  </a:lnTo>
                  <a:cubicBezTo>
                    <a:pt x="1981624" y="1266183"/>
                    <a:pt x="1992095" y="1257757"/>
                    <a:pt x="1981573" y="1266740"/>
                  </a:cubicBezTo>
                  <a:cubicBezTo>
                    <a:pt x="1971051" y="1275723"/>
                    <a:pt x="1950914" y="1253597"/>
                    <a:pt x="1918518" y="1319800"/>
                  </a:cubicBezTo>
                  <a:cubicBezTo>
                    <a:pt x="1875763" y="1403510"/>
                    <a:pt x="2089376" y="1300333"/>
                    <a:pt x="1768500" y="1304274"/>
                  </a:cubicBezTo>
                  <a:cubicBezTo>
                    <a:pt x="1877223" y="1270606"/>
                    <a:pt x="1749492" y="1546894"/>
                    <a:pt x="1696726" y="1363880"/>
                  </a:cubicBezTo>
                  <a:lnTo>
                    <a:pt x="1687689" y="1343262"/>
                  </a:lnTo>
                  <a:lnTo>
                    <a:pt x="1676048" y="1346325"/>
                  </a:lnTo>
                  <a:cubicBezTo>
                    <a:pt x="1501091" y="1409580"/>
                    <a:pt x="1382653" y="1608349"/>
                    <a:pt x="854235" y="1318790"/>
                  </a:cubicBezTo>
                  <a:lnTo>
                    <a:pt x="765530" y="1259338"/>
                  </a:lnTo>
                  <a:lnTo>
                    <a:pt x="762632" y="1260911"/>
                  </a:lnTo>
                  <a:cubicBezTo>
                    <a:pt x="700440" y="1287215"/>
                    <a:pt x="632064" y="1301761"/>
                    <a:pt x="560291" y="1301761"/>
                  </a:cubicBezTo>
                  <a:lnTo>
                    <a:pt x="519829" y="1301761"/>
                  </a:lnTo>
                  <a:cubicBezTo>
                    <a:pt x="232735" y="1301761"/>
                    <a:pt x="0" y="1069026"/>
                    <a:pt x="0" y="781932"/>
                  </a:cubicBezTo>
                  <a:lnTo>
                    <a:pt x="0" y="741470"/>
                  </a:lnTo>
                  <a:cubicBezTo>
                    <a:pt x="0" y="454376"/>
                    <a:pt x="232735" y="221641"/>
                    <a:pt x="519829" y="221641"/>
                  </a:cubicBezTo>
                  <a:lnTo>
                    <a:pt x="560291" y="221641"/>
                  </a:lnTo>
                  <a:cubicBezTo>
                    <a:pt x="596178" y="221641"/>
                    <a:pt x="631215" y="225278"/>
                    <a:pt x="665055" y="232202"/>
                  </a:cubicBezTo>
                  <a:lnTo>
                    <a:pt x="760997" y="261984"/>
                  </a:lnTo>
                  <a:cubicBezTo>
                    <a:pt x="873847" y="209808"/>
                    <a:pt x="1049762" y="109"/>
                    <a:pt x="1308079" y="1"/>
                  </a:cubicBezTo>
                  <a:close/>
                </a:path>
              </a:pathLst>
            </a:cu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836608" y="4045450"/>
              <a:ext cx="36013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从图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中你知道了哪些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信息？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AutoShape 10"/>
          <p:cNvSpPr>
            <a:spLocks noChangeArrowheads="1"/>
          </p:cNvSpPr>
          <p:nvPr/>
        </p:nvSpPr>
        <p:spPr bwMode="auto">
          <a:xfrm>
            <a:off x="2839167" y="1899273"/>
            <a:ext cx="1915615" cy="578211"/>
          </a:xfrm>
          <a:prstGeom prst="wedgeRoundRectCallout">
            <a:avLst>
              <a:gd name="adj1" fmla="val -14029"/>
              <a:gd name="adj2" fmla="val 72893"/>
              <a:gd name="adj3" fmla="val 16667"/>
            </a:avLst>
          </a:prstGeom>
          <a:solidFill>
            <a:srgbClr val="FFFF00"/>
          </a:solidFill>
          <a:ln w="12700" algn="ctr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我向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西走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45"/>
          <p:cNvSpPr txBox="1">
            <a:spLocks noChangeArrowheads="1"/>
          </p:cNvSpPr>
          <p:nvPr/>
        </p:nvSpPr>
        <p:spPr bwMode="auto">
          <a:xfrm>
            <a:off x="3551687" y="3149006"/>
            <a:ext cx="920917" cy="46166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小天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 animBg="1"/>
      <p:bldP spid="48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060786" y="325428"/>
            <a:ext cx="868597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822145" y="3236041"/>
            <a:ext cx="992582" cy="1439135"/>
            <a:chOff x="727395" y="3076831"/>
            <a:chExt cx="992582" cy="1439135"/>
          </a:xfrm>
        </p:grpSpPr>
        <p:grpSp>
          <p:nvGrpSpPr>
            <p:cNvPr id="35" name="组合 34"/>
            <p:cNvGrpSpPr/>
            <p:nvPr/>
          </p:nvGrpSpPr>
          <p:grpSpPr>
            <a:xfrm>
              <a:off x="727395" y="3076831"/>
              <a:ext cx="992582" cy="1439135"/>
              <a:chOff x="2466433" y="1539343"/>
              <a:chExt cx="1309673" cy="1762006"/>
            </a:xfrm>
          </p:grpSpPr>
          <p:cxnSp>
            <p:nvCxnSpPr>
              <p:cNvPr id="31" name="MH_Other_1"/>
              <p:cNvCxnSpPr/>
              <p:nvPr>
                <p:custDataLst>
                  <p:tags r:id="rId1"/>
                </p:custDataLst>
              </p:nvPr>
            </p:nvCxnSpPr>
            <p:spPr>
              <a:xfrm>
                <a:off x="3121269" y="1717453"/>
                <a:ext cx="0" cy="389060"/>
              </a:xfrm>
              <a:prstGeom prst="line">
                <a:avLst/>
              </a:prstGeom>
              <a:ln>
                <a:solidFill>
                  <a:srgbClr val="E55F0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MH_Other_2"/>
              <p:cNvSpPr/>
              <p:nvPr>
                <p:custDataLst>
                  <p:tags r:id="rId2"/>
                </p:custDataLst>
              </p:nvPr>
            </p:nvSpPr>
            <p:spPr>
              <a:xfrm>
                <a:off x="2466433" y="2180492"/>
                <a:ext cx="1309673" cy="1120857"/>
              </a:xfrm>
              <a:custGeom>
                <a:avLst/>
                <a:gdLst>
                  <a:gd name="connsiteX0" fmla="*/ 1485682 w 1746230"/>
                  <a:gd name="connsiteY0" fmla="*/ 0 h 1494476"/>
                  <a:gd name="connsiteX1" fmla="*/ 1490501 w 1746230"/>
                  <a:gd name="connsiteY1" fmla="*/ 3976 h 1494476"/>
                  <a:gd name="connsiteX2" fmla="*/ 1746230 w 1746230"/>
                  <a:gd name="connsiteY2" fmla="*/ 621361 h 1494476"/>
                  <a:gd name="connsiteX3" fmla="*/ 873115 w 1746230"/>
                  <a:gd name="connsiteY3" fmla="*/ 1494476 h 1494476"/>
                  <a:gd name="connsiteX4" fmla="*/ 0 w 1746230"/>
                  <a:gd name="connsiteY4" fmla="*/ 621361 h 1494476"/>
                  <a:gd name="connsiteX5" fmla="*/ 255730 w 1746230"/>
                  <a:gd name="connsiteY5" fmla="*/ 3976 h 1494476"/>
                  <a:gd name="connsiteX6" fmla="*/ 260547 w 1746230"/>
                  <a:gd name="connsiteY6" fmla="*/ 1 h 1494476"/>
                  <a:gd name="connsiteX7" fmla="*/ 873114 w 1746230"/>
                  <a:gd name="connsiteY7" fmla="*/ 612568 h 1494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46230" h="1494476">
                    <a:moveTo>
                      <a:pt x="1485682" y="0"/>
                    </a:moveTo>
                    <a:lnTo>
                      <a:pt x="1490501" y="3976"/>
                    </a:lnTo>
                    <a:cubicBezTo>
                      <a:pt x="1648504" y="161978"/>
                      <a:pt x="1746230" y="380257"/>
                      <a:pt x="1746230" y="621361"/>
                    </a:cubicBezTo>
                    <a:cubicBezTo>
                      <a:pt x="1746230" y="1103569"/>
                      <a:pt x="1355323" y="1494476"/>
                      <a:pt x="873115" y="1494476"/>
                    </a:cubicBezTo>
                    <a:cubicBezTo>
                      <a:pt x="390907" y="1494476"/>
                      <a:pt x="0" y="1103569"/>
                      <a:pt x="0" y="621361"/>
                    </a:cubicBezTo>
                    <a:cubicBezTo>
                      <a:pt x="0" y="380257"/>
                      <a:pt x="97727" y="161978"/>
                      <a:pt x="255730" y="3976"/>
                    </a:cubicBezTo>
                    <a:lnTo>
                      <a:pt x="260547" y="1"/>
                    </a:lnTo>
                    <a:lnTo>
                      <a:pt x="873114" y="612568"/>
                    </a:lnTo>
                    <a:close/>
                  </a:path>
                </a:pathLst>
              </a:custGeom>
              <a:solidFill>
                <a:srgbClr val="E55F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MH_SubTitle_1"/>
              <p:cNvSpPr/>
              <p:nvPr>
                <p:custDataLst>
                  <p:tags r:id="rId3"/>
                </p:custDataLst>
              </p:nvPr>
            </p:nvSpPr>
            <p:spPr>
              <a:xfrm>
                <a:off x="2581269" y="2106512"/>
                <a:ext cx="1080000" cy="1080000"/>
              </a:xfrm>
              <a:prstGeom prst="ellipse">
                <a:avLst/>
              </a:prstGeom>
              <a:solidFill>
                <a:srgbClr val="FEFFFF"/>
              </a:solidFill>
              <a:ln>
                <a:solidFill>
                  <a:srgbClr val="E55F0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 sz="2200" b="1" dirty="0">
                  <a:solidFill>
                    <a:srgbClr val="E55F0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MH_Other_3"/>
              <p:cNvSpPr/>
              <p:nvPr>
                <p:custDataLst>
                  <p:tags r:id="rId4"/>
                </p:custDataLst>
              </p:nvPr>
            </p:nvSpPr>
            <p:spPr>
              <a:xfrm>
                <a:off x="2996624" y="1539343"/>
                <a:ext cx="249291" cy="249291"/>
              </a:xfrm>
              <a:prstGeom prst="ellipse">
                <a:avLst/>
              </a:prstGeom>
              <a:solidFill>
                <a:srgbClr val="E55F0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200" b="1" dirty="0">
                  <a:solidFill>
                    <a:srgbClr val="FE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6" name="TextBox 4"/>
            <p:cNvSpPr txBox="1"/>
            <p:nvPr/>
          </p:nvSpPr>
          <p:spPr>
            <a:xfrm>
              <a:off x="883471" y="3648731"/>
              <a:ext cx="75474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rgbClr val="ED007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两人向东</a:t>
              </a:r>
              <a:endParaRPr lang="zh-CN" altLang="en-US" sz="22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0287" y="3312979"/>
            <a:ext cx="1025566" cy="1457166"/>
            <a:chOff x="1912027" y="3053798"/>
            <a:chExt cx="1025566" cy="1457166"/>
          </a:xfrm>
        </p:grpSpPr>
        <p:grpSp>
          <p:nvGrpSpPr>
            <p:cNvPr id="36" name="组合 35"/>
            <p:cNvGrpSpPr/>
            <p:nvPr/>
          </p:nvGrpSpPr>
          <p:grpSpPr>
            <a:xfrm>
              <a:off x="1912027" y="3053798"/>
              <a:ext cx="1025566" cy="1457166"/>
              <a:chOff x="5367895" y="1539343"/>
              <a:chExt cx="1309673" cy="1762006"/>
            </a:xfrm>
          </p:grpSpPr>
          <p:cxnSp>
            <p:nvCxnSpPr>
              <p:cNvPr id="37" name="MH_Other_4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6022731" y="1717453"/>
                <a:ext cx="0" cy="389060"/>
              </a:xfrm>
              <a:prstGeom prst="line">
                <a:avLst/>
              </a:prstGeom>
              <a:ln>
                <a:solidFill>
                  <a:srgbClr val="2A4856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MH_Other_5"/>
              <p:cNvSpPr/>
              <p:nvPr>
                <p:custDataLst>
                  <p:tags r:id="rId6"/>
                </p:custDataLst>
              </p:nvPr>
            </p:nvSpPr>
            <p:spPr>
              <a:xfrm>
                <a:off x="5367895" y="2180492"/>
                <a:ext cx="1309673" cy="1120857"/>
              </a:xfrm>
              <a:custGeom>
                <a:avLst/>
                <a:gdLst>
                  <a:gd name="connsiteX0" fmla="*/ 1485682 w 1746230"/>
                  <a:gd name="connsiteY0" fmla="*/ 0 h 1494476"/>
                  <a:gd name="connsiteX1" fmla="*/ 1490501 w 1746230"/>
                  <a:gd name="connsiteY1" fmla="*/ 3976 h 1494476"/>
                  <a:gd name="connsiteX2" fmla="*/ 1746230 w 1746230"/>
                  <a:gd name="connsiteY2" fmla="*/ 621361 h 1494476"/>
                  <a:gd name="connsiteX3" fmla="*/ 873115 w 1746230"/>
                  <a:gd name="connsiteY3" fmla="*/ 1494476 h 1494476"/>
                  <a:gd name="connsiteX4" fmla="*/ 0 w 1746230"/>
                  <a:gd name="connsiteY4" fmla="*/ 621361 h 1494476"/>
                  <a:gd name="connsiteX5" fmla="*/ 255730 w 1746230"/>
                  <a:gd name="connsiteY5" fmla="*/ 3976 h 1494476"/>
                  <a:gd name="connsiteX6" fmla="*/ 260547 w 1746230"/>
                  <a:gd name="connsiteY6" fmla="*/ 1 h 1494476"/>
                  <a:gd name="connsiteX7" fmla="*/ 873114 w 1746230"/>
                  <a:gd name="connsiteY7" fmla="*/ 612568 h 1494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46230" h="1494476">
                    <a:moveTo>
                      <a:pt x="1485682" y="0"/>
                    </a:moveTo>
                    <a:lnTo>
                      <a:pt x="1490501" y="3976"/>
                    </a:lnTo>
                    <a:cubicBezTo>
                      <a:pt x="1648504" y="161978"/>
                      <a:pt x="1746230" y="380257"/>
                      <a:pt x="1746230" y="621361"/>
                    </a:cubicBezTo>
                    <a:cubicBezTo>
                      <a:pt x="1746230" y="1103569"/>
                      <a:pt x="1355323" y="1494476"/>
                      <a:pt x="873115" y="1494476"/>
                    </a:cubicBezTo>
                    <a:cubicBezTo>
                      <a:pt x="390907" y="1494476"/>
                      <a:pt x="0" y="1103569"/>
                      <a:pt x="0" y="621361"/>
                    </a:cubicBezTo>
                    <a:cubicBezTo>
                      <a:pt x="0" y="380257"/>
                      <a:pt x="97727" y="161978"/>
                      <a:pt x="255730" y="3976"/>
                    </a:cubicBezTo>
                    <a:lnTo>
                      <a:pt x="260547" y="1"/>
                    </a:lnTo>
                    <a:lnTo>
                      <a:pt x="873114" y="612568"/>
                    </a:lnTo>
                    <a:close/>
                  </a:path>
                </a:pathLst>
              </a:custGeom>
              <a:solidFill>
                <a:srgbClr val="2A48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2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MH_SubTitle_2"/>
              <p:cNvSpPr/>
              <p:nvPr>
                <p:custDataLst>
                  <p:tags r:id="rId7"/>
                </p:custDataLst>
              </p:nvPr>
            </p:nvSpPr>
            <p:spPr>
              <a:xfrm>
                <a:off x="5482731" y="2106512"/>
                <a:ext cx="1080000" cy="1080000"/>
              </a:xfrm>
              <a:prstGeom prst="ellipse">
                <a:avLst/>
              </a:prstGeom>
              <a:solidFill>
                <a:srgbClr val="FEFFFF"/>
              </a:solidFill>
              <a:ln>
                <a:solidFill>
                  <a:srgbClr val="2A4856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rmAutofit/>
              </a:bodyPr>
              <a:lstStyle/>
              <a:p>
                <a:pPr algn="ctr"/>
                <a:endParaRPr lang="zh-CN" altLang="en-US" sz="2200" b="1" dirty="0">
                  <a:solidFill>
                    <a:srgbClr val="2A4856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MH_Other_6"/>
              <p:cNvSpPr/>
              <p:nvPr>
                <p:custDataLst>
                  <p:tags r:id="rId8"/>
                </p:custDataLst>
              </p:nvPr>
            </p:nvSpPr>
            <p:spPr>
              <a:xfrm>
                <a:off x="5898086" y="1539343"/>
                <a:ext cx="249291" cy="249291"/>
              </a:xfrm>
              <a:prstGeom prst="ellipse">
                <a:avLst/>
              </a:prstGeom>
              <a:solidFill>
                <a:srgbClr val="2A48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200" b="1" dirty="0">
                  <a:solidFill>
                    <a:srgbClr val="FE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0" name="TextBox 4"/>
            <p:cNvSpPr txBox="1"/>
            <p:nvPr/>
          </p:nvSpPr>
          <p:spPr>
            <a:xfrm>
              <a:off x="2068142" y="3549668"/>
              <a:ext cx="79324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200" b="1" dirty="0">
                  <a:solidFill>
                    <a:srgbClr val="A4AF2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两人向西</a:t>
              </a:r>
              <a:endParaRPr lang="zh-CN" altLang="en-US" sz="2200" b="1" dirty="0">
                <a:solidFill>
                  <a:srgbClr val="A4AF2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TextBox 9"/>
          <p:cNvSpPr txBox="1"/>
          <p:nvPr/>
        </p:nvSpPr>
        <p:spPr>
          <a:xfrm>
            <a:off x="1777706" y="3843205"/>
            <a:ext cx="60937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正、负数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来表示他们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行走的方向和到树的距离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Rectangle 1"/>
          <p:cNvSpPr>
            <a:spLocks noChangeArrowheads="1"/>
          </p:cNvSpPr>
          <p:nvPr/>
        </p:nvSpPr>
        <p:spPr bwMode="auto">
          <a:xfrm>
            <a:off x="377651" y="454643"/>
            <a:ext cx="7362701" cy="64633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想一想：如何在一条直线上表示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它们到达的位置呢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45"/>
          <p:cNvSpPr txBox="1">
            <a:spLocks noChangeArrowheads="1"/>
          </p:cNvSpPr>
          <p:nvPr/>
        </p:nvSpPr>
        <p:spPr bwMode="auto">
          <a:xfrm>
            <a:off x="2360980" y="3246056"/>
            <a:ext cx="810134" cy="46166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47"/>
          <p:cNvSpPr txBox="1">
            <a:spLocks noChangeArrowheads="1"/>
          </p:cNvSpPr>
          <p:nvPr/>
        </p:nvSpPr>
        <p:spPr bwMode="auto">
          <a:xfrm>
            <a:off x="5727705" y="3144757"/>
            <a:ext cx="1021651" cy="46166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小芳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52"/>
          <p:cNvSpPr txBox="1">
            <a:spLocks noChangeArrowheads="1"/>
          </p:cNvSpPr>
          <p:nvPr/>
        </p:nvSpPr>
        <p:spPr bwMode="auto">
          <a:xfrm>
            <a:off x="7005722" y="3149006"/>
            <a:ext cx="1017961" cy="46166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8853" y="987574"/>
            <a:ext cx="8068177" cy="2730695"/>
            <a:chOff x="838853" y="987574"/>
            <a:chExt cx="8068177" cy="2730695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100000" l="157" r="100000">
                          <a14:foregroundMark x1="30329" y1="65550" x2="27351" y2="94737"/>
                          <a14:foregroundMark x1="25392" y1="71611" x2="26489" y2="72249"/>
                          <a14:foregroundMark x1="26176" y1="71611" x2="25235" y2="70175"/>
                          <a14:foregroundMark x1="8542" y1="64593" x2="9875" y2="95056"/>
                          <a14:foregroundMark x1="7759" y1="90750" x2="6426" y2="94737"/>
                          <a14:foregroundMark x1="67163" y1="63955" x2="69122" y2="85486"/>
                          <a14:foregroundMark x1="70925" y1="94737" x2="71473" y2="93939"/>
                          <a14:foregroundMark x1="66614" y1="76236" x2="66144" y2="79107"/>
                          <a14:foregroundMark x1="88558" y1="62201" x2="90125" y2="94258"/>
                          <a14:foregroundMark x1="93887" y1="68900" x2="92555" y2="70335"/>
                          <a14:foregroundMark x1="93103" y1="68262" x2="93103" y2="69059"/>
                          <a14:foregroundMark x1="90909" y1="94896" x2="91379" y2="94896"/>
                          <a14:foregroundMark x1="87304" y1="94099" x2="88166" y2="94577"/>
                          <a14:foregroundMark x1="41771" y1="10048" x2="41144" y2="10686"/>
                          <a14:foregroundMark x1="41223" y1="13716" x2="40047" y2="14354"/>
                          <a14:foregroundMark x1="39263" y1="24721" x2="38401" y2="25518"/>
                          <a14:foregroundMark x1="54859" y1="3668" x2="55486" y2="2871"/>
                          <a14:foregroundMark x1="63166" y1="22648" x2="63793" y2="23923"/>
                          <a14:foregroundMark x1="47414" y1="4625" x2="46160" y2="3509"/>
                          <a14:foregroundMark x1="40596" y1="22010" x2="39734" y2="20893"/>
                          <a14:foregroundMark x1="41144" y1="15470" x2="40125" y2="15949"/>
                          <a14:foregroundMark x1="60972" y1="97129" x2="68417" y2="96810"/>
                          <a14:foregroundMark x1="52508" y1="55821" x2="52508" y2="61404"/>
                          <a14:foregroundMark x1="54937" y1="47687" x2="55408" y2="4944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4968" y="987574"/>
              <a:ext cx="5557206" cy="27306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4" name="AutoShape 10"/>
            <p:cNvSpPr>
              <a:spLocks noChangeArrowheads="1"/>
            </p:cNvSpPr>
            <p:nvPr/>
          </p:nvSpPr>
          <p:spPr bwMode="auto">
            <a:xfrm>
              <a:off x="838853" y="1899273"/>
              <a:ext cx="1927194" cy="578212"/>
            </a:xfrm>
            <a:prstGeom prst="wedgeRoundRectCallout">
              <a:avLst>
                <a:gd name="adj1" fmla="val 21224"/>
                <a:gd name="adj2" fmla="val 76715"/>
                <a:gd name="adj3" fmla="val 16667"/>
              </a:avLst>
            </a:prstGeom>
            <a:solidFill>
              <a:srgbClr val="FFFF00"/>
            </a:solidFill>
            <a:ln w="12700" algn="ctr">
              <a:solidFill>
                <a:schemeClr val="tx2">
                  <a:lumMod val="60000"/>
                  <a:lumOff val="40000"/>
                </a:schemeClr>
              </a:solidFill>
              <a:miter lim="800000"/>
            </a:ln>
          </p:spPr>
          <p:txBody>
            <a:bodyPr lIns="90000" tIns="46800" rIns="90000" bIns="468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我向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西走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en-US" altLang="zh-CN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AutoShape 12"/>
            <p:cNvSpPr>
              <a:spLocks noChangeArrowheads="1"/>
            </p:cNvSpPr>
            <p:nvPr/>
          </p:nvSpPr>
          <p:spPr bwMode="auto">
            <a:xfrm>
              <a:off x="7005722" y="2352921"/>
              <a:ext cx="1901308" cy="460375"/>
            </a:xfrm>
            <a:prstGeom prst="wedgeRoundRectCallout">
              <a:avLst>
                <a:gd name="adj1" fmla="val -39255"/>
                <a:gd name="adj2" fmla="val 84964"/>
                <a:gd name="adj3" fmla="val 16667"/>
              </a:avLst>
            </a:prstGeom>
            <a:solidFill>
              <a:srgbClr val="FFFF00"/>
            </a:solidFill>
            <a:ln w="12700" algn="ctr">
              <a:solidFill>
                <a:srgbClr val="385D8B"/>
              </a:solidFill>
              <a:miter lim="800000"/>
            </a:ln>
          </p:spPr>
          <p:txBody>
            <a:bodyPr lIns="90000" tIns="46800" rIns="90000" bIns="468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我向东走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en-US" altLang="zh-CN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AutoShape 13"/>
            <p:cNvSpPr>
              <a:spLocks noChangeArrowheads="1"/>
            </p:cNvSpPr>
            <p:nvPr/>
          </p:nvSpPr>
          <p:spPr bwMode="auto">
            <a:xfrm>
              <a:off x="5238459" y="1711153"/>
              <a:ext cx="2000145" cy="578211"/>
            </a:xfrm>
            <a:prstGeom prst="wedgeRoundRectCallout">
              <a:avLst>
                <a:gd name="adj1" fmla="val -27834"/>
                <a:gd name="adj2" fmla="val 87222"/>
                <a:gd name="adj3" fmla="val 16667"/>
              </a:avLst>
            </a:prstGeom>
            <a:solidFill>
              <a:srgbClr val="FFFF00"/>
            </a:solidFill>
            <a:ln w="12700" algn="ctr">
              <a:solidFill>
                <a:srgbClr val="385D8B"/>
              </a:solidFill>
              <a:miter lim="800000"/>
            </a:ln>
          </p:spPr>
          <p:txBody>
            <a:bodyPr lIns="90000" tIns="46800" rIns="90000" bIns="468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我向东走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4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AutoShape 10"/>
            <p:cNvSpPr>
              <a:spLocks noChangeArrowheads="1"/>
            </p:cNvSpPr>
            <p:nvPr/>
          </p:nvSpPr>
          <p:spPr bwMode="auto">
            <a:xfrm>
              <a:off x="2839167" y="1899273"/>
              <a:ext cx="1915615" cy="578211"/>
            </a:xfrm>
            <a:prstGeom prst="wedgeRoundRectCallout">
              <a:avLst>
                <a:gd name="adj1" fmla="val -14029"/>
                <a:gd name="adj2" fmla="val 72893"/>
                <a:gd name="adj3" fmla="val 16667"/>
              </a:avLst>
            </a:prstGeom>
            <a:solidFill>
              <a:srgbClr val="FFFF00"/>
            </a:solidFill>
            <a:ln w="12700" algn="ctr">
              <a:solidFill>
                <a:schemeClr val="tx2">
                  <a:lumMod val="60000"/>
                  <a:lumOff val="40000"/>
                </a:schemeClr>
              </a:solidFill>
              <a:miter lim="800000"/>
            </a:ln>
          </p:spPr>
          <p:txBody>
            <a:bodyPr lIns="90000" tIns="46800" rIns="90000" bIns="468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charset="-122"/>
                  <a:cs typeface="楷体_GB2312" panose="02010609030101010101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我向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西走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4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Text Box 45"/>
          <p:cNvSpPr txBox="1">
            <a:spLocks noChangeArrowheads="1"/>
          </p:cNvSpPr>
          <p:nvPr/>
        </p:nvSpPr>
        <p:spPr bwMode="auto">
          <a:xfrm>
            <a:off x="3551687" y="3149006"/>
            <a:ext cx="920917" cy="46166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小天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1287384"/>
            <a:ext cx="5646875" cy="2568732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 bwMode="auto">
          <a:xfrm>
            <a:off x="2510834" y="2015845"/>
            <a:ext cx="3816424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试着画一画，将你的作品展示给大家。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2847184" y="606610"/>
            <a:ext cx="1510032" cy="385572"/>
          </a:xfrm>
          <a:prstGeom prst="rect">
            <a:avLst/>
          </a:prstGeom>
          <a:solidFill>
            <a:schemeClr val="accent2">
              <a:lumMod val="60000"/>
              <a:lumOff val="40000"/>
              <a:alpha val="42000"/>
            </a:schemeClr>
          </a:solidFill>
          <a:ln>
            <a:solidFill>
              <a:srgbClr val="9988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3855" y="919316"/>
            <a:ext cx="868597" cy="7920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11560" y="555526"/>
            <a:ext cx="82089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图中的四名同学以树为起点，分别向东、西两个相反的方向行走了不同的距离。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2942725" y="4184923"/>
            <a:ext cx="571536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236495" y="4237271"/>
            <a:ext cx="4433194" cy="10046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Line 23"/>
          <p:cNvSpPr>
            <a:spLocks noChangeShapeType="1"/>
          </p:cNvSpPr>
          <p:nvPr/>
        </p:nvSpPr>
        <p:spPr bwMode="auto">
          <a:xfrm>
            <a:off x="3101295" y="4041933"/>
            <a:ext cx="0" cy="205384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</p:spPr>
        <p:txBody>
          <a:bodyPr anchor="ctr"/>
          <a:lstStyle/>
          <a:p>
            <a:endParaRPr lang="zh-CN" altLang="en-US" sz="2200" b="1"/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542536" y="4177899"/>
            <a:ext cx="571536" cy="5359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Line 23"/>
          <p:cNvSpPr>
            <a:spLocks noChangeShapeType="1"/>
          </p:cNvSpPr>
          <p:nvPr/>
        </p:nvSpPr>
        <p:spPr bwMode="auto">
          <a:xfrm>
            <a:off x="3749367" y="4021390"/>
            <a:ext cx="0" cy="205384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</p:spPr>
        <p:txBody>
          <a:bodyPr anchor="ctr"/>
          <a:lstStyle/>
          <a:p>
            <a:endParaRPr lang="zh-CN" altLang="en-US" sz="2200" b="1"/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4239521" y="4175975"/>
            <a:ext cx="571536" cy="5359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Line 23"/>
          <p:cNvSpPr>
            <a:spLocks noChangeShapeType="1"/>
          </p:cNvSpPr>
          <p:nvPr/>
        </p:nvSpPr>
        <p:spPr bwMode="auto">
          <a:xfrm>
            <a:off x="4460702" y="4007933"/>
            <a:ext cx="0" cy="205384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</p:spPr>
        <p:txBody>
          <a:bodyPr anchor="ctr"/>
          <a:lstStyle/>
          <a:p>
            <a:endParaRPr lang="zh-CN" altLang="en-US" sz="2200" b="1"/>
          </a:p>
        </p:txBody>
      </p:sp>
      <p:sp>
        <p:nvSpPr>
          <p:cNvPr id="55" name="Text Box 5"/>
          <p:cNvSpPr txBox="1">
            <a:spLocks noChangeArrowheads="1"/>
          </p:cNvSpPr>
          <p:nvPr/>
        </p:nvSpPr>
        <p:spPr bwMode="auto">
          <a:xfrm>
            <a:off x="2292096" y="4190103"/>
            <a:ext cx="571536" cy="5359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6" name="Line 23"/>
          <p:cNvSpPr>
            <a:spLocks noChangeShapeType="1"/>
          </p:cNvSpPr>
          <p:nvPr/>
        </p:nvSpPr>
        <p:spPr bwMode="auto">
          <a:xfrm>
            <a:off x="2381215" y="4013221"/>
            <a:ext cx="0" cy="205384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</p:spPr>
        <p:txBody>
          <a:bodyPr anchor="ctr"/>
          <a:lstStyle/>
          <a:p>
            <a:endParaRPr lang="zh-CN" altLang="en-US" sz="2200" b="1"/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1532146" y="4195511"/>
            <a:ext cx="571536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Line 23"/>
          <p:cNvSpPr>
            <a:spLocks noChangeShapeType="1"/>
          </p:cNvSpPr>
          <p:nvPr/>
        </p:nvSpPr>
        <p:spPr bwMode="auto">
          <a:xfrm>
            <a:off x="1700521" y="4007933"/>
            <a:ext cx="0" cy="205384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</p:spPr>
        <p:txBody>
          <a:bodyPr anchor="ctr"/>
          <a:lstStyle/>
          <a:p>
            <a:endParaRPr lang="zh-CN" altLang="en-US" sz="2200" b="1"/>
          </a:p>
        </p:txBody>
      </p:sp>
      <p:sp>
        <p:nvSpPr>
          <p:cNvPr id="59" name="Text Box 5"/>
          <p:cNvSpPr txBox="1">
            <a:spLocks noChangeArrowheads="1"/>
          </p:cNvSpPr>
          <p:nvPr/>
        </p:nvSpPr>
        <p:spPr bwMode="auto">
          <a:xfrm>
            <a:off x="5689358" y="3966191"/>
            <a:ext cx="571536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5"/>
          <p:cNvSpPr txBox="1">
            <a:spLocks noChangeArrowheads="1"/>
          </p:cNvSpPr>
          <p:nvPr/>
        </p:nvSpPr>
        <p:spPr bwMode="auto">
          <a:xfrm>
            <a:off x="615696" y="3890021"/>
            <a:ext cx="571536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: 圆角 60"/>
          <p:cNvSpPr/>
          <p:nvPr/>
        </p:nvSpPr>
        <p:spPr>
          <a:xfrm>
            <a:off x="2050981" y="4352418"/>
            <a:ext cx="696865" cy="37537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2" name="矩形: 圆角 61"/>
          <p:cNvSpPr/>
          <p:nvPr/>
        </p:nvSpPr>
        <p:spPr>
          <a:xfrm>
            <a:off x="3450199" y="4297317"/>
            <a:ext cx="696865" cy="37537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3" name="Text Box 5"/>
          <p:cNvSpPr txBox="1">
            <a:spLocks noChangeArrowheads="1"/>
          </p:cNvSpPr>
          <p:nvPr/>
        </p:nvSpPr>
        <p:spPr bwMode="auto">
          <a:xfrm>
            <a:off x="2113984" y="4177899"/>
            <a:ext cx="571536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5"/>
          <p:cNvSpPr txBox="1">
            <a:spLocks noChangeArrowheads="1"/>
          </p:cNvSpPr>
          <p:nvPr/>
        </p:nvSpPr>
        <p:spPr bwMode="auto">
          <a:xfrm>
            <a:off x="1358906" y="4220919"/>
            <a:ext cx="571536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5583689" y="4117426"/>
            <a:ext cx="144016" cy="234992"/>
            <a:chOff x="5004048" y="4498992"/>
            <a:chExt cx="144016" cy="234992"/>
          </a:xfrm>
        </p:grpSpPr>
        <p:sp>
          <p:nvSpPr>
            <p:cNvPr id="65" name="Line 23"/>
            <p:cNvSpPr>
              <a:spLocks noChangeShapeType="1"/>
            </p:cNvSpPr>
            <p:nvPr/>
          </p:nvSpPr>
          <p:spPr bwMode="auto">
            <a:xfrm flipH="1" flipV="1">
              <a:off x="5004048" y="4498992"/>
              <a:ext cx="144016" cy="122592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endParaRPr lang="zh-CN" altLang="en-US" sz="2200" b="1"/>
            </a:p>
          </p:txBody>
        </p:sp>
        <p:sp>
          <p:nvSpPr>
            <p:cNvPr id="66" name="Line 23"/>
            <p:cNvSpPr>
              <a:spLocks noChangeShapeType="1"/>
            </p:cNvSpPr>
            <p:nvPr/>
          </p:nvSpPr>
          <p:spPr bwMode="auto">
            <a:xfrm flipH="1">
              <a:off x="5004048" y="4621584"/>
              <a:ext cx="144016" cy="11240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endParaRPr lang="zh-CN" altLang="en-US" sz="2200" b="1"/>
            </a:p>
          </p:txBody>
        </p:sp>
      </p:grp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6499263" y="3941335"/>
            <a:ext cx="231594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一般以“右”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“上”为正方向。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8853" y="987574"/>
            <a:ext cx="8068177" cy="2730695"/>
            <a:chOff x="838853" y="987574"/>
            <a:chExt cx="8068177" cy="2730695"/>
          </a:xfrm>
        </p:grpSpPr>
        <p:sp>
          <p:nvSpPr>
            <p:cNvPr id="42" name="Text Box 45"/>
            <p:cNvSpPr txBox="1">
              <a:spLocks noChangeArrowheads="1"/>
            </p:cNvSpPr>
            <p:nvPr/>
          </p:nvSpPr>
          <p:spPr bwMode="auto">
            <a:xfrm>
              <a:off x="2360980" y="3246056"/>
              <a:ext cx="810134" cy="461665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小雯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 Box 47"/>
            <p:cNvSpPr txBox="1">
              <a:spLocks noChangeArrowheads="1"/>
            </p:cNvSpPr>
            <p:nvPr/>
          </p:nvSpPr>
          <p:spPr bwMode="auto">
            <a:xfrm>
              <a:off x="5727705" y="3144757"/>
              <a:ext cx="1021651" cy="461665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 Box 52"/>
            <p:cNvSpPr txBox="1">
              <a:spLocks noChangeArrowheads="1"/>
            </p:cNvSpPr>
            <p:nvPr/>
          </p:nvSpPr>
          <p:spPr bwMode="auto">
            <a:xfrm>
              <a:off x="7005722" y="3149006"/>
              <a:ext cx="1017961" cy="461665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小东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838853" y="987574"/>
              <a:ext cx="8068177" cy="2730695"/>
              <a:chOff x="838853" y="987574"/>
              <a:chExt cx="8068177" cy="2730695"/>
            </a:xfrm>
          </p:grpSpPr>
          <p:pic>
            <p:nvPicPr>
              <p:cNvPr id="69" name="Picture 2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0" b="100000" l="157" r="100000">
                            <a14:foregroundMark x1="30329" y1="65550" x2="27351" y2="94737"/>
                            <a14:foregroundMark x1="25392" y1="71611" x2="26489" y2="72249"/>
                            <a14:foregroundMark x1="26176" y1="71611" x2="25235" y2="70175"/>
                            <a14:foregroundMark x1="8542" y1="64593" x2="9875" y2="95056"/>
                            <a14:foregroundMark x1="7759" y1="90750" x2="6426" y2="94737"/>
                            <a14:foregroundMark x1="67163" y1="63955" x2="69122" y2="85486"/>
                            <a14:foregroundMark x1="70925" y1="94737" x2="71473" y2="93939"/>
                            <a14:foregroundMark x1="66614" y1="76236" x2="66144" y2="79107"/>
                            <a14:foregroundMark x1="88558" y1="62201" x2="90125" y2="94258"/>
                            <a14:foregroundMark x1="93887" y1="68900" x2="92555" y2="70335"/>
                            <a14:foregroundMark x1="93103" y1="68262" x2="93103" y2="69059"/>
                            <a14:foregroundMark x1="90909" y1="94896" x2="91379" y2="94896"/>
                            <a14:foregroundMark x1="87304" y1="94099" x2="88166" y2="94577"/>
                            <a14:foregroundMark x1="41771" y1="10048" x2="41144" y2="10686"/>
                            <a14:foregroundMark x1="41223" y1="13716" x2="40047" y2="14354"/>
                            <a14:foregroundMark x1="39263" y1="24721" x2="38401" y2="25518"/>
                            <a14:foregroundMark x1="54859" y1="3668" x2="55486" y2="2871"/>
                            <a14:foregroundMark x1="63166" y1="22648" x2="63793" y2="23923"/>
                            <a14:foregroundMark x1="47414" y1="4625" x2="46160" y2="3509"/>
                            <a14:foregroundMark x1="40596" y1="22010" x2="39734" y2="20893"/>
                            <a14:foregroundMark x1="41144" y1="15470" x2="40125" y2="15949"/>
                            <a14:foregroundMark x1="60972" y1="97129" x2="68417" y2="96810"/>
                            <a14:foregroundMark x1="52508" y1="55821" x2="52508" y2="61404"/>
                            <a14:foregroundMark x1="54937" y1="47687" x2="55408" y2="4944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84968" y="987574"/>
                <a:ext cx="5557206" cy="273069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70" name="AutoShape 10"/>
              <p:cNvSpPr>
                <a:spLocks noChangeArrowheads="1"/>
              </p:cNvSpPr>
              <p:nvPr/>
            </p:nvSpPr>
            <p:spPr bwMode="auto">
              <a:xfrm>
                <a:off x="838853" y="1899273"/>
                <a:ext cx="1927194" cy="578212"/>
              </a:xfrm>
              <a:prstGeom prst="wedgeRoundRectCallout">
                <a:avLst>
                  <a:gd name="adj1" fmla="val 21224"/>
                  <a:gd name="adj2" fmla="val 76715"/>
                  <a:gd name="adj3" fmla="val 16667"/>
                </a:avLst>
              </a:prstGeom>
              <a:solidFill>
                <a:srgbClr val="FFFF00"/>
              </a:solidFill>
              <a:ln w="12700" algn="ctr">
                <a:solidFill>
                  <a:schemeClr val="tx2">
                    <a:lumMod val="60000"/>
                    <a:lumOff val="40000"/>
                  </a:schemeClr>
                </a:solidFill>
                <a:miter lim="800000"/>
              </a:ln>
            </p:spPr>
            <p:txBody>
              <a:bodyPr lIns="90000" tIns="46800" rIns="90000" bIns="46800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9pPr>
              </a:lstStyle>
              <a:p>
                <a:pPr eaLnBrk="1" hangingPunct="1"/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我向</a:t>
                </a:r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西走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1" name="AutoShape 12"/>
              <p:cNvSpPr>
                <a:spLocks noChangeArrowheads="1"/>
              </p:cNvSpPr>
              <p:nvPr/>
            </p:nvSpPr>
            <p:spPr bwMode="auto">
              <a:xfrm>
                <a:off x="7005722" y="2352921"/>
                <a:ext cx="1901308" cy="460375"/>
              </a:xfrm>
              <a:prstGeom prst="wedgeRoundRectCallout">
                <a:avLst>
                  <a:gd name="adj1" fmla="val -39255"/>
                  <a:gd name="adj2" fmla="val 84964"/>
                  <a:gd name="adj3" fmla="val 16667"/>
                </a:avLst>
              </a:prstGeom>
              <a:solidFill>
                <a:srgbClr val="FFFF00"/>
              </a:solidFill>
              <a:ln w="12700" algn="ctr">
                <a:solidFill>
                  <a:srgbClr val="385D8B"/>
                </a:solidFill>
                <a:miter lim="800000"/>
              </a:ln>
            </p:spPr>
            <p:txBody>
              <a:bodyPr lIns="90000" tIns="46800" rIns="90000" bIns="46800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9pPr>
              </a:lstStyle>
              <a:p>
                <a:pPr eaLnBrk="1" hangingPunct="1"/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我向东走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2" name="AutoShape 13"/>
              <p:cNvSpPr>
                <a:spLocks noChangeArrowheads="1"/>
              </p:cNvSpPr>
              <p:nvPr/>
            </p:nvSpPr>
            <p:spPr bwMode="auto">
              <a:xfrm>
                <a:off x="5238459" y="1711153"/>
                <a:ext cx="2000145" cy="578211"/>
              </a:xfrm>
              <a:prstGeom prst="wedgeRoundRectCallout">
                <a:avLst>
                  <a:gd name="adj1" fmla="val -27834"/>
                  <a:gd name="adj2" fmla="val 87222"/>
                  <a:gd name="adj3" fmla="val 16667"/>
                </a:avLst>
              </a:prstGeom>
              <a:solidFill>
                <a:srgbClr val="FFFF00"/>
              </a:solidFill>
              <a:ln w="12700" algn="ctr">
                <a:solidFill>
                  <a:srgbClr val="385D8B"/>
                </a:solidFill>
                <a:miter lim="800000"/>
              </a:ln>
            </p:spPr>
            <p:txBody>
              <a:bodyPr lIns="90000" tIns="46800" rIns="90000" bIns="46800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9pPr>
              </a:lstStyle>
              <a:p>
                <a:pPr eaLnBrk="1" hangingPunct="1"/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我向东走</a:t>
                </a: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sz="24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3" name="AutoShape 10"/>
              <p:cNvSpPr>
                <a:spLocks noChangeArrowheads="1"/>
              </p:cNvSpPr>
              <p:nvPr/>
            </p:nvSpPr>
            <p:spPr bwMode="auto">
              <a:xfrm>
                <a:off x="2839167" y="1899273"/>
                <a:ext cx="1915615" cy="578211"/>
              </a:xfrm>
              <a:prstGeom prst="wedgeRoundRectCallout">
                <a:avLst>
                  <a:gd name="adj1" fmla="val -14029"/>
                  <a:gd name="adj2" fmla="val 72893"/>
                  <a:gd name="adj3" fmla="val 16667"/>
                </a:avLst>
              </a:prstGeom>
              <a:solidFill>
                <a:srgbClr val="FFFF00"/>
              </a:solidFill>
              <a:ln w="12700" algn="ctr">
                <a:solidFill>
                  <a:schemeClr val="tx2">
                    <a:lumMod val="60000"/>
                    <a:lumOff val="40000"/>
                  </a:schemeClr>
                </a:solidFill>
                <a:miter lim="800000"/>
              </a:ln>
            </p:spPr>
            <p:txBody>
              <a:bodyPr lIns="90000" tIns="46800" rIns="90000" bIns="46800" anchor="ctr"/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charset="-122"/>
                    <a:cs typeface="楷体_GB2312" panose="02010609030101010101" charset="-122"/>
                  </a:defRPr>
                </a:lvl9pPr>
              </a:lstStyle>
              <a:p>
                <a:pPr eaLnBrk="1" hangingPunct="1"/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我向</a:t>
                </a:r>
                <a:r>
                  <a:rPr lang="zh-CN" altLang="en-US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西走</a:t>
                </a:r>
                <a:r>
                  <a:rPr lang="en-US" altLang="zh-CN" sz="24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4" name="Text Box 45"/>
            <p:cNvSpPr txBox="1">
              <a:spLocks noChangeArrowheads="1"/>
            </p:cNvSpPr>
            <p:nvPr/>
          </p:nvSpPr>
          <p:spPr bwMode="auto">
            <a:xfrm>
              <a:off x="3551687" y="3149006"/>
              <a:ext cx="920917" cy="461665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小天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5" name="Text Box 45"/>
          <p:cNvSpPr txBox="1">
            <a:spLocks noChangeArrowheads="1"/>
          </p:cNvSpPr>
          <p:nvPr/>
        </p:nvSpPr>
        <p:spPr bwMode="auto">
          <a:xfrm>
            <a:off x="1320744" y="3716590"/>
            <a:ext cx="810134" cy="369332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小雯</a:t>
            </a:r>
            <a:endParaRPr lang="zh-CN" altLang="en-US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 Box 47"/>
          <p:cNvSpPr txBox="1">
            <a:spLocks noChangeArrowheads="1"/>
          </p:cNvSpPr>
          <p:nvPr/>
        </p:nvSpPr>
        <p:spPr bwMode="auto">
          <a:xfrm>
            <a:off x="3439051" y="3702663"/>
            <a:ext cx="675021" cy="369332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小芳</a:t>
            </a:r>
            <a:endParaRPr lang="zh-CN" altLang="en-US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 Box 52"/>
          <p:cNvSpPr txBox="1">
            <a:spLocks noChangeArrowheads="1"/>
          </p:cNvSpPr>
          <p:nvPr/>
        </p:nvSpPr>
        <p:spPr bwMode="auto">
          <a:xfrm>
            <a:off x="4114072" y="3702663"/>
            <a:ext cx="696985" cy="369332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小东</a:t>
            </a:r>
            <a:endParaRPr lang="zh-CN" altLang="en-US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 Box 45"/>
          <p:cNvSpPr txBox="1">
            <a:spLocks noChangeArrowheads="1"/>
          </p:cNvSpPr>
          <p:nvPr/>
        </p:nvSpPr>
        <p:spPr bwMode="auto">
          <a:xfrm>
            <a:off x="2048507" y="3705355"/>
            <a:ext cx="717540" cy="369332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小天</a:t>
            </a:r>
            <a:endParaRPr lang="zh-CN" altLang="en-US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 Box 45"/>
          <p:cNvSpPr txBox="1">
            <a:spLocks noChangeArrowheads="1"/>
          </p:cNvSpPr>
          <p:nvPr/>
        </p:nvSpPr>
        <p:spPr bwMode="auto">
          <a:xfrm>
            <a:off x="2880633" y="3714885"/>
            <a:ext cx="441324" cy="369332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endParaRPr lang="zh-CN" altLang="en-US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7" grpId="0" animBg="1"/>
      <p:bldP spid="28" grpId="0"/>
      <p:bldP spid="29" grpId="0" animBg="1"/>
      <p:bldP spid="30" grpId="0"/>
      <p:bldP spid="31" grpId="0" animBg="1"/>
      <p:bldP spid="55" grpId="0"/>
      <p:bldP spid="56" grpId="0" animBg="1"/>
      <p:bldP spid="57" grpId="0"/>
      <p:bldP spid="58" grpId="0" animBg="1"/>
      <p:bldP spid="59" grpId="0"/>
      <p:bldP spid="60" grpId="0"/>
      <p:bldP spid="61" grpId="0" animBg="1"/>
      <p:bldP spid="61" grpId="1" animBg="1"/>
      <p:bldP spid="62" grpId="0" animBg="1"/>
      <p:bldP spid="62" grpId="1" animBg="1"/>
      <p:bldP spid="63" grpId="0"/>
      <p:bldP spid="64" grpId="0"/>
      <p:bldP spid="68" grpId="0"/>
      <p:bldP spid="75" grpId="0"/>
      <p:bldP spid="76" grpId="0"/>
      <p:bldP spid="77" grpId="0"/>
      <p:bldP spid="78" grpId="0"/>
      <p:bldP spid="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051374" y="1921010"/>
            <a:ext cx="5645198" cy="895066"/>
            <a:chOff x="1942385" y="3533958"/>
            <a:chExt cx="5645198" cy="895066"/>
          </a:xfrm>
        </p:grpSpPr>
        <p:sp>
          <p:nvSpPr>
            <p:cNvPr id="63" name="Text Box 5"/>
            <p:cNvSpPr txBox="1">
              <a:spLocks noChangeArrowheads="1"/>
            </p:cNvSpPr>
            <p:nvPr/>
          </p:nvSpPr>
          <p:spPr bwMode="auto">
            <a:xfrm>
              <a:off x="4269414" y="3828860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2563184" y="3881208"/>
              <a:ext cx="4433194" cy="10046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Line 23"/>
            <p:cNvSpPr>
              <a:spLocks noChangeShapeType="1"/>
            </p:cNvSpPr>
            <p:nvPr/>
          </p:nvSpPr>
          <p:spPr bwMode="auto">
            <a:xfrm>
              <a:off x="4427984" y="3685870"/>
              <a:ext cx="0" cy="205384"/>
            </a:xfrm>
            <a:prstGeom prst="line">
              <a:avLst/>
            </a:prstGeom>
            <a:noFill/>
            <a:ln w="31750">
              <a:solidFill>
                <a:srgbClr val="00B050"/>
              </a:solidFill>
              <a:round/>
            </a:ln>
            <a:effectLst/>
          </p:spPr>
          <p:txBody>
            <a:bodyPr anchor="ctr"/>
            <a:lstStyle/>
            <a:p>
              <a:endParaRPr lang="zh-CN" altLang="en-US" sz="2200" b="1"/>
            </a:p>
          </p:txBody>
        </p:sp>
        <p:sp>
          <p:nvSpPr>
            <p:cNvPr id="67" name="Text Box 5"/>
            <p:cNvSpPr txBox="1">
              <a:spLocks noChangeArrowheads="1"/>
            </p:cNvSpPr>
            <p:nvPr/>
          </p:nvSpPr>
          <p:spPr bwMode="auto">
            <a:xfrm>
              <a:off x="4880651" y="3818157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Line 23"/>
            <p:cNvSpPr>
              <a:spLocks noChangeShapeType="1"/>
            </p:cNvSpPr>
            <p:nvPr/>
          </p:nvSpPr>
          <p:spPr bwMode="auto">
            <a:xfrm>
              <a:off x="5076056" y="3665327"/>
              <a:ext cx="0" cy="20538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endParaRPr lang="zh-CN" altLang="en-US" sz="2200" b="1"/>
            </a:p>
          </p:txBody>
        </p:sp>
        <p:sp>
          <p:nvSpPr>
            <p:cNvPr id="69" name="Text Box 5"/>
            <p:cNvSpPr txBox="1">
              <a:spLocks noChangeArrowheads="1"/>
            </p:cNvSpPr>
            <p:nvPr/>
          </p:nvSpPr>
          <p:spPr bwMode="auto">
            <a:xfrm>
              <a:off x="5656868" y="3819912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Line 23"/>
            <p:cNvSpPr>
              <a:spLocks noChangeShapeType="1"/>
            </p:cNvSpPr>
            <p:nvPr/>
          </p:nvSpPr>
          <p:spPr bwMode="auto">
            <a:xfrm>
              <a:off x="5799608" y="3637362"/>
              <a:ext cx="0" cy="248869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endParaRPr lang="zh-CN" altLang="en-US" sz="2200" b="1"/>
            </a:p>
          </p:txBody>
        </p:sp>
        <p:sp>
          <p:nvSpPr>
            <p:cNvPr id="71" name="Text Box 5"/>
            <p:cNvSpPr txBox="1">
              <a:spLocks noChangeArrowheads="1"/>
            </p:cNvSpPr>
            <p:nvPr/>
          </p:nvSpPr>
          <p:spPr bwMode="auto">
            <a:xfrm>
              <a:off x="3462709" y="3818157"/>
              <a:ext cx="571536" cy="5208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-2</a:t>
              </a:r>
              <a:endPara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Line 23"/>
            <p:cNvSpPr>
              <a:spLocks noChangeShapeType="1"/>
            </p:cNvSpPr>
            <p:nvPr/>
          </p:nvSpPr>
          <p:spPr bwMode="auto">
            <a:xfrm>
              <a:off x="3707904" y="3688614"/>
              <a:ext cx="0" cy="20538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endParaRPr lang="zh-CN" altLang="en-US" sz="2200" b="1"/>
            </a:p>
          </p:txBody>
        </p:sp>
        <p:sp>
          <p:nvSpPr>
            <p:cNvPr id="73" name="Text Box 5"/>
            <p:cNvSpPr txBox="1">
              <a:spLocks noChangeArrowheads="1"/>
            </p:cNvSpPr>
            <p:nvPr/>
          </p:nvSpPr>
          <p:spPr bwMode="auto">
            <a:xfrm>
              <a:off x="2730927" y="3823025"/>
              <a:ext cx="571536" cy="52084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-4</a:t>
              </a:r>
              <a:endPara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4" name="Line 23"/>
            <p:cNvSpPr>
              <a:spLocks noChangeShapeType="1"/>
            </p:cNvSpPr>
            <p:nvPr/>
          </p:nvSpPr>
          <p:spPr bwMode="auto">
            <a:xfrm>
              <a:off x="3027210" y="3688614"/>
              <a:ext cx="0" cy="20538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ffectLst/>
          </p:spPr>
          <p:txBody>
            <a:bodyPr anchor="ctr"/>
            <a:lstStyle/>
            <a:p>
              <a:endParaRPr lang="zh-CN" altLang="en-US" sz="2200" b="1"/>
            </a:p>
          </p:txBody>
        </p:sp>
        <p:sp>
          <p:nvSpPr>
            <p:cNvPr id="75" name="Text Box 5"/>
            <p:cNvSpPr txBox="1">
              <a:spLocks noChangeArrowheads="1"/>
            </p:cNvSpPr>
            <p:nvPr/>
          </p:nvSpPr>
          <p:spPr bwMode="auto">
            <a:xfrm>
              <a:off x="7016047" y="3610128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东</a:t>
              </a:r>
              <a:endPara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Text Box 5"/>
            <p:cNvSpPr txBox="1">
              <a:spLocks noChangeArrowheads="1"/>
            </p:cNvSpPr>
            <p:nvPr/>
          </p:nvSpPr>
          <p:spPr bwMode="auto">
            <a:xfrm>
              <a:off x="1942385" y="3533958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西</a:t>
              </a:r>
              <a:endPara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6901166" y="3758616"/>
              <a:ext cx="144016" cy="279398"/>
              <a:chOff x="5004048" y="4498992"/>
              <a:chExt cx="144016" cy="279398"/>
            </a:xfrm>
          </p:grpSpPr>
          <p:sp>
            <p:nvSpPr>
              <p:cNvPr id="82" name="Line 23"/>
              <p:cNvSpPr>
                <a:spLocks noChangeShapeType="1"/>
              </p:cNvSpPr>
              <p:nvPr/>
            </p:nvSpPr>
            <p:spPr bwMode="auto">
              <a:xfrm flipH="1" flipV="1">
                <a:off x="5004048" y="4498992"/>
                <a:ext cx="144016" cy="122592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 b="1"/>
              </a:p>
            </p:txBody>
          </p:sp>
          <p:sp>
            <p:nvSpPr>
              <p:cNvPr id="83" name="Line 23"/>
              <p:cNvSpPr>
                <a:spLocks noChangeShapeType="1"/>
              </p:cNvSpPr>
              <p:nvPr/>
            </p:nvSpPr>
            <p:spPr bwMode="auto">
              <a:xfrm flipH="1">
                <a:off x="5004048" y="4621584"/>
                <a:ext cx="144016" cy="156806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 b="1"/>
              </a:p>
            </p:txBody>
          </p:sp>
        </p:grpSp>
      </p:grpSp>
      <p:sp>
        <p:nvSpPr>
          <p:cNvPr id="42" name="Line 23"/>
          <p:cNvSpPr>
            <a:spLocks noChangeShapeType="1"/>
          </p:cNvSpPr>
          <p:nvPr/>
        </p:nvSpPr>
        <p:spPr bwMode="auto">
          <a:xfrm>
            <a:off x="4888770" y="2065026"/>
            <a:ext cx="0" cy="205384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</a:ln>
          <a:effectLst/>
        </p:spPr>
        <p:txBody>
          <a:bodyPr anchor="ctr"/>
          <a:lstStyle/>
          <a:p>
            <a:endParaRPr lang="zh-CN" altLang="en-US" sz="2200" b="1"/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4703872" y="2215912"/>
            <a:ext cx="571536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5376753" y="2202173"/>
            <a:ext cx="571536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Line 23"/>
          <p:cNvSpPr>
            <a:spLocks noChangeShapeType="1"/>
          </p:cNvSpPr>
          <p:nvPr/>
        </p:nvSpPr>
        <p:spPr bwMode="auto">
          <a:xfrm>
            <a:off x="5548535" y="2058191"/>
            <a:ext cx="0" cy="205384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</p:spPr>
        <p:txBody>
          <a:bodyPr anchor="ctr"/>
          <a:lstStyle/>
          <a:p>
            <a:endParaRPr lang="zh-CN" altLang="en-US" sz="2200" b="1"/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3226068" y="2226500"/>
            <a:ext cx="571536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-3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Line 23"/>
          <p:cNvSpPr>
            <a:spLocks noChangeShapeType="1"/>
          </p:cNvSpPr>
          <p:nvPr/>
        </p:nvSpPr>
        <p:spPr bwMode="auto">
          <a:xfrm>
            <a:off x="3488368" y="2065026"/>
            <a:ext cx="0" cy="205384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</p:spPr>
        <p:txBody>
          <a:bodyPr anchor="ctr"/>
          <a:lstStyle/>
          <a:p>
            <a:endParaRPr lang="zh-CN" altLang="en-US" sz="2200" b="1"/>
          </a:p>
        </p:txBody>
      </p:sp>
      <p:sp>
        <p:nvSpPr>
          <p:cNvPr id="48" name="Text Box 5"/>
          <p:cNvSpPr txBox="1">
            <a:spLocks noChangeArrowheads="1"/>
          </p:cNvSpPr>
          <p:nvPr/>
        </p:nvSpPr>
        <p:spPr bwMode="auto">
          <a:xfrm>
            <a:off x="3965437" y="2226500"/>
            <a:ext cx="571536" cy="600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</a:t>
            </a:r>
            <a:endParaRPr lang="zh-CN" altLang="en-US" sz="2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Line 23"/>
          <p:cNvSpPr>
            <a:spLocks noChangeShapeType="1"/>
          </p:cNvSpPr>
          <p:nvPr/>
        </p:nvSpPr>
        <p:spPr bwMode="auto">
          <a:xfrm>
            <a:off x="4194096" y="2063884"/>
            <a:ext cx="0" cy="205384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ffectLst/>
        </p:spPr>
        <p:txBody>
          <a:bodyPr anchor="ctr"/>
          <a:lstStyle/>
          <a:p>
            <a:endParaRPr lang="zh-CN" altLang="en-US" sz="2200" b="1"/>
          </a:p>
        </p:txBody>
      </p:sp>
      <p:cxnSp>
        <p:nvCxnSpPr>
          <p:cNvPr id="62" name="直接连接符 61"/>
          <p:cNvCxnSpPr/>
          <p:nvPr/>
        </p:nvCxnSpPr>
        <p:spPr>
          <a:xfrm>
            <a:off x="4536973" y="2268260"/>
            <a:ext cx="360484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AutoShape 10"/>
          <p:cNvSpPr>
            <a:spLocks noChangeArrowheads="1"/>
          </p:cNvSpPr>
          <p:nvPr/>
        </p:nvSpPr>
        <p:spPr bwMode="auto">
          <a:xfrm>
            <a:off x="4212215" y="2940475"/>
            <a:ext cx="972830" cy="520849"/>
          </a:xfrm>
          <a:prstGeom prst="wedgeRoundRectCallout">
            <a:avLst>
              <a:gd name="adj1" fmla="val 16220"/>
              <a:gd name="adj2" fmla="val -96438"/>
              <a:gd name="adj3" fmla="val 16667"/>
            </a:avLst>
          </a:prstGeom>
          <a:noFill/>
          <a:ln w="12700" algn="ctr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45"/>
          <p:cNvSpPr txBox="1">
            <a:spLocks noChangeArrowheads="1"/>
          </p:cNvSpPr>
          <p:nvPr/>
        </p:nvSpPr>
        <p:spPr bwMode="auto">
          <a:xfrm>
            <a:off x="2761564" y="1557899"/>
            <a:ext cx="810134" cy="369332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小雯</a:t>
            </a:r>
            <a:endParaRPr lang="zh-CN" altLang="en-US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47"/>
          <p:cNvSpPr txBox="1">
            <a:spLocks noChangeArrowheads="1"/>
          </p:cNvSpPr>
          <p:nvPr/>
        </p:nvSpPr>
        <p:spPr bwMode="auto">
          <a:xfrm>
            <a:off x="4864237" y="1549973"/>
            <a:ext cx="675021" cy="369332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小芳</a:t>
            </a:r>
            <a:endParaRPr lang="zh-CN" altLang="en-US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2"/>
          <p:cNvSpPr txBox="1">
            <a:spLocks noChangeArrowheads="1"/>
          </p:cNvSpPr>
          <p:nvPr/>
        </p:nvSpPr>
        <p:spPr bwMode="auto">
          <a:xfrm>
            <a:off x="5615301" y="1543972"/>
            <a:ext cx="696985" cy="369332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小东</a:t>
            </a:r>
            <a:endParaRPr lang="zh-CN" altLang="en-US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45"/>
          <p:cNvSpPr txBox="1">
            <a:spLocks noChangeArrowheads="1"/>
          </p:cNvSpPr>
          <p:nvPr/>
        </p:nvSpPr>
        <p:spPr bwMode="auto">
          <a:xfrm>
            <a:off x="3501931" y="1557899"/>
            <a:ext cx="717540" cy="369332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小天</a:t>
            </a:r>
            <a:endParaRPr lang="zh-CN" altLang="en-US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45"/>
          <p:cNvSpPr txBox="1">
            <a:spLocks noChangeArrowheads="1"/>
          </p:cNvSpPr>
          <p:nvPr/>
        </p:nvSpPr>
        <p:spPr bwMode="auto">
          <a:xfrm>
            <a:off x="4300218" y="1549973"/>
            <a:ext cx="441324" cy="369332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  <a:endParaRPr lang="zh-CN" altLang="en-US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1" grpId="0"/>
      <p:bldP spid="44" grpId="0"/>
      <p:bldP spid="45" grpId="0" animBg="1"/>
      <p:bldP spid="46" grpId="0"/>
      <p:bldP spid="47" grpId="0" animBg="1"/>
      <p:bldP spid="48" grpId="0"/>
      <p:bldP spid="49" grpId="0" animBg="1"/>
      <p:bldP spid="6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96424" y="1966784"/>
            <a:ext cx="5357850" cy="743040"/>
            <a:chOff x="1857356" y="3429000"/>
            <a:chExt cx="5357850" cy="743040"/>
          </a:xfrm>
        </p:grpSpPr>
        <p:grpSp>
          <p:nvGrpSpPr>
            <p:cNvPr id="7" name="Group 28"/>
            <p:cNvGrpSpPr/>
            <p:nvPr/>
          </p:nvGrpSpPr>
          <p:grpSpPr bwMode="auto">
            <a:xfrm>
              <a:off x="1857356" y="3429000"/>
              <a:ext cx="5357850" cy="219076"/>
              <a:chOff x="839" y="1976"/>
              <a:chExt cx="2813" cy="48"/>
            </a:xfrm>
          </p:grpSpPr>
          <p:sp>
            <p:nvSpPr>
              <p:cNvPr id="21" name="Line 17"/>
              <p:cNvSpPr>
                <a:spLocks noChangeShapeType="1"/>
              </p:cNvSpPr>
              <p:nvPr/>
            </p:nvSpPr>
            <p:spPr bwMode="auto">
              <a:xfrm>
                <a:off x="839" y="2024"/>
                <a:ext cx="2813" cy="0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Line 19"/>
              <p:cNvSpPr>
                <a:spLocks noChangeShapeType="1"/>
              </p:cNvSpPr>
              <p:nvPr/>
            </p:nvSpPr>
            <p:spPr bwMode="auto">
              <a:xfrm>
                <a:off x="1156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Line 20"/>
              <p:cNvSpPr>
                <a:spLocks noChangeShapeType="1"/>
              </p:cNvSpPr>
              <p:nvPr/>
            </p:nvSpPr>
            <p:spPr bwMode="auto">
              <a:xfrm>
                <a:off x="1429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Line 21"/>
              <p:cNvSpPr>
                <a:spLocks noChangeShapeType="1"/>
              </p:cNvSpPr>
              <p:nvPr/>
            </p:nvSpPr>
            <p:spPr bwMode="auto">
              <a:xfrm>
                <a:off x="1701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Line 22"/>
              <p:cNvSpPr>
                <a:spLocks noChangeShapeType="1"/>
              </p:cNvSpPr>
              <p:nvPr/>
            </p:nvSpPr>
            <p:spPr bwMode="auto">
              <a:xfrm>
                <a:off x="1973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Line 23"/>
              <p:cNvSpPr>
                <a:spLocks noChangeShapeType="1"/>
              </p:cNvSpPr>
              <p:nvPr/>
            </p:nvSpPr>
            <p:spPr bwMode="auto">
              <a:xfrm>
                <a:off x="2245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Line 24"/>
              <p:cNvSpPr>
                <a:spLocks noChangeShapeType="1"/>
              </p:cNvSpPr>
              <p:nvPr/>
            </p:nvSpPr>
            <p:spPr bwMode="auto">
              <a:xfrm>
                <a:off x="2517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Line 25"/>
              <p:cNvSpPr>
                <a:spLocks noChangeShapeType="1"/>
              </p:cNvSpPr>
              <p:nvPr/>
            </p:nvSpPr>
            <p:spPr bwMode="auto">
              <a:xfrm>
                <a:off x="2789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Line 26"/>
              <p:cNvSpPr>
                <a:spLocks noChangeShapeType="1"/>
              </p:cNvSpPr>
              <p:nvPr/>
            </p:nvSpPr>
            <p:spPr bwMode="auto">
              <a:xfrm>
                <a:off x="3061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0" name="Line 27"/>
              <p:cNvSpPr>
                <a:spLocks noChangeShapeType="1"/>
              </p:cNvSpPr>
              <p:nvPr/>
            </p:nvSpPr>
            <p:spPr bwMode="auto">
              <a:xfrm>
                <a:off x="3334" y="1976"/>
                <a:ext cx="0" cy="45"/>
              </a:xfrm>
              <a:prstGeom prst="line">
                <a:avLst/>
              </a:prstGeom>
              <a:noFill/>
              <a:ln w="31750">
                <a:solidFill>
                  <a:schemeClr val="tx1"/>
                </a:solidFill>
                <a:round/>
              </a:ln>
              <a:effectLst/>
            </p:spPr>
            <p:txBody>
              <a:bodyPr anchor="ctr"/>
              <a:lstStyle/>
              <a:p>
                <a:endParaRPr lang="zh-CN" altLang="en-US" sz="22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" name="Oval 38"/>
            <p:cNvSpPr>
              <a:spLocks noChangeArrowheads="1"/>
            </p:cNvSpPr>
            <p:nvPr/>
          </p:nvSpPr>
          <p:spPr bwMode="auto">
            <a:xfrm>
              <a:off x="3428992" y="3571876"/>
              <a:ext cx="71438" cy="71437"/>
            </a:xfrm>
            <a:prstGeom prst="ellipse">
              <a:avLst/>
            </a:prstGeom>
            <a:solidFill>
              <a:srgbClr val="FF0000"/>
            </a:solidFill>
            <a:ln w="12700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Oval 39"/>
            <p:cNvSpPr>
              <a:spLocks noChangeArrowheads="1"/>
            </p:cNvSpPr>
            <p:nvPr/>
          </p:nvSpPr>
          <p:spPr bwMode="auto">
            <a:xfrm>
              <a:off x="2428860" y="3571876"/>
              <a:ext cx="71438" cy="71437"/>
            </a:xfrm>
            <a:prstGeom prst="ellipse">
              <a:avLst/>
            </a:prstGeom>
            <a:solidFill>
              <a:srgbClr val="FF0000"/>
            </a:solidFill>
            <a:ln w="12700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Oval 40"/>
            <p:cNvSpPr>
              <a:spLocks noChangeArrowheads="1"/>
            </p:cNvSpPr>
            <p:nvPr/>
          </p:nvSpPr>
          <p:spPr bwMode="auto">
            <a:xfrm>
              <a:off x="5500694" y="3571876"/>
              <a:ext cx="71438" cy="71437"/>
            </a:xfrm>
            <a:prstGeom prst="ellipse">
              <a:avLst/>
            </a:prstGeom>
            <a:solidFill>
              <a:srgbClr val="FF0000"/>
            </a:solidFill>
            <a:ln w="12700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Oval 41"/>
            <p:cNvSpPr>
              <a:spLocks noChangeArrowheads="1"/>
            </p:cNvSpPr>
            <p:nvPr/>
          </p:nvSpPr>
          <p:spPr bwMode="auto">
            <a:xfrm>
              <a:off x="6572264" y="3571876"/>
              <a:ext cx="71438" cy="71437"/>
            </a:xfrm>
            <a:prstGeom prst="ellipse">
              <a:avLst/>
            </a:prstGeom>
            <a:solidFill>
              <a:srgbClr val="FF0000"/>
            </a:solidFill>
            <a:ln w="12700">
              <a:noFill/>
              <a:round/>
            </a:ln>
            <a:effectLst/>
          </p:spPr>
          <p:txBody>
            <a:bodyPr wrap="none" anchor="ctr"/>
            <a:lstStyle/>
            <a:p>
              <a:endParaRPr lang="zh-CN" altLang="en-US" sz="22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 Box 5"/>
            <p:cNvSpPr txBox="1">
              <a:spLocks noChangeArrowheads="1"/>
            </p:cNvSpPr>
            <p:nvPr/>
          </p:nvSpPr>
          <p:spPr bwMode="auto">
            <a:xfrm>
              <a:off x="4357686" y="357187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4857752" y="357187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 Box 5"/>
            <p:cNvSpPr txBox="1">
              <a:spLocks noChangeArrowheads="1"/>
            </p:cNvSpPr>
            <p:nvPr/>
          </p:nvSpPr>
          <p:spPr bwMode="auto">
            <a:xfrm>
              <a:off x="5357818" y="357187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5857884" y="357187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5"/>
            <p:cNvSpPr txBox="1">
              <a:spLocks noChangeArrowheads="1"/>
            </p:cNvSpPr>
            <p:nvPr/>
          </p:nvSpPr>
          <p:spPr bwMode="auto">
            <a:xfrm>
              <a:off x="6429388" y="357187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3714744" y="357187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solidFill>
                    <a:srgbClr val="0099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-1</a:t>
              </a:r>
              <a:endParaRPr lang="zh-CN" altLang="en-US" sz="22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3214678" y="357187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solidFill>
                    <a:srgbClr val="0099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-2</a:t>
              </a:r>
              <a:endParaRPr lang="zh-CN" altLang="en-US" sz="22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 Box 5"/>
            <p:cNvSpPr txBox="1">
              <a:spLocks noChangeArrowheads="1"/>
            </p:cNvSpPr>
            <p:nvPr/>
          </p:nvSpPr>
          <p:spPr bwMode="auto">
            <a:xfrm>
              <a:off x="2714612" y="357187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solidFill>
                    <a:srgbClr val="0099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-3</a:t>
              </a:r>
              <a:endParaRPr lang="zh-CN" altLang="en-US" sz="22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5"/>
            <p:cNvSpPr txBox="1">
              <a:spLocks noChangeArrowheads="1"/>
            </p:cNvSpPr>
            <p:nvPr/>
          </p:nvSpPr>
          <p:spPr bwMode="auto">
            <a:xfrm>
              <a:off x="2143108" y="3571876"/>
              <a:ext cx="571536" cy="6001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200" b="1" dirty="0">
                  <a:solidFill>
                    <a:srgbClr val="0099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-4</a:t>
              </a:r>
              <a:endParaRPr lang="zh-CN" altLang="en-US" sz="22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529104" y="2787774"/>
            <a:ext cx="771530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观察数轴：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起往右往左依次是？你发现了什么规律？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1775051" y="3393788"/>
            <a:ext cx="5229827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7200" indent="-45720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1. 0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右边的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正数，正数都大于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2. 0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左边的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负数，负数都小于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即：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负数＜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＜正数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AutoShape 27"/>
          <p:cNvSpPr>
            <a:spLocks noChangeArrowheads="1"/>
          </p:cNvSpPr>
          <p:nvPr/>
        </p:nvSpPr>
        <p:spPr bwMode="auto">
          <a:xfrm flipH="1">
            <a:off x="1998568" y="705955"/>
            <a:ext cx="2098186" cy="874921"/>
          </a:xfrm>
          <a:prstGeom prst="wedgeRoundRectCallout">
            <a:avLst>
              <a:gd name="adj1" fmla="val 64352"/>
              <a:gd name="adj2" fmla="val -688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像这样的直线叫做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数轴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888714" y="2470118"/>
            <a:ext cx="153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原点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" name="KSO_Shape"/>
          <p:cNvSpPr/>
          <p:nvPr/>
        </p:nvSpPr>
        <p:spPr>
          <a:xfrm>
            <a:off x="6507004" y="2077069"/>
            <a:ext cx="497874" cy="223622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422230" y="1688631"/>
            <a:ext cx="12242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正方向</a:t>
            </a:r>
            <a:endParaRPr lang="zh-CN" altLang="en-US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4274396" y="2167504"/>
            <a:ext cx="518071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图片 4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51" y="850129"/>
            <a:ext cx="1104039" cy="1582166"/>
          </a:xfrm>
          <a:prstGeom prst="rect">
            <a:avLst/>
          </a:prstGeom>
        </p:spPr>
      </p:pic>
      <p:sp>
        <p:nvSpPr>
          <p:cNvPr id="35" name="AutoShape 10"/>
          <p:cNvSpPr>
            <a:spLocks noChangeArrowheads="1"/>
          </p:cNvSpPr>
          <p:nvPr/>
        </p:nvSpPr>
        <p:spPr bwMode="auto">
          <a:xfrm>
            <a:off x="5094498" y="766290"/>
            <a:ext cx="3719552" cy="874921"/>
          </a:xfrm>
          <a:prstGeom prst="wedgeRoundRectCallout">
            <a:avLst>
              <a:gd name="adj1" fmla="val 17683"/>
              <a:gd name="adj2" fmla="val -50238"/>
              <a:gd name="adj3" fmla="val 16667"/>
            </a:avLst>
          </a:prstGeom>
          <a:solidFill>
            <a:srgbClr val="FFFF00"/>
          </a:solidFill>
          <a:ln w="12700" algn="ctr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charset="-122"/>
                <a:cs typeface="楷体_GB2312" panose="02010609030101010101" charset="-122"/>
              </a:defRPr>
            </a:lvl9pPr>
          </a:lstStyle>
          <a:p>
            <a:pPr eaLnBrk="1" hangingPunct="1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可以用正、负数表示相反意义的量，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是分界点。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50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5" dur="250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build="p"/>
      <p:bldP spid="31" grpId="0" animBg="1"/>
      <p:bldP spid="40" grpId="0"/>
      <p:bldP spid="40" grpId="1"/>
      <p:bldP spid="41" grpId="0" animBg="1"/>
      <p:bldP spid="41" grpId="1" animBg="1"/>
      <p:bldP spid="42" grpId="0"/>
      <p:bldP spid="42" grpId="1"/>
      <p:bldP spid="35" grpId="0" animBg="1"/>
    </p:bldLst>
  </p:timing>
</p:sld>
</file>

<file path=ppt/tags/tag1.xml><?xml version="1.0" encoding="utf-8"?>
<p:tagLst xmlns:p="http://schemas.openxmlformats.org/presentationml/2006/main">
  <p:tag name="MH" val="20180624141146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MH" val="20180624141146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80624141146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80624141146"/>
  <p:tag name="MH_LIBRARY" val="GRAPHIC"/>
  <p:tag name="MH_TYPE" val="Other"/>
  <p:tag name="MH_ORDER" val="3"/>
</p:tagLst>
</file>

<file path=ppt/tags/tag5.xml><?xml version="1.0" encoding="utf-8"?>
<p:tagLst xmlns:p="http://schemas.openxmlformats.org/presentationml/2006/main">
  <p:tag name="MH" val="20180624141146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80624141146"/>
  <p:tag name="MH_LIBRARY" val="GRAPHIC"/>
  <p:tag name="MH_TYPE" val="Other"/>
  <p:tag name="MH_ORDER" val="5"/>
</p:tagLst>
</file>

<file path=ppt/tags/tag7.xml><?xml version="1.0" encoding="utf-8"?>
<p:tagLst xmlns:p="http://schemas.openxmlformats.org/presentationml/2006/main">
  <p:tag name="MH" val="20180624141146"/>
  <p:tag name="MH_LIBRARY" val="GRAPHIC"/>
  <p:tag name="MH_TYPE" val="SubTitle"/>
  <p:tag name="MH_ORDER" val="2"/>
</p:tagLst>
</file>

<file path=ppt/tags/tag8.xml><?xml version="1.0" encoding="utf-8"?>
<p:tagLst xmlns:p="http://schemas.openxmlformats.org/presentationml/2006/main">
  <p:tag name="MH" val="20180624141146"/>
  <p:tag name="MH_LIBRARY" val="GRAPHIC"/>
  <p:tag name="MH_TYPE" val="Other"/>
  <p:tag name="MH_ORDER" val="6"/>
</p:tagLst>
</file>

<file path=ppt/tags/tag9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1445</Words>
  <Application>WPS 演示</Application>
  <PresentationFormat>全屏显示(16:9)</PresentationFormat>
  <Paragraphs>509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Arial</vt:lpstr>
      <vt:lpstr>宋体</vt:lpstr>
      <vt:lpstr>Wingdings</vt:lpstr>
      <vt:lpstr>黑体</vt:lpstr>
      <vt:lpstr>等线</vt:lpstr>
      <vt:lpstr>等线 Light</vt:lpstr>
      <vt:lpstr>微软雅黑</vt:lpstr>
      <vt:lpstr>楷体</vt:lpstr>
      <vt:lpstr>Cambria Math</vt:lpstr>
      <vt:lpstr>时尚中黑简体</vt:lpstr>
      <vt:lpstr>楷体_GB2312</vt:lpstr>
      <vt:lpstr>Times New Roman</vt:lpstr>
      <vt:lpstr>Calibri</vt:lpstr>
      <vt:lpstr>Arial Unicode MS</vt:lpstr>
      <vt:lpstr>2_Office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100</cp:revision>
  <dcterms:created xsi:type="dcterms:W3CDTF">2018-09-11T05:46:00Z</dcterms:created>
  <dcterms:modified xsi:type="dcterms:W3CDTF">2023-10-10T01:33:33Z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0576D08C9B4A4EEA9882E3D0174F52B9_12</vt:lpwstr>
  </property>
  <property fmtid="{D5CDD505-2E9C-101B-9397-08002B2CF9AE}" pid="3" name="KSOProductBuildVer">
    <vt:lpwstr>2052-12.1.0.15398</vt:lpwstr>
  </property>
</Properties>
</file>