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6" r:id="rId3"/>
    <p:sldId id="278" r:id="rId4"/>
    <p:sldId id="279" r:id="rId5"/>
    <p:sldId id="280" r:id="rId6"/>
    <p:sldId id="281" r:id="rId7"/>
    <p:sldId id="295" r:id="rId8"/>
    <p:sldId id="282" r:id="rId9"/>
    <p:sldId id="283" r:id="rId10"/>
    <p:sldId id="284" r:id="rId11"/>
    <p:sldId id="285" r:id="rId12"/>
    <p:sldId id="286" r:id="rId13"/>
    <p:sldId id="287" r:id="rId14"/>
    <p:sldId id="288" r:id="rId15"/>
  </p:sldIdLst>
  <p:sldSz cx="9144000" cy="5143500" type="screen16x9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>
        <p:scale>
          <a:sx n="100" d="100"/>
          <a:sy n="100" d="100"/>
        </p:scale>
        <p:origin x="864" y="42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0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F2C602-5C34-4F55-9DAD-AF9B727B20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EBE691-9213-4F0B-9F67-9EE063D4512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线连接符 4"/>
          <p:cNvCxnSpPr/>
          <p:nvPr userDrawn="1"/>
        </p:nvCxnSpPr>
        <p:spPr>
          <a:xfrm flipV="1">
            <a:off x="231783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sp>
          <p:nvSpPr>
            <p:cNvPr id="8" name="文本框 14"/>
            <p:cNvSpPr txBox="1"/>
            <p:nvPr userDrawn="1"/>
          </p:nvSpPr>
          <p:spPr>
            <a:xfrm>
              <a:off x="455780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情境导入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9" name="图片 8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7"/>
              <a:ext cx="3240360" cy="634356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活动探究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pic>
          <p:nvPicPr>
            <p:cNvPr id="9" name="图片 8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  <p:sp>
          <p:nvSpPr>
            <p:cNvPr id="8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拓展延伸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未标题-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9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课外活动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7.png"/><Relationship Id="rId11" Type="http://schemas.openxmlformats.org/officeDocument/2006/relationships/image" Target="../media/image1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3" name="TextBox 9"/>
          <p:cNvSpPr txBox="1"/>
          <p:nvPr userDrawn="1"/>
        </p:nvSpPr>
        <p:spPr>
          <a:xfrm>
            <a:off x="5292080" y="83408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1" Type="http://schemas.openxmlformats.org/officeDocument/2006/relationships/slideLayout" Target="../slideLayouts/slideLayout3.xml"/><Relationship Id="rId10" Type="http://schemas.openxmlformats.org/officeDocument/2006/relationships/image" Target="../media/image19.pn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465886" y="1939211"/>
            <a:ext cx="4001737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北京五日游</a:t>
            </a:r>
            <a:endParaRPr lang="zh-CN" altLang="en-US" sz="6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0528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2468846" y="625380"/>
            <a:ext cx="60489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活动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3 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  调查各种项目的预算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2987958" y="1655770"/>
            <a:ext cx="5040560" cy="2398572"/>
            <a:chOff x="7796730" y="3647212"/>
            <a:chExt cx="3354405" cy="2541537"/>
          </a:xfrm>
        </p:grpSpPr>
        <p:sp>
          <p:nvSpPr>
            <p:cNvPr id="34" name="MH_SubTitle_3"/>
            <p:cNvSpPr/>
            <p:nvPr/>
          </p:nvSpPr>
          <p:spPr>
            <a:xfrm>
              <a:off x="7796730" y="3647212"/>
              <a:ext cx="3354405" cy="2541537"/>
            </a:xfrm>
            <a:prstGeom prst="rect">
              <a:avLst/>
            </a:prstGeom>
            <a:solidFill>
              <a:srgbClr val="EF73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2000" dirty="0">
                <a:solidFill>
                  <a:srgbClr val="FE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7796730" y="3732393"/>
              <a:ext cx="3354404" cy="24459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1.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购物地点：王府井、旅游景点小纪念品等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2.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购物内容：北京著名食品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——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烤鸭、工艺品、景点纪念品等。估计花费在</a:t>
              </a: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800—1500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元之间。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92423" y="1397892"/>
            <a:ext cx="1703859" cy="1457164"/>
            <a:chOff x="2072494" y="1254487"/>
            <a:chExt cx="1993814" cy="1705138"/>
          </a:xfrm>
        </p:grpSpPr>
        <p:sp>
          <p:nvSpPr>
            <p:cNvPr id="41" name="MH_Other_1"/>
            <p:cNvSpPr/>
            <p:nvPr/>
          </p:nvSpPr>
          <p:spPr>
            <a:xfrm>
              <a:off x="2072494" y="2107056"/>
              <a:ext cx="1993814" cy="320499"/>
            </a:xfrm>
            <a:custGeom>
              <a:avLst/>
              <a:gdLst>
                <a:gd name="connsiteX0" fmla="*/ 1360658 w 2349328"/>
                <a:gd name="connsiteY0" fmla="*/ 375076 h 377647"/>
                <a:gd name="connsiteX1" fmla="*/ 1374095 w 2349328"/>
                <a:gd name="connsiteY1" fmla="*/ 377647 h 377647"/>
                <a:gd name="connsiteX2" fmla="*/ 1361214 w 2349328"/>
                <a:gd name="connsiteY2" fmla="*/ 377647 h 377647"/>
                <a:gd name="connsiteX3" fmla="*/ 2347882 w 2349328"/>
                <a:gd name="connsiteY3" fmla="*/ 374598 h 377647"/>
                <a:gd name="connsiteX4" fmla="*/ 2349328 w 2349328"/>
                <a:gd name="connsiteY4" fmla="*/ 377647 h 377647"/>
                <a:gd name="connsiteX5" fmla="*/ 2344833 w 2349328"/>
                <a:gd name="connsiteY5" fmla="*/ 377647 h 377647"/>
                <a:gd name="connsiteX6" fmla="*/ 2170141 w 2349328"/>
                <a:gd name="connsiteY6" fmla="*/ 7 h 377647"/>
                <a:gd name="connsiteX7" fmla="*/ 2343492 w 2349328"/>
                <a:gd name="connsiteY7" fmla="*/ 365347 h 377647"/>
                <a:gd name="connsiteX8" fmla="*/ 2295285 w 2349328"/>
                <a:gd name="connsiteY8" fmla="*/ 300882 h 377647"/>
                <a:gd name="connsiteX9" fmla="*/ 2176717 w 2349328"/>
                <a:gd name="connsiteY9" fmla="*/ 178723 h 377647"/>
                <a:gd name="connsiteX10" fmla="*/ 2179255 w 2349328"/>
                <a:gd name="connsiteY10" fmla="*/ 128453 h 377647"/>
                <a:gd name="connsiteX11" fmla="*/ 2174069 w 2349328"/>
                <a:gd name="connsiteY11" fmla="*/ 25740 h 377647"/>
                <a:gd name="connsiteX12" fmla="*/ 179190 w 2349328"/>
                <a:gd name="connsiteY12" fmla="*/ 0 h 377647"/>
                <a:gd name="connsiteX13" fmla="*/ 175262 w 2349328"/>
                <a:gd name="connsiteY13" fmla="*/ 25740 h 377647"/>
                <a:gd name="connsiteX14" fmla="*/ 170075 w 2349328"/>
                <a:gd name="connsiteY14" fmla="*/ 128453 h 377647"/>
                <a:gd name="connsiteX15" fmla="*/ 173097 w 2349328"/>
                <a:gd name="connsiteY15" fmla="*/ 188301 h 377647"/>
                <a:gd name="connsiteX16" fmla="*/ 63826 w 2349328"/>
                <a:gd name="connsiteY16" fmla="*/ 300882 h 377647"/>
                <a:gd name="connsiteX17" fmla="*/ 9782 w 2349328"/>
                <a:gd name="connsiteY17" fmla="*/ 373153 h 377647"/>
                <a:gd name="connsiteX18" fmla="*/ 14276 w 2349328"/>
                <a:gd name="connsiteY18" fmla="*/ 377647 h 377647"/>
                <a:gd name="connsiteX19" fmla="*/ 0 w 2349328"/>
                <a:gd name="connsiteY19" fmla="*/ 377647 h 377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349328" h="377647">
                  <a:moveTo>
                    <a:pt x="1360658" y="375076"/>
                  </a:moveTo>
                  <a:lnTo>
                    <a:pt x="1374095" y="377647"/>
                  </a:lnTo>
                  <a:lnTo>
                    <a:pt x="1361214" y="377647"/>
                  </a:lnTo>
                  <a:close/>
                  <a:moveTo>
                    <a:pt x="2347882" y="374598"/>
                  </a:moveTo>
                  <a:lnTo>
                    <a:pt x="2349328" y="377647"/>
                  </a:lnTo>
                  <a:lnTo>
                    <a:pt x="2344833" y="377647"/>
                  </a:lnTo>
                  <a:close/>
                  <a:moveTo>
                    <a:pt x="2170141" y="7"/>
                  </a:moveTo>
                  <a:lnTo>
                    <a:pt x="2343492" y="365347"/>
                  </a:lnTo>
                  <a:lnTo>
                    <a:pt x="2295285" y="300882"/>
                  </a:lnTo>
                  <a:lnTo>
                    <a:pt x="2176717" y="178723"/>
                  </a:lnTo>
                  <a:lnTo>
                    <a:pt x="2179255" y="128453"/>
                  </a:lnTo>
                  <a:cubicBezTo>
                    <a:pt x="2179255" y="93777"/>
                    <a:pt x="2177498" y="59511"/>
                    <a:pt x="2174069" y="25740"/>
                  </a:cubicBezTo>
                  <a:close/>
                  <a:moveTo>
                    <a:pt x="179190" y="0"/>
                  </a:moveTo>
                  <a:lnTo>
                    <a:pt x="175262" y="25740"/>
                  </a:lnTo>
                  <a:cubicBezTo>
                    <a:pt x="171832" y="59511"/>
                    <a:pt x="170075" y="93777"/>
                    <a:pt x="170075" y="128453"/>
                  </a:cubicBezTo>
                  <a:lnTo>
                    <a:pt x="173097" y="188301"/>
                  </a:lnTo>
                  <a:lnTo>
                    <a:pt x="63826" y="300882"/>
                  </a:lnTo>
                  <a:lnTo>
                    <a:pt x="9782" y="373153"/>
                  </a:lnTo>
                  <a:lnTo>
                    <a:pt x="14276" y="377647"/>
                  </a:lnTo>
                  <a:lnTo>
                    <a:pt x="0" y="37764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2" name="MH_SubTitle_1"/>
            <p:cNvSpPr/>
            <p:nvPr/>
          </p:nvSpPr>
          <p:spPr>
            <a:xfrm>
              <a:off x="2216832" y="1254487"/>
              <a:ext cx="1705138" cy="1705138"/>
            </a:xfrm>
            <a:prstGeom prst="donut">
              <a:avLst>
                <a:gd name="adj" fmla="val 10389"/>
              </a:avLst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36000" rtlCol="0" anchor="t">
              <a:normAutofit/>
            </a:bodyPr>
            <a:lstStyle/>
            <a:p>
              <a:pPr algn="ctr"/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购</a:t>
              </a:r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MH_Other_2"/>
            <p:cNvSpPr/>
            <p:nvPr/>
          </p:nvSpPr>
          <p:spPr>
            <a:xfrm>
              <a:off x="2080796" y="1995160"/>
              <a:ext cx="1985512" cy="864789"/>
            </a:xfrm>
            <a:custGeom>
              <a:avLst/>
              <a:gdLst>
                <a:gd name="connsiteX0" fmla="*/ 1169773 w 2339546"/>
                <a:gd name="connsiteY0" fmla="*/ 0 h 1018988"/>
                <a:gd name="connsiteX1" fmla="*/ 2285503 w 2339546"/>
                <a:gd name="connsiteY1" fmla="*/ 526175 h 1018988"/>
                <a:gd name="connsiteX2" fmla="*/ 2339546 w 2339546"/>
                <a:gd name="connsiteY2" fmla="*/ 598445 h 1018988"/>
                <a:gd name="connsiteX3" fmla="*/ 1919004 w 2339546"/>
                <a:gd name="connsiteY3" fmla="*/ 1018988 h 1018988"/>
                <a:gd name="connsiteX4" fmla="*/ 1887906 w 2339546"/>
                <a:gd name="connsiteY4" fmla="*/ 961694 h 1018988"/>
                <a:gd name="connsiteX5" fmla="*/ 1169773 w 2339546"/>
                <a:gd name="connsiteY5" fmla="*/ 579865 h 1018988"/>
                <a:gd name="connsiteX6" fmla="*/ 451641 w 2339546"/>
                <a:gd name="connsiteY6" fmla="*/ 961694 h 1018988"/>
                <a:gd name="connsiteX7" fmla="*/ 420542 w 2339546"/>
                <a:gd name="connsiteY7" fmla="*/ 1018988 h 1018988"/>
                <a:gd name="connsiteX8" fmla="*/ 0 w 2339546"/>
                <a:gd name="connsiteY8" fmla="*/ 598447 h 1018988"/>
                <a:gd name="connsiteX9" fmla="*/ 54044 w 2339546"/>
                <a:gd name="connsiteY9" fmla="*/ 526175 h 1018988"/>
                <a:gd name="connsiteX10" fmla="*/ 1169773 w 2339546"/>
                <a:gd name="connsiteY10" fmla="*/ 0 h 1018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39546" h="1018988">
                  <a:moveTo>
                    <a:pt x="1169773" y="0"/>
                  </a:moveTo>
                  <a:cubicBezTo>
                    <a:pt x="1618958" y="0"/>
                    <a:pt x="2020303" y="204826"/>
                    <a:pt x="2285503" y="526175"/>
                  </a:cubicBezTo>
                  <a:lnTo>
                    <a:pt x="2339546" y="598445"/>
                  </a:lnTo>
                  <a:lnTo>
                    <a:pt x="1919004" y="1018988"/>
                  </a:lnTo>
                  <a:lnTo>
                    <a:pt x="1887906" y="961694"/>
                  </a:lnTo>
                  <a:cubicBezTo>
                    <a:pt x="1732274" y="731325"/>
                    <a:pt x="1468711" y="579865"/>
                    <a:pt x="1169773" y="579865"/>
                  </a:cubicBezTo>
                  <a:cubicBezTo>
                    <a:pt x="870835" y="579865"/>
                    <a:pt x="607274" y="731325"/>
                    <a:pt x="451641" y="961694"/>
                  </a:cubicBezTo>
                  <a:lnTo>
                    <a:pt x="420542" y="1018988"/>
                  </a:lnTo>
                  <a:lnTo>
                    <a:pt x="0" y="598447"/>
                  </a:lnTo>
                  <a:lnTo>
                    <a:pt x="54044" y="526175"/>
                  </a:lnTo>
                  <a:cubicBezTo>
                    <a:pt x="319243" y="204826"/>
                    <a:pt x="720588" y="0"/>
                    <a:pt x="1169773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solidFill>
                <a:schemeClr val="bg1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2860930" y="465350"/>
            <a:ext cx="27363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活动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4 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  对照比较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640634" y="1001660"/>
            <a:ext cx="5651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北京五日游费用预算（单位：元）</a:t>
            </a:r>
            <a:endParaRPr lang="zh-CN" altLang="en-US" sz="2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-180528" y="2644164"/>
            <a:ext cx="47481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优点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：表格式，目标清晰。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79512" y="3254190"/>
            <a:ext cx="9217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缺点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：浏览线路不清晰，门票景点费用不清楚，坐车路线不明白。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-252536" y="3838277"/>
            <a:ext cx="7320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建议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：设计方案要经济、合理、方便、可行。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8466"/>
          <a:stretch>
            <a:fillRect/>
          </a:stretch>
        </p:blipFill>
        <p:spPr>
          <a:xfrm>
            <a:off x="1199567" y="1347613"/>
            <a:ext cx="6533333" cy="138220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3" grpId="0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2555776" y="381893"/>
            <a:ext cx="60489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活动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5 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  解决实际问题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908932" y="2215722"/>
            <a:ext cx="8055556" cy="2535774"/>
            <a:chOff x="2267030" y="3494658"/>
            <a:chExt cx="8815484" cy="2882412"/>
          </a:xfrm>
        </p:grpSpPr>
        <p:sp>
          <p:nvSpPr>
            <p:cNvPr id="23" name="MH_Other_1"/>
            <p:cNvSpPr/>
            <p:nvPr/>
          </p:nvSpPr>
          <p:spPr>
            <a:xfrm>
              <a:off x="5192445" y="3649233"/>
              <a:ext cx="520118" cy="520118"/>
            </a:xfrm>
            <a:custGeom>
              <a:avLst/>
              <a:gdLst>
                <a:gd name="connsiteX0" fmla="*/ 260058 w 520118"/>
                <a:gd name="connsiteY0" fmla="*/ 54528 h 520118"/>
                <a:gd name="connsiteX1" fmla="*/ 465588 w 520118"/>
                <a:gd name="connsiteY1" fmla="*/ 260058 h 520118"/>
                <a:gd name="connsiteX2" fmla="*/ 260058 w 520118"/>
                <a:gd name="connsiteY2" fmla="*/ 465588 h 520118"/>
                <a:gd name="connsiteX3" fmla="*/ 54528 w 520118"/>
                <a:gd name="connsiteY3" fmla="*/ 260058 h 520118"/>
                <a:gd name="connsiteX4" fmla="*/ 260058 w 520118"/>
                <a:gd name="connsiteY4" fmla="*/ 54528 h 520118"/>
                <a:gd name="connsiteX5" fmla="*/ 260058 w 520118"/>
                <a:gd name="connsiteY5" fmla="*/ 16504 h 520118"/>
                <a:gd name="connsiteX6" fmla="*/ 16503 w 520118"/>
                <a:gd name="connsiteY6" fmla="*/ 260059 h 520118"/>
                <a:gd name="connsiteX7" fmla="*/ 260058 w 520118"/>
                <a:gd name="connsiteY7" fmla="*/ 503614 h 520118"/>
                <a:gd name="connsiteX8" fmla="*/ 503613 w 520118"/>
                <a:gd name="connsiteY8" fmla="*/ 260059 h 520118"/>
                <a:gd name="connsiteX9" fmla="*/ 260058 w 520118"/>
                <a:gd name="connsiteY9" fmla="*/ 16504 h 520118"/>
                <a:gd name="connsiteX10" fmla="*/ 260059 w 520118"/>
                <a:gd name="connsiteY10" fmla="*/ 0 h 520118"/>
                <a:gd name="connsiteX11" fmla="*/ 520118 w 520118"/>
                <a:gd name="connsiteY11" fmla="*/ 260059 h 520118"/>
                <a:gd name="connsiteX12" fmla="*/ 260059 w 520118"/>
                <a:gd name="connsiteY12" fmla="*/ 520118 h 520118"/>
                <a:gd name="connsiteX13" fmla="*/ 0 w 520118"/>
                <a:gd name="connsiteY13" fmla="*/ 260059 h 520118"/>
                <a:gd name="connsiteX14" fmla="*/ 260059 w 520118"/>
                <a:gd name="connsiteY14" fmla="*/ 0 h 520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0118" h="520118">
                  <a:moveTo>
                    <a:pt x="260058" y="54528"/>
                  </a:moveTo>
                  <a:cubicBezTo>
                    <a:pt x="373569" y="54528"/>
                    <a:pt x="465588" y="146547"/>
                    <a:pt x="465588" y="260058"/>
                  </a:cubicBezTo>
                  <a:cubicBezTo>
                    <a:pt x="465588" y="373569"/>
                    <a:pt x="373569" y="465588"/>
                    <a:pt x="260058" y="465588"/>
                  </a:cubicBezTo>
                  <a:cubicBezTo>
                    <a:pt x="146547" y="465588"/>
                    <a:pt x="54528" y="373569"/>
                    <a:pt x="54528" y="260058"/>
                  </a:cubicBezTo>
                  <a:cubicBezTo>
                    <a:pt x="54528" y="146547"/>
                    <a:pt x="146547" y="54528"/>
                    <a:pt x="260058" y="54528"/>
                  </a:cubicBezTo>
                  <a:close/>
                  <a:moveTo>
                    <a:pt x="260058" y="16504"/>
                  </a:moveTo>
                  <a:cubicBezTo>
                    <a:pt x="125546" y="16504"/>
                    <a:pt x="16503" y="125547"/>
                    <a:pt x="16503" y="260059"/>
                  </a:cubicBezTo>
                  <a:cubicBezTo>
                    <a:pt x="16503" y="394571"/>
                    <a:pt x="125546" y="503614"/>
                    <a:pt x="260058" y="503614"/>
                  </a:cubicBezTo>
                  <a:cubicBezTo>
                    <a:pt x="394570" y="503614"/>
                    <a:pt x="503613" y="394571"/>
                    <a:pt x="503613" y="260059"/>
                  </a:cubicBezTo>
                  <a:cubicBezTo>
                    <a:pt x="503613" y="125547"/>
                    <a:pt x="394570" y="16504"/>
                    <a:pt x="260058" y="16504"/>
                  </a:cubicBezTo>
                  <a:close/>
                  <a:moveTo>
                    <a:pt x="260059" y="0"/>
                  </a:moveTo>
                  <a:cubicBezTo>
                    <a:pt x="403686" y="0"/>
                    <a:pt x="520118" y="116432"/>
                    <a:pt x="520118" y="260059"/>
                  </a:cubicBezTo>
                  <a:cubicBezTo>
                    <a:pt x="520118" y="403686"/>
                    <a:pt x="403686" y="520118"/>
                    <a:pt x="260059" y="520118"/>
                  </a:cubicBezTo>
                  <a:cubicBezTo>
                    <a:pt x="116432" y="520118"/>
                    <a:pt x="0" y="403686"/>
                    <a:pt x="0" y="260059"/>
                  </a:cubicBezTo>
                  <a:cubicBezTo>
                    <a:pt x="0" y="116432"/>
                    <a:pt x="116432" y="0"/>
                    <a:pt x="260059" y="0"/>
                  </a:cubicBezTo>
                  <a:close/>
                </a:path>
              </a:pathLst>
            </a:custGeom>
            <a:solidFill>
              <a:srgbClr val="46B6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000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MH_Other_2"/>
            <p:cNvSpPr/>
            <p:nvPr/>
          </p:nvSpPr>
          <p:spPr>
            <a:xfrm>
              <a:off x="5600608" y="4433062"/>
              <a:ext cx="520118" cy="520118"/>
            </a:xfrm>
            <a:custGeom>
              <a:avLst/>
              <a:gdLst>
                <a:gd name="connsiteX0" fmla="*/ 260058 w 520118"/>
                <a:gd name="connsiteY0" fmla="*/ 54528 h 520118"/>
                <a:gd name="connsiteX1" fmla="*/ 465588 w 520118"/>
                <a:gd name="connsiteY1" fmla="*/ 260058 h 520118"/>
                <a:gd name="connsiteX2" fmla="*/ 260058 w 520118"/>
                <a:gd name="connsiteY2" fmla="*/ 465588 h 520118"/>
                <a:gd name="connsiteX3" fmla="*/ 54528 w 520118"/>
                <a:gd name="connsiteY3" fmla="*/ 260058 h 520118"/>
                <a:gd name="connsiteX4" fmla="*/ 260058 w 520118"/>
                <a:gd name="connsiteY4" fmla="*/ 54528 h 520118"/>
                <a:gd name="connsiteX5" fmla="*/ 260058 w 520118"/>
                <a:gd name="connsiteY5" fmla="*/ 16504 h 520118"/>
                <a:gd name="connsiteX6" fmla="*/ 16503 w 520118"/>
                <a:gd name="connsiteY6" fmla="*/ 260059 h 520118"/>
                <a:gd name="connsiteX7" fmla="*/ 260058 w 520118"/>
                <a:gd name="connsiteY7" fmla="*/ 503614 h 520118"/>
                <a:gd name="connsiteX8" fmla="*/ 503613 w 520118"/>
                <a:gd name="connsiteY8" fmla="*/ 260059 h 520118"/>
                <a:gd name="connsiteX9" fmla="*/ 260058 w 520118"/>
                <a:gd name="connsiteY9" fmla="*/ 16504 h 520118"/>
                <a:gd name="connsiteX10" fmla="*/ 260059 w 520118"/>
                <a:gd name="connsiteY10" fmla="*/ 0 h 520118"/>
                <a:gd name="connsiteX11" fmla="*/ 520118 w 520118"/>
                <a:gd name="connsiteY11" fmla="*/ 260059 h 520118"/>
                <a:gd name="connsiteX12" fmla="*/ 260059 w 520118"/>
                <a:gd name="connsiteY12" fmla="*/ 520118 h 520118"/>
                <a:gd name="connsiteX13" fmla="*/ 0 w 520118"/>
                <a:gd name="connsiteY13" fmla="*/ 260059 h 520118"/>
                <a:gd name="connsiteX14" fmla="*/ 260059 w 520118"/>
                <a:gd name="connsiteY14" fmla="*/ 0 h 520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0118" h="520118">
                  <a:moveTo>
                    <a:pt x="260058" y="54528"/>
                  </a:moveTo>
                  <a:cubicBezTo>
                    <a:pt x="373569" y="54528"/>
                    <a:pt x="465588" y="146547"/>
                    <a:pt x="465588" y="260058"/>
                  </a:cubicBezTo>
                  <a:cubicBezTo>
                    <a:pt x="465588" y="373569"/>
                    <a:pt x="373569" y="465588"/>
                    <a:pt x="260058" y="465588"/>
                  </a:cubicBezTo>
                  <a:cubicBezTo>
                    <a:pt x="146547" y="465588"/>
                    <a:pt x="54528" y="373569"/>
                    <a:pt x="54528" y="260058"/>
                  </a:cubicBezTo>
                  <a:cubicBezTo>
                    <a:pt x="54528" y="146547"/>
                    <a:pt x="146547" y="54528"/>
                    <a:pt x="260058" y="54528"/>
                  </a:cubicBezTo>
                  <a:close/>
                  <a:moveTo>
                    <a:pt x="260058" y="16504"/>
                  </a:moveTo>
                  <a:cubicBezTo>
                    <a:pt x="125546" y="16504"/>
                    <a:pt x="16503" y="125547"/>
                    <a:pt x="16503" y="260059"/>
                  </a:cubicBezTo>
                  <a:cubicBezTo>
                    <a:pt x="16503" y="394571"/>
                    <a:pt x="125546" y="503614"/>
                    <a:pt x="260058" y="503614"/>
                  </a:cubicBezTo>
                  <a:cubicBezTo>
                    <a:pt x="394570" y="503614"/>
                    <a:pt x="503613" y="394571"/>
                    <a:pt x="503613" y="260059"/>
                  </a:cubicBezTo>
                  <a:cubicBezTo>
                    <a:pt x="503613" y="125547"/>
                    <a:pt x="394570" y="16504"/>
                    <a:pt x="260058" y="16504"/>
                  </a:cubicBezTo>
                  <a:close/>
                  <a:moveTo>
                    <a:pt x="260059" y="0"/>
                  </a:moveTo>
                  <a:cubicBezTo>
                    <a:pt x="403686" y="0"/>
                    <a:pt x="520118" y="116432"/>
                    <a:pt x="520118" y="260059"/>
                  </a:cubicBezTo>
                  <a:cubicBezTo>
                    <a:pt x="520118" y="403686"/>
                    <a:pt x="403686" y="520118"/>
                    <a:pt x="260059" y="520118"/>
                  </a:cubicBezTo>
                  <a:cubicBezTo>
                    <a:pt x="116432" y="520118"/>
                    <a:pt x="0" y="403686"/>
                    <a:pt x="0" y="260059"/>
                  </a:cubicBezTo>
                  <a:cubicBezTo>
                    <a:pt x="0" y="116432"/>
                    <a:pt x="116432" y="0"/>
                    <a:pt x="260059" y="0"/>
                  </a:cubicBezTo>
                  <a:close/>
                </a:path>
              </a:pathLst>
            </a:custGeom>
            <a:solidFill>
              <a:srgbClr val="618EE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000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MH_Other_3"/>
            <p:cNvSpPr/>
            <p:nvPr/>
          </p:nvSpPr>
          <p:spPr>
            <a:xfrm>
              <a:off x="5566448" y="5127051"/>
              <a:ext cx="520118" cy="520118"/>
            </a:xfrm>
            <a:custGeom>
              <a:avLst/>
              <a:gdLst>
                <a:gd name="connsiteX0" fmla="*/ 260058 w 520118"/>
                <a:gd name="connsiteY0" fmla="*/ 54528 h 520118"/>
                <a:gd name="connsiteX1" fmla="*/ 465588 w 520118"/>
                <a:gd name="connsiteY1" fmla="*/ 260058 h 520118"/>
                <a:gd name="connsiteX2" fmla="*/ 260058 w 520118"/>
                <a:gd name="connsiteY2" fmla="*/ 465588 h 520118"/>
                <a:gd name="connsiteX3" fmla="*/ 54528 w 520118"/>
                <a:gd name="connsiteY3" fmla="*/ 260058 h 520118"/>
                <a:gd name="connsiteX4" fmla="*/ 260058 w 520118"/>
                <a:gd name="connsiteY4" fmla="*/ 54528 h 520118"/>
                <a:gd name="connsiteX5" fmla="*/ 260058 w 520118"/>
                <a:gd name="connsiteY5" fmla="*/ 16504 h 520118"/>
                <a:gd name="connsiteX6" fmla="*/ 16503 w 520118"/>
                <a:gd name="connsiteY6" fmla="*/ 260059 h 520118"/>
                <a:gd name="connsiteX7" fmla="*/ 260058 w 520118"/>
                <a:gd name="connsiteY7" fmla="*/ 503614 h 520118"/>
                <a:gd name="connsiteX8" fmla="*/ 503613 w 520118"/>
                <a:gd name="connsiteY8" fmla="*/ 260059 h 520118"/>
                <a:gd name="connsiteX9" fmla="*/ 260058 w 520118"/>
                <a:gd name="connsiteY9" fmla="*/ 16504 h 520118"/>
                <a:gd name="connsiteX10" fmla="*/ 260059 w 520118"/>
                <a:gd name="connsiteY10" fmla="*/ 0 h 520118"/>
                <a:gd name="connsiteX11" fmla="*/ 520118 w 520118"/>
                <a:gd name="connsiteY11" fmla="*/ 260059 h 520118"/>
                <a:gd name="connsiteX12" fmla="*/ 260059 w 520118"/>
                <a:gd name="connsiteY12" fmla="*/ 520118 h 520118"/>
                <a:gd name="connsiteX13" fmla="*/ 0 w 520118"/>
                <a:gd name="connsiteY13" fmla="*/ 260059 h 520118"/>
                <a:gd name="connsiteX14" fmla="*/ 260059 w 520118"/>
                <a:gd name="connsiteY14" fmla="*/ 0 h 520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0118" h="520118">
                  <a:moveTo>
                    <a:pt x="260058" y="54528"/>
                  </a:moveTo>
                  <a:cubicBezTo>
                    <a:pt x="373569" y="54528"/>
                    <a:pt x="465588" y="146547"/>
                    <a:pt x="465588" y="260058"/>
                  </a:cubicBezTo>
                  <a:cubicBezTo>
                    <a:pt x="465588" y="373569"/>
                    <a:pt x="373569" y="465588"/>
                    <a:pt x="260058" y="465588"/>
                  </a:cubicBezTo>
                  <a:cubicBezTo>
                    <a:pt x="146547" y="465588"/>
                    <a:pt x="54528" y="373569"/>
                    <a:pt x="54528" y="260058"/>
                  </a:cubicBezTo>
                  <a:cubicBezTo>
                    <a:pt x="54528" y="146547"/>
                    <a:pt x="146547" y="54528"/>
                    <a:pt x="260058" y="54528"/>
                  </a:cubicBezTo>
                  <a:close/>
                  <a:moveTo>
                    <a:pt x="260058" y="16504"/>
                  </a:moveTo>
                  <a:cubicBezTo>
                    <a:pt x="125546" y="16504"/>
                    <a:pt x="16503" y="125547"/>
                    <a:pt x="16503" y="260059"/>
                  </a:cubicBezTo>
                  <a:cubicBezTo>
                    <a:pt x="16503" y="394571"/>
                    <a:pt x="125546" y="503614"/>
                    <a:pt x="260058" y="503614"/>
                  </a:cubicBezTo>
                  <a:cubicBezTo>
                    <a:pt x="394570" y="503614"/>
                    <a:pt x="503613" y="394571"/>
                    <a:pt x="503613" y="260059"/>
                  </a:cubicBezTo>
                  <a:cubicBezTo>
                    <a:pt x="503613" y="125547"/>
                    <a:pt x="394570" y="16504"/>
                    <a:pt x="260058" y="16504"/>
                  </a:cubicBezTo>
                  <a:close/>
                  <a:moveTo>
                    <a:pt x="260059" y="0"/>
                  </a:moveTo>
                  <a:cubicBezTo>
                    <a:pt x="403686" y="0"/>
                    <a:pt x="520118" y="116432"/>
                    <a:pt x="520118" y="260059"/>
                  </a:cubicBezTo>
                  <a:cubicBezTo>
                    <a:pt x="520118" y="403686"/>
                    <a:pt x="403686" y="520118"/>
                    <a:pt x="260059" y="520118"/>
                  </a:cubicBezTo>
                  <a:cubicBezTo>
                    <a:pt x="116432" y="520118"/>
                    <a:pt x="0" y="403686"/>
                    <a:pt x="0" y="260059"/>
                  </a:cubicBezTo>
                  <a:cubicBezTo>
                    <a:pt x="0" y="116432"/>
                    <a:pt x="116432" y="0"/>
                    <a:pt x="260059" y="0"/>
                  </a:cubicBezTo>
                  <a:close/>
                </a:path>
              </a:pathLst>
            </a:custGeom>
            <a:solidFill>
              <a:srgbClr val="2AC3B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000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MH_Title_1"/>
            <p:cNvSpPr/>
            <p:nvPr/>
          </p:nvSpPr>
          <p:spPr>
            <a:xfrm>
              <a:off x="2267030" y="4514530"/>
              <a:ext cx="3185474" cy="1241098"/>
            </a:xfrm>
            <a:custGeom>
              <a:avLst/>
              <a:gdLst>
                <a:gd name="connsiteX0" fmla="*/ 3330430 w 4194496"/>
                <a:gd name="connsiteY0" fmla="*/ 0 h 1728132"/>
                <a:gd name="connsiteX1" fmla="*/ 4194496 w 4194496"/>
                <a:gd name="connsiteY1" fmla="*/ 864066 h 1728132"/>
                <a:gd name="connsiteX2" fmla="*/ 3330430 w 4194496"/>
                <a:gd name="connsiteY2" fmla="*/ 1728132 h 1728132"/>
                <a:gd name="connsiteX3" fmla="*/ 2847323 w 4194496"/>
                <a:gd name="connsiteY3" fmla="*/ 1580563 h 1728132"/>
                <a:gd name="connsiteX4" fmla="*/ 2822827 w 4194496"/>
                <a:gd name="connsiteY4" fmla="*/ 1560352 h 1728132"/>
                <a:gd name="connsiteX5" fmla="*/ 0 w 4194496"/>
                <a:gd name="connsiteY5" fmla="*/ 1560352 h 1728132"/>
                <a:gd name="connsiteX6" fmla="*/ 0 w 4194496"/>
                <a:gd name="connsiteY6" fmla="*/ 167780 h 1728132"/>
                <a:gd name="connsiteX7" fmla="*/ 2822827 w 4194496"/>
                <a:gd name="connsiteY7" fmla="*/ 167780 h 1728132"/>
                <a:gd name="connsiteX8" fmla="*/ 2847323 w 4194496"/>
                <a:gd name="connsiteY8" fmla="*/ 147569 h 1728132"/>
                <a:gd name="connsiteX9" fmla="*/ 3330430 w 4194496"/>
                <a:gd name="connsiteY9" fmla="*/ 0 h 1728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194496" h="1728132">
                  <a:moveTo>
                    <a:pt x="3330430" y="0"/>
                  </a:moveTo>
                  <a:cubicBezTo>
                    <a:pt x="3807640" y="0"/>
                    <a:pt x="4194496" y="386856"/>
                    <a:pt x="4194496" y="864066"/>
                  </a:cubicBezTo>
                  <a:cubicBezTo>
                    <a:pt x="4194496" y="1341276"/>
                    <a:pt x="3807640" y="1728132"/>
                    <a:pt x="3330430" y="1728132"/>
                  </a:cubicBezTo>
                  <a:cubicBezTo>
                    <a:pt x="3151476" y="1728132"/>
                    <a:pt x="2985229" y="1673731"/>
                    <a:pt x="2847323" y="1580563"/>
                  </a:cubicBezTo>
                  <a:lnTo>
                    <a:pt x="2822827" y="1560352"/>
                  </a:lnTo>
                  <a:lnTo>
                    <a:pt x="0" y="1560352"/>
                  </a:lnTo>
                  <a:lnTo>
                    <a:pt x="0" y="167780"/>
                  </a:lnTo>
                  <a:lnTo>
                    <a:pt x="2822827" y="167780"/>
                  </a:lnTo>
                  <a:lnTo>
                    <a:pt x="2847323" y="147569"/>
                  </a:lnTo>
                  <a:cubicBezTo>
                    <a:pt x="2985229" y="54402"/>
                    <a:pt x="3151476" y="0"/>
                    <a:pt x="3330430" y="0"/>
                  </a:cubicBezTo>
                  <a:close/>
                </a:path>
              </a:pathLst>
            </a:custGeom>
            <a:solidFill>
              <a:srgbClr val="46B6E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0" rIns="1620000" rtlCol="0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旅游小贴士</a:t>
              </a:r>
              <a:endParaRPr lang="zh-CN" altLang="en-US" sz="2400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MH_Other_6"/>
            <p:cNvSpPr/>
            <p:nvPr/>
          </p:nvSpPr>
          <p:spPr>
            <a:xfrm>
              <a:off x="5192445" y="5856952"/>
              <a:ext cx="520118" cy="520118"/>
            </a:xfrm>
            <a:custGeom>
              <a:avLst/>
              <a:gdLst>
                <a:gd name="connsiteX0" fmla="*/ 260058 w 520118"/>
                <a:gd name="connsiteY0" fmla="*/ 54528 h 520118"/>
                <a:gd name="connsiteX1" fmla="*/ 465588 w 520118"/>
                <a:gd name="connsiteY1" fmla="*/ 260058 h 520118"/>
                <a:gd name="connsiteX2" fmla="*/ 260058 w 520118"/>
                <a:gd name="connsiteY2" fmla="*/ 465588 h 520118"/>
                <a:gd name="connsiteX3" fmla="*/ 54528 w 520118"/>
                <a:gd name="connsiteY3" fmla="*/ 260058 h 520118"/>
                <a:gd name="connsiteX4" fmla="*/ 260058 w 520118"/>
                <a:gd name="connsiteY4" fmla="*/ 54528 h 520118"/>
                <a:gd name="connsiteX5" fmla="*/ 260058 w 520118"/>
                <a:gd name="connsiteY5" fmla="*/ 16504 h 520118"/>
                <a:gd name="connsiteX6" fmla="*/ 16503 w 520118"/>
                <a:gd name="connsiteY6" fmla="*/ 260059 h 520118"/>
                <a:gd name="connsiteX7" fmla="*/ 260058 w 520118"/>
                <a:gd name="connsiteY7" fmla="*/ 503614 h 520118"/>
                <a:gd name="connsiteX8" fmla="*/ 503613 w 520118"/>
                <a:gd name="connsiteY8" fmla="*/ 260059 h 520118"/>
                <a:gd name="connsiteX9" fmla="*/ 260058 w 520118"/>
                <a:gd name="connsiteY9" fmla="*/ 16504 h 520118"/>
                <a:gd name="connsiteX10" fmla="*/ 260059 w 520118"/>
                <a:gd name="connsiteY10" fmla="*/ 0 h 520118"/>
                <a:gd name="connsiteX11" fmla="*/ 520118 w 520118"/>
                <a:gd name="connsiteY11" fmla="*/ 260059 h 520118"/>
                <a:gd name="connsiteX12" fmla="*/ 260059 w 520118"/>
                <a:gd name="connsiteY12" fmla="*/ 520118 h 520118"/>
                <a:gd name="connsiteX13" fmla="*/ 0 w 520118"/>
                <a:gd name="connsiteY13" fmla="*/ 260059 h 520118"/>
                <a:gd name="connsiteX14" fmla="*/ 260059 w 520118"/>
                <a:gd name="connsiteY14" fmla="*/ 0 h 520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20118" h="520118">
                  <a:moveTo>
                    <a:pt x="260058" y="54528"/>
                  </a:moveTo>
                  <a:cubicBezTo>
                    <a:pt x="373569" y="54528"/>
                    <a:pt x="465588" y="146547"/>
                    <a:pt x="465588" y="260058"/>
                  </a:cubicBezTo>
                  <a:cubicBezTo>
                    <a:pt x="465588" y="373569"/>
                    <a:pt x="373569" y="465588"/>
                    <a:pt x="260058" y="465588"/>
                  </a:cubicBezTo>
                  <a:cubicBezTo>
                    <a:pt x="146547" y="465588"/>
                    <a:pt x="54528" y="373569"/>
                    <a:pt x="54528" y="260058"/>
                  </a:cubicBezTo>
                  <a:cubicBezTo>
                    <a:pt x="54528" y="146547"/>
                    <a:pt x="146547" y="54528"/>
                    <a:pt x="260058" y="54528"/>
                  </a:cubicBezTo>
                  <a:close/>
                  <a:moveTo>
                    <a:pt x="260058" y="16504"/>
                  </a:moveTo>
                  <a:cubicBezTo>
                    <a:pt x="125546" y="16504"/>
                    <a:pt x="16503" y="125547"/>
                    <a:pt x="16503" y="260059"/>
                  </a:cubicBezTo>
                  <a:cubicBezTo>
                    <a:pt x="16503" y="394571"/>
                    <a:pt x="125546" y="503614"/>
                    <a:pt x="260058" y="503614"/>
                  </a:cubicBezTo>
                  <a:cubicBezTo>
                    <a:pt x="394570" y="503614"/>
                    <a:pt x="503613" y="394571"/>
                    <a:pt x="503613" y="260059"/>
                  </a:cubicBezTo>
                  <a:cubicBezTo>
                    <a:pt x="503613" y="125547"/>
                    <a:pt x="394570" y="16504"/>
                    <a:pt x="260058" y="16504"/>
                  </a:cubicBezTo>
                  <a:close/>
                  <a:moveTo>
                    <a:pt x="260059" y="0"/>
                  </a:moveTo>
                  <a:cubicBezTo>
                    <a:pt x="403686" y="0"/>
                    <a:pt x="520118" y="116432"/>
                    <a:pt x="520118" y="260059"/>
                  </a:cubicBezTo>
                  <a:cubicBezTo>
                    <a:pt x="520118" y="403686"/>
                    <a:pt x="403686" y="520118"/>
                    <a:pt x="260059" y="520118"/>
                  </a:cubicBezTo>
                  <a:cubicBezTo>
                    <a:pt x="116432" y="520118"/>
                    <a:pt x="0" y="403686"/>
                    <a:pt x="0" y="260059"/>
                  </a:cubicBezTo>
                  <a:cubicBezTo>
                    <a:pt x="0" y="116432"/>
                    <a:pt x="116432" y="0"/>
                    <a:pt x="260059" y="0"/>
                  </a:cubicBezTo>
                  <a:close/>
                </a:path>
              </a:pathLst>
            </a:custGeom>
            <a:solidFill>
              <a:srgbClr val="91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2000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881652" y="3494658"/>
              <a:ext cx="3774950" cy="8046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火车选择更节省费用，高铁和飞机更能节省时间。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046749" y="4471644"/>
              <a:ext cx="3153986" cy="4548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市内交通选择地铁。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654053" y="5167952"/>
              <a:ext cx="5428461" cy="4548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住宿尽量选择交通便利的地方。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600608" y="5916955"/>
              <a:ext cx="2888038" cy="4548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景点安排合理。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375301" y="905293"/>
            <a:ext cx="6509067" cy="1378425"/>
            <a:chOff x="1375301" y="905293"/>
            <a:chExt cx="6509067" cy="1378425"/>
          </a:xfrm>
        </p:grpSpPr>
        <p:sp>
          <p:nvSpPr>
            <p:cNvPr id="32" name="云形标注 82"/>
            <p:cNvSpPr>
              <a:spLocks noChangeArrowheads="1"/>
            </p:cNvSpPr>
            <p:nvPr/>
          </p:nvSpPr>
          <p:spPr bwMode="auto">
            <a:xfrm>
              <a:off x="1375301" y="905293"/>
              <a:ext cx="4889009" cy="1378425"/>
            </a:xfrm>
            <a:prstGeom prst="cloudCallout">
              <a:avLst>
                <a:gd name="adj1" fmla="val 58165"/>
                <a:gd name="adj2" fmla="val -12773"/>
              </a:avLst>
            </a:prstGeom>
            <a:no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3" name="Picture 3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83472" y="905938"/>
              <a:ext cx="1100896" cy="13097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文本框 7"/>
            <p:cNvSpPr txBox="1"/>
            <p:nvPr/>
          </p:nvSpPr>
          <p:spPr>
            <a:xfrm>
              <a:off x="1894585" y="1021303"/>
              <a:ext cx="432572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    在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互联网上查询相关旅游信息，能够了解很多旅游中意想不到的细节和注意事项，减少不必要的消费和可能遇到的麻烦。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491880" y="411510"/>
            <a:ext cx="1459805" cy="46166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旅游攻略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2476665" y="702309"/>
            <a:ext cx="4615615" cy="3881267"/>
            <a:chOff x="388433" y="-89779"/>
            <a:chExt cx="4615615" cy="3881267"/>
          </a:xfrm>
        </p:grpSpPr>
        <p:sp>
          <p:nvSpPr>
            <p:cNvPr id="26" name="矩形 25"/>
            <p:cNvSpPr/>
            <p:nvPr/>
          </p:nvSpPr>
          <p:spPr>
            <a:xfrm>
              <a:off x="388433" y="-89779"/>
              <a:ext cx="4572000" cy="224676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故宫博物院是世界五大博物馆之一。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Day1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：安排北京首都机场接机，入住酒店，自由活动。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Day2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：天安门广场（外观人民英雄纪念碑、人民大会堂、中国国家博物馆）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——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毛主席纪念堂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——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故宫</a:t>
              </a:r>
              <a:endParaRPr lang="zh-CN" altLang="en-US" sz="2000" b="1" i="0" u="none" strike="noStrike" dirty="0">
                <a:effectLst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95536" y="2079888"/>
              <a:ext cx="4503423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Day3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：八达岭长城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——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奥林匹克园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——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鸟巢、水立方、国家体育馆</a:t>
              </a:r>
              <a:endParaRPr lang="zh-CN" altLang="en-US" sz="2000" b="1" i="0" u="none" strike="noStrike" dirty="0">
                <a:effectLst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428863" y="2655952"/>
              <a:ext cx="4288353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Day4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：颐和园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———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圆明园首道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——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清华</a:t>
              </a:r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/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北京大学</a:t>
              </a:r>
              <a:endParaRPr lang="zh-CN" altLang="en-US" sz="2000" b="1" i="0" u="none" strike="noStrike" dirty="0">
                <a:effectLst/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32048" y="3391378"/>
              <a:ext cx="4572000" cy="40011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Day5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：自由活动，返程。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416" y="1158659"/>
            <a:ext cx="1288249" cy="867421"/>
          </a:xfrm>
          <a:prstGeom prst="verticalScroll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5085" y="1059582"/>
            <a:ext cx="1521155" cy="989921"/>
          </a:xfrm>
          <a:prstGeom prst="hexagon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7191" y="2283718"/>
            <a:ext cx="1522717" cy="1005732"/>
          </a:xfrm>
          <a:prstGeom prst="flowChartOnlineStorage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221" y="2211710"/>
            <a:ext cx="1590444" cy="1035012"/>
          </a:xfrm>
          <a:prstGeom prst="flowChartPreparation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9068" y="3363838"/>
            <a:ext cx="1521364" cy="1158874"/>
          </a:xfrm>
          <a:prstGeom prst="horizontalScroll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802" y="3435846"/>
            <a:ext cx="1445966" cy="973617"/>
          </a:xfrm>
          <a:prstGeom prst="flowChartTerminator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3586291" y="700666"/>
            <a:ext cx="2034695" cy="52322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欣赏图片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3893" y="1463893"/>
            <a:ext cx="1931081" cy="129474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881" y="3233057"/>
            <a:ext cx="2371610" cy="135491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467" y="2283384"/>
            <a:ext cx="1705913" cy="1211299"/>
          </a:xfrm>
          <a:prstGeom prst="ellipse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1143" y="1346797"/>
            <a:ext cx="2145174" cy="1360635"/>
          </a:xfrm>
          <a:prstGeom prst="flowChartPunchedTape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3250661"/>
            <a:ext cx="2038627" cy="1337313"/>
          </a:xfrm>
          <a:prstGeom prst="flowChartPunchedTap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27584" y="2756125"/>
            <a:ext cx="2699901" cy="1665272"/>
            <a:chOff x="827584" y="2756125"/>
            <a:chExt cx="2699901" cy="1665272"/>
          </a:xfrm>
        </p:grpSpPr>
        <p:sp>
          <p:nvSpPr>
            <p:cNvPr id="9" name="MH_Other_1"/>
            <p:cNvSpPr>
              <a:spLocks noChangeArrowheads="1"/>
            </p:cNvSpPr>
            <p:nvPr/>
          </p:nvSpPr>
          <p:spPr bwMode="auto">
            <a:xfrm rot="370629">
              <a:off x="2854001" y="4329796"/>
              <a:ext cx="369652" cy="91601"/>
            </a:xfrm>
            <a:prstGeom prst="ellipse">
              <a:avLst/>
            </a:prstGeom>
            <a:gradFill rotWithShape="1">
              <a:gsLst>
                <a:gs pos="0">
                  <a:srgbClr val="3D3D3D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000" b="1" kern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MH_Other_2"/>
            <p:cNvSpPr>
              <a:spLocks noChangeArrowheads="1"/>
            </p:cNvSpPr>
            <p:nvPr/>
          </p:nvSpPr>
          <p:spPr bwMode="auto">
            <a:xfrm rot="370629">
              <a:off x="987608" y="3999168"/>
              <a:ext cx="487350" cy="91601"/>
            </a:xfrm>
            <a:prstGeom prst="ellipse">
              <a:avLst/>
            </a:prstGeom>
            <a:gradFill rotWithShape="1">
              <a:gsLst>
                <a:gs pos="0">
                  <a:srgbClr val="3D3D3D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000" b="1" kern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1" name="MH_Other_3"/>
            <p:cNvSpPr/>
            <p:nvPr/>
          </p:nvSpPr>
          <p:spPr>
            <a:xfrm rot="2744380">
              <a:off x="984842" y="3748683"/>
              <a:ext cx="373440" cy="213846"/>
            </a:xfrm>
            <a:prstGeom prst="triangle">
              <a:avLst/>
            </a:prstGeom>
            <a:solidFill>
              <a:srgbClr val="CF4C23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endParaRPr lang="zh-CN" altLang="en-US" sz="2000" b="1" kern="0">
                <a:solidFill>
                  <a:sysClr val="window" lastClr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MH_Other_4"/>
            <p:cNvSpPr/>
            <p:nvPr/>
          </p:nvSpPr>
          <p:spPr>
            <a:xfrm rot="17414536">
              <a:off x="1009874" y="3358536"/>
              <a:ext cx="552286" cy="495837"/>
            </a:xfrm>
            <a:prstGeom prst="rtTriangle">
              <a:avLst/>
            </a:prstGeom>
            <a:solidFill>
              <a:srgbClr val="E27654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endParaRPr lang="zh-CN" altLang="en-US" sz="2000" b="1" kern="0">
                <a:solidFill>
                  <a:sysClr val="window" lastClr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MH_Other_5"/>
            <p:cNvSpPr/>
            <p:nvPr/>
          </p:nvSpPr>
          <p:spPr>
            <a:xfrm rot="18690464">
              <a:off x="1050348" y="3052123"/>
              <a:ext cx="552286" cy="773458"/>
            </a:xfrm>
            <a:prstGeom prst="rtTriangle">
              <a:avLst/>
            </a:prstGeom>
            <a:solidFill>
              <a:srgbClr val="EDAB97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noAutofit/>
            </a:bodyPr>
            <a:lstStyle/>
            <a:p>
              <a:pPr algn="ctr">
                <a:defRPr/>
              </a:pPr>
              <a:endParaRPr lang="zh-CN" altLang="en-US" sz="2000" b="1" kern="0">
                <a:solidFill>
                  <a:sysClr val="window" lastClr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MH_Text_1"/>
            <p:cNvSpPr/>
            <p:nvPr/>
          </p:nvSpPr>
          <p:spPr>
            <a:xfrm>
              <a:off x="827584" y="2756125"/>
              <a:ext cx="2369482" cy="1601823"/>
            </a:xfrm>
            <a:custGeom>
              <a:avLst/>
              <a:gdLst>
                <a:gd name="connsiteX0" fmla="*/ 2309921 w 4396510"/>
                <a:gd name="connsiteY0" fmla="*/ 3 h 3427842"/>
                <a:gd name="connsiteX1" fmla="*/ 2372136 w 4396510"/>
                <a:gd name="connsiteY1" fmla="*/ 1751 h 3427842"/>
                <a:gd name="connsiteX2" fmla="*/ 4396510 w 4396510"/>
                <a:gd name="connsiteY2" fmla="*/ 533799 h 3427842"/>
                <a:gd name="connsiteX3" fmla="*/ 4083283 w 4396510"/>
                <a:gd name="connsiteY3" fmla="*/ 3427842 h 3427842"/>
                <a:gd name="connsiteX4" fmla="*/ 961626 w 4396510"/>
                <a:gd name="connsiteY4" fmla="*/ 1591065 h 3427842"/>
                <a:gd name="connsiteX5" fmla="*/ 0 w 4396510"/>
                <a:gd name="connsiteY5" fmla="*/ 1448908 h 3427842"/>
                <a:gd name="connsiteX6" fmla="*/ 148801 w 4396510"/>
                <a:gd name="connsiteY6" fmla="*/ 74064 h 3427842"/>
                <a:gd name="connsiteX7" fmla="*/ 2309921 w 4396510"/>
                <a:gd name="connsiteY7" fmla="*/ 3 h 3427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96510" h="3427842">
                  <a:moveTo>
                    <a:pt x="2309921" y="3"/>
                  </a:moveTo>
                  <a:cubicBezTo>
                    <a:pt x="2334059" y="41"/>
                    <a:pt x="2354910" y="596"/>
                    <a:pt x="2372136" y="1751"/>
                  </a:cubicBezTo>
                  <a:cubicBezTo>
                    <a:pt x="2647751" y="20223"/>
                    <a:pt x="4112737" y="-3155"/>
                    <a:pt x="4396510" y="533799"/>
                  </a:cubicBezTo>
                  <a:lnTo>
                    <a:pt x="4083283" y="3427842"/>
                  </a:lnTo>
                  <a:cubicBezTo>
                    <a:pt x="3704659" y="2668552"/>
                    <a:pt x="2485052" y="1920568"/>
                    <a:pt x="961626" y="1591065"/>
                  </a:cubicBezTo>
                  <a:cubicBezTo>
                    <a:pt x="631993" y="1519768"/>
                    <a:pt x="309339" y="1472651"/>
                    <a:pt x="0" y="1448908"/>
                  </a:cubicBezTo>
                  <a:lnTo>
                    <a:pt x="148801" y="74064"/>
                  </a:lnTo>
                  <a:cubicBezTo>
                    <a:pt x="846254" y="115330"/>
                    <a:pt x="1947846" y="-570"/>
                    <a:pt x="2309921" y="3"/>
                  </a:cubicBezTo>
                  <a:close/>
                </a:path>
              </a:pathLst>
            </a:custGeom>
            <a:solidFill>
              <a:srgbClr val="F7DAD1"/>
            </a:solidFill>
            <a:ln w="25400" cap="flat" cmpd="sng" algn="ctr">
              <a:noFill/>
              <a:prstDash val="solid"/>
            </a:ln>
            <a:effectLst/>
          </p:spPr>
          <p:txBody>
            <a:bodyPr wrap="square" lIns="324000" tIns="108000" rIns="1080000" rtlCol="0" anchor="t" anchorCtr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000" b="1" kern="0" dirty="0">
                  <a:solidFill>
                    <a:srgbClr val="CF4C2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制定日程安排</a:t>
              </a:r>
              <a:endParaRPr lang="en-US" altLang="zh-CN" sz="2000" b="1" kern="0" dirty="0">
                <a:solidFill>
                  <a:srgbClr val="CF4C23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" name="MH_SubTitle_1"/>
            <p:cNvSpPr/>
            <p:nvPr/>
          </p:nvSpPr>
          <p:spPr>
            <a:xfrm>
              <a:off x="2722844" y="3120510"/>
              <a:ext cx="804641" cy="697670"/>
            </a:xfrm>
            <a:prstGeom prst="ellipse">
              <a:avLst/>
            </a:prstGeom>
            <a:solidFill>
              <a:srgbClr val="DE613A"/>
            </a:solidFill>
            <a:ln w="762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/>
            </a:bodyPr>
            <a:lstStyle/>
            <a:p>
              <a:pPr algn="ctr">
                <a:defRPr/>
              </a:pPr>
              <a:r>
                <a:rPr lang="en-US" altLang="zh-CN" sz="2000" b="1" kern="0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000" b="1" kern="0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120870" y="2654442"/>
            <a:ext cx="3125458" cy="1892480"/>
            <a:chOff x="4120870" y="2654442"/>
            <a:chExt cx="3125458" cy="1892480"/>
          </a:xfrm>
        </p:grpSpPr>
        <p:sp>
          <p:nvSpPr>
            <p:cNvPr id="16" name="MH_Other_6"/>
            <p:cNvSpPr>
              <a:spLocks noChangeArrowheads="1"/>
            </p:cNvSpPr>
            <p:nvPr/>
          </p:nvSpPr>
          <p:spPr bwMode="auto">
            <a:xfrm rot="21229371" flipH="1">
              <a:off x="4516963" y="4455321"/>
              <a:ext cx="369652" cy="91601"/>
            </a:xfrm>
            <a:prstGeom prst="ellipse">
              <a:avLst/>
            </a:prstGeom>
            <a:gradFill rotWithShape="1">
              <a:gsLst>
                <a:gs pos="0">
                  <a:srgbClr val="3D3D3D"/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000" b="1" kern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6382508" y="3120366"/>
              <a:ext cx="773458" cy="856333"/>
              <a:chOff x="8516807" y="3470682"/>
              <a:chExt cx="834076" cy="1065033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8710142" y="3589923"/>
                <a:ext cx="589151" cy="945792"/>
                <a:chOff x="8576326" y="3541485"/>
                <a:chExt cx="589151" cy="945792"/>
              </a:xfrm>
            </p:grpSpPr>
            <p:sp>
              <p:nvSpPr>
                <p:cNvPr id="22" name="MH_Other_7"/>
                <p:cNvSpPr>
                  <a:spLocks noChangeArrowheads="1"/>
                </p:cNvSpPr>
                <p:nvPr/>
              </p:nvSpPr>
              <p:spPr bwMode="auto">
                <a:xfrm rot="21229371" flipH="1">
                  <a:off x="8639932" y="4373351"/>
                  <a:ext cx="525545" cy="11392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3D3D3D"/>
                    </a:gs>
                    <a:gs pos="100000">
                      <a:srgbClr val="FFFFFF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sz="2000" b="1" kern="0">
                    <a:solidFill>
                      <a:sysClr val="windowText" lastClr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3" name="MH_Other_8"/>
                <p:cNvSpPr/>
                <p:nvPr/>
              </p:nvSpPr>
              <p:spPr>
                <a:xfrm rot="18855620" flipH="1">
                  <a:off x="8734873" y="4079498"/>
                  <a:ext cx="464452" cy="230606"/>
                </a:xfrm>
                <a:prstGeom prst="triangle">
                  <a:avLst/>
                </a:prstGeom>
                <a:solidFill>
                  <a:srgbClr val="008BBC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  <a:noAutofit/>
                </a:bodyPr>
                <a:lstStyle/>
                <a:p>
                  <a:pPr algn="ctr">
                    <a:defRPr/>
                  </a:pPr>
                  <a:endParaRPr lang="zh-CN" altLang="en-US" sz="2000" b="1" kern="0">
                    <a:solidFill>
                      <a:sysClr val="window" lastClr="FFFF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4" name="MH_Other_9"/>
                <p:cNvSpPr/>
                <p:nvPr/>
              </p:nvSpPr>
              <p:spPr>
                <a:xfrm rot="4185464" flipH="1">
                  <a:off x="8500232" y="3617579"/>
                  <a:ext cx="686886" cy="534697"/>
                </a:xfrm>
                <a:prstGeom prst="rtTriangle">
                  <a:avLst/>
                </a:prstGeom>
                <a:solidFill>
                  <a:srgbClr val="15C2FF"/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  <a:noAutofit/>
                </a:bodyPr>
                <a:lstStyle/>
                <a:p>
                  <a:pPr algn="ctr">
                    <a:defRPr/>
                  </a:pPr>
                  <a:endParaRPr lang="zh-CN" altLang="en-US" sz="2000" b="1" kern="0">
                    <a:solidFill>
                      <a:sysClr val="window" lastClr="FFFF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21" name="MH_Other_10"/>
              <p:cNvSpPr/>
              <p:nvPr/>
            </p:nvSpPr>
            <p:spPr>
              <a:xfrm rot="2909536" flipH="1">
                <a:off x="8590402" y="3397087"/>
                <a:ext cx="686886" cy="834076"/>
              </a:xfrm>
              <a:prstGeom prst="rtTriangle">
                <a:avLst/>
              </a:prstGeom>
              <a:solidFill>
                <a:srgbClr val="75DB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>
                  <a:defRPr/>
                </a:pPr>
                <a:endParaRPr lang="zh-CN" altLang="en-US" sz="2000" b="1" kern="0">
                  <a:solidFill>
                    <a:sysClr val="window" lastClr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8" name="MH_Text_2"/>
            <p:cNvSpPr/>
            <p:nvPr/>
          </p:nvSpPr>
          <p:spPr>
            <a:xfrm flipH="1">
              <a:off x="4483060" y="2654442"/>
              <a:ext cx="2763268" cy="1744999"/>
            </a:xfrm>
            <a:custGeom>
              <a:avLst/>
              <a:gdLst>
                <a:gd name="connsiteX0" fmla="*/ 2309921 w 4396510"/>
                <a:gd name="connsiteY0" fmla="*/ 3 h 3427842"/>
                <a:gd name="connsiteX1" fmla="*/ 2372136 w 4396510"/>
                <a:gd name="connsiteY1" fmla="*/ 1751 h 3427842"/>
                <a:gd name="connsiteX2" fmla="*/ 4396510 w 4396510"/>
                <a:gd name="connsiteY2" fmla="*/ 533799 h 3427842"/>
                <a:gd name="connsiteX3" fmla="*/ 4083283 w 4396510"/>
                <a:gd name="connsiteY3" fmla="*/ 3427842 h 3427842"/>
                <a:gd name="connsiteX4" fmla="*/ 961626 w 4396510"/>
                <a:gd name="connsiteY4" fmla="*/ 1591065 h 3427842"/>
                <a:gd name="connsiteX5" fmla="*/ 0 w 4396510"/>
                <a:gd name="connsiteY5" fmla="*/ 1448908 h 3427842"/>
                <a:gd name="connsiteX6" fmla="*/ 148801 w 4396510"/>
                <a:gd name="connsiteY6" fmla="*/ 74064 h 3427842"/>
                <a:gd name="connsiteX7" fmla="*/ 2309921 w 4396510"/>
                <a:gd name="connsiteY7" fmla="*/ 3 h 3427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396510" h="3427842">
                  <a:moveTo>
                    <a:pt x="2309921" y="3"/>
                  </a:moveTo>
                  <a:cubicBezTo>
                    <a:pt x="2334059" y="41"/>
                    <a:pt x="2354910" y="596"/>
                    <a:pt x="2372136" y="1751"/>
                  </a:cubicBezTo>
                  <a:cubicBezTo>
                    <a:pt x="2647751" y="20223"/>
                    <a:pt x="4112737" y="-3155"/>
                    <a:pt x="4396510" y="533799"/>
                  </a:cubicBezTo>
                  <a:lnTo>
                    <a:pt x="4083283" y="3427842"/>
                  </a:lnTo>
                  <a:cubicBezTo>
                    <a:pt x="3704659" y="2668552"/>
                    <a:pt x="2485052" y="1920568"/>
                    <a:pt x="961626" y="1591065"/>
                  </a:cubicBezTo>
                  <a:cubicBezTo>
                    <a:pt x="631993" y="1519768"/>
                    <a:pt x="309339" y="1472651"/>
                    <a:pt x="0" y="1448908"/>
                  </a:cubicBezTo>
                  <a:lnTo>
                    <a:pt x="148801" y="74064"/>
                  </a:lnTo>
                  <a:cubicBezTo>
                    <a:pt x="846254" y="115330"/>
                    <a:pt x="1947846" y="-570"/>
                    <a:pt x="2309921" y="3"/>
                  </a:cubicBezTo>
                  <a:close/>
                </a:path>
              </a:pathLst>
            </a:custGeom>
            <a:solidFill>
              <a:srgbClr val="D1F3FF"/>
            </a:solidFill>
            <a:ln w="25400" cap="flat" cmpd="sng" algn="ctr">
              <a:noFill/>
              <a:prstDash val="solid"/>
            </a:ln>
            <a:effectLst/>
          </p:spPr>
          <p:txBody>
            <a:bodyPr wrap="square" lIns="1080000" tIns="108000" rIns="324000" rtlCol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1" kern="0" dirty="0">
                  <a:solidFill>
                    <a:srgbClr val="008BB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制定各项费用的预算</a:t>
              </a:r>
              <a:endParaRPr lang="en-US" altLang="zh-CN" sz="2000" b="1" kern="0" dirty="0">
                <a:solidFill>
                  <a:srgbClr val="008BBC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MH_SubTitle_2"/>
            <p:cNvSpPr/>
            <p:nvPr/>
          </p:nvSpPr>
          <p:spPr>
            <a:xfrm flipH="1">
              <a:off x="4120870" y="3209136"/>
              <a:ext cx="770356" cy="667944"/>
            </a:xfrm>
            <a:prstGeom prst="ellipse">
              <a:avLst/>
            </a:prstGeom>
            <a:solidFill>
              <a:srgbClr val="009BD2"/>
            </a:solidFill>
            <a:ln w="762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/>
            </a:bodyPr>
            <a:lstStyle/>
            <a:p>
              <a:pPr algn="ctr">
                <a:defRPr/>
              </a:pPr>
              <a:r>
                <a:rPr lang="en-US" altLang="zh-CN" sz="2000" b="1" kern="0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000" b="1" kern="0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378454" y="780956"/>
            <a:ext cx="5985585" cy="1782963"/>
            <a:chOff x="2135047" y="990647"/>
            <a:chExt cx="5985585" cy="1667941"/>
          </a:xfrm>
        </p:grpSpPr>
        <p:sp>
          <p:nvSpPr>
            <p:cNvPr id="26" name="Text Box 3"/>
            <p:cNvSpPr txBox="1">
              <a:spLocks noChangeArrowheads="1"/>
            </p:cNvSpPr>
            <p:nvPr/>
          </p:nvSpPr>
          <p:spPr bwMode="auto">
            <a:xfrm>
              <a:off x="2808313" y="1174662"/>
              <a:ext cx="5032944" cy="1288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快放暑假了，小明期待着假期与父母参加“北京五日游”。爸爸妈妈把这个旅游计划的设计任务交给了小明。同学们，你能帮小明设计一个旅游计划吗</a:t>
              </a:r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?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云形标注 27"/>
            <p:cNvSpPr/>
            <p:nvPr/>
          </p:nvSpPr>
          <p:spPr>
            <a:xfrm>
              <a:off x="2135047" y="990647"/>
              <a:ext cx="5985585" cy="1667941"/>
            </a:xfrm>
            <a:prstGeom prst="cloudCallout">
              <a:avLst>
                <a:gd name="adj1" fmla="val 55787"/>
                <a:gd name="adj2" fmla="val 5436"/>
              </a:avLst>
            </a:prstGeom>
            <a:noFill/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24328" y="1666535"/>
            <a:ext cx="882898" cy="12652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25939" y="2636018"/>
            <a:ext cx="2020751" cy="1368152"/>
            <a:chOff x="1691680" y="2211710"/>
            <a:chExt cx="2020751" cy="1368152"/>
          </a:xfrm>
        </p:grpSpPr>
        <p:grpSp>
          <p:nvGrpSpPr>
            <p:cNvPr id="3" name="组合 2"/>
            <p:cNvGrpSpPr/>
            <p:nvPr/>
          </p:nvGrpSpPr>
          <p:grpSpPr>
            <a:xfrm>
              <a:off x="1691680" y="2211710"/>
              <a:ext cx="1933486" cy="1368152"/>
              <a:chOff x="1268932" y="2105027"/>
              <a:chExt cx="2674786" cy="2217131"/>
            </a:xfrm>
          </p:grpSpPr>
          <p:sp>
            <p:nvSpPr>
              <p:cNvPr id="5" name="MH_Other_3"/>
              <p:cNvSpPr/>
              <p:nvPr>
                <p:custDataLst>
                  <p:tags r:id="rId1"/>
                </p:custDataLst>
              </p:nvPr>
            </p:nvSpPr>
            <p:spPr>
              <a:xfrm rot="20923212">
                <a:off x="1268932" y="2105027"/>
                <a:ext cx="2674786" cy="2217131"/>
              </a:xfrm>
              <a:custGeom>
                <a:avLst/>
                <a:gdLst>
                  <a:gd name="connsiteX0" fmla="*/ 0 w 3566367"/>
                  <a:gd name="connsiteY0" fmla="*/ 0 h 3136634"/>
                  <a:gd name="connsiteX1" fmla="*/ 3566367 w 3566367"/>
                  <a:gd name="connsiteY1" fmla="*/ 0 h 3136634"/>
                  <a:gd name="connsiteX2" fmla="*/ 3566367 w 3566367"/>
                  <a:gd name="connsiteY2" fmla="*/ 3136634 h 3136634"/>
                  <a:gd name="connsiteX3" fmla="*/ 0 w 3566367"/>
                  <a:gd name="connsiteY3" fmla="*/ 3136634 h 3136634"/>
                  <a:gd name="connsiteX4" fmla="*/ 0 w 3566367"/>
                  <a:gd name="connsiteY4" fmla="*/ 0 h 3136634"/>
                  <a:gd name="connsiteX0-1" fmla="*/ 0 w 3566367"/>
                  <a:gd name="connsiteY0-2" fmla="*/ 0 h 3136634"/>
                  <a:gd name="connsiteX1-3" fmla="*/ 3566367 w 3566367"/>
                  <a:gd name="connsiteY1-4" fmla="*/ 0 h 3136634"/>
                  <a:gd name="connsiteX2-5" fmla="*/ 3566367 w 3566367"/>
                  <a:gd name="connsiteY2-6" fmla="*/ 3136634 h 3136634"/>
                  <a:gd name="connsiteX3-7" fmla="*/ 1813768 w 3566367"/>
                  <a:gd name="connsiteY3-8" fmla="*/ 2905617 h 3136634"/>
                  <a:gd name="connsiteX4-9" fmla="*/ 0 w 3566367"/>
                  <a:gd name="connsiteY4-10" fmla="*/ 3136634 h 3136634"/>
                  <a:gd name="connsiteX5" fmla="*/ 0 w 3566367"/>
                  <a:gd name="connsiteY5" fmla="*/ 0 h 3136634"/>
                  <a:gd name="connsiteX0-11" fmla="*/ 11 w 3566378"/>
                  <a:gd name="connsiteY0-12" fmla="*/ 0 h 3136634"/>
                  <a:gd name="connsiteX1-13" fmla="*/ 3566378 w 3566378"/>
                  <a:gd name="connsiteY1-14" fmla="*/ 0 h 3136634"/>
                  <a:gd name="connsiteX2-15" fmla="*/ 3566378 w 3566378"/>
                  <a:gd name="connsiteY2-16" fmla="*/ 3136634 h 3136634"/>
                  <a:gd name="connsiteX3-17" fmla="*/ 1813779 w 3566378"/>
                  <a:gd name="connsiteY3-18" fmla="*/ 2905617 h 3136634"/>
                  <a:gd name="connsiteX4-19" fmla="*/ 11 w 3566378"/>
                  <a:gd name="connsiteY4-20" fmla="*/ 3136634 h 3136634"/>
                  <a:gd name="connsiteX5-21" fmla="*/ 223104 w 3566378"/>
                  <a:gd name="connsiteY5-22" fmla="*/ 1562592 h 3136634"/>
                  <a:gd name="connsiteX6" fmla="*/ 11 w 3566378"/>
                  <a:gd name="connsiteY6" fmla="*/ 0 h 3136634"/>
                  <a:gd name="connsiteX0-23" fmla="*/ 14 w 3566381"/>
                  <a:gd name="connsiteY0-24" fmla="*/ 0 h 3136634"/>
                  <a:gd name="connsiteX1-25" fmla="*/ 3566381 w 3566381"/>
                  <a:gd name="connsiteY1-26" fmla="*/ 0 h 3136634"/>
                  <a:gd name="connsiteX2-27" fmla="*/ 3566381 w 3566381"/>
                  <a:gd name="connsiteY2-28" fmla="*/ 3136634 h 3136634"/>
                  <a:gd name="connsiteX3-29" fmla="*/ 1813782 w 3566381"/>
                  <a:gd name="connsiteY3-30" fmla="*/ 2905617 h 3136634"/>
                  <a:gd name="connsiteX4-31" fmla="*/ 14 w 3566381"/>
                  <a:gd name="connsiteY4-32" fmla="*/ 3136634 h 3136634"/>
                  <a:gd name="connsiteX5-33" fmla="*/ 165957 w 3566381"/>
                  <a:gd name="connsiteY5-34" fmla="*/ 1572117 h 3136634"/>
                  <a:gd name="connsiteX6-35" fmla="*/ 14 w 3566381"/>
                  <a:gd name="connsiteY6-36" fmla="*/ 0 h 3136634"/>
                  <a:gd name="connsiteX0-37" fmla="*/ 14 w 3566381"/>
                  <a:gd name="connsiteY0-38" fmla="*/ 0 h 3136634"/>
                  <a:gd name="connsiteX1-39" fmla="*/ 3566381 w 3566381"/>
                  <a:gd name="connsiteY1-40" fmla="*/ 0 h 3136634"/>
                  <a:gd name="connsiteX2-41" fmla="*/ 3566381 w 3566381"/>
                  <a:gd name="connsiteY2-42" fmla="*/ 3136634 h 3136634"/>
                  <a:gd name="connsiteX3-43" fmla="*/ 1747107 w 3566381"/>
                  <a:gd name="connsiteY3-44" fmla="*/ 3010392 h 3136634"/>
                  <a:gd name="connsiteX4-45" fmla="*/ 14 w 3566381"/>
                  <a:gd name="connsiteY4-46" fmla="*/ 3136634 h 3136634"/>
                  <a:gd name="connsiteX5-47" fmla="*/ 165957 w 3566381"/>
                  <a:gd name="connsiteY5-48" fmla="*/ 1572117 h 3136634"/>
                  <a:gd name="connsiteX6-49" fmla="*/ 14 w 3566381"/>
                  <a:gd name="connsiteY6-50" fmla="*/ 0 h 3136634"/>
                  <a:gd name="connsiteX0-51" fmla="*/ 14 w 3566381"/>
                  <a:gd name="connsiteY0-52" fmla="*/ 0 h 3136634"/>
                  <a:gd name="connsiteX1-53" fmla="*/ 3566381 w 3566381"/>
                  <a:gd name="connsiteY1-54" fmla="*/ 0 h 3136634"/>
                  <a:gd name="connsiteX2-55" fmla="*/ 3394933 w 3566381"/>
                  <a:gd name="connsiteY2-56" fmla="*/ 1553067 h 3136634"/>
                  <a:gd name="connsiteX3-57" fmla="*/ 3566381 w 3566381"/>
                  <a:gd name="connsiteY3-58" fmla="*/ 3136634 h 3136634"/>
                  <a:gd name="connsiteX4-59" fmla="*/ 1747107 w 3566381"/>
                  <a:gd name="connsiteY4-60" fmla="*/ 3010392 h 3136634"/>
                  <a:gd name="connsiteX5-61" fmla="*/ 14 w 3566381"/>
                  <a:gd name="connsiteY5-62" fmla="*/ 3136634 h 3136634"/>
                  <a:gd name="connsiteX6-63" fmla="*/ 165957 w 3566381"/>
                  <a:gd name="connsiteY6-64" fmla="*/ 1572117 h 3136634"/>
                  <a:gd name="connsiteX7" fmla="*/ 14 w 3566381"/>
                  <a:gd name="connsiteY7" fmla="*/ 0 h 3136634"/>
                  <a:gd name="connsiteX0-65" fmla="*/ 14 w 3566381"/>
                  <a:gd name="connsiteY0-66" fmla="*/ 0 h 3136634"/>
                  <a:gd name="connsiteX1-67" fmla="*/ 1851883 w 3566381"/>
                  <a:gd name="connsiteY1-68" fmla="*/ 133842 h 3136634"/>
                  <a:gd name="connsiteX2-69" fmla="*/ 3566381 w 3566381"/>
                  <a:gd name="connsiteY2-70" fmla="*/ 0 h 3136634"/>
                  <a:gd name="connsiteX3-71" fmla="*/ 3394933 w 3566381"/>
                  <a:gd name="connsiteY3-72" fmla="*/ 1553067 h 3136634"/>
                  <a:gd name="connsiteX4-73" fmla="*/ 3566381 w 3566381"/>
                  <a:gd name="connsiteY4-74" fmla="*/ 3136634 h 3136634"/>
                  <a:gd name="connsiteX5-75" fmla="*/ 1747107 w 3566381"/>
                  <a:gd name="connsiteY5-76" fmla="*/ 3010392 h 3136634"/>
                  <a:gd name="connsiteX6-77" fmla="*/ 14 w 3566381"/>
                  <a:gd name="connsiteY6-78" fmla="*/ 3136634 h 3136634"/>
                  <a:gd name="connsiteX7-79" fmla="*/ 165957 w 3566381"/>
                  <a:gd name="connsiteY7-80" fmla="*/ 1572117 h 3136634"/>
                  <a:gd name="connsiteX8" fmla="*/ 14 w 3566381"/>
                  <a:gd name="connsiteY8" fmla="*/ 0 h 313663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21" y="connsiteY5-22"/>
                  </a:cxn>
                  <a:cxn ang="0">
                    <a:pos x="connsiteX6-35" y="connsiteY6-36"/>
                  </a:cxn>
                  <a:cxn ang="0">
                    <a:pos x="connsiteX7-79" y="connsiteY7-80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66381" h="3136634">
                    <a:moveTo>
                      <a:pt x="14" y="0"/>
                    </a:moveTo>
                    <a:cubicBezTo>
                      <a:pt x="614129" y="164"/>
                      <a:pt x="1237768" y="133678"/>
                      <a:pt x="1851883" y="133842"/>
                    </a:cubicBezTo>
                    <a:lnTo>
                      <a:pt x="3566381" y="0"/>
                    </a:lnTo>
                    <a:cubicBezTo>
                      <a:pt x="3566382" y="504989"/>
                      <a:pt x="3394932" y="1048078"/>
                      <a:pt x="3394933" y="1553067"/>
                    </a:cubicBezTo>
                    <a:lnTo>
                      <a:pt x="3566381" y="3136634"/>
                    </a:lnTo>
                    <a:cubicBezTo>
                      <a:pt x="2975831" y="3132653"/>
                      <a:pt x="2337657" y="3014373"/>
                      <a:pt x="1747107" y="3010392"/>
                    </a:cubicBezTo>
                    <a:lnTo>
                      <a:pt x="14" y="3136634"/>
                    </a:lnTo>
                    <a:cubicBezTo>
                      <a:pt x="-1822" y="2605603"/>
                      <a:pt x="167793" y="2103148"/>
                      <a:pt x="165957" y="1572117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  <a:alpha val="20000"/>
                </a:schemeClr>
              </a:soli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/>
              </a:p>
            </p:txBody>
          </p:sp>
          <p:sp>
            <p:nvSpPr>
              <p:cNvPr id="6" name="MH_Other_4"/>
              <p:cNvSpPr/>
              <p:nvPr>
                <p:custDataLst>
                  <p:tags r:id="rId2"/>
                </p:custDataLst>
              </p:nvPr>
            </p:nvSpPr>
            <p:spPr>
              <a:xfrm rot="20923212">
                <a:off x="1386448" y="2193726"/>
                <a:ext cx="2437209" cy="2028825"/>
              </a:xfrm>
              <a:custGeom>
                <a:avLst/>
                <a:gdLst>
                  <a:gd name="connsiteX0" fmla="*/ 0 w 2695262"/>
                  <a:gd name="connsiteY0" fmla="*/ 0 h 2404218"/>
                  <a:gd name="connsiteX1" fmla="*/ 195920 w 2695262"/>
                  <a:gd name="connsiteY1" fmla="*/ 0 h 2404218"/>
                  <a:gd name="connsiteX2" fmla="*/ 196275 w 2695262"/>
                  <a:gd name="connsiteY2" fmla="*/ 874 h 2404218"/>
                  <a:gd name="connsiteX3" fmla="*/ 218330 w 2695262"/>
                  <a:gd name="connsiteY3" fmla="*/ 41969 h 2404218"/>
                  <a:gd name="connsiteX4" fmla="*/ 246905 w 2695262"/>
                  <a:gd name="connsiteY4" fmla="*/ 3869 h 2404218"/>
                  <a:gd name="connsiteX5" fmla="*/ 248195 w 2695262"/>
                  <a:gd name="connsiteY5" fmla="*/ 0 h 2404218"/>
                  <a:gd name="connsiteX6" fmla="*/ 406505 w 2695262"/>
                  <a:gd name="connsiteY6" fmla="*/ 0 h 2404218"/>
                  <a:gd name="connsiteX7" fmla="*/ 409616 w 2695262"/>
                  <a:gd name="connsiteY7" fmla="*/ 6560 h 2404218"/>
                  <a:gd name="connsiteX8" fmla="*/ 407908 w 2695262"/>
                  <a:gd name="connsiteY8" fmla="*/ 12261 h 2404218"/>
                  <a:gd name="connsiteX9" fmla="*/ 406186 w 2695262"/>
                  <a:gd name="connsiteY9" fmla="*/ 9955 h 2404218"/>
                  <a:gd name="connsiteX10" fmla="*/ 405929 w 2695262"/>
                  <a:gd name="connsiteY10" fmla="*/ 9582 h 2404218"/>
                  <a:gd name="connsiteX11" fmla="*/ 405245 w 2695262"/>
                  <a:gd name="connsiteY11" fmla="*/ 8695 h 2404218"/>
                  <a:gd name="connsiteX12" fmla="*/ 406186 w 2695262"/>
                  <a:gd name="connsiteY12" fmla="*/ 9955 h 2404218"/>
                  <a:gd name="connsiteX13" fmla="*/ 412595 w 2695262"/>
                  <a:gd name="connsiteY13" fmla="*/ 19236 h 2404218"/>
                  <a:gd name="connsiteX14" fmla="*/ 427880 w 2695262"/>
                  <a:gd name="connsiteY14" fmla="*/ 41969 h 2404218"/>
                  <a:gd name="connsiteX15" fmla="*/ 436274 w 2695262"/>
                  <a:gd name="connsiteY15" fmla="*/ 0 h 2404218"/>
                  <a:gd name="connsiteX16" fmla="*/ 754882 w 2695262"/>
                  <a:gd name="connsiteY16" fmla="*/ 0 h 2404218"/>
                  <a:gd name="connsiteX17" fmla="*/ 758414 w 2695262"/>
                  <a:gd name="connsiteY17" fmla="*/ 7258 h 2404218"/>
                  <a:gd name="connsiteX18" fmla="*/ 770780 w 2695262"/>
                  <a:gd name="connsiteY18" fmla="*/ 22919 h 2404218"/>
                  <a:gd name="connsiteX19" fmla="*/ 799355 w 2695262"/>
                  <a:gd name="connsiteY19" fmla="*/ 32444 h 2404218"/>
                  <a:gd name="connsiteX20" fmla="*/ 809574 w 2695262"/>
                  <a:gd name="connsiteY20" fmla="*/ 3293 h 2404218"/>
                  <a:gd name="connsiteX21" fmla="*/ 810997 w 2695262"/>
                  <a:gd name="connsiteY21" fmla="*/ 0 h 2404218"/>
                  <a:gd name="connsiteX22" fmla="*/ 1360160 w 2695262"/>
                  <a:gd name="connsiteY22" fmla="*/ 0 h 2404218"/>
                  <a:gd name="connsiteX23" fmla="*/ 1362074 w 2695262"/>
                  <a:gd name="connsiteY23" fmla="*/ 5661 h 2404218"/>
                  <a:gd name="connsiteX24" fmla="*/ 1380380 w 2695262"/>
                  <a:gd name="connsiteY24" fmla="*/ 32444 h 2404218"/>
                  <a:gd name="connsiteX25" fmla="*/ 1408955 w 2695262"/>
                  <a:gd name="connsiteY25" fmla="*/ 51494 h 2404218"/>
                  <a:gd name="connsiteX26" fmla="*/ 1416898 w 2695262"/>
                  <a:gd name="connsiteY26" fmla="*/ 2708 h 2404218"/>
                  <a:gd name="connsiteX27" fmla="*/ 1417545 w 2695262"/>
                  <a:gd name="connsiteY27" fmla="*/ 0 h 2404218"/>
                  <a:gd name="connsiteX28" fmla="*/ 1673094 w 2695262"/>
                  <a:gd name="connsiteY28" fmla="*/ 0 h 2404218"/>
                  <a:gd name="connsiteX29" fmla="*/ 1676689 w 2695262"/>
                  <a:gd name="connsiteY29" fmla="*/ 5650 h 2404218"/>
                  <a:gd name="connsiteX30" fmla="*/ 1694705 w 2695262"/>
                  <a:gd name="connsiteY30" fmla="*/ 41969 h 2404218"/>
                  <a:gd name="connsiteX31" fmla="*/ 1704230 w 2695262"/>
                  <a:gd name="connsiteY31" fmla="*/ 3869 h 2404218"/>
                  <a:gd name="connsiteX32" fmla="*/ 1704878 w 2695262"/>
                  <a:gd name="connsiteY32" fmla="*/ 0 h 2404218"/>
                  <a:gd name="connsiteX33" fmla="*/ 2106769 w 2695262"/>
                  <a:gd name="connsiteY33" fmla="*/ 0 h 2404218"/>
                  <a:gd name="connsiteX34" fmla="*/ 2112837 w 2695262"/>
                  <a:gd name="connsiteY34" fmla="*/ 6909 h 2404218"/>
                  <a:gd name="connsiteX35" fmla="*/ 2151905 w 2695262"/>
                  <a:gd name="connsiteY35" fmla="*/ 22919 h 2404218"/>
                  <a:gd name="connsiteX36" fmla="*/ 2167184 w 2695262"/>
                  <a:gd name="connsiteY36" fmla="*/ 0 h 2404218"/>
                  <a:gd name="connsiteX37" fmla="*/ 2459388 w 2695262"/>
                  <a:gd name="connsiteY37" fmla="*/ 0 h 2404218"/>
                  <a:gd name="connsiteX38" fmla="*/ 2467016 w 2695262"/>
                  <a:gd name="connsiteY38" fmla="*/ 16085 h 2404218"/>
                  <a:gd name="connsiteX39" fmla="*/ 2465308 w 2695262"/>
                  <a:gd name="connsiteY39" fmla="*/ 21786 h 2404218"/>
                  <a:gd name="connsiteX40" fmla="*/ 2463586 w 2695262"/>
                  <a:gd name="connsiteY40" fmla="*/ 19480 h 2404218"/>
                  <a:gd name="connsiteX41" fmla="*/ 2463329 w 2695262"/>
                  <a:gd name="connsiteY41" fmla="*/ 19107 h 2404218"/>
                  <a:gd name="connsiteX42" fmla="*/ 2462645 w 2695262"/>
                  <a:gd name="connsiteY42" fmla="*/ 18220 h 2404218"/>
                  <a:gd name="connsiteX43" fmla="*/ 2463586 w 2695262"/>
                  <a:gd name="connsiteY43" fmla="*/ 19480 h 2404218"/>
                  <a:gd name="connsiteX44" fmla="*/ 2469995 w 2695262"/>
                  <a:gd name="connsiteY44" fmla="*/ 28761 h 2404218"/>
                  <a:gd name="connsiteX45" fmla="*/ 2485280 w 2695262"/>
                  <a:gd name="connsiteY45" fmla="*/ 51494 h 2404218"/>
                  <a:gd name="connsiteX46" fmla="*/ 2494805 w 2695262"/>
                  <a:gd name="connsiteY46" fmla="*/ 22919 h 2404218"/>
                  <a:gd name="connsiteX47" fmla="*/ 2505839 w 2695262"/>
                  <a:gd name="connsiteY47" fmla="*/ 0 h 2404218"/>
                  <a:gd name="connsiteX48" fmla="*/ 2694830 w 2695262"/>
                  <a:gd name="connsiteY48" fmla="*/ 0 h 2404218"/>
                  <a:gd name="connsiteX49" fmla="*/ 2694830 w 2695262"/>
                  <a:gd name="connsiteY49" fmla="*/ 242661 h 2404218"/>
                  <a:gd name="connsiteX50" fmla="*/ 2628155 w 2695262"/>
                  <a:gd name="connsiteY50" fmla="*/ 241994 h 2404218"/>
                  <a:gd name="connsiteX51" fmla="*/ 2656730 w 2695262"/>
                  <a:gd name="connsiteY51" fmla="*/ 251519 h 2404218"/>
                  <a:gd name="connsiteX52" fmla="*/ 2694830 w 2695262"/>
                  <a:gd name="connsiteY52" fmla="*/ 261044 h 2404218"/>
                  <a:gd name="connsiteX53" fmla="*/ 2694830 w 2695262"/>
                  <a:gd name="connsiteY53" fmla="*/ 376223 h 2404218"/>
                  <a:gd name="connsiteX54" fmla="*/ 2637680 w 2695262"/>
                  <a:gd name="connsiteY54" fmla="*/ 375344 h 2404218"/>
                  <a:gd name="connsiteX55" fmla="*/ 2666255 w 2695262"/>
                  <a:gd name="connsiteY55" fmla="*/ 394394 h 2404218"/>
                  <a:gd name="connsiteX56" fmla="*/ 2694830 w 2695262"/>
                  <a:gd name="connsiteY56" fmla="*/ 403919 h 2404218"/>
                  <a:gd name="connsiteX57" fmla="*/ 2694830 w 2695262"/>
                  <a:gd name="connsiteY57" fmla="*/ 621078 h 2404218"/>
                  <a:gd name="connsiteX58" fmla="*/ 2685305 w 2695262"/>
                  <a:gd name="connsiteY58" fmla="*/ 622994 h 2404218"/>
                  <a:gd name="connsiteX59" fmla="*/ 2656730 w 2695262"/>
                  <a:gd name="connsiteY59" fmla="*/ 632519 h 2404218"/>
                  <a:gd name="connsiteX60" fmla="*/ 2692421 w 2695262"/>
                  <a:gd name="connsiteY60" fmla="*/ 639807 h 2404218"/>
                  <a:gd name="connsiteX61" fmla="*/ 2694830 w 2695262"/>
                  <a:gd name="connsiteY61" fmla="*/ 640290 h 2404218"/>
                  <a:gd name="connsiteX62" fmla="*/ 2694830 w 2695262"/>
                  <a:gd name="connsiteY62" fmla="*/ 921444 h 2404218"/>
                  <a:gd name="connsiteX63" fmla="*/ 2647205 w 2695262"/>
                  <a:gd name="connsiteY63" fmla="*/ 937319 h 2404218"/>
                  <a:gd name="connsiteX64" fmla="*/ 2675780 w 2695262"/>
                  <a:gd name="connsiteY64" fmla="*/ 946844 h 2404218"/>
                  <a:gd name="connsiteX65" fmla="*/ 2694830 w 2695262"/>
                  <a:gd name="connsiteY65" fmla="*/ 953194 h 2404218"/>
                  <a:gd name="connsiteX66" fmla="*/ 2694830 w 2695262"/>
                  <a:gd name="connsiteY66" fmla="*/ 1129594 h 2404218"/>
                  <a:gd name="connsiteX67" fmla="*/ 2675439 w 2695262"/>
                  <a:gd name="connsiteY67" fmla="*/ 1132808 h 2404218"/>
                  <a:gd name="connsiteX68" fmla="*/ 2647205 w 2695262"/>
                  <a:gd name="connsiteY68" fmla="*/ 1137344 h 2404218"/>
                  <a:gd name="connsiteX69" fmla="*/ 2694830 w 2695262"/>
                  <a:gd name="connsiteY69" fmla="*/ 1146869 h 2404218"/>
                  <a:gd name="connsiteX70" fmla="*/ 2694830 w 2695262"/>
                  <a:gd name="connsiteY70" fmla="*/ 1265932 h 2404218"/>
                  <a:gd name="connsiteX71" fmla="*/ 2685305 w 2695262"/>
                  <a:gd name="connsiteY71" fmla="*/ 1270694 h 2404218"/>
                  <a:gd name="connsiteX72" fmla="*/ 2694830 w 2695262"/>
                  <a:gd name="connsiteY72" fmla="*/ 1270921 h 2404218"/>
                  <a:gd name="connsiteX73" fmla="*/ 2694830 w 2695262"/>
                  <a:gd name="connsiteY73" fmla="*/ 1512426 h 2404218"/>
                  <a:gd name="connsiteX74" fmla="*/ 2692890 w 2695262"/>
                  <a:gd name="connsiteY74" fmla="*/ 1511016 h 2404218"/>
                  <a:gd name="connsiteX75" fmla="*/ 2666255 w 2695262"/>
                  <a:gd name="connsiteY75" fmla="*/ 1518344 h 2404218"/>
                  <a:gd name="connsiteX76" fmla="*/ 2694830 w 2695262"/>
                  <a:gd name="connsiteY76" fmla="*/ 1525419 h 2404218"/>
                  <a:gd name="connsiteX77" fmla="*/ 2694830 w 2695262"/>
                  <a:gd name="connsiteY77" fmla="*/ 1575494 h 2404218"/>
                  <a:gd name="connsiteX78" fmla="*/ 2694830 w 2695262"/>
                  <a:gd name="connsiteY78" fmla="*/ 1858863 h 2404218"/>
                  <a:gd name="connsiteX79" fmla="*/ 2647205 w 2695262"/>
                  <a:gd name="connsiteY79" fmla="*/ 1870769 h 2404218"/>
                  <a:gd name="connsiteX80" fmla="*/ 2694830 w 2695262"/>
                  <a:gd name="connsiteY80" fmla="*/ 1882675 h 2404218"/>
                  <a:gd name="connsiteX81" fmla="*/ 2694830 w 2695262"/>
                  <a:gd name="connsiteY81" fmla="*/ 2144986 h 2404218"/>
                  <a:gd name="connsiteX82" fmla="*/ 2685305 w 2695262"/>
                  <a:gd name="connsiteY82" fmla="*/ 2146994 h 2404218"/>
                  <a:gd name="connsiteX83" fmla="*/ 2656730 w 2695262"/>
                  <a:gd name="connsiteY83" fmla="*/ 2185094 h 2404218"/>
                  <a:gd name="connsiteX84" fmla="*/ 2694830 w 2695262"/>
                  <a:gd name="connsiteY84" fmla="*/ 2191444 h 2404218"/>
                  <a:gd name="connsiteX85" fmla="*/ 2694830 w 2695262"/>
                  <a:gd name="connsiteY85" fmla="*/ 2404218 h 2404218"/>
                  <a:gd name="connsiteX86" fmla="*/ 2535602 w 2695262"/>
                  <a:gd name="connsiteY86" fmla="*/ 2404218 h 2404218"/>
                  <a:gd name="connsiteX87" fmla="*/ 2530324 w 2695262"/>
                  <a:gd name="connsiteY87" fmla="*/ 2395762 h 2404218"/>
                  <a:gd name="connsiteX88" fmla="*/ 2504330 w 2695262"/>
                  <a:gd name="connsiteY88" fmla="*/ 2356544 h 2404218"/>
                  <a:gd name="connsiteX89" fmla="*/ 2488180 w 2695262"/>
                  <a:gd name="connsiteY89" fmla="*/ 2398852 h 2404218"/>
                  <a:gd name="connsiteX90" fmla="*/ 2485444 w 2695262"/>
                  <a:gd name="connsiteY90" fmla="*/ 2404218 h 2404218"/>
                  <a:gd name="connsiteX91" fmla="*/ 2095042 w 2695262"/>
                  <a:gd name="connsiteY91" fmla="*/ 2404218 h 2404218"/>
                  <a:gd name="connsiteX92" fmla="*/ 2085230 w 2695262"/>
                  <a:gd name="connsiteY92" fmla="*/ 2375594 h 2404218"/>
                  <a:gd name="connsiteX93" fmla="*/ 2056655 w 2695262"/>
                  <a:gd name="connsiteY93" fmla="*/ 2356544 h 2404218"/>
                  <a:gd name="connsiteX94" fmla="*/ 2037573 w 2695262"/>
                  <a:gd name="connsiteY94" fmla="*/ 2394931 h 2404218"/>
                  <a:gd name="connsiteX95" fmla="*/ 2034227 w 2695262"/>
                  <a:gd name="connsiteY95" fmla="*/ 2404218 h 2404218"/>
                  <a:gd name="connsiteX96" fmla="*/ 1860514 w 2695262"/>
                  <a:gd name="connsiteY96" fmla="*/ 2404218 h 2404218"/>
                  <a:gd name="connsiteX97" fmla="*/ 1853012 w 2695262"/>
                  <a:gd name="connsiteY97" fmla="*/ 2391616 h 2404218"/>
                  <a:gd name="connsiteX98" fmla="*/ 1809005 w 2695262"/>
                  <a:gd name="connsiteY98" fmla="*/ 2394644 h 2404218"/>
                  <a:gd name="connsiteX99" fmla="*/ 1804852 w 2695262"/>
                  <a:gd name="connsiteY99" fmla="*/ 2404218 h 2404218"/>
                  <a:gd name="connsiteX100" fmla="*/ 1216721 w 2695262"/>
                  <a:gd name="connsiteY100" fmla="*/ 2404218 h 2404218"/>
                  <a:gd name="connsiteX101" fmla="*/ 1214863 w 2695262"/>
                  <a:gd name="connsiteY101" fmla="*/ 2394072 h 2404218"/>
                  <a:gd name="connsiteX102" fmla="*/ 1208930 w 2695262"/>
                  <a:gd name="connsiteY102" fmla="*/ 2375594 h 2404218"/>
                  <a:gd name="connsiteX103" fmla="*/ 1180355 w 2695262"/>
                  <a:gd name="connsiteY103" fmla="*/ 2356544 h 2404218"/>
                  <a:gd name="connsiteX104" fmla="*/ 1165723 w 2695262"/>
                  <a:gd name="connsiteY104" fmla="*/ 2377757 h 2404218"/>
                  <a:gd name="connsiteX105" fmla="*/ 1148443 w 2695262"/>
                  <a:gd name="connsiteY105" fmla="*/ 2404218 h 2404218"/>
                  <a:gd name="connsiteX106" fmla="*/ 837503 w 2695262"/>
                  <a:gd name="connsiteY106" fmla="*/ 2404218 h 2404218"/>
                  <a:gd name="connsiteX107" fmla="*/ 837455 w 2695262"/>
                  <a:gd name="connsiteY107" fmla="*/ 2404169 h 2404218"/>
                  <a:gd name="connsiteX108" fmla="*/ 799355 w 2695262"/>
                  <a:gd name="connsiteY108" fmla="*/ 2385119 h 2404218"/>
                  <a:gd name="connsiteX109" fmla="*/ 792989 w 2695262"/>
                  <a:gd name="connsiteY109" fmla="*/ 2404218 h 2404218"/>
                  <a:gd name="connsiteX110" fmla="*/ 496949 w 2695262"/>
                  <a:gd name="connsiteY110" fmla="*/ 2404218 h 2404218"/>
                  <a:gd name="connsiteX111" fmla="*/ 494555 w 2695262"/>
                  <a:gd name="connsiteY111" fmla="*/ 2394644 h 2404218"/>
                  <a:gd name="connsiteX112" fmla="*/ 456455 w 2695262"/>
                  <a:gd name="connsiteY112" fmla="*/ 2385119 h 2404218"/>
                  <a:gd name="connsiteX113" fmla="*/ 449738 w 2695262"/>
                  <a:gd name="connsiteY113" fmla="*/ 2397147 h 2404218"/>
                  <a:gd name="connsiteX114" fmla="*/ 448891 w 2695262"/>
                  <a:gd name="connsiteY114" fmla="*/ 2404218 h 2404218"/>
                  <a:gd name="connsiteX115" fmla="*/ 264336 w 2695262"/>
                  <a:gd name="connsiteY115" fmla="*/ 2404218 h 2404218"/>
                  <a:gd name="connsiteX116" fmla="*/ 246905 w 2695262"/>
                  <a:gd name="connsiteY116" fmla="*/ 2385119 h 2404218"/>
                  <a:gd name="connsiteX117" fmla="*/ 218330 w 2695262"/>
                  <a:gd name="connsiteY117" fmla="*/ 2375594 h 2404218"/>
                  <a:gd name="connsiteX118" fmla="*/ 189755 w 2695262"/>
                  <a:gd name="connsiteY118" fmla="*/ 2404169 h 2404218"/>
                  <a:gd name="connsiteX119" fmla="*/ 189739 w 2695262"/>
                  <a:gd name="connsiteY119" fmla="*/ 2404218 h 2404218"/>
                  <a:gd name="connsiteX120" fmla="*/ 0 w 2695262"/>
                  <a:gd name="connsiteY120" fmla="*/ 2404218 h 2404218"/>
                  <a:gd name="connsiteX121" fmla="*/ 0 w 2695262"/>
                  <a:gd name="connsiteY121" fmla="*/ 2033028 h 2404218"/>
                  <a:gd name="connsiteX122" fmla="*/ 6502 w 2695262"/>
                  <a:gd name="connsiteY122" fmla="*/ 2028758 h 2404218"/>
                  <a:gd name="connsiteX123" fmla="*/ 37355 w 2695262"/>
                  <a:gd name="connsiteY123" fmla="*/ 1977143 h 2404218"/>
                  <a:gd name="connsiteX124" fmla="*/ 0 w 2695262"/>
                  <a:gd name="connsiteY124" fmla="*/ 1972474 h 2404218"/>
                  <a:gd name="connsiteX125" fmla="*/ 0 w 2695262"/>
                  <a:gd name="connsiteY125" fmla="*/ 1637834 h 2404218"/>
                  <a:gd name="connsiteX126" fmla="*/ 4807 w 2695262"/>
                  <a:gd name="connsiteY126" fmla="*/ 1632439 h 2404218"/>
                  <a:gd name="connsiteX127" fmla="*/ 18305 w 2695262"/>
                  <a:gd name="connsiteY127" fmla="*/ 1596143 h 2404218"/>
                  <a:gd name="connsiteX128" fmla="*/ 0 w 2695262"/>
                  <a:gd name="connsiteY128" fmla="*/ 1592619 h 2404218"/>
                  <a:gd name="connsiteX129" fmla="*/ 0 w 2695262"/>
                  <a:gd name="connsiteY129" fmla="*/ 1098518 h 2404218"/>
                  <a:gd name="connsiteX130" fmla="*/ 5208 w 2695262"/>
                  <a:gd name="connsiteY130" fmla="*/ 1092509 h 2404218"/>
                  <a:gd name="connsiteX131" fmla="*/ 18305 w 2695262"/>
                  <a:gd name="connsiteY131" fmla="*/ 1072268 h 2404218"/>
                  <a:gd name="connsiteX132" fmla="*/ 0 w 2695262"/>
                  <a:gd name="connsiteY132" fmla="*/ 1066167 h 2404218"/>
                  <a:gd name="connsiteX133" fmla="*/ 0 w 2695262"/>
                  <a:gd name="connsiteY133" fmla="*/ 690314 h 2404218"/>
                  <a:gd name="connsiteX134" fmla="*/ 10093 w 2695262"/>
                  <a:gd name="connsiteY134" fmla="*/ 677391 h 2404218"/>
                  <a:gd name="connsiteX135" fmla="*/ 18305 w 2695262"/>
                  <a:gd name="connsiteY135" fmla="*/ 662693 h 2404218"/>
                  <a:gd name="connsiteX136" fmla="*/ 8780 w 2695262"/>
                  <a:gd name="connsiteY136" fmla="*/ 624593 h 2404218"/>
                  <a:gd name="connsiteX137" fmla="*/ 0 w 2695262"/>
                  <a:gd name="connsiteY137" fmla="*/ 622362 h 2404218"/>
                  <a:gd name="connsiteX138" fmla="*/ 0 w 2695262"/>
                  <a:gd name="connsiteY138" fmla="*/ 355601 h 2404218"/>
                  <a:gd name="connsiteX139" fmla="*/ 18305 w 2695262"/>
                  <a:gd name="connsiteY139" fmla="*/ 329318 h 2404218"/>
                  <a:gd name="connsiteX140" fmla="*/ 0 w 2695262"/>
                  <a:gd name="connsiteY140" fmla="*/ 323217 h 24042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</a:cxnLst>
                <a:rect l="l" t="t" r="r" b="b"/>
                <a:pathLst>
                  <a:path w="2695262" h="2404218">
                    <a:moveTo>
                      <a:pt x="0" y="0"/>
                    </a:moveTo>
                    <a:lnTo>
                      <a:pt x="195920" y="0"/>
                    </a:lnTo>
                    <a:lnTo>
                      <a:pt x="196275" y="874"/>
                    </a:lnTo>
                    <a:cubicBezTo>
                      <a:pt x="206560" y="28471"/>
                      <a:pt x="186297" y="-6081"/>
                      <a:pt x="218330" y="41969"/>
                    </a:cubicBezTo>
                    <a:cubicBezTo>
                      <a:pt x="227855" y="29269"/>
                      <a:pt x="239029" y="17652"/>
                      <a:pt x="246905" y="3869"/>
                    </a:cubicBezTo>
                    <a:lnTo>
                      <a:pt x="248195" y="0"/>
                    </a:lnTo>
                    <a:lnTo>
                      <a:pt x="406505" y="0"/>
                    </a:lnTo>
                    <a:lnTo>
                      <a:pt x="409616" y="6560"/>
                    </a:lnTo>
                    <a:cubicBezTo>
                      <a:pt x="415889" y="21185"/>
                      <a:pt x="411365" y="16617"/>
                      <a:pt x="407908" y="12261"/>
                    </a:cubicBezTo>
                    <a:lnTo>
                      <a:pt x="406186" y="9955"/>
                    </a:lnTo>
                    <a:lnTo>
                      <a:pt x="405929" y="9582"/>
                    </a:lnTo>
                    <a:cubicBezTo>
                      <a:pt x="404850" y="8065"/>
                      <a:pt x="404769" y="8009"/>
                      <a:pt x="405245" y="8695"/>
                    </a:cubicBezTo>
                    <a:lnTo>
                      <a:pt x="406186" y="9955"/>
                    </a:lnTo>
                    <a:lnTo>
                      <a:pt x="412595" y="19236"/>
                    </a:lnTo>
                    <a:cubicBezTo>
                      <a:pt x="416107" y="24395"/>
                      <a:pt x="421056" y="31733"/>
                      <a:pt x="427880" y="41969"/>
                    </a:cubicBezTo>
                    <a:lnTo>
                      <a:pt x="436274" y="0"/>
                    </a:lnTo>
                    <a:lnTo>
                      <a:pt x="754882" y="0"/>
                    </a:lnTo>
                    <a:lnTo>
                      <a:pt x="758414" y="7258"/>
                    </a:lnTo>
                    <a:cubicBezTo>
                      <a:pt x="762277" y="13871"/>
                      <a:pt x="766418" y="19429"/>
                      <a:pt x="770780" y="22919"/>
                    </a:cubicBezTo>
                    <a:cubicBezTo>
                      <a:pt x="778620" y="29191"/>
                      <a:pt x="789830" y="29269"/>
                      <a:pt x="799355" y="32444"/>
                    </a:cubicBezTo>
                    <a:cubicBezTo>
                      <a:pt x="812868" y="-8094"/>
                      <a:pt x="807305" y="7867"/>
                      <a:pt x="809574" y="3293"/>
                    </a:cubicBezTo>
                    <a:lnTo>
                      <a:pt x="810997" y="0"/>
                    </a:lnTo>
                    <a:lnTo>
                      <a:pt x="1360160" y="0"/>
                    </a:lnTo>
                    <a:lnTo>
                      <a:pt x="1362074" y="5661"/>
                    </a:lnTo>
                    <a:cubicBezTo>
                      <a:pt x="1365941" y="14735"/>
                      <a:pt x="1371148" y="23212"/>
                      <a:pt x="1380380" y="32444"/>
                    </a:cubicBezTo>
                    <a:cubicBezTo>
                      <a:pt x="1388475" y="40539"/>
                      <a:pt x="1399430" y="45144"/>
                      <a:pt x="1408955" y="51494"/>
                    </a:cubicBezTo>
                    <a:cubicBezTo>
                      <a:pt x="1412174" y="32185"/>
                      <a:pt x="1414272" y="17253"/>
                      <a:pt x="1416898" y="2708"/>
                    </a:cubicBezTo>
                    <a:lnTo>
                      <a:pt x="1417545" y="0"/>
                    </a:lnTo>
                    <a:lnTo>
                      <a:pt x="1673094" y="0"/>
                    </a:lnTo>
                    <a:lnTo>
                      <a:pt x="1676689" y="5650"/>
                    </a:lnTo>
                    <a:cubicBezTo>
                      <a:pt x="1679827" y="11228"/>
                      <a:pt x="1682620" y="17800"/>
                      <a:pt x="1694705" y="41969"/>
                    </a:cubicBezTo>
                    <a:cubicBezTo>
                      <a:pt x="1697880" y="29269"/>
                      <a:pt x="1701663" y="16706"/>
                      <a:pt x="1704230" y="3869"/>
                    </a:cubicBezTo>
                    <a:lnTo>
                      <a:pt x="1704878" y="0"/>
                    </a:lnTo>
                    <a:lnTo>
                      <a:pt x="2106769" y="0"/>
                    </a:lnTo>
                    <a:lnTo>
                      <a:pt x="2112837" y="6909"/>
                    </a:lnTo>
                    <a:cubicBezTo>
                      <a:pt x="2119470" y="13291"/>
                      <a:pt x="2124839" y="13897"/>
                      <a:pt x="2151905" y="22919"/>
                    </a:cubicBezTo>
                    <a:lnTo>
                      <a:pt x="2167184" y="0"/>
                    </a:lnTo>
                    <a:lnTo>
                      <a:pt x="2459388" y="0"/>
                    </a:lnTo>
                    <a:lnTo>
                      <a:pt x="2467016" y="16085"/>
                    </a:lnTo>
                    <a:cubicBezTo>
                      <a:pt x="2473289" y="30710"/>
                      <a:pt x="2468765" y="26142"/>
                      <a:pt x="2465308" y="21786"/>
                    </a:cubicBezTo>
                    <a:lnTo>
                      <a:pt x="2463586" y="19480"/>
                    </a:lnTo>
                    <a:lnTo>
                      <a:pt x="2463329" y="19107"/>
                    </a:lnTo>
                    <a:cubicBezTo>
                      <a:pt x="2462250" y="17590"/>
                      <a:pt x="2462169" y="17534"/>
                      <a:pt x="2462645" y="18220"/>
                    </a:cubicBezTo>
                    <a:lnTo>
                      <a:pt x="2463586" y="19480"/>
                    </a:lnTo>
                    <a:lnTo>
                      <a:pt x="2469995" y="28761"/>
                    </a:lnTo>
                    <a:cubicBezTo>
                      <a:pt x="2473507" y="33920"/>
                      <a:pt x="2478456" y="41258"/>
                      <a:pt x="2485280" y="51494"/>
                    </a:cubicBezTo>
                    <a:cubicBezTo>
                      <a:pt x="2488455" y="41969"/>
                      <a:pt x="2490850" y="32147"/>
                      <a:pt x="2494805" y="22919"/>
                    </a:cubicBezTo>
                    <a:lnTo>
                      <a:pt x="2505839" y="0"/>
                    </a:lnTo>
                    <a:lnTo>
                      <a:pt x="2694830" y="0"/>
                    </a:lnTo>
                    <a:lnTo>
                      <a:pt x="2694830" y="242661"/>
                    </a:lnTo>
                    <a:lnTo>
                      <a:pt x="2628155" y="241994"/>
                    </a:lnTo>
                    <a:cubicBezTo>
                      <a:pt x="2618115" y="241994"/>
                      <a:pt x="2647076" y="248761"/>
                      <a:pt x="2656730" y="251519"/>
                    </a:cubicBezTo>
                    <a:cubicBezTo>
                      <a:pt x="2669317" y="255115"/>
                      <a:pt x="2682130" y="257869"/>
                      <a:pt x="2694830" y="261044"/>
                    </a:cubicBezTo>
                    <a:lnTo>
                      <a:pt x="2694830" y="376223"/>
                    </a:lnTo>
                    <a:lnTo>
                      <a:pt x="2637680" y="375344"/>
                    </a:lnTo>
                    <a:cubicBezTo>
                      <a:pt x="2626234" y="375529"/>
                      <a:pt x="2656730" y="388044"/>
                      <a:pt x="2666255" y="394394"/>
                    </a:cubicBezTo>
                    <a:cubicBezTo>
                      <a:pt x="2674609" y="399963"/>
                      <a:pt x="2685305" y="400744"/>
                      <a:pt x="2694830" y="403919"/>
                    </a:cubicBezTo>
                    <a:lnTo>
                      <a:pt x="2694830" y="621078"/>
                    </a:lnTo>
                    <a:lnTo>
                      <a:pt x="2685305" y="622994"/>
                    </a:lnTo>
                    <a:cubicBezTo>
                      <a:pt x="2675565" y="625429"/>
                      <a:pt x="2666255" y="629344"/>
                      <a:pt x="2656730" y="632519"/>
                    </a:cubicBezTo>
                    <a:cubicBezTo>
                      <a:pt x="2656730" y="632519"/>
                      <a:pt x="2672587" y="635790"/>
                      <a:pt x="2692421" y="639807"/>
                    </a:cubicBezTo>
                    <a:lnTo>
                      <a:pt x="2694830" y="640290"/>
                    </a:lnTo>
                    <a:lnTo>
                      <a:pt x="2694830" y="921444"/>
                    </a:lnTo>
                    <a:lnTo>
                      <a:pt x="2647205" y="937319"/>
                    </a:lnTo>
                    <a:lnTo>
                      <a:pt x="2675780" y="946844"/>
                    </a:lnTo>
                    <a:lnTo>
                      <a:pt x="2694830" y="953194"/>
                    </a:lnTo>
                    <a:lnTo>
                      <a:pt x="2694830" y="1129594"/>
                    </a:lnTo>
                    <a:lnTo>
                      <a:pt x="2675439" y="1132808"/>
                    </a:lnTo>
                    <a:cubicBezTo>
                      <a:pt x="2667512" y="1134057"/>
                      <a:pt x="2658432" y="1135473"/>
                      <a:pt x="2647205" y="1137344"/>
                    </a:cubicBezTo>
                    <a:cubicBezTo>
                      <a:pt x="2663080" y="1140519"/>
                      <a:pt x="2680350" y="1139629"/>
                      <a:pt x="2694830" y="1146869"/>
                    </a:cubicBezTo>
                    <a:lnTo>
                      <a:pt x="2694830" y="1265932"/>
                    </a:lnTo>
                    <a:lnTo>
                      <a:pt x="2685305" y="1270694"/>
                    </a:lnTo>
                    <a:lnTo>
                      <a:pt x="2694830" y="1270921"/>
                    </a:lnTo>
                    <a:lnTo>
                      <a:pt x="2694830" y="1512426"/>
                    </a:lnTo>
                    <a:lnTo>
                      <a:pt x="2692890" y="1511016"/>
                    </a:lnTo>
                    <a:cubicBezTo>
                      <a:pt x="2694019" y="1508535"/>
                      <a:pt x="2705321" y="1505322"/>
                      <a:pt x="2666255" y="1518344"/>
                    </a:cubicBezTo>
                    <a:lnTo>
                      <a:pt x="2694830" y="1525419"/>
                    </a:lnTo>
                    <a:lnTo>
                      <a:pt x="2694830" y="1575494"/>
                    </a:lnTo>
                    <a:lnTo>
                      <a:pt x="2694830" y="1858863"/>
                    </a:lnTo>
                    <a:lnTo>
                      <a:pt x="2647205" y="1870769"/>
                    </a:lnTo>
                    <a:lnTo>
                      <a:pt x="2694830" y="1882675"/>
                    </a:lnTo>
                    <a:lnTo>
                      <a:pt x="2694830" y="2144986"/>
                    </a:lnTo>
                    <a:lnTo>
                      <a:pt x="2685305" y="2146994"/>
                    </a:lnTo>
                    <a:cubicBezTo>
                      <a:pt x="2671106" y="2154094"/>
                      <a:pt x="2666255" y="2172394"/>
                      <a:pt x="2656730" y="2185094"/>
                    </a:cubicBezTo>
                    <a:lnTo>
                      <a:pt x="2694830" y="2191444"/>
                    </a:lnTo>
                    <a:lnTo>
                      <a:pt x="2694830" y="2404218"/>
                    </a:lnTo>
                    <a:lnTo>
                      <a:pt x="2535602" y="2404218"/>
                    </a:lnTo>
                    <a:lnTo>
                      <a:pt x="2530324" y="2395762"/>
                    </a:lnTo>
                    <a:cubicBezTo>
                      <a:pt x="2520580" y="2380674"/>
                      <a:pt x="2510110" y="2365214"/>
                      <a:pt x="2504330" y="2356544"/>
                    </a:cubicBezTo>
                    <a:cubicBezTo>
                      <a:pt x="2493819" y="2388078"/>
                      <a:pt x="2496242" y="2383333"/>
                      <a:pt x="2488180" y="2398852"/>
                    </a:cubicBezTo>
                    <a:lnTo>
                      <a:pt x="2485444" y="2404218"/>
                    </a:lnTo>
                    <a:lnTo>
                      <a:pt x="2095042" y="2404218"/>
                    </a:lnTo>
                    <a:lnTo>
                      <a:pt x="2085230" y="2375594"/>
                    </a:lnTo>
                    <a:cubicBezTo>
                      <a:pt x="2079671" y="2365587"/>
                      <a:pt x="2066180" y="2362894"/>
                      <a:pt x="2056655" y="2356544"/>
                    </a:cubicBezTo>
                    <a:cubicBezTo>
                      <a:pt x="2024320" y="2405046"/>
                      <a:pt x="2044560" y="2371632"/>
                      <a:pt x="2037573" y="2394931"/>
                    </a:cubicBezTo>
                    <a:lnTo>
                      <a:pt x="2034227" y="2404218"/>
                    </a:lnTo>
                    <a:lnTo>
                      <a:pt x="1860514" y="2404218"/>
                    </a:lnTo>
                    <a:lnTo>
                      <a:pt x="1853012" y="2391616"/>
                    </a:lnTo>
                    <a:cubicBezTo>
                      <a:pt x="1841317" y="2372663"/>
                      <a:pt x="1832135" y="2365732"/>
                      <a:pt x="1809005" y="2394644"/>
                    </a:cubicBezTo>
                    <a:lnTo>
                      <a:pt x="1804852" y="2404218"/>
                    </a:lnTo>
                    <a:lnTo>
                      <a:pt x="1216721" y="2404218"/>
                    </a:lnTo>
                    <a:lnTo>
                      <a:pt x="1214863" y="2394072"/>
                    </a:lnTo>
                    <a:cubicBezTo>
                      <a:pt x="1213907" y="2387460"/>
                      <a:pt x="1212561" y="2381040"/>
                      <a:pt x="1208930" y="2375594"/>
                    </a:cubicBezTo>
                    <a:cubicBezTo>
                      <a:pt x="1202580" y="2366069"/>
                      <a:pt x="1189880" y="2362894"/>
                      <a:pt x="1180355" y="2356544"/>
                    </a:cubicBezTo>
                    <a:cubicBezTo>
                      <a:pt x="1180355" y="2356544"/>
                      <a:pt x="1173775" y="2365923"/>
                      <a:pt x="1165723" y="2377757"/>
                    </a:cubicBezTo>
                    <a:lnTo>
                      <a:pt x="1148443" y="2404218"/>
                    </a:lnTo>
                    <a:lnTo>
                      <a:pt x="837503" y="2404218"/>
                    </a:lnTo>
                    <a:lnTo>
                      <a:pt x="837455" y="2404169"/>
                    </a:lnTo>
                    <a:cubicBezTo>
                      <a:pt x="827415" y="2394129"/>
                      <a:pt x="812055" y="2391469"/>
                      <a:pt x="799355" y="2385119"/>
                    </a:cubicBezTo>
                    <a:lnTo>
                      <a:pt x="792989" y="2404218"/>
                    </a:lnTo>
                    <a:lnTo>
                      <a:pt x="496949" y="2404218"/>
                    </a:lnTo>
                    <a:lnTo>
                      <a:pt x="494555" y="2394644"/>
                    </a:lnTo>
                    <a:cubicBezTo>
                      <a:pt x="481855" y="2391469"/>
                      <a:pt x="465712" y="2375862"/>
                      <a:pt x="456455" y="2385119"/>
                    </a:cubicBezTo>
                    <a:cubicBezTo>
                      <a:pt x="453041" y="2388533"/>
                      <a:pt x="450976" y="2392629"/>
                      <a:pt x="449738" y="2397147"/>
                    </a:cubicBezTo>
                    <a:lnTo>
                      <a:pt x="448891" y="2404218"/>
                    </a:lnTo>
                    <a:lnTo>
                      <a:pt x="264336" y="2404218"/>
                    </a:lnTo>
                    <a:lnTo>
                      <a:pt x="246905" y="2385119"/>
                    </a:lnTo>
                    <a:cubicBezTo>
                      <a:pt x="239192" y="2378691"/>
                      <a:pt x="227855" y="2378769"/>
                      <a:pt x="218330" y="2375594"/>
                    </a:cubicBezTo>
                    <a:cubicBezTo>
                      <a:pt x="208805" y="2385119"/>
                      <a:pt x="197227" y="2392961"/>
                      <a:pt x="189755" y="2404169"/>
                    </a:cubicBezTo>
                    <a:lnTo>
                      <a:pt x="189739" y="2404218"/>
                    </a:lnTo>
                    <a:lnTo>
                      <a:pt x="0" y="2404218"/>
                    </a:lnTo>
                    <a:lnTo>
                      <a:pt x="0" y="2033028"/>
                    </a:lnTo>
                    <a:lnTo>
                      <a:pt x="6502" y="2028758"/>
                    </a:lnTo>
                    <a:cubicBezTo>
                      <a:pt x="11426" y="2022373"/>
                      <a:pt x="15521" y="2009895"/>
                      <a:pt x="37355" y="1977143"/>
                    </a:cubicBezTo>
                    <a:lnTo>
                      <a:pt x="0" y="1972474"/>
                    </a:lnTo>
                    <a:lnTo>
                      <a:pt x="0" y="1637834"/>
                    </a:lnTo>
                    <a:lnTo>
                      <a:pt x="4807" y="1632439"/>
                    </a:lnTo>
                    <a:cubicBezTo>
                      <a:pt x="10263" y="1623819"/>
                      <a:pt x="12282" y="1614213"/>
                      <a:pt x="18305" y="1596143"/>
                    </a:cubicBezTo>
                    <a:lnTo>
                      <a:pt x="0" y="1592619"/>
                    </a:lnTo>
                    <a:lnTo>
                      <a:pt x="0" y="1098518"/>
                    </a:lnTo>
                    <a:lnTo>
                      <a:pt x="5208" y="1092509"/>
                    </a:lnTo>
                    <a:cubicBezTo>
                      <a:pt x="9574" y="1085762"/>
                      <a:pt x="13543" y="1078618"/>
                      <a:pt x="18305" y="1072268"/>
                    </a:cubicBezTo>
                    <a:lnTo>
                      <a:pt x="0" y="1066167"/>
                    </a:lnTo>
                    <a:lnTo>
                      <a:pt x="0" y="690314"/>
                    </a:lnTo>
                    <a:lnTo>
                      <a:pt x="10093" y="677391"/>
                    </a:lnTo>
                    <a:cubicBezTo>
                      <a:pt x="14013" y="672944"/>
                      <a:pt x="17496" y="668360"/>
                      <a:pt x="18305" y="662693"/>
                    </a:cubicBezTo>
                    <a:cubicBezTo>
                      <a:pt x="20156" y="649734"/>
                      <a:pt x="11955" y="637293"/>
                      <a:pt x="8780" y="624593"/>
                    </a:cubicBezTo>
                    <a:lnTo>
                      <a:pt x="0" y="622362"/>
                    </a:lnTo>
                    <a:lnTo>
                      <a:pt x="0" y="355601"/>
                    </a:lnTo>
                    <a:lnTo>
                      <a:pt x="18305" y="329318"/>
                    </a:lnTo>
                    <a:lnTo>
                      <a:pt x="0" y="323217"/>
                    </a:lnTo>
                    <a:close/>
                  </a:path>
                </a:pathLst>
              </a:custGeom>
              <a:solidFill>
                <a:srgbClr val="D3A762"/>
              </a:solidFill>
              <a:ln w="3175">
                <a:solidFill>
                  <a:schemeClr val="bg1">
                    <a:lumMod val="9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/>
              </a:p>
            </p:txBody>
          </p:sp>
          <p:sp>
            <p:nvSpPr>
              <p:cNvPr id="7" name="MH_SubTitle_1"/>
              <p:cNvSpPr/>
              <p:nvPr>
                <p:custDataLst>
                  <p:tags r:id="rId3"/>
                </p:custDataLst>
              </p:nvPr>
            </p:nvSpPr>
            <p:spPr>
              <a:xfrm rot="20923212">
                <a:off x="1535275" y="2369938"/>
                <a:ext cx="2143124" cy="1695450"/>
              </a:xfrm>
              <a:prstGeom prst="rect">
                <a:avLst/>
              </a:prstGeom>
              <a:solidFill>
                <a:srgbClr val="FEEAC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>
                <a:normAutofit/>
              </a:bodyPr>
              <a:lstStyle/>
              <a:p>
                <a:pPr algn="ctr">
                  <a:lnSpc>
                    <a:spcPct val="130000"/>
                  </a:lnSpc>
                  <a:defRPr/>
                </a:pPr>
                <a:endParaRPr lang="en-US" altLang="zh-CN" sz="1050" b="1">
                  <a:solidFill>
                    <a:srgbClr val="2A2A2A"/>
                  </a:solidFill>
                  <a:latin typeface="幼圆" panose="02010509060101010101" pitchFamily="49" charset="-122"/>
                  <a:ea typeface="幼圆" panose="02010509060101010101" pitchFamily="49" charset="-122"/>
                </a:endParaRPr>
              </a:p>
            </p:txBody>
          </p:sp>
        </p:grpSp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2013404" y="2488392"/>
              <a:ext cx="1699027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 indent="2667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indent="0" eaLnBrk="1" hangingPunct="1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了解行程路线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882885" y="2702808"/>
            <a:ext cx="2190844" cy="1368152"/>
            <a:chOff x="2882885" y="2498499"/>
            <a:chExt cx="2190844" cy="1368152"/>
          </a:xfrm>
        </p:grpSpPr>
        <p:grpSp>
          <p:nvGrpSpPr>
            <p:cNvPr id="9" name="组合 8"/>
            <p:cNvGrpSpPr/>
            <p:nvPr/>
          </p:nvGrpSpPr>
          <p:grpSpPr>
            <a:xfrm>
              <a:off x="2882885" y="2498499"/>
              <a:ext cx="2190844" cy="1368152"/>
              <a:chOff x="1521588" y="2211710"/>
              <a:chExt cx="2190844" cy="1368152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1691680" y="2211710"/>
                <a:ext cx="1933486" cy="1368152"/>
                <a:chOff x="1268932" y="2105027"/>
                <a:chExt cx="2674786" cy="2217131"/>
              </a:xfrm>
            </p:grpSpPr>
            <p:sp>
              <p:nvSpPr>
                <p:cNvPr id="13" name="MH_Other_3"/>
                <p:cNvSpPr/>
                <p:nvPr>
                  <p:custDataLst>
                    <p:tags r:id="rId4"/>
                  </p:custDataLst>
                </p:nvPr>
              </p:nvSpPr>
              <p:spPr>
                <a:xfrm rot="20923212">
                  <a:off x="1268932" y="2105027"/>
                  <a:ext cx="2674786" cy="2217131"/>
                </a:xfrm>
                <a:custGeom>
                  <a:avLst/>
                  <a:gdLst>
                    <a:gd name="connsiteX0" fmla="*/ 0 w 3566367"/>
                    <a:gd name="connsiteY0" fmla="*/ 0 h 3136634"/>
                    <a:gd name="connsiteX1" fmla="*/ 3566367 w 3566367"/>
                    <a:gd name="connsiteY1" fmla="*/ 0 h 3136634"/>
                    <a:gd name="connsiteX2" fmla="*/ 3566367 w 3566367"/>
                    <a:gd name="connsiteY2" fmla="*/ 3136634 h 3136634"/>
                    <a:gd name="connsiteX3" fmla="*/ 0 w 3566367"/>
                    <a:gd name="connsiteY3" fmla="*/ 3136634 h 3136634"/>
                    <a:gd name="connsiteX4" fmla="*/ 0 w 3566367"/>
                    <a:gd name="connsiteY4" fmla="*/ 0 h 3136634"/>
                    <a:gd name="connsiteX0-1" fmla="*/ 0 w 3566367"/>
                    <a:gd name="connsiteY0-2" fmla="*/ 0 h 3136634"/>
                    <a:gd name="connsiteX1-3" fmla="*/ 3566367 w 3566367"/>
                    <a:gd name="connsiteY1-4" fmla="*/ 0 h 3136634"/>
                    <a:gd name="connsiteX2-5" fmla="*/ 3566367 w 3566367"/>
                    <a:gd name="connsiteY2-6" fmla="*/ 3136634 h 3136634"/>
                    <a:gd name="connsiteX3-7" fmla="*/ 1813768 w 3566367"/>
                    <a:gd name="connsiteY3-8" fmla="*/ 2905617 h 3136634"/>
                    <a:gd name="connsiteX4-9" fmla="*/ 0 w 3566367"/>
                    <a:gd name="connsiteY4-10" fmla="*/ 3136634 h 3136634"/>
                    <a:gd name="connsiteX5" fmla="*/ 0 w 3566367"/>
                    <a:gd name="connsiteY5" fmla="*/ 0 h 3136634"/>
                    <a:gd name="connsiteX0-11" fmla="*/ 11 w 3566378"/>
                    <a:gd name="connsiteY0-12" fmla="*/ 0 h 3136634"/>
                    <a:gd name="connsiteX1-13" fmla="*/ 3566378 w 3566378"/>
                    <a:gd name="connsiteY1-14" fmla="*/ 0 h 3136634"/>
                    <a:gd name="connsiteX2-15" fmla="*/ 3566378 w 3566378"/>
                    <a:gd name="connsiteY2-16" fmla="*/ 3136634 h 3136634"/>
                    <a:gd name="connsiteX3-17" fmla="*/ 1813779 w 3566378"/>
                    <a:gd name="connsiteY3-18" fmla="*/ 2905617 h 3136634"/>
                    <a:gd name="connsiteX4-19" fmla="*/ 11 w 3566378"/>
                    <a:gd name="connsiteY4-20" fmla="*/ 3136634 h 3136634"/>
                    <a:gd name="connsiteX5-21" fmla="*/ 223104 w 3566378"/>
                    <a:gd name="connsiteY5-22" fmla="*/ 1562592 h 3136634"/>
                    <a:gd name="connsiteX6" fmla="*/ 11 w 3566378"/>
                    <a:gd name="connsiteY6" fmla="*/ 0 h 3136634"/>
                    <a:gd name="connsiteX0-23" fmla="*/ 14 w 3566381"/>
                    <a:gd name="connsiteY0-24" fmla="*/ 0 h 3136634"/>
                    <a:gd name="connsiteX1-25" fmla="*/ 3566381 w 3566381"/>
                    <a:gd name="connsiteY1-26" fmla="*/ 0 h 3136634"/>
                    <a:gd name="connsiteX2-27" fmla="*/ 3566381 w 3566381"/>
                    <a:gd name="connsiteY2-28" fmla="*/ 3136634 h 3136634"/>
                    <a:gd name="connsiteX3-29" fmla="*/ 1813782 w 3566381"/>
                    <a:gd name="connsiteY3-30" fmla="*/ 2905617 h 3136634"/>
                    <a:gd name="connsiteX4-31" fmla="*/ 14 w 3566381"/>
                    <a:gd name="connsiteY4-32" fmla="*/ 3136634 h 3136634"/>
                    <a:gd name="connsiteX5-33" fmla="*/ 165957 w 3566381"/>
                    <a:gd name="connsiteY5-34" fmla="*/ 1572117 h 3136634"/>
                    <a:gd name="connsiteX6-35" fmla="*/ 14 w 3566381"/>
                    <a:gd name="connsiteY6-36" fmla="*/ 0 h 3136634"/>
                    <a:gd name="connsiteX0-37" fmla="*/ 14 w 3566381"/>
                    <a:gd name="connsiteY0-38" fmla="*/ 0 h 3136634"/>
                    <a:gd name="connsiteX1-39" fmla="*/ 3566381 w 3566381"/>
                    <a:gd name="connsiteY1-40" fmla="*/ 0 h 3136634"/>
                    <a:gd name="connsiteX2-41" fmla="*/ 3566381 w 3566381"/>
                    <a:gd name="connsiteY2-42" fmla="*/ 3136634 h 3136634"/>
                    <a:gd name="connsiteX3-43" fmla="*/ 1747107 w 3566381"/>
                    <a:gd name="connsiteY3-44" fmla="*/ 3010392 h 3136634"/>
                    <a:gd name="connsiteX4-45" fmla="*/ 14 w 3566381"/>
                    <a:gd name="connsiteY4-46" fmla="*/ 3136634 h 3136634"/>
                    <a:gd name="connsiteX5-47" fmla="*/ 165957 w 3566381"/>
                    <a:gd name="connsiteY5-48" fmla="*/ 1572117 h 3136634"/>
                    <a:gd name="connsiteX6-49" fmla="*/ 14 w 3566381"/>
                    <a:gd name="connsiteY6-50" fmla="*/ 0 h 3136634"/>
                    <a:gd name="connsiteX0-51" fmla="*/ 14 w 3566381"/>
                    <a:gd name="connsiteY0-52" fmla="*/ 0 h 3136634"/>
                    <a:gd name="connsiteX1-53" fmla="*/ 3566381 w 3566381"/>
                    <a:gd name="connsiteY1-54" fmla="*/ 0 h 3136634"/>
                    <a:gd name="connsiteX2-55" fmla="*/ 3394933 w 3566381"/>
                    <a:gd name="connsiteY2-56" fmla="*/ 1553067 h 3136634"/>
                    <a:gd name="connsiteX3-57" fmla="*/ 3566381 w 3566381"/>
                    <a:gd name="connsiteY3-58" fmla="*/ 3136634 h 3136634"/>
                    <a:gd name="connsiteX4-59" fmla="*/ 1747107 w 3566381"/>
                    <a:gd name="connsiteY4-60" fmla="*/ 3010392 h 3136634"/>
                    <a:gd name="connsiteX5-61" fmla="*/ 14 w 3566381"/>
                    <a:gd name="connsiteY5-62" fmla="*/ 3136634 h 3136634"/>
                    <a:gd name="connsiteX6-63" fmla="*/ 165957 w 3566381"/>
                    <a:gd name="connsiteY6-64" fmla="*/ 1572117 h 3136634"/>
                    <a:gd name="connsiteX7" fmla="*/ 14 w 3566381"/>
                    <a:gd name="connsiteY7" fmla="*/ 0 h 3136634"/>
                    <a:gd name="connsiteX0-65" fmla="*/ 14 w 3566381"/>
                    <a:gd name="connsiteY0-66" fmla="*/ 0 h 3136634"/>
                    <a:gd name="connsiteX1-67" fmla="*/ 1851883 w 3566381"/>
                    <a:gd name="connsiteY1-68" fmla="*/ 133842 h 3136634"/>
                    <a:gd name="connsiteX2-69" fmla="*/ 3566381 w 3566381"/>
                    <a:gd name="connsiteY2-70" fmla="*/ 0 h 3136634"/>
                    <a:gd name="connsiteX3-71" fmla="*/ 3394933 w 3566381"/>
                    <a:gd name="connsiteY3-72" fmla="*/ 1553067 h 3136634"/>
                    <a:gd name="connsiteX4-73" fmla="*/ 3566381 w 3566381"/>
                    <a:gd name="connsiteY4-74" fmla="*/ 3136634 h 3136634"/>
                    <a:gd name="connsiteX5-75" fmla="*/ 1747107 w 3566381"/>
                    <a:gd name="connsiteY5-76" fmla="*/ 3010392 h 3136634"/>
                    <a:gd name="connsiteX6-77" fmla="*/ 14 w 3566381"/>
                    <a:gd name="connsiteY6-78" fmla="*/ 3136634 h 3136634"/>
                    <a:gd name="connsiteX7-79" fmla="*/ 165957 w 3566381"/>
                    <a:gd name="connsiteY7-80" fmla="*/ 1572117 h 3136634"/>
                    <a:gd name="connsiteX8" fmla="*/ 14 w 3566381"/>
                    <a:gd name="connsiteY8" fmla="*/ 0 h 3136634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21" y="connsiteY5-22"/>
                    </a:cxn>
                    <a:cxn ang="0">
                      <a:pos x="connsiteX6-35" y="connsiteY6-36"/>
                    </a:cxn>
                    <a:cxn ang="0">
                      <a:pos x="connsiteX7-79" y="connsiteY7-80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566381" h="3136634">
                      <a:moveTo>
                        <a:pt x="14" y="0"/>
                      </a:moveTo>
                      <a:cubicBezTo>
                        <a:pt x="614129" y="164"/>
                        <a:pt x="1237768" y="133678"/>
                        <a:pt x="1851883" y="133842"/>
                      </a:cubicBezTo>
                      <a:lnTo>
                        <a:pt x="3566381" y="0"/>
                      </a:lnTo>
                      <a:cubicBezTo>
                        <a:pt x="3566382" y="504989"/>
                        <a:pt x="3394932" y="1048078"/>
                        <a:pt x="3394933" y="1553067"/>
                      </a:cubicBezTo>
                      <a:lnTo>
                        <a:pt x="3566381" y="3136634"/>
                      </a:lnTo>
                      <a:cubicBezTo>
                        <a:pt x="2975831" y="3132653"/>
                        <a:pt x="2337657" y="3014373"/>
                        <a:pt x="1747107" y="3010392"/>
                      </a:cubicBezTo>
                      <a:lnTo>
                        <a:pt x="14" y="3136634"/>
                      </a:lnTo>
                      <a:cubicBezTo>
                        <a:pt x="-1822" y="2605603"/>
                        <a:pt x="167793" y="2103148"/>
                        <a:pt x="165957" y="1572117"/>
                      </a:cubicBez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  <a:alpha val="20000"/>
                  </a:schemeClr>
                </a:solidFill>
                <a:ln>
                  <a:noFill/>
                </a:ln>
                <a:effectLst>
                  <a:softEdge rad="635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050" b="1"/>
                </a:p>
              </p:txBody>
            </p:sp>
            <p:sp>
              <p:nvSpPr>
                <p:cNvPr id="14" name="MH_Other_4"/>
                <p:cNvSpPr/>
                <p:nvPr>
                  <p:custDataLst>
                    <p:tags r:id="rId5"/>
                  </p:custDataLst>
                </p:nvPr>
              </p:nvSpPr>
              <p:spPr>
                <a:xfrm rot="20923212">
                  <a:off x="1386448" y="2193726"/>
                  <a:ext cx="2437209" cy="2028825"/>
                </a:xfrm>
                <a:custGeom>
                  <a:avLst/>
                  <a:gdLst>
                    <a:gd name="connsiteX0" fmla="*/ 0 w 2695262"/>
                    <a:gd name="connsiteY0" fmla="*/ 0 h 2404218"/>
                    <a:gd name="connsiteX1" fmla="*/ 195920 w 2695262"/>
                    <a:gd name="connsiteY1" fmla="*/ 0 h 2404218"/>
                    <a:gd name="connsiteX2" fmla="*/ 196275 w 2695262"/>
                    <a:gd name="connsiteY2" fmla="*/ 874 h 2404218"/>
                    <a:gd name="connsiteX3" fmla="*/ 218330 w 2695262"/>
                    <a:gd name="connsiteY3" fmla="*/ 41969 h 2404218"/>
                    <a:gd name="connsiteX4" fmla="*/ 246905 w 2695262"/>
                    <a:gd name="connsiteY4" fmla="*/ 3869 h 2404218"/>
                    <a:gd name="connsiteX5" fmla="*/ 248195 w 2695262"/>
                    <a:gd name="connsiteY5" fmla="*/ 0 h 2404218"/>
                    <a:gd name="connsiteX6" fmla="*/ 406505 w 2695262"/>
                    <a:gd name="connsiteY6" fmla="*/ 0 h 2404218"/>
                    <a:gd name="connsiteX7" fmla="*/ 409616 w 2695262"/>
                    <a:gd name="connsiteY7" fmla="*/ 6560 h 2404218"/>
                    <a:gd name="connsiteX8" fmla="*/ 407908 w 2695262"/>
                    <a:gd name="connsiteY8" fmla="*/ 12261 h 2404218"/>
                    <a:gd name="connsiteX9" fmla="*/ 406186 w 2695262"/>
                    <a:gd name="connsiteY9" fmla="*/ 9955 h 2404218"/>
                    <a:gd name="connsiteX10" fmla="*/ 405929 w 2695262"/>
                    <a:gd name="connsiteY10" fmla="*/ 9582 h 2404218"/>
                    <a:gd name="connsiteX11" fmla="*/ 405245 w 2695262"/>
                    <a:gd name="connsiteY11" fmla="*/ 8695 h 2404218"/>
                    <a:gd name="connsiteX12" fmla="*/ 406186 w 2695262"/>
                    <a:gd name="connsiteY12" fmla="*/ 9955 h 2404218"/>
                    <a:gd name="connsiteX13" fmla="*/ 412595 w 2695262"/>
                    <a:gd name="connsiteY13" fmla="*/ 19236 h 2404218"/>
                    <a:gd name="connsiteX14" fmla="*/ 427880 w 2695262"/>
                    <a:gd name="connsiteY14" fmla="*/ 41969 h 2404218"/>
                    <a:gd name="connsiteX15" fmla="*/ 436274 w 2695262"/>
                    <a:gd name="connsiteY15" fmla="*/ 0 h 2404218"/>
                    <a:gd name="connsiteX16" fmla="*/ 754882 w 2695262"/>
                    <a:gd name="connsiteY16" fmla="*/ 0 h 2404218"/>
                    <a:gd name="connsiteX17" fmla="*/ 758414 w 2695262"/>
                    <a:gd name="connsiteY17" fmla="*/ 7258 h 2404218"/>
                    <a:gd name="connsiteX18" fmla="*/ 770780 w 2695262"/>
                    <a:gd name="connsiteY18" fmla="*/ 22919 h 2404218"/>
                    <a:gd name="connsiteX19" fmla="*/ 799355 w 2695262"/>
                    <a:gd name="connsiteY19" fmla="*/ 32444 h 2404218"/>
                    <a:gd name="connsiteX20" fmla="*/ 809574 w 2695262"/>
                    <a:gd name="connsiteY20" fmla="*/ 3293 h 2404218"/>
                    <a:gd name="connsiteX21" fmla="*/ 810997 w 2695262"/>
                    <a:gd name="connsiteY21" fmla="*/ 0 h 2404218"/>
                    <a:gd name="connsiteX22" fmla="*/ 1360160 w 2695262"/>
                    <a:gd name="connsiteY22" fmla="*/ 0 h 2404218"/>
                    <a:gd name="connsiteX23" fmla="*/ 1362074 w 2695262"/>
                    <a:gd name="connsiteY23" fmla="*/ 5661 h 2404218"/>
                    <a:gd name="connsiteX24" fmla="*/ 1380380 w 2695262"/>
                    <a:gd name="connsiteY24" fmla="*/ 32444 h 2404218"/>
                    <a:gd name="connsiteX25" fmla="*/ 1408955 w 2695262"/>
                    <a:gd name="connsiteY25" fmla="*/ 51494 h 2404218"/>
                    <a:gd name="connsiteX26" fmla="*/ 1416898 w 2695262"/>
                    <a:gd name="connsiteY26" fmla="*/ 2708 h 2404218"/>
                    <a:gd name="connsiteX27" fmla="*/ 1417545 w 2695262"/>
                    <a:gd name="connsiteY27" fmla="*/ 0 h 2404218"/>
                    <a:gd name="connsiteX28" fmla="*/ 1673094 w 2695262"/>
                    <a:gd name="connsiteY28" fmla="*/ 0 h 2404218"/>
                    <a:gd name="connsiteX29" fmla="*/ 1676689 w 2695262"/>
                    <a:gd name="connsiteY29" fmla="*/ 5650 h 2404218"/>
                    <a:gd name="connsiteX30" fmla="*/ 1694705 w 2695262"/>
                    <a:gd name="connsiteY30" fmla="*/ 41969 h 2404218"/>
                    <a:gd name="connsiteX31" fmla="*/ 1704230 w 2695262"/>
                    <a:gd name="connsiteY31" fmla="*/ 3869 h 2404218"/>
                    <a:gd name="connsiteX32" fmla="*/ 1704878 w 2695262"/>
                    <a:gd name="connsiteY32" fmla="*/ 0 h 2404218"/>
                    <a:gd name="connsiteX33" fmla="*/ 2106769 w 2695262"/>
                    <a:gd name="connsiteY33" fmla="*/ 0 h 2404218"/>
                    <a:gd name="connsiteX34" fmla="*/ 2112837 w 2695262"/>
                    <a:gd name="connsiteY34" fmla="*/ 6909 h 2404218"/>
                    <a:gd name="connsiteX35" fmla="*/ 2151905 w 2695262"/>
                    <a:gd name="connsiteY35" fmla="*/ 22919 h 2404218"/>
                    <a:gd name="connsiteX36" fmla="*/ 2167184 w 2695262"/>
                    <a:gd name="connsiteY36" fmla="*/ 0 h 2404218"/>
                    <a:gd name="connsiteX37" fmla="*/ 2459388 w 2695262"/>
                    <a:gd name="connsiteY37" fmla="*/ 0 h 2404218"/>
                    <a:gd name="connsiteX38" fmla="*/ 2467016 w 2695262"/>
                    <a:gd name="connsiteY38" fmla="*/ 16085 h 2404218"/>
                    <a:gd name="connsiteX39" fmla="*/ 2465308 w 2695262"/>
                    <a:gd name="connsiteY39" fmla="*/ 21786 h 2404218"/>
                    <a:gd name="connsiteX40" fmla="*/ 2463586 w 2695262"/>
                    <a:gd name="connsiteY40" fmla="*/ 19480 h 2404218"/>
                    <a:gd name="connsiteX41" fmla="*/ 2463329 w 2695262"/>
                    <a:gd name="connsiteY41" fmla="*/ 19107 h 2404218"/>
                    <a:gd name="connsiteX42" fmla="*/ 2462645 w 2695262"/>
                    <a:gd name="connsiteY42" fmla="*/ 18220 h 2404218"/>
                    <a:gd name="connsiteX43" fmla="*/ 2463586 w 2695262"/>
                    <a:gd name="connsiteY43" fmla="*/ 19480 h 2404218"/>
                    <a:gd name="connsiteX44" fmla="*/ 2469995 w 2695262"/>
                    <a:gd name="connsiteY44" fmla="*/ 28761 h 2404218"/>
                    <a:gd name="connsiteX45" fmla="*/ 2485280 w 2695262"/>
                    <a:gd name="connsiteY45" fmla="*/ 51494 h 2404218"/>
                    <a:gd name="connsiteX46" fmla="*/ 2494805 w 2695262"/>
                    <a:gd name="connsiteY46" fmla="*/ 22919 h 2404218"/>
                    <a:gd name="connsiteX47" fmla="*/ 2505839 w 2695262"/>
                    <a:gd name="connsiteY47" fmla="*/ 0 h 2404218"/>
                    <a:gd name="connsiteX48" fmla="*/ 2694830 w 2695262"/>
                    <a:gd name="connsiteY48" fmla="*/ 0 h 2404218"/>
                    <a:gd name="connsiteX49" fmla="*/ 2694830 w 2695262"/>
                    <a:gd name="connsiteY49" fmla="*/ 242661 h 2404218"/>
                    <a:gd name="connsiteX50" fmla="*/ 2628155 w 2695262"/>
                    <a:gd name="connsiteY50" fmla="*/ 241994 h 2404218"/>
                    <a:gd name="connsiteX51" fmla="*/ 2656730 w 2695262"/>
                    <a:gd name="connsiteY51" fmla="*/ 251519 h 2404218"/>
                    <a:gd name="connsiteX52" fmla="*/ 2694830 w 2695262"/>
                    <a:gd name="connsiteY52" fmla="*/ 261044 h 2404218"/>
                    <a:gd name="connsiteX53" fmla="*/ 2694830 w 2695262"/>
                    <a:gd name="connsiteY53" fmla="*/ 376223 h 2404218"/>
                    <a:gd name="connsiteX54" fmla="*/ 2637680 w 2695262"/>
                    <a:gd name="connsiteY54" fmla="*/ 375344 h 2404218"/>
                    <a:gd name="connsiteX55" fmla="*/ 2666255 w 2695262"/>
                    <a:gd name="connsiteY55" fmla="*/ 394394 h 2404218"/>
                    <a:gd name="connsiteX56" fmla="*/ 2694830 w 2695262"/>
                    <a:gd name="connsiteY56" fmla="*/ 403919 h 2404218"/>
                    <a:gd name="connsiteX57" fmla="*/ 2694830 w 2695262"/>
                    <a:gd name="connsiteY57" fmla="*/ 621078 h 2404218"/>
                    <a:gd name="connsiteX58" fmla="*/ 2685305 w 2695262"/>
                    <a:gd name="connsiteY58" fmla="*/ 622994 h 2404218"/>
                    <a:gd name="connsiteX59" fmla="*/ 2656730 w 2695262"/>
                    <a:gd name="connsiteY59" fmla="*/ 632519 h 2404218"/>
                    <a:gd name="connsiteX60" fmla="*/ 2692421 w 2695262"/>
                    <a:gd name="connsiteY60" fmla="*/ 639807 h 2404218"/>
                    <a:gd name="connsiteX61" fmla="*/ 2694830 w 2695262"/>
                    <a:gd name="connsiteY61" fmla="*/ 640290 h 2404218"/>
                    <a:gd name="connsiteX62" fmla="*/ 2694830 w 2695262"/>
                    <a:gd name="connsiteY62" fmla="*/ 921444 h 2404218"/>
                    <a:gd name="connsiteX63" fmla="*/ 2647205 w 2695262"/>
                    <a:gd name="connsiteY63" fmla="*/ 937319 h 2404218"/>
                    <a:gd name="connsiteX64" fmla="*/ 2675780 w 2695262"/>
                    <a:gd name="connsiteY64" fmla="*/ 946844 h 2404218"/>
                    <a:gd name="connsiteX65" fmla="*/ 2694830 w 2695262"/>
                    <a:gd name="connsiteY65" fmla="*/ 953194 h 2404218"/>
                    <a:gd name="connsiteX66" fmla="*/ 2694830 w 2695262"/>
                    <a:gd name="connsiteY66" fmla="*/ 1129594 h 2404218"/>
                    <a:gd name="connsiteX67" fmla="*/ 2675439 w 2695262"/>
                    <a:gd name="connsiteY67" fmla="*/ 1132808 h 2404218"/>
                    <a:gd name="connsiteX68" fmla="*/ 2647205 w 2695262"/>
                    <a:gd name="connsiteY68" fmla="*/ 1137344 h 2404218"/>
                    <a:gd name="connsiteX69" fmla="*/ 2694830 w 2695262"/>
                    <a:gd name="connsiteY69" fmla="*/ 1146869 h 2404218"/>
                    <a:gd name="connsiteX70" fmla="*/ 2694830 w 2695262"/>
                    <a:gd name="connsiteY70" fmla="*/ 1265932 h 2404218"/>
                    <a:gd name="connsiteX71" fmla="*/ 2685305 w 2695262"/>
                    <a:gd name="connsiteY71" fmla="*/ 1270694 h 2404218"/>
                    <a:gd name="connsiteX72" fmla="*/ 2694830 w 2695262"/>
                    <a:gd name="connsiteY72" fmla="*/ 1270921 h 2404218"/>
                    <a:gd name="connsiteX73" fmla="*/ 2694830 w 2695262"/>
                    <a:gd name="connsiteY73" fmla="*/ 1512426 h 2404218"/>
                    <a:gd name="connsiteX74" fmla="*/ 2692890 w 2695262"/>
                    <a:gd name="connsiteY74" fmla="*/ 1511016 h 2404218"/>
                    <a:gd name="connsiteX75" fmla="*/ 2666255 w 2695262"/>
                    <a:gd name="connsiteY75" fmla="*/ 1518344 h 2404218"/>
                    <a:gd name="connsiteX76" fmla="*/ 2694830 w 2695262"/>
                    <a:gd name="connsiteY76" fmla="*/ 1525419 h 2404218"/>
                    <a:gd name="connsiteX77" fmla="*/ 2694830 w 2695262"/>
                    <a:gd name="connsiteY77" fmla="*/ 1575494 h 2404218"/>
                    <a:gd name="connsiteX78" fmla="*/ 2694830 w 2695262"/>
                    <a:gd name="connsiteY78" fmla="*/ 1858863 h 2404218"/>
                    <a:gd name="connsiteX79" fmla="*/ 2647205 w 2695262"/>
                    <a:gd name="connsiteY79" fmla="*/ 1870769 h 2404218"/>
                    <a:gd name="connsiteX80" fmla="*/ 2694830 w 2695262"/>
                    <a:gd name="connsiteY80" fmla="*/ 1882675 h 2404218"/>
                    <a:gd name="connsiteX81" fmla="*/ 2694830 w 2695262"/>
                    <a:gd name="connsiteY81" fmla="*/ 2144986 h 2404218"/>
                    <a:gd name="connsiteX82" fmla="*/ 2685305 w 2695262"/>
                    <a:gd name="connsiteY82" fmla="*/ 2146994 h 2404218"/>
                    <a:gd name="connsiteX83" fmla="*/ 2656730 w 2695262"/>
                    <a:gd name="connsiteY83" fmla="*/ 2185094 h 2404218"/>
                    <a:gd name="connsiteX84" fmla="*/ 2694830 w 2695262"/>
                    <a:gd name="connsiteY84" fmla="*/ 2191444 h 2404218"/>
                    <a:gd name="connsiteX85" fmla="*/ 2694830 w 2695262"/>
                    <a:gd name="connsiteY85" fmla="*/ 2404218 h 2404218"/>
                    <a:gd name="connsiteX86" fmla="*/ 2535602 w 2695262"/>
                    <a:gd name="connsiteY86" fmla="*/ 2404218 h 2404218"/>
                    <a:gd name="connsiteX87" fmla="*/ 2530324 w 2695262"/>
                    <a:gd name="connsiteY87" fmla="*/ 2395762 h 2404218"/>
                    <a:gd name="connsiteX88" fmla="*/ 2504330 w 2695262"/>
                    <a:gd name="connsiteY88" fmla="*/ 2356544 h 2404218"/>
                    <a:gd name="connsiteX89" fmla="*/ 2488180 w 2695262"/>
                    <a:gd name="connsiteY89" fmla="*/ 2398852 h 2404218"/>
                    <a:gd name="connsiteX90" fmla="*/ 2485444 w 2695262"/>
                    <a:gd name="connsiteY90" fmla="*/ 2404218 h 2404218"/>
                    <a:gd name="connsiteX91" fmla="*/ 2095042 w 2695262"/>
                    <a:gd name="connsiteY91" fmla="*/ 2404218 h 2404218"/>
                    <a:gd name="connsiteX92" fmla="*/ 2085230 w 2695262"/>
                    <a:gd name="connsiteY92" fmla="*/ 2375594 h 2404218"/>
                    <a:gd name="connsiteX93" fmla="*/ 2056655 w 2695262"/>
                    <a:gd name="connsiteY93" fmla="*/ 2356544 h 2404218"/>
                    <a:gd name="connsiteX94" fmla="*/ 2037573 w 2695262"/>
                    <a:gd name="connsiteY94" fmla="*/ 2394931 h 2404218"/>
                    <a:gd name="connsiteX95" fmla="*/ 2034227 w 2695262"/>
                    <a:gd name="connsiteY95" fmla="*/ 2404218 h 2404218"/>
                    <a:gd name="connsiteX96" fmla="*/ 1860514 w 2695262"/>
                    <a:gd name="connsiteY96" fmla="*/ 2404218 h 2404218"/>
                    <a:gd name="connsiteX97" fmla="*/ 1853012 w 2695262"/>
                    <a:gd name="connsiteY97" fmla="*/ 2391616 h 2404218"/>
                    <a:gd name="connsiteX98" fmla="*/ 1809005 w 2695262"/>
                    <a:gd name="connsiteY98" fmla="*/ 2394644 h 2404218"/>
                    <a:gd name="connsiteX99" fmla="*/ 1804852 w 2695262"/>
                    <a:gd name="connsiteY99" fmla="*/ 2404218 h 2404218"/>
                    <a:gd name="connsiteX100" fmla="*/ 1216721 w 2695262"/>
                    <a:gd name="connsiteY100" fmla="*/ 2404218 h 2404218"/>
                    <a:gd name="connsiteX101" fmla="*/ 1214863 w 2695262"/>
                    <a:gd name="connsiteY101" fmla="*/ 2394072 h 2404218"/>
                    <a:gd name="connsiteX102" fmla="*/ 1208930 w 2695262"/>
                    <a:gd name="connsiteY102" fmla="*/ 2375594 h 2404218"/>
                    <a:gd name="connsiteX103" fmla="*/ 1180355 w 2695262"/>
                    <a:gd name="connsiteY103" fmla="*/ 2356544 h 2404218"/>
                    <a:gd name="connsiteX104" fmla="*/ 1165723 w 2695262"/>
                    <a:gd name="connsiteY104" fmla="*/ 2377757 h 2404218"/>
                    <a:gd name="connsiteX105" fmla="*/ 1148443 w 2695262"/>
                    <a:gd name="connsiteY105" fmla="*/ 2404218 h 2404218"/>
                    <a:gd name="connsiteX106" fmla="*/ 837503 w 2695262"/>
                    <a:gd name="connsiteY106" fmla="*/ 2404218 h 2404218"/>
                    <a:gd name="connsiteX107" fmla="*/ 837455 w 2695262"/>
                    <a:gd name="connsiteY107" fmla="*/ 2404169 h 2404218"/>
                    <a:gd name="connsiteX108" fmla="*/ 799355 w 2695262"/>
                    <a:gd name="connsiteY108" fmla="*/ 2385119 h 2404218"/>
                    <a:gd name="connsiteX109" fmla="*/ 792989 w 2695262"/>
                    <a:gd name="connsiteY109" fmla="*/ 2404218 h 2404218"/>
                    <a:gd name="connsiteX110" fmla="*/ 496949 w 2695262"/>
                    <a:gd name="connsiteY110" fmla="*/ 2404218 h 2404218"/>
                    <a:gd name="connsiteX111" fmla="*/ 494555 w 2695262"/>
                    <a:gd name="connsiteY111" fmla="*/ 2394644 h 2404218"/>
                    <a:gd name="connsiteX112" fmla="*/ 456455 w 2695262"/>
                    <a:gd name="connsiteY112" fmla="*/ 2385119 h 2404218"/>
                    <a:gd name="connsiteX113" fmla="*/ 449738 w 2695262"/>
                    <a:gd name="connsiteY113" fmla="*/ 2397147 h 2404218"/>
                    <a:gd name="connsiteX114" fmla="*/ 448891 w 2695262"/>
                    <a:gd name="connsiteY114" fmla="*/ 2404218 h 2404218"/>
                    <a:gd name="connsiteX115" fmla="*/ 264336 w 2695262"/>
                    <a:gd name="connsiteY115" fmla="*/ 2404218 h 2404218"/>
                    <a:gd name="connsiteX116" fmla="*/ 246905 w 2695262"/>
                    <a:gd name="connsiteY116" fmla="*/ 2385119 h 2404218"/>
                    <a:gd name="connsiteX117" fmla="*/ 218330 w 2695262"/>
                    <a:gd name="connsiteY117" fmla="*/ 2375594 h 2404218"/>
                    <a:gd name="connsiteX118" fmla="*/ 189755 w 2695262"/>
                    <a:gd name="connsiteY118" fmla="*/ 2404169 h 2404218"/>
                    <a:gd name="connsiteX119" fmla="*/ 189739 w 2695262"/>
                    <a:gd name="connsiteY119" fmla="*/ 2404218 h 2404218"/>
                    <a:gd name="connsiteX120" fmla="*/ 0 w 2695262"/>
                    <a:gd name="connsiteY120" fmla="*/ 2404218 h 2404218"/>
                    <a:gd name="connsiteX121" fmla="*/ 0 w 2695262"/>
                    <a:gd name="connsiteY121" fmla="*/ 2033028 h 2404218"/>
                    <a:gd name="connsiteX122" fmla="*/ 6502 w 2695262"/>
                    <a:gd name="connsiteY122" fmla="*/ 2028758 h 2404218"/>
                    <a:gd name="connsiteX123" fmla="*/ 37355 w 2695262"/>
                    <a:gd name="connsiteY123" fmla="*/ 1977143 h 2404218"/>
                    <a:gd name="connsiteX124" fmla="*/ 0 w 2695262"/>
                    <a:gd name="connsiteY124" fmla="*/ 1972474 h 2404218"/>
                    <a:gd name="connsiteX125" fmla="*/ 0 w 2695262"/>
                    <a:gd name="connsiteY125" fmla="*/ 1637834 h 2404218"/>
                    <a:gd name="connsiteX126" fmla="*/ 4807 w 2695262"/>
                    <a:gd name="connsiteY126" fmla="*/ 1632439 h 2404218"/>
                    <a:gd name="connsiteX127" fmla="*/ 18305 w 2695262"/>
                    <a:gd name="connsiteY127" fmla="*/ 1596143 h 2404218"/>
                    <a:gd name="connsiteX128" fmla="*/ 0 w 2695262"/>
                    <a:gd name="connsiteY128" fmla="*/ 1592619 h 2404218"/>
                    <a:gd name="connsiteX129" fmla="*/ 0 w 2695262"/>
                    <a:gd name="connsiteY129" fmla="*/ 1098518 h 2404218"/>
                    <a:gd name="connsiteX130" fmla="*/ 5208 w 2695262"/>
                    <a:gd name="connsiteY130" fmla="*/ 1092509 h 2404218"/>
                    <a:gd name="connsiteX131" fmla="*/ 18305 w 2695262"/>
                    <a:gd name="connsiteY131" fmla="*/ 1072268 h 2404218"/>
                    <a:gd name="connsiteX132" fmla="*/ 0 w 2695262"/>
                    <a:gd name="connsiteY132" fmla="*/ 1066167 h 2404218"/>
                    <a:gd name="connsiteX133" fmla="*/ 0 w 2695262"/>
                    <a:gd name="connsiteY133" fmla="*/ 690314 h 2404218"/>
                    <a:gd name="connsiteX134" fmla="*/ 10093 w 2695262"/>
                    <a:gd name="connsiteY134" fmla="*/ 677391 h 2404218"/>
                    <a:gd name="connsiteX135" fmla="*/ 18305 w 2695262"/>
                    <a:gd name="connsiteY135" fmla="*/ 662693 h 2404218"/>
                    <a:gd name="connsiteX136" fmla="*/ 8780 w 2695262"/>
                    <a:gd name="connsiteY136" fmla="*/ 624593 h 2404218"/>
                    <a:gd name="connsiteX137" fmla="*/ 0 w 2695262"/>
                    <a:gd name="connsiteY137" fmla="*/ 622362 h 2404218"/>
                    <a:gd name="connsiteX138" fmla="*/ 0 w 2695262"/>
                    <a:gd name="connsiteY138" fmla="*/ 355601 h 2404218"/>
                    <a:gd name="connsiteX139" fmla="*/ 18305 w 2695262"/>
                    <a:gd name="connsiteY139" fmla="*/ 329318 h 2404218"/>
                    <a:gd name="connsiteX140" fmla="*/ 0 w 2695262"/>
                    <a:gd name="connsiteY140" fmla="*/ 323217 h 240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</a:cxnLst>
                  <a:rect l="l" t="t" r="r" b="b"/>
                  <a:pathLst>
                    <a:path w="2695262" h="2404218">
                      <a:moveTo>
                        <a:pt x="0" y="0"/>
                      </a:moveTo>
                      <a:lnTo>
                        <a:pt x="195920" y="0"/>
                      </a:lnTo>
                      <a:lnTo>
                        <a:pt x="196275" y="874"/>
                      </a:lnTo>
                      <a:cubicBezTo>
                        <a:pt x="206560" y="28471"/>
                        <a:pt x="186297" y="-6081"/>
                        <a:pt x="218330" y="41969"/>
                      </a:cubicBezTo>
                      <a:cubicBezTo>
                        <a:pt x="227855" y="29269"/>
                        <a:pt x="239029" y="17652"/>
                        <a:pt x="246905" y="3869"/>
                      </a:cubicBezTo>
                      <a:lnTo>
                        <a:pt x="248195" y="0"/>
                      </a:lnTo>
                      <a:lnTo>
                        <a:pt x="406505" y="0"/>
                      </a:lnTo>
                      <a:lnTo>
                        <a:pt x="409616" y="6560"/>
                      </a:lnTo>
                      <a:cubicBezTo>
                        <a:pt x="415889" y="21185"/>
                        <a:pt x="411365" y="16617"/>
                        <a:pt x="407908" y="12261"/>
                      </a:cubicBezTo>
                      <a:lnTo>
                        <a:pt x="406186" y="9955"/>
                      </a:lnTo>
                      <a:lnTo>
                        <a:pt x="405929" y="9582"/>
                      </a:lnTo>
                      <a:cubicBezTo>
                        <a:pt x="404850" y="8065"/>
                        <a:pt x="404769" y="8009"/>
                        <a:pt x="405245" y="8695"/>
                      </a:cubicBezTo>
                      <a:lnTo>
                        <a:pt x="406186" y="9955"/>
                      </a:lnTo>
                      <a:lnTo>
                        <a:pt x="412595" y="19236"/>
                      </a:lnTo>
                      <a:cubicBezTo>
                        <a:pt x="416107" y="24395"/>
                        <a:pt x="421056" y="31733"/>
                        <a:pt x="427880" y="41969"/>
                      </a:cubicBezTo>
                      <a:lnTo>
                        <a:pt x="436274" y="0"/>
                      </a:lnTo>
                      <a:lnTo>
                        <a:pt x="754882" y="0"/>
                      </a:lnTo>
                      <a:lnTo>
                        <a:pt x="758414" y="7258"/>
                      </a:lnTo>
                      <a:cubicBezTo>
                        <a:pt x="762277" y="13871"/>
                        <a:pt x="766418" y="19429"/>
                        <a:pt x="770780" y="22919"/>
                      </a:cubicBezTo>
                      <a:cubicBezTo>
                        <a:pt x="778620" y="29191"/>
                        <a:pt x="789830" y="29269"/>
                        <a:pt x="799355" y="32444"/>
                      </a:cubicBezTo>
                      <a:cubicBezTo>
                        <a:pt x="812868" y="-8094"/>
                        <a:pt x="807305" y="7867"/>
                        <a:pt x="809574" y="3293"/>
                      </a:cubicBezTo>
                      <a:lnTo>
                        <a:pt x="810997" y="0"/>
                      </a:lnTo>
                      <a:lnTo>
                        <a:pt x="1360160" y="0"/>
                      </a:lnTo>
                      <a:lnTo>
                        <a:pt x="1362074" y="5661"/>
                      </a:lnTo>
                      <a:cubicBezTo>
                        <a:pt x="1365941" y="14735"/>
                        <a:pt x="1371148" y="23212"/>
                        <a:pt x="1380380" y="32444"/>
                      </a:cubicBezTo>
                      <a:cubicBezTo>
                        <a:pt x="1388475" y="40539"/>
                        <a:pt x="1399430" y="45144"/>
                        <a:pt x="1408955" y="51494"/>
                      </a:cubicBezTo>
                      <a:cubicBezTo>
                        <a:pt x="1412174" y="32185"/>
                        <a:pt x="1414272" y="17253"/>
                        <a:pt x="1416898" y="2708"/>
                      </a:cubicBezTo>
                      <a:lnTo>
                        <a:pt x="1417545" y="0"/>
                      </a:lnTo>
                      <a:lnTo>
                        <a:pt x="1673094" y="0"/>
                      </a:lnTo>
                      <a:lnTo>
                        <a:pt x="1676689" y="5650"/>
                      </a:lnTo>
                      <a:cubicBezTo>
                        <a:pt x="1679827" y="11228"/>
                        <a:pt x="1682620" y="17800"/>
                        <a:pt x="1694705" y="41969"/>
                      </a:cubicBezTo>
                      <a:cubicBezTo>
                        <a:pt x="1697880" y="29269"/>
                        <a:pt x="1701663" y="16706"/>
                        <a:pt x="1704230" y="3869"/>
                      </a:cubicBezTo>
                      <a:lnTo>
                        <a:pt x="1704878" y="0"/>
                      </a:lnTo>
                      <a:lnTo>
                        <a:pt x="2106769" y="0"/>
                      </a:lnTo>
                      <a:lnTo>
                        <a:pt x="2112837" y="6909"/>
                      </a:lnTo>
                      <a:cubicBezTo>
                        <a:pt x="2119470" y="13291"/>
                        <a:pt x="2124839" y="13897"/>
                        <a:pt x="2151905" y="22919"/>
                      </a:cubicBezTo>
                      <a:lnTo>
                        <a:pt x="2167184" y="0"/>
                      </a:lnTo>
                      <a:lnTo>
                        <a:pt x="2459388" y="0"/>
                      </a:lnTo>
                      <a:lnTo>
                        <a:pt x="2467016" y="16085"/>
                      </a:lnTo>
                      <a:cubicBezTo>
                        <a:pt x="2473289" y="30710"/>
                        <a:pt x="2468765" y="26142"/>
                        <a:pt x="2465308" y="21786"/>
                      </a:cubicBezTo>
                      <a:lnTo>
                        <a:pt x="2463586" y="19480"/>
                      </a:lnTo>
                      <a:lnTo>
                        <a:pt x="2463329" y="19107"/>
                      </a:lnTo>
                      <a:cubicBezTo>
                        <a:pt x="2462250" y="17590"/>
                        <a:pt x="2462169" y="17534"/>
                        <a:pt x="2462645" y="18220"/>
                      </a:cubicBezTo>
                      <a:lnTo>
                        <a:pt x="2463586" y="19480"/>
                      </a:lnTo>
                      <a:lnTo>
                        <a:pt x="2469995" y="28761"/>
                      </a:lnTo>
                      <a:cubicBezTo>
                        <a:pt x="2473507" y="33920"/>
                        <a:pt x="2478456" y="41258"/>
                        <a:pt x="2485280" y="51494"/>
                      </a:cubicBezTo>
                      <a:cubicBezTo>
                        <a:pt x="2488455" y="41969"/>
                        <a:pt x="2490850" y="32147"/>
                        <a:pt x="2494805" y="22919"/>
                      </a:cubicBezTo>
                      <a:lnTo>
                        <a:pt x="2505839" y="0"/>
                      </a:lnTo>
                      <a:lnTo>
                        <a:pt x="2694830" y="0"/>
                      </a:lnTo>
                      <a:lnTo>
                        <a:pt x="2694830" y="242661"/>
                      </a:lnTo>
                      <a:lnTo>
                        <a:pt x="2628155" y="241994"/>
                      </a:lnTo>
                      <a:cubicBezTo>
                        <a:pt x="2618115" y="241994"/>
                        <a:pt x="2647076" y="248761"/>
                        <a:pt x="2656730" y="251519"/>
                      </a:cubicBezTo>
                      <a:cubicBezTo>
                        <a:pt x="2669317" y="255115"/>
                        <a:pt x="2682130" y="257869"/>
                        <a:pt x="2694830" y="261044"/>
                      </a:cubicBezTo>
                      <a:lnTo>
                        <a:pt x="2694830" y="376223"/>
                      </a:lnTo>
                      <a:lnTo>
                        <a:pt x="2637680" y="375344"/>
                      </a:lnTo>
                      <a:cubicBezTo>
                        <a:pt x="2626234" y="375529"/>
                        <a:pt x="2656730" y="388044"/>
                        <a:pt x="2666255" y="394394"/>
                      </a:cubicBezTo>
                      <a:cubicBezTo>
                        <a:pt x="2674609" y="399963"/>
                        <a:pt x="2685305" y="400744"/>
                        <a:pt x="2694830" y="403919"/>
                      </a:cubicBezTo>
                      <a:lnTo>
                        <a:pt x="2694830" y="621078"/>
                      </a:lnTo>
                      <a:lnTo>
                        <a:pt x="2685305" y="622994"/>
                      </a:lnTo>
                      <a:cubicBezTo>
                        <a:pt x="2675565" y="625429"/>
                        <a:pt x="2666255" y="629344"/>
                        <a:pt x="2656730" y="632519"/>
                      </a:cubicBezTo>
                      <a:cubicBezTo>
                        <a:pt x="2656730" y="632519"/>
                        <a:pt x="2672587" y="635790"/>
                        <a:pt x="2692421" y="639807"/>
                      </a:cubicBezTo>
                      <a:lnTo>
                        <a:pt x="2694830" y="640290"/>
                      </a:lnTo>
                      <a:lnTo>
                        <a:pt x="2694830" y="921444"/>
                      </a:lnTo>
                      <a:lnTo>
                        <a:pt x="2647205" y="937319"/>
                      </a:lnTo>
                      <a:lnTo>
                        <a:pt x="2675780" y="946844"/>
                      </a:lnTo>
                      <a:lnTo>
                        <a:pt x="2694830" y="953194"/>
                      </a:lnTo>
                      <a:lnTo>
                        <a:pt x="2694830" y="1129594"/>
                      </a:lnTo>
                      <a:lnTo>
                        <a:pt x="2675439" y="1132808"/>
                      </a:lnTo>
                      <a:cubicBezTo>
                        <a:pt x="2667512" y="1134057"/>
                        <a:pt x="2658432" y="1135473"/>
                        <a:pt x="2647205" y="1137344"/>
                      </a:cubicBezTo>
                      <a:cubicBezTo>
                        <a:pt x="2663080" y="1140519"/>
                        <a:pt x="2680350" y="1139629"/>
                        <a:pt x="2694830" y="1146869"/>
                      </a:cubicBezTo>
                      <a:lnTo>
                        <a:pt x="2694830" y="1265932"/>
                      </a:lnTo>
                      <a:lnTo>
                        <a:pt x="2685305" y="1270694"/>
                      </a:lnTo>
                      <a:lnTo>
                        <a:pt x="2694830" y="1270921"/>
                      </a:lnTo>
                      <a:lnTo>
                        <a:pt x="2694830" y="1512426"/>
                      </a:lnTo>
                      <a:lnTo>
                        <a:pt x="2692890" y="1511016"/>
                      </a:lnTo>
                      <a:cubicBezTo>
                        <a:pt x="2694019" y="1508535"/>
                        <a:pt x="2705321" y="1505322"/>
                        <a:pt x="2666255" y="1518344"/>
                      </a:cubicBezTo>
                      <a:lnTo>
                        <a:pt x="2694830" y="1525419"/>
                      </a:lnTo>
                      <a:lnTo>
                        <a:pt x="2694830" y="1575494"/>
                      </a:lnTo>
                      <a:lnTo>
                        <a:pt x="2694830" y="1858863"/>
                      </a:lnTo>
                      <a:lnTo>
                        <a:pt x="2647205" y="1870769"/>
                      </a:lnTo>
                      <a:lnTo>
                        <a:pt x="2694830" y="1882675"/>
                      </a:lnTo>
                      <a:lnTo>
                        <a:pt x="2694830" y="2144986"/>
                      </a:lnTo>
                      <a:lnTo>
                        <a:pt x="2685305" y="2146994"/>
                      </a:lnTo>
                      <a:cubicBezTo>
                        <a:pt x="2671106" y="2154094"/>
                        <a:pt x="2666255" y="2172394"/>
                        <a:pt x="2656730" y="2185094"/>
                      </a:cubicBezTo>
                      <a:lnTo>
                        <a:pt x="2694830" y="2191444"/>
                      </a:lnTo>
                      <a:lnTo>
                        <a:pt x="2694830" y="2404218"/>
                      </a:lnTo>
                      <a:lnTo>
                        <a:pt x="2535602" y="2404218"/>
                      </a:lnTo>
                      <a:lnTo>
                        <a:pt x="2530324" y="2395762"/>
                      </a:lnTo>
                      <a:cubicBezTo>
                        <a:pt x="2520580" y="2380674"/>
                        <a:pt x="2510110" y="2365214"/>
                        <a:pt x="2504330" y="2356544"/>
                      </a:cubicBezTo>
                      <a:cubicBezTo>
                        <a:pt x="2493819" y="2388078"/>
                        <a:pt x="2496242" y="2383333"/>
                        <a:pt x="2488180" y="2398852"/>
                      </a:cubicBezTo>
                      <a:lnTo>
                        <a:pt x="2485444" y="2404218"/>
                      </a:lnTo>
                      <a:lnTo>
                        <a:pt x="2095042" y="2404218"/>
                      </a:lnTo>
                      <a:lnTo>
                        <a:pt x="2085230" y="2375594"/>
                      </a:lnTo>
                      <a:cubicBezTo>
                        <a:pt x="2079671" y="2365587"/>
                        <a:pt x="2066180" y="2362894"/>
                        <a:pt x="2056655" y="2356544"/>
                      </a:cubicBezTo>
                      <a:cubicBezTo>
                        <a:pt x="2024320" y="2405046"/>
                        <a:pt x="2044560" y="2371632"/>
                        <a:pt x="2037573" y="2394931"/>
                      </a:cubicBezTo>
                      <a:lnTo>
                        <a:pt x="2034227" y="2404218"/>
                      </a:lnTo>
                      <a:lnTo>
                        <a:pt x="1860514" y="2404218"/>
                      </a:lnTo>
                      <a:lnTo>
                        <a:pt x="1853012" y="2391616"/>
                      </a:lnTo>
                      <a:cubicBezTo>
                        <a:pt x="1841317" y="2372663"/>
                        <a:pt x="1832135" y="2365732"/>
                        <a:pt x="1809005" y="2394644"/>
                      </a:cubicBezTo>
                      <a:lnTo>
                        <a:pt x="1804852" y="2404218"/>
                      </a:lnTo>
                      <a:lnTo>
                        <a:pt x="1216721" y="2404218"/>
                      </a:lnTo>
                      <a:lnTo>
                        <a:pt x="1214863" y="2394072"/>
                      </a:lnTo>
                      <a:cubicBezTo>
                        <a:pt x="1213907" y="2387460"/>
                        <a:pt x="1212561" y="2381040"/>
                        <a:pt x="1208930" y="2375594"/>
                      </a:cubicBezTo>
                      <a:cubicBezTo>
                        <a:pt x="1202580" y="2366069"/>
                        <a:pt x="1189880" y="2362894"/>
                        <a:pt x="1180355" y="2356544"/>
                      </a:cubicBezTo>
                      <a:cubicBezTo>
                        <a:pt x="1180355" y="2356544"/>
                        <a:pt x="1173775" y="2365923"/>
                        <a:pt x="1165723" y="2377757"/>
                      </a:cubicBezTo>
                      <a:lnTo>
                        <a:pt x="1148443" y="2404218"/>
                      </a:lnTo>
                      <a:lnTo>
                        <a:pt x="837503" y="2404218"/>
                      </a:lnTo>
                      <a:lnTo>
                        <a:pt x="837455" y="2404169"/>
                      </a:lnTo>
                      <a:cubicBezTo>
                        <a:pt x="827415" y="2394129"/>
                        <a:pt x="812055" y="2391469"/>
                        <a:pt x="799355" y="2385119"/>
                      </a:cubicBezTo>
                      <a:lnTo>
                        <a:pt x="792989" y="2404218"/>
                      </a:lnTo>
                      <a:lnTo>
                        <a:pt x="496949" y="2404218"/>
                      </a:lnTo>
                      <a:lnTo>
                        <a:pt x="494555" y="2394644"/>
                      </a:lnTo>
                      <a:cubicBezTo>
                        <a:pt x="481855" y="2391469"/>
                        <a:pt x="465712" y="2375862"/>
                        <a:pt x="456455" y="2385119"/>
                      </a:cubicBezTo>
                      <a:cubicBezTo>
                        <a:pt x="453041" y="2388533"/>
                        <a:pt x="450976" y="2392629"/>
                        <a:pt x="449738" y="2397147"/>
                      </a:cubicBezTo>
                      <a:lnTo>
                        <a:pt x="448891" y="2404218"/>
                      </a:lnTo>
                      <a:lnTo>
                        <a:pt x="264336" y="2404218"/>
                      </a:lnTo>
                      <a:lnTo>
                        <a:pt x="246905" y="2385119"/>
                      </a:lnTo>
                      <a:cubicBezTo>
                        <a:pt x="239192" y="2378691"/>
                        <a:pt x="227855" y="2378769"/>
                        <a:pt x="218330" y="2375594"/>
                      </a:cubicBezTo>
                      <a:cubicBezTo>
                        <a:pt x="208805" y="2385119"/>
                        <a:pt x="197227" y="2392961"/>
                        <a:pt x="189755" y="2404169"/>
                      </a:cubicBezTo>
                      <a:lnTo>
                        <a:pt x="189739" y="2404218"/>
                      </a:lnTo>
                      <a:lnTo>
                        <a:pt x="0" y="2404218"/>
                      </a:lnTo>
                      <a:lnTo>
                        <a:pt x="0" y="2033028"/>
                      </a:lnTo>
                      <a:lnTo>
                        <a:pt x="6502" y="2028758"/>
                      </a:lnTo>
                      <a:cubicBezTo>
                        <a:pt x="11426" y="2022373"/>
                        <a:pt x="15521" y="2009895"/>
                        <a:pt x="37355" y="1977143"/>
                      </a:cubicBezTo>
                      <a:lnTo>
                        <a:pt x="0" y="1972474"/>
                      </a:lnTo>
                      <a:lnTo>
                        <a:pt x="0" y="1637834"/>
                      </a:lnTo>
                      <a:lnTo>
                        <a:pt x="4807" y="1632439"/>
                      </a:lnTo>
                      <a:cubicBezTo>
                        <a:pt x="10263" y="1623819"/>
                        <a:pt x="12282" y="1614213"/>
                        <a:pt x="18305" y="1596143"/>
                      </a:cubicBezTo>
                      <a:lnTo>
                        <a:pt x="0" y="1592619"/>
                      </a:lnTo>
                      <a:lnTo>
                        <a:pt x="0" y="1098518"/>
                      </a:lnTo>
                      <a:lnTo>
                        <a:pt x="5208" y="1092509"/>
                      </a:lnTo>
                      <a:cubicBezTo>
                        <a:pt x="9574" y="1085762"/>
                        <a:pt x="13543" y="1078618"/>
                        <a:pt x="18305" y="1072268"/>
                      </a:cubicBezTo>
                      <a:lnTo>
                        <a:pt x="0" y="1066167"/>
                      </a:lnTo>
                      <a:lnTo>
                        <a:pt x="0" y="690314"/>
                      </a:lnTo>
                      <a:lnTo>
                        <a:pt x="10093" y="677391"/>
                      </a:lnTo>
                      <a:cubicBezTo>
                        <a:pt x="14013" y="672944"/>
                        <a:pt x="17496" y="668360"/>
                        <a:pt x="18305" y="662693"/>
                      </a:cubicBezTo>
                      <a:cubicBezTo>
                        <a:pt x="20156" y="649734"/>
                        <a:pt x="11955" y="637293"/>
                        <a:pt x="8780" y="624593"/>
                      </a:cubicBezTo>
                      <a:lnTo>
                        <a:pt x="0" y="622362"/>
                      </a:lnTo>
                      <a:lnTo>
                        <a:pt x="0" y="355601"/>
                      </a:lnTo>
                      <a:lnTo>
                        <a:pt x="18305" y="329318"/>
                      </a:lnTo>
                      <a:lnTo>
                        <a:pt x="0" y="323217"/>
                      </a:lnTo>
                      <a:close/>
                    </a:path>
                  </a:pathLst>
                </a:custGeom>
                <a:solidFill>
                  <a:srgbClr val="D3A762"/>
                </a:solidFill>
                <a:ln w="31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050" b="1"/>
                </a:p>
              </p:txBody>
            </p:sp>
            <p:sp>
              <p:nvSpPr>
                <p:cNvPr id="15" name="MH_SubTitle_1"/>
                <p:cNvSpPr/>
                <p:nvPr>
                  <p:custDataLst>
                    <p:tags r:id="rId6"/>
                  </p:custDataLst>
                </p:nvPr>
              </p:nvSpPr>
              <p:spPr>
                <a:xfrm rot="20923212">
                  <a:off x="1535276" y="2369939"/>
                  <a:ext cx="2143125" cy="1695450"/>
                </a:xfrm>
                <a:prstGeom prst="rect">
                  <a:avLst/>
                </a:prstGeom>
                <a:solidFill>
                  <a:srgbClr val="FEEAC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>
                  <a:normAutofit/>
                </a:bodyPr>
                <a:lstStyle/>
                <a:p>
                  <a:pPr algn="ctr">
                    <a:lnSpc>
                      <a:spcPct val="130000"/>
                    </a:lnSpc>
                    <a:defRPr/>
                  </a:pPr>
                  <a:endParaRPr lang="en-US" altLang="zh-CN" sz="1050" b="1">
                    <a:solidFill>
                      <a:srgbClr val="2A2A2A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endParaRPr>
                </a:p>
              </p:txBody>
            </p:sp>
          </p:grpSp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1521588" y="2673058"/>
                <a:ext cx="2190844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anchor="ctr">
                <a:spAutoFit/>
              </a:bodyPr>
              <a:lstStyle>
                <a:lvl1pPr indent="2667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4572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0" name="Rectangle 4"/>
            <p:cNvSpPr>
              <a:spLocks noChangeArrowheads="1"/>
            </p:cNvSpPr>
            <p:nvPr/>
          </p:nvSpPr>
          <p:spPr bwMode="auto">
            <a:xfrm>
              <a:off x="3063769" y="2882791"/>
              <a:ext cx="175009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 indent="2667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注意事项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079592" y="2096621"/>
            <a:ext cx="3010617" cy="2203321"/>
            <a:chOff x="5079592" y="1892312"/>
            <a:chExt cx="3010617" cy="2203321"/>
          </a:xfrm>
        </p:grpSpPr>
        <p:grpSp>
          <p:nvGrpSpPr>
            <p:cNvPr id="17" name="组合 16"/>
            <p:cNvGrpSpPr/>
            <p:nvPr/>
          </p:nvGrpSpPr>
          <p:grpSpPr>
            <a:xfrm>
              <a:off x="5079592" y="1892312"/>
              <a:ext cx="3010617" cy="2203321"/>
              <a:chOff x="4181998" y="1621289"/>
              <a:chExt cx="3010617" cy="2527716"/>
            </a:xfrm>
          </p:grpSpPr>
          <p:sp>
            <p:nvSpPr>
              <p:cNvPr id="19" name="MH_Other_1"/>
              <p:cNvSpPr/>
              <p:nvPr>
                <p:custDataLst>
                  <p:tags r:id="rId7"/>
                </p:custDataLst>
              </p:nvPr>
            </p:nvSpPr>
            <p:spPr>
              <a:xfrm rot="1113369">
                <a:off x="4181998" y="1621289"/>
                <a:ext cx="3010617" cy="2527716"/>
              </a:xfrm>
              <a:custGeom>
                <a:avLst/>
                <a:gdLst>
                  <a:gd name="connsiteX0" fmla="*/ 0 w 3566367"/>
                  <a:gd name="connsiteY0" fmla="*/ 0 h 3136634"/>
                  <a:gd name="connsiteX1" fmla="*/ 3566367 w 3566367"/>
                  <a:gd name="connsiteY1" fmla="*/ 0 h 3136634"/>
                  <a:gd name="connsiteX2" fmla="*/ 3566367 w 3566367"/>
                  <a:gd name="connsiteY2" fmla="*/ 3136634 h 3136634"/>
                  <a:gd name="connsiteX3" fmla="*/ 0 w 3566367"/>
                  <a:gd name="connsiteY3" fmla="*/ 3136634 h 3136634"/>
                  <a:gd name="connsiteX4" fmla="*/ 0 w 3566367"/>
                  <a:gd name="connsiteY4" fmla="*/ 0 h 3136634"/>
                  <a:gd name="connsiteX0-1" fmla="*/ 0 w 3566367"/>
                  <a:gd name="connsiteY0-2" fmla="*/ 0 h 3136634"/>
                  <a:gd name="connsiteX1-3" fmla="*/ 3566367 w 3566367"/>
                  <a:gd name="connsiteY1-4" fmla="*/ 0 h 3136634"/>
                  <a:gd name="connsiteX2-5" fmla="*/ 3566367 w 3566367"/>
                  <a:gd name="connsiteY2-6" fmla="*/ 3136634 h 3136634"/>
                  <a:gd name="connsiteX3-7" fmla="*/ 1813768 w 3566367"/>
                  <a:gd name="connsiteY3-8" fmla="*/ 2905617 h 3136634"/>
                  <a:gd name="connsiteX4-9" fmla="*/ 0 w 3566367"/>
                  <a:gd name="connsiteY4-10" fmla="*/ 3136634 h 3136634"/>
                  <a:gd name="connsiteX5" fmla="*/ 0 w 3566367"/>
                  <a:gd name="connsiteY5" fmla="*/ 0 h 3136634"/>
                  <a:gd name="connsiteX0-11" fmla="*/ 11 w 3566378"/>
                  <a:gd name="connsiteY0-12" fmla="*/ 0 h 3136634"/>
                  <a:gd name="connsiteX1-13" fmla="*/ 3566378 w 3566378"/>
                  <a:gd name="connsiteY1-14" fmla="*/ 0 h 3136634"/>
                  <a:gd name="connsiteX2-15" fmla="*/ 3566378 w 3566378"/>
                  <a:gd name="connsiteY2-16" fmla="*/ 3136634 h 3136634"/>
                  <a:gd name="connsiteX3-17" fmla="*/ 1813779 w 3566378"/>
                  <a:gd name="connsiteY3-18" fmla="*/ 2905617 h 3136634"/>
                  <a:gd name="connsiteX4-19" fmla="*/ 11 w 3566378"/>
                  <a:gd name="connsiteY4-20" fmla="*/ 3136634 h 3136634"/>
                  <a:gd name="connsiteX5-21" fmla="*/ 223104 w 3566378"/>
                  <a:gd name="connsiteY5-22" fmla="*/ 1562592 h 3136634"/>
                  <a:gd name="connsiteX6" fmla="*/ 11 w 3566378"/>
                  <a:gd name="connsiteY6" fmla="*/ 0 h 3136634"/>
                  <a:gd name="connsiteX0-23" fmla="*/ 14 w 3566381"/>
                  <a:gd name="connsiteY0-24" fmla="*/ 0 h 3136634"/>
                  <a:gd name="connsiteX1-25" fmla="*/ 3566381 w 3566381"/>
                  <a:gd name="connsiteY1-26" fmla="*/ 0 h 3136634"/>
                  <a:gd name="connsiteX2-27" fmla="*/ 3566381 w 3566381"/>
                  <a:gd name="connsiteY2-28" fmla="*/ 3136634 h 3136634"/>
                  <a:gd name="connsiteX3-29" fmla="*/ 1813782 w 3566381"/>
                  <a:gd name="connsiteY3-30" fmla="*/ 2905617 h 3136634"/>
                  <a:gd name="connsiteX4-31" fmla="*/ 14 w 3566381"/>
                  <a:gd name="connsiteY4-32" fmla="*/ 3136634 h 3136634"/>
                  <a:gd name="connsiteX5-33" fmla="*/ 165957 w 3566381"/>
                  <a:gd name="connsiteY5-34" fmla="*/ 1572117 h 3136634"/>
                  <a:gd name="connsiteX6-35" fmla="*/ 14 w 3566381"/>
                  <a:gd name="connsiteY6-36" fmla="*/ 0 h 3136634"/>
                  <a:gd name="connsiteX0-37" fmla="*/ 14 w 3566381"/>
                  <a:gd name="connsiteY0-38" fmla="*/ 0 h 3136634"/>
                  <a:gd name="connsiteX1-39" fmla="*/ 3566381 w 3566381"/>
                  <a:gd name="connsiteY1-40" fmla="*/ 0 h 3136634"/>
                  <a:gd name="connsiteX2-41" fmla="*/ 3566381 w 3566381"/>
                  <a:gd name="connsiteY2-42" fmla="*/ 3136634 h 3136634"/>
                  <a:gd name="connsiteX3-43" fmla="*/ 1747107 w 3566381"/>
                  <a:gd name="connsiteY3-44" fmla="*/ 3010392 h 3136634"/>
                  <a:gd name="connsiteX4-45" fmla="*/ 14 w 3566381"/>
                  <a:gd name="connsiteY4-46" fmla="*/ 3136634 h 3136634"/>
                  <a:gd name="connsiteX5-47" fmla="*/ 165957 w 3566381"/>
                  <a:gd name="connsiteY5-48" fmla="*/ 1572117 h 3136634"/>
                  <a:gd name="connsiteX6-49" fmla="*/ 14 w 3566381"/>
                  <a:gd name="connsiteY6-50" fmla="*/ 0 h 3136634"/>
                  <a:gd name="connsiteX0-51" fmla="*/ 14 w 3566381"/>
                  <a:gd name="connsiteY0-52" fmla="*/ 0 h 3136634"/>
                  <a:gd name="connsiteX1-53" fmla="*/ 3566381 w 3566381"/>
                  <a:gd name="connsiteY1-54" fmla="*/ 0 h 3136634"/>
                  <a:gd name="connsiteX2-55" fmla="*/ 3394933 w 3566381"/>
                  <a:gd name="connsiteY2-56" fmla="*/ 1553067 h 3136634"/>
                  <a:gd name="connsiteX3-57" fmla="*/ 3566381 w 3566381"/>
                  <a:gd name="connsiteY3-58" fmla="*/ 3136634 h 3136634"/>
                  <a:gd name="connsiteX4-59" fmla="*/ 1747107 w 3566381"/>
                  <a:gd name="connsiteY4-60" fmla="*/ 3010392 h 3136634"/>
                  <a:gd name="connsiteX5-61" fmla="*/ 14 w 3566381"/>
                  <a:gd name="connsiteY5-62" fmla="*/ 3136634 h 3136634"/>
                  <a:gd name="connsiteX6-63" fmla="*/ 165957 w 3566381"/>
                  <a:gd name="connsiteY6-64" fmla="*/ 1572117 h 3136634"/>
                  <a:gd name="connsiteX7" fmla="*/ 14 w 3566381"/>
                  <a:gd name="connsiteY7" fmla="*/ 0 h 3136634"/>
                  <a:gd name="connsiteX0-65" fmla="*/ 14 w 3566381"/>
                  <a:gd name="connsiteY0-66" fmla="*/ 0 h 3136634"/>
                  <a:gd name="connsiteX1-67" fmla="*/ 1851883 w 3566381"/>
                  <a:gd name="connsiteY1-68" fmla="*/ 133842 h 3136634"/>
                  <a:gd name="connsiteX2-69" fmla="*/ 3566381 w 3566381"/>
                  <a:gd name="connsiteY2-70" fmla="*/ 0 h 3136634"/>
                  <a:gd name="connsiteX3-71" fmla="*/ 3394933 w 3566381"/>
                  <a:gd name="connsiteY3-72" fmla="*/ 1553067 h 3136634"/>
                  <a:gd name="connsiteX4-73" fmla="*/ 3566381 w 3566381"/>
                  <a:gd name="connsiteY4-74" fmla="*/ 3136634 h 3136634"/>
                  <a:gd name="connsiteX5-75" fmla="*/ 1747107 w 3566381"/>
                  <a:gd name="connsiteY5-76" fmla="*/ 3010392 h 3136634"/>
                  <a:gd name="connsiteX6-77" fmla="*/ 14 w 3566381"/>
                  <a:gd name="connsiteY6-78" fmla="*/ 3136634 h 3136634"/>
                  <a:gd name="connsiteX7-79" fmla="*/ 165957 w 3566381"/>
                  <a:gd name="connsiteY7-80" fmla="*/ 1572117 h 3136634"/>
                  <a:gd name="connsiteX8" fmla="*/ 14 w 3566381"/>
                  <a:gd name="connsiteY8" fmla="*/ 0 h 313663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21" y="connsiteY5-22"/>
                  </a:cxn>
                  <a:cxn ang="0">
                    <a:pos x="connsiteX6-35" y="connsiteY6-36"/>
                  </a:cxn>
                  <a:cxn ang="0">
                    <a:pos x="connsiteX7-79" y="connsiteY7-80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66381" h="3136634">
                    <a:moveTo>
                      <a:pt x="14" y="0"/>
                    </a:moveTo>
                    <a:cubicBezTo>
                      <a:pt x="614129" y="164"/>
                      <a:pt x="1237768" y="133678"/>
                      <a:pt x="1851883" y="133842"/>
                    </a:cubicBezTo>
                    <a:lnTo>
                      <a:pt x="3566381" y="0"/>
                    </a:lnTo>
                    <a:cubicBezTo>
                      <a:pt x="3566382" y="504989"/>
                      <a:pt x="3394932" y="1048078"/>
                      <a:pt x="3394933" y="1553067"/>
                    </a:cubicBezTo>
                    <a:lnTo>
                      <a:pt x="3566381" y="3136634"/>
                    </a:lnTo>
                    <a:cubicBezTo>
                      <a:pt x="2975831" y="3132653"/>
                      <a:pt x="2337657" y="3014373"/>
                      <a:pt x="1747107" y="3010392"/>
                    </a:cubicBezTo>
                    <a:lnTo>
                      <a:pt x="14" y="3136634"/>
                    </a:lnTo>
                    <a:cubicBezTo>
                      <a:pt x="-1822" y="2605603"/>
                      <a:pt x="167793" y="2103148"/>
                      <a:pt x="165957" y="1572117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  <a:alpha val="20000"/>
                </a:schemeClr>
              </a:soli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50" b="1"/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4314825" y="1732360"/>
                <a:ext cx="2744391" cy="2306240"/>
                <a:chOff x="4314825" y="1732360"/>
                <a:chExt cx="2744391" cy="2306240"/>
              </a:xfrm>
            </p:grpSpPr>
            <p:sp>
              <p:nvSpPr>
                <p:cNvPr id="21" name="MH_Other_2"/>
                <p:cNvSpPr/>
                <p:nvPr>
                  <p:custDataLst>
                    <p:tags r:id="rId8"/>
                  </p:custDataLst>
                </p:nvPr>
              </p:nvSpPr>
              <p:spPr>
                <a:xfrm rot="1113369">
                  <a:off x="4314825" y="1732360"/>
                  <a:ext cx="2744391" cy="2306240"/>
                </a:xfrm>
                <a:custGeom>
                  <a:avLst/>
                  <a:gdLst>
                    <a:gd name="connsiteX0" fmla="*/ 0 w 2695262"/>
                    <a:gd name="connsiteY0" fmla="*/ 0 h 2404218"/>
                    <a:gd name="connsiteX1" fmla="*/ 195920 w 2695262"/>
                    <a:gd name="connsiteY1" fmla="*/ 0 h 2404218"/>
                    <a:gd name="connsiteX2" fmla="*/ 196275 w 2695262"/>
                    <a:gd name="connsiteY2" fmla="*/ 874 h 2404218"/>
                    <a:gd name="connsiteX3" fmla="*/ 218330 w 2695262"/>
                    <a:gd name="connsiteY3" fmla="*/ 41969 h 2404218"/>
                    <a:gd name="connsiteX4" fmla="*/ 246905 w 2695262"/>
                    <a:gd name="connsiteY4" fmla="*/ 3869 h 2404218"/>
                    <a:gd name="connsiteX5" fmla="*/ 248195 w 2695262"/>
                    <a:gd name="connsiteY5" fmla="*/ 0 h 2404218"/>
                    <a:gd name="connsiteX6" fmla="*/ 406505 w 2695262"/>
                    <a:gd name="connsiteY6" fmla="*/ 0 h 2404218"/>
                    <a:gd name="connsiteX7" fmla="*/ 409616 w 2695262"/>
                    <a:gd name="connsiteY7" fmla="*/ 6560 h 2404218"/>
                    <a:gd name="connsiteX8" fmla="*/ 407908 w 2695262"/>
                    <a:gd name="connsiteY8" fmla="*/ 12261 h 2404218"/>
                    <a:gd name="connsiteX9" fmla="*/ 406186 w 2695262"/>
                    <a:gd name="connsiteY9" fmla="*/ 9955 h 2404218"/>
                    <a:gd name="connsiteX10" fmla="*/ 405929 w 2695262"/>
                    <a:gd name="connsiteY10" fmla="*/ 9582 h 2404218"/>
                    <a:gd name="connsiteX11" fmla="*/ 405245 w 2695262"/>
                    <a:gd name="connsiteY11" fmla="*/ 8695 h 2404218"/>
                    <a:gd name="connsiteX12" fmla="*/ 406186 w 2695262"/>
                    <a:gd name="connsiteY12" fmla="*/ 9955 h 2404218"/>
                    <a:gd name="connsiteX13" fmla="*/ 412595 w 2695262"/>
                    <a:gd name="connsiteY13" fmla="*/ 19236 h 2404218"/>
                    <a:gd name="connsiteX14" fmla="*/ 427880 w 2695262"/>
                    <a:gd name="connsiteY14" fmla="*/ 41969 h 2404218"/>
                    <a:gd name="connsiteX15" fmla="*/ 436274 w 2695262"/>
                    <a:gd name="connsiteY15" fmla="*/ 0 h 2404218"/>
                    <a:gd name="connsiteX16" fmla="*/ 754882 w 2695262"/>
                    <a:gd name="connsiteY16" fmla="*/ 0 h 2404218"/>
                    <a:gd name="connsiteX17" fmla="*/ 758414 w 2695262"/>
                    <a:gd name="connsiteY17" fmla="*/ 7258 h 2404218"/>
                    <a:gd name="connsiteX18" fmla="*/ 770780 w 2695262"/>
                    <a:gd name="connsiteY18" fmla="*/ 22919 h 2404218"/>
                    <a:gd name="connsiteX19" fmla="*/ 799355 w 2695262"/>
                    <a:gd name="connsiteY19" fmla="*/ 32444 h 2404218"/>
                    <a:gd name="connsiteX20" fmla="*/ 809574 w 2695262"/>
                    <a:gd name="connsiteY20" fmla="*/ 3293 h 2404218"/>
                    <a:gd name="connsiteX21" fmla="*/ 810997 w 2695262"/>
                    <a:gd name="connsiteY21" fmla="*/ 0 h 2404218"/>
                    <a:gd name="connsiteX22" fmla="*/ 1360160 w 2695262"/>
                    <a:gd name="connsiteY22" fmla="*/ 0 h 2404218"/>
                    <a:gd name="connsiteX23" fmla="*/ 1362074 w 2695262"/>
                    <a:gd name="connsiteY23" fmla="*/ 5661 h 2404218"/>
                    <a:gd name="connsiteX24" fmla="*/ 1380380 w 2695262"/>
                    <a:gd name="connsiteY24" fmla="*/ 32444 h 2404218"/>
                    <a:gd name="connsiteX25" fmla="*/ 1408955 w 2695262"/>
                    <a:gd name="connsiteY25" fmla="*/ 51494 h 2404218"/>
                    <a:gd name="connsiteX26" fmla="*/ 1416898 w 2695262"/>
                    <a:gd name="connsiteY26" fmla="*/ 2708 h 2404218"/>
                    <a:gd name="connsiteX27" fmla="*/ 1417545 w 2695262"/>
                    <a:gd name="connsiteY27" fmla="*/ 0 h 2404218"/>
                    <a:gd name="connsiteX28" fmla="*/ 1673094 w 2695262"/>
                    <a:gd name="connsiteY28" fmla="*/ 0 h 2404218"/>
                    <a:gd name="connsiteX29" fmla="*/ 1676689 w 2695262"/>
                    <a:gd name="connsiteY29" fmla="*/ 5650 h 2404218"/>
                    <a:gd name="connsiteX30" fmla="*/ 1694705 w 2695262"/>
                    <a:gd name="connsiteY30" fmla="*/ 41969 h 2404218"/>
                    <a:gd name="connsiteX31" fmla="*/ 1704230 w 2695262"/>
                    <a:gd name="connsiteY31" fmla="*/ 3869 h 2404218"/>
                    <a:gd name="connsiteX32" fmla="*/ 1704878 w 2695262"/>
                    <a:gd name="connsiteY32" fmla="*/ 0 h 2404218"/>
                    <a:gd name="connsiteX33" fmla="*/ 2106769 w 2695262"/>
                    <a:gd name="connsiteY33" fmla="*/ 0 h 2404218"/>
                    <a:gd name="connsiteX34" fmla="*/ 2112837 w 2695262"/>
                    <a:gd name="connsiteY34" fmla="*/ 6909 h 2404218"/>
                    <a:gd name="connsiteX35" fmla="*/ 2151905 w 2695262"/>
                    <a:gd name="connsiteY35" fmla="*/ 22919 h 2404218"/>
                    <a:gd name="connsiteX36" fmla="*/ 2167184 w 2695262"/>
                    <a:gd name="connsiteY36" fmla="*/ 0 h 2404218"/>
                    <a:gd name="connsiteX37" fmla="*/ 2459388 w 2695262"/>
                    <a:gd name="connsiteY37" fmla="*/ 0 h 2404218"/>
                    <a:gd name="connsiteX38" fmla="*/ 2467016 w 2695262"/>
                    <a:gd name="connsiteY38" fmla="*/ 16085 h 2404218"/>
                    <a:gd name="connsiteX39" fmla="*/ 2465308 w 2695262"/>
                    <a:gd name="connsiteY39" fmla="*/ 21786 h 2404218"/>
                    <a:gd name="connsiteX40" fmla="*/ 2463586 w 2695262"/>
                    <a:gd name="connsiteY40" fmla="*/ 19480 h 2404218"/>
                    <a:gd name="connsiteX41" fmla="*/ 2463329 w 2695262"/>
                    <a:gd name="connsiteY41" fmla="*/ 19107 h 2404218"/>
                    <a:gd name="connsiteX42" fmla="*/ 2462645 w 2695262"/>
                    <a:gd name="connsiteY42" fmla="*/ 18220 h 2404218"/>
                    <a:gd name="connsiteX43" fmla="*/ 2463586 w 2695262"/>
                    <a:gd name="connsiteY43" fmla="*/ 19480 h 2404218"/>
                    <a:gd name="connsiteX44" fmla="*/ 2469995 w 2695262"/>
                    <a:gd name="connsiteY44" fmla="*/ 28761 h 2404218"/>
                    <a:gd name="connsiteX45" fmla="*/ 2485280 w 2695262"/>
                    <a:gd name="connsiteY45" fmla="*/ 51494 h 2404218"/>
                    <a:gd name="connsiteX46" fmla="*/ 2494805 w 2695262"/>
                    <a:gd name="connsiteY46" fmla="*/ 22919 h 2404218"/>
                    <a:gd name="connsiteX47" fmla="*/ 2505839 w 2695262"/>
                    <a:gd name="connsiteY47" fmla="*/ 0 h 2404218"/>
                    <a:gd name="connsiteX48" fmla="*/ 2694830 w 2695262"/>
                    <a:gd name="connsiteY48" fmla="*/ 0 h 2404218"/>
                    <a:gd name="connsiteX49" fmla="*/ 2694830 w 2695262"/>
                    <a:gd name="connsiteY49" fmla="*/ 242661 h 2404218"/>
                    <a:gd name="connsiteX50" fmla="*/ 2628155 w 2695262"/>
                    <a:gd name="connsiteY50" fmla="*/ 241994 h 2404218"/>
                    <a:gd name="connsiteX51" fmla="*/ 2656730 w 2695262"/>
                    <a:gd name="connsiteY51" fmla="*/ 251519 h 2404218"/>
                    <a:gd name="connsiteX52" fmla="*/ 2694830 w 2695262"/>
                    <a:gd name="connsiteY52" fmla="*/ 261044 h 2404218"/>
                    <a:gd name="connsiteX53" fmla="*/ 2694830 w 2695262"/>
                    <a:gd name="connsiteY53" fmla="*/ 376223 h 2404218"/>
                    <a:gd name="connsiteX54" fmla="*/ 2637680 w 2695262"/>
                    <a:gd name="connsiteY54" fmla="*/ 375344 h 2404218"/>
                    <a:gd name="connsiteX55" fmla="*/ 2666255 w 2695262"/>
                    <a:gd name="connsiteY55" fmla="*/ 394394 h 2404218"/>
                    <a:gd name="connsiteX56" fmla="*/ 2694830 w 2695262"/>
                    <a:gd name="connsiteY56" fmla="*/ 403919 h 2404218"/>
                    <a:gd name="connsiteX57" fmla="*/ 2694830 w 2695262"/>
                    <a:gd name="connsiteY57" fmla="*/ 621078 h 2404218"/>
                    <a:gd name="connsiteX58" fmla="*/ 2685305 w 2695262"/>
                    <a:gd name="connsiteY58" fmla="*/ 622994 h 2404218"/>
                    <a:gd name="connsiteX59" fmla="*/ 2656730 w 2695262"/>
                    <a:gd name="connsiteY59" fmla="*/ 632519 h 2404218"/>
                    <a:gd name="connsiteX60" fmla="*/ 2692421 w 2695262"/>
                    <a:gd name="connsiteY60" fmla="*/ 639807 h 2404218"/>
                    <a:gd name="connsiteX61" fmla="*/ 2694830 w 2695262"/>
                    <a:gd name="connsiteY61" fmla="*/ 640290 h 2404218"/>
                    <a:gd name="connsiteX62" fmla="*/ 2694830 w 2695262"/>
                    <a:gd name="connsiteY62" fmla="*/ 921444 h 2404218"/>
                    <a:gd name="connsiteX63" fmla="*/ 2647205 w 2695262"/>
                    <a:gd name="connsiteY63" fmla="*/ 937319 h 2404218"/>
                    <a:gd name="connsiteX64" fmla="*/ 2675780 w 2695262"/>
                    <a:gd name="connsiteY64" fmla="*/ 946844 h 2404218"/>
                    <a:gd name="connsiteX65" fmla="*/ 2694830 w 2695262"/>
                    <a:gd name="connsiteY65" fmla="*/ 953194 h 2404218"/>
                    <a:gd name="connsiteX66" fmla="*/ 2694830 w 2695262"/>
                    <a:gd name="connsiteY66" fmla="*/ 1129594 h 2404218"/>
                    <a:gd name="connsiteX67" fmla="*/ 2675439 w 2695262"/>
                    <a:gd name="connsiteY67" fmla="*/ 1132808 h 2404218"/>
                    <a:gd name="connsiteX68" fmla="*/ 2647205 w 2695262"/>
                    <a:gd name="connsiteY68" fmla="*/ 1137344 h 2404218"/>
                    <a:gd name="connsiteX69" fmla="*/ 2694830 w 2695262"/>
                    <a:gd name="connsiteY69" fmla="*/ 1146869 h 2404218"/>
                    <a:gd name="connsiteX70" fmla="*/ 2694830 w 2695262"/>
                    <a:gd name="connsiteY70" fmla="*/ 1265932 h 2404218"/>
                    <a:gd name="connsiteX71" fmla="*/ 2685305 w 2695262"/>
                    <a:gd name="connsiteY71" fmla="*/ 1270694 h 2404218"/>
                    <a:gd name="connsiteX72" fmla="*/ 2694830 w 2695262"/>
                    <a:gd name="connsiteY72" fmla="*/ 1270921 h 2404218"/>
                    <a:gd name="connsiteX73" fmla="*/ 2694830 w 2695262"/>
                    <a:gd name="connsiteY73" fmla="*/ 1512426 h 2404218"/>
                    <a:gd name="connsiteX74" fmla="*/ 2692890 w 2695262"/>
                    <a:gd name="connsiteY74" fmla="*/ 1511016 h 2404218"/>
                    <a:gd name="connsiteX75" fmla="*/ 2666255 w 2695262"/>
                    <a:gd name="connsiteY75" fmla="*/ 1518344 h 2404218"/>
                    <a:gd name="connsiteX76" fmla="*/ 2694830 w 2695262"/>
                    <a:gd name="connsiteY76" fmla="*/ 1525419 h 2404218"/>
                    <a:gd name="connsiteX77" fmla="*/ 2694830 w 2695262"/>
                    <a:gd name="connsiteY77" fmla="*/ 1575494 h 2404218"/>
                    <a:gd name="connsiteX78" fmla="*/ 2694830 w 2695262"/>
                    <a:gd name="connsiteY78" fmla="*/ 1858863 h 2404218"/>
                    <a:gd name="connsiteX79" fmla="*/ 2647205 w 2695262"/>
                    <a:gd name="connsiteY79" fmla="*/ 1870769 h 2404218"/>
                    <a:gd name="connsiteX80" fmla="*/ 2694830 w 2695262"/>
                    <a:gd name="connsiteY80" fmla="*/ 1882675 h 2404218"/>
                    <a:gd name="connsiteX81" fmla="*/ 2694830 w 2695262"/>
                    <a:gd name="connsiteY81" fmla="*/ 2144986 h 2404218"/>
                    <a:gd name="connsiteX82" fmla="*/ 2685305 w 2695262"/>
                    <a:gd name="connsiteY82" fmla="*/ 2146994 h 2404218"/>
                    <a:gd name="connsiteX83" fmla="*/ 2656730 w 2695262"/>
                    <a:gd name="connsiteY83" fmla="*/ 2185094 h 2404218"/>
                    <a:gd name="connsiteX84" fmla="*/ 2694830 w 2695262"/>
                    <a:gd name="connsiteY84" fmla="*/ 2191444 h 2404218"/>
                    <a:gd name="connsiteX85" fmla="*/ 2694830 w 2695262"/>
                    <a:gd name="connsiteY85" fmla="*/ 2404218 h 2404218"/>
                    <a:gd name="connsiteX86" fmla="*/ 2535602 w 2695262"/>
                    <a:gd name="connsiteY86" fmla="*/ 2404218 h 2404218"/>
                    <a:gd name="connsiteX87" fmla="*/ 2530324 w 2695262"/>
                    <a:gd name="connsiteY87" fmla="*/ 2395762 h 2404218"/>
                    <a:gd name="connsiteX88" fmla="*/ 2504330 w 2695262"/>
                    <a:gd name="connsiteY88" fmla="*/ 2356544 h 2404218"/>
                    <a:gd name="connsiteX89" fmla="*/ 2488180 w 2695262"/>
                    <a:gd name="connsiteY89" fmla="*/ 2398852 h 2404218"/>
                    <a:gd name="connsiteX90" fmla="*/ 2485444 w 2695262"/>
                    <a:gd name="connsiteY90" fmla="*/ 2404218 h 2404218"/>
                    <a:gd name="connsiteX91" fmla="*/ 2095042 w 2695262"/>
                    <a:gd name="connsiteY91" fmla="*/ 2404218 h 2404218"/>
                    <a:gd name="connsiteX92" fmla="*/ 2085230 w 2695262"/>
                    <a:gd name="connsiteY92" fmla="*/ 2375594 h 2404218"/>
                    <a:gd name="connsiteX93" fmla="*/ 2056655 w 2695262"/>
                    <a:gd name="connsiteY93" fmla="*/ 2356544 h 2404218"/>
                    <a:gd name="connsiteX94" fmla="*/ 2037573 w 2695262"/>
                    <a:gd name="connsiteY94" fmla="*/ 2394931 h 2404218"/>
                    <a:gd name="connsiteX95" fmla="*/ 2034227 w 2695262"/>
                    <a:gd name="connsiteY95" fmla="*/ 2404218 h 2404218"/>
                    <a:gd name="connsiteX96" fmla="*/ 1860514 w 2695262"/>
                    <a:gd name="connsiteY96" fmla="*/ 2404218 h 2404218"/>
                    <a:gd name="connsiteX97" fmla="*/ 1853012 w 2695262"/>
                    <a:gd name="connsiteY97" fmla="*/ 2391616 h 2404218"/>
                    <a:gd name="connsiteX98" fmla="*/ 1809005 w 2695262"/>
                    <a:gd name="connsiteY98" fmla="*/ 2394644 h 2404218"/>
                    <a:gd name="connsiteX99" fmla="*/ 1804852 w 2695262"/>
                    <a:gd name="connsiteY99" fmla="*/ 2404218 h 2404218"/>
                    <a:gd name="connsiteX100" fmla="*/ 1216721 w 2695262"/>
                    <a:gd name="connsiteY100" fmla="*/ 2404218 h 2404218"/>
                    <a:gd name="connsiteX101" fmla="*/ 1214863 w 2695262"/>
                    <a:gd name="connsiteY101" fmla="*/ 2394072 h 2404218"/>
                    <a:gd name="connsiteX102" fmla="*/ 1208930 w 2695262"/>
                    <a:gd name="connsiteY102" fmla="*/ 2375594 h 2404218"/>
                    <a:gd name="connsiteX103" fmla="*/ 1180355 w 2695262"/>
                    <a:gd name="connsiteY103" fmla="*/ 2356544 h 2404218"/>
                    <a:gd name="connsiteX104" fmla="*/ 1165723 w 2695262"/>
                    <a:gd name="connsiteY104" fmla="*/ 2377757 h 2404218"/>
                    <a:gd name="connsiteX105" fmla="*/ 1148443 w 2695262"/>
                    <a:gd name="connsiteY105" fmla="*/ 2404218 h 2404218"/>
                    <a:gd name="connsiteX106" fmla="*/ 837503 w 2695262"/>
                    <a:gd name="connsiteY106" fmla="*/ 2404218 h 2404218"/>
                    <a:gd name="connsiteX107" fmla="*/ 837455 w 2695262"/>
                    <a:gd name="connsiteY107" fmla="*/ 2404169 h 2404218"/>
                    <a:gd name="connsiteX108" fmla="*/ 799355 w 2695262"/>
                    <a:gd name="connsiteY108" fmla="*/ 2385119 h 2404218"/>
                    <a:gd name="connsiteX109" fmla="*/ 792989 w 2695262"/>
                    <a:gd name="connsiteY109" fmla="*/ 2404218 h 2404218"/>
                    <a:gd name="connsiteX110" fmla="*/ 496949 w 2695262"/>
                    <a:gd name="connsiteY110" fmla="*/ 2404218 h 2404218"/>
                    <a:gd name="connsiteX111" fmla="*/ 494555 w 2695262"/>
                    <a:gd name="connsiteY111" fmla="*/ 2394644 h 2404218"/>
                    <a:gd name="connsiteX112" fmla="*/ 456455 w 2695262"/>
                    <a:gd name="connsiteY112" fmla="*/ 2385119 h 2404218"/>
                    <a:gd name="connsiteX113" fmla="*/ 449738 w 2695262"/>
                    <a:gd name="connsiteY113" fmla="*/ 2397147 h 2404218"/>
                    <a:gd name="connsiteX114" fmla="*/ 448891 w 2695262"/>
                    <a:gd name="connsiteY114" fmla="*/ 2404218 h 2404218"/>
                    <a:gd name="connsiteX115" fmla="*/ 264336 w 2695262"/>
                    <a:gd name="connsiteY115" fmla="*/ 2404218 h 2404218"/>
                    <a:gd name="connsiteX116" fmla="*/ 246905 w 2695262"/>
                    <a:gd name="connsiteY116" fmla="*/ 2385119 h 2404218"/>
                    <a:gd name="connsiteX117" fmla="*/ 218330 w 2695262"/>
                    <a:gd name="connsiteY117" fmla="*/ 2375594 h 2404218"/>
                    <a:gd name="connsiteX118" fmla="*/ 189755 w 2695262"/>
                    <a:gd name="connsiteY118" fmla="*/ 2404169 h 2404218"/>
                    <a:gd name="connsiteX119" fmla="*/ 189739 w 2695262"/>
                    <a:gd name="connsiteY119" fmla="*/ 2404218 h 2404218"/>
                    <a:gd name="connsiteX120" fmla="*/ 0 w 2695262"/>
                    <a:gd name="connsiteY120" fmla="*/ 2404218 h 2404218"/>
                    <a:gd name="connsiteX121" fmla="*/ 0 w 2695262"/>
                    <a:gd name="connsiteY121" fmla="*/ 2033028 h 2404218"/>
                    <a:gd name="connsiteX122" fmla="*/ 6502 w 2695262"/>
                    <a:gd name="connsiteY122" fmla="*/ 2028758 h 2404218"/>
                    <a:gd name="connsiteX123" fmla="*/ 37355 w 2695262"/>
                    <a:gd name="connsiteY123" fmla="*/ 1977143 h 2404218"/>
                    <a:gd name="connsiteX124" fmla="*/ 0 w 2695262"/>
                    <a:gd name="connsiteY124" fmla="*/ 1972474 h 2404218"/>
                    <a:gd name="connsiteX125" fmla="*/ 0 w 2695262"/>
                    <a:gd name="connsiteY125" fmla="*/ 1637834 h 2404218"/>
                    <a:gd name="connsiteX126" fmla="*/ 4807 w 2695262"/>
                    <a:gd name="connsiteY126" fmla="*/ 1632439 h 2404218"/>
                    <a:gd name="connsiteX127" fmla="*/ 18305 w 2695262"/>
                    <a:gd name="connsiteY127" fmla="*/ 1596143 h 2404218"/>
                    <a:gd name="connsiteX128" fmla="*/ 0 w 2695262"/>
                    <a:gd name="connsiteY128" fmla="*/ 1592619 h 2404218"/>
                    <a:gd name="connsiteX129" fmla="*/ 0 w 2695262"/>
                    <a:gd name="connsiteY129" fmla="*/ 1098518 h 2404218"/>
                    <a:gd name="connsiteX130" fmla="*/ 5208 w 2695262"/>
                    <a:gd name="connsiteY130" fmla="*/ 1092509 h 2404218"/>
                    <a:gd name="connsiteX131" fmla="*/ 18305 w 2695262"/>
                    <a:gd name="connsiteY131" fmla="*/ 1072268 h 2404218"/>
                    <a:gd name="connsiteX132" fmla="*/ 0 w 2695262"/>
                    <a:gd name="connsiteY132" fmla="*/ 1066167 h 2404218"/>
                    <a:gd name="connsiteX133" fmla="*/ 0 w 2695262"/>
                    <a:gd name="connsiteY133" fmla="*/ 690314 h 2404218"/>
                    <a:gd name="connsiteX134" fmla="*/ 10093 w 2695262"/>
                    <a:gd name="connsiteY134" fmla="*/ 677391 h 2404218"/>
                    <a:gd name="connsiteX135" fmla="*/ 18305 w 2695262"/>
                    <a:gd name="connsiteY135" fmla="*/ 662693 h 2404218"/>
                    <a:gd name="connsiteX136" fmla="*/ 8780 w 2695262"/>
                    <a:gd name="connsiteY136" fmla="*/ 624593 h 2404218"/>
                    <a:gd name="connsiteX137" fmla="*/ 0 w 2695262"/>
                    <a:gd name="connsiteY137" fmla="*/ 622362 h 2404218"/>
                    <a:gd name="connsiteX138" fmla="*/ 0 w 2695262"/>
                    <a:gd name="connsiteY138" fmla="*/ 355601 h 2404218"/>
                    <a:gd name="connsiteX139" fmla="*/ 18305 w 2695262"/>
                    <a:gd name="connsiteY139" fmla="*/ 329318 h 2404218"/>
                    <a:gd name="connsiteX140" fmla="*/ 0 w 2695262"/>
                    <a:gd name="connsiteY140" fmla="*/ 323217 h 24042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</a:cxnLst>
                  <a:rect l="l" t="t" r="r" b="b"/>
                  <a:pathLst>
                    <a:path w="2695262" h="2404218">
                      <a:moveTo>
                        <a:pt x="0" y="0"/>
                      </a:moveTo>
                      <a:lnTo>
                        <a:pt x="195920" y="0"/>
                      </a:lnTo>
                      <a:lnTo>
                        <a:pt x="196275" y="874"/>
                      </a:lnTo>
                      <a:cubicBezTo>
                        <a:pt x="206560" y="28471"/>
                        <a:pt x="186297" y="-6081"/>
                        <a:pt x="218330" y="41969"/>
                      </a:cubicBezTo>
                      <a:cubicBezTo>
                        <a:pt x="227855" y="29269"/>
                        <a:pt x="239029" y="17652"/>
                        <a:pt x="246905" y="3869"/>
                      </a:cubicBezTo>
                      <a:lnTo>
                        <a:pt x="248195" y="0"/>
                      </a:lnTo>
                      <a:lnTo>
                        <a:pt x="406505" y="0"/>
                      </a:lnTo>
                      <a:lnTo>
                        <a:pt x="409616" y="6560"/>
                      </a:lnTo>
                      <a:cubicBezTo>
                        <a:pt x="415889" y="21185"/>
                        <a:pt x="411365" y="16617"/>
                        <a:pt x="407908" y="12261"/>
                      </a:cubicBezTo>
                      <a:lnTo>
                        <a:pt x="406186" y="9955"/>
                      </a:lnTo>
                      <a:lnTo>
                        <a:pt x="405929" y="9582"/>
                      </a:lnTo>
                      <a:cubicBezTo>
                        <a:pt x="404850" y="8065"/>
                        <a:pt x="404769" y="8009"/>
                        <a:pt x="405245" y="8695"/>
                      </a:cubicBezTo>
                      <a:lnTo>
                        <a:pt x="406186" y="9955"/>
                      </a:lnTo>
                      <a:lnTo>
                        <a:pt x="412595" y="19236"/>
                      </a:lnTo>
                      <a:cubicBezTo>
                        <a:pt x="416107" y="24395"/>
                        <a:pt x="421056" y="31733"/>
                        <a:pt x="427880" y="41969"/>
                      </a:cubicBezTo>
                      <a:lnTo>
                        <a:pt x="436274" y="0"/>
                      </a:lnTo>
                      <a:lnTo>
                        <a:pt x="754882" y="0"/>
                      </a:lnTo>
                      <a:lnTo>
                        <a:pt x="758414" y="7258"/>
                      </a:lnTo>
                      <a:cubicBezTo>
                        <a:pt x="762277" y="13871"/>
                        <a:pt x="766418" y="19429"/>
                        <a:pt x="770780" y="22919"/>
                      </a:cubicBezTo>
                      <a:cubicBezTo>
                        <a:pt x="778620" y="29191"/>
                        <a:pt x="789830" y="29269"/>
                        <a:pt x="799355" y="32444"/>
                      </a:cubicBezTo>
                      <a:cubicBezTo>
                        <a:pt x="812868" y="-8094"/>
                        <a:pt x="807305" y="7867"/>
                        <a:pt x="809574" y="3293"/>
                      </a:cubicBezTo>
                      <a:lnTo>
                        <a:pt x="810997" y="0"/>
                      </a:lnTo>
                      <a:lnTo>
                        <a:pt x="1360160" y="0"/>
                      </a:lnTo>
                      <a:lnTo>
                        <a:pt x="1362074" y="5661"/>
                      </a:lnTo>
                      <a:cubicBezTo>
                        <a:pt x="1365941" y="14735"/>
                        <a:pt x="1371148" y="23212"/>
                        <a:pt x="1380380" y="32444"/>
                      </a:cubicBezTo>
                      <a:cubicBezTo>
                        <a:pt x="1388475" y="40539"/>
                        <a:pt x="1399430" y="45144"/>
                        <a:pt x="1408955" y="51494"/>
                      </a:cubicBezTo>
                      <a:cubicBezTo>
                        <a:pt x="1412174" y="32185"/>
                        <a:pt x="1414272" y="17253"/>
                        <a:pt x="1416898" y="2708"/>
                      </a:cubicBezTo>
                      <a:lnTo>
                        <a:pt x="1417545" y="0"/>
                      </a:lnTo>
                      <a:lnTo>
                        <a:pt x="1673094" y="0"/>
                      </a:lnTo>
                      <a:lnTo>
                        <a:pt x="1676689" y="5650"/>
                      </a:lnTo>
                      <a:cubicBezTo>
                        <a:pt x="1679827" y="11228"/>
                        <a:pt x="1682620" y="17800"/>
                        <a:pt x="1694705" y="41969"/>
                      </a:cubicBezTo>
                      <a:cubicBezTo>
                        <a:pt x="1697880" y="29269"/>
                        <a:pt x="1701663" y="16706"/>
                        <a:pt x="1704230" y="3869"/>
                      </a:cubicBezTo>
                      <a:lnTo>
                        <a:pt x="1704878" y="0"/>
                      </a:lnTo>
                      <a:lnTo>
                        <a:pt x="2106769" y="0"/>
                      </a:lnTo>
                      <a:lnTo>
                        <a:pt x="2112837" y="6909"/>
                      </a:lnTo>
                      <a:cubicBezTo>
                        <a:pt x="2119470" y="13291"/>
                        <a:pt x="2124839" y="13897"/>
                        <a:pt x="2151905" y="22919"/>
                      </a:cubicBezTo>
                      <a:lnTo>
                        <a:pt x="2167184" y="0"/>
                      </a:lnTo>
                      <a:lnTo>
                        <a:pt x="2459388" y="0"/>
                      </a:lnTo>
                      <a:lnTo>
                        <a:pt x="2467016" y="16085"/>
                      </a:lnTo>
                      <a:cubicBezTo>
                        <a:pt x="2473289" y="30710"/>
                        <a:pt x="2468765" y="26142"/>
                        <a:pt x="2465308" y="21786"/>
                      </a:cubicBezTo>
                      <a:lnTo>
                        <a:pt x="2463586" y="19480"/>
                      </a:lnTo>
                      <a:lnTo>
                        <a:pt x="2463329" y="19107"/>
                      </a:lnTo>
                      <a:cubicBezTo>
                        <a:pt x="2462250" y="17590"/>
                        <a:pt x="2462169" y="17534"/>
                        <a:pt x="2462645" y="18220"/>
                      </a:cubicBezTo>
                      <a:lnTo>
                        <a:pt x="2463586" y="19480"/>
                      </a:lnTo>
                      <a:lnTo>
                        <a:pt x="2469995" y="28761"/>
                      </a:lnTo>
                      <a:cubicBezTo>
                        <a:pt x="2473507" y="33920"/>
                        <a:pt x="2478456" y="41258"/>
                        <a:pt x="2485280" y="51494"/>
                      </a:cubicBezTo>
                      <a:cubicBezTo>
                        <a:pt x="2488455" y="41969"/>
                        <a:pt x="2490850" y="32147"/>
                        <a:pt x="2494805" y="22919"/>
                      </a:cubicBezTo>
                      <a:lnTo>
                        <a:pt x="2505839" y="0"/>
                      </a:lnTo>
                      <a:lnTo>
                        <a:pt x="2694830" y="0"/>
                      </a:lnTo>
                      <a:lnTo>
                        <a:pt x="2694830" y="242661"/>
                      </a:lnTo>
                      <a:lnTo>
                        <a:pt x="2628155" y="241994"/>
                      </a:lnTo>
                      <a:cubicBezTo>
                        <a:pt x="2618115" y="241994"/>
                        <a:pt x="2647076" y="248761"/>
                        <a:pt x="2656730" y="251519"/>
                      </a:cubicBezTo>
                      <a:cubicBezTo>
                        <a:pt x="2669317" y="255115"/>
                        <a:pt x="2682130" y="257869"/>
                        <a:pt x="2694830" y="261044"/>
                      </a:cubicBezTo>
                      <a:lnTo>
                        <a:pt x="2694830" y="376223"/>
                      </a:lnTo>
                      <a:lnTo>
                        <a:pt x="2637680" y="375344"/>
                      </a:lnTo>
                      <a:cubicBezTo>
                        <a:pt x="2626234" y="375529"/>
                        <a:pt x="2656730" y="388044"/>
                        <a:pt x="2666255" y="394394"/>
                      </a:cubicBezTo>
                      <a:cubicBezTo>
                        <a:pt x="2674609" y="399963"/>
                        <a:pt x="2685305" y="400744"/>
                        <a:pt x="2694830" y="403919"/>
                      </a:cubicBezTo>
                      <a:lnTo>
                        <a:pt x="2694830" y="621078"/>
                      </a:lnTo>
                      <a:lnTo>
                        <a:pt x="2685305" y="622994"/>
                      </a:lnTo>
                      <a:cubicBezTo>
                        <a:pt x="2675565" y="625429"/>
                        <a:pt x="2666255" y="629344"/>
                        <a:pt x="2656730" y="632519"/>
                      </a:cubicBezTo>
                      <a:cubicBezTo>
                        <a:pt x="2656730" y="632519"/>
                        <a:pt x="2672587" y="635790"/>
                        <a:pt x="2692421" y="639807"/>
                      </a:cubicBezTo>
                      <a:lnTo>
                        <a:pt x="2694830" y="640290"/>
                      </a:lnTo>
                      <a:lnTo>
                        <a:pt x="2694830" y="921444"/>
                      </a:lnTo>
                      <a:lnTo>
                        <a:pt x="2647205" y="937319"/>
                      </a:lnTo>
                      <a:lnTo>
                        <a:pt x="2675780" y="946844"/>
                      </a:lnTo>
                      <a:lnTo>
                        <a:pt x="2694830" y="953194"/>
                      </a:lnTo>
                      <a:lnTo>
                        <a:pt x="2694830" y="1129594"/>
                      </a:lnTo>
                      <a:lnTo>
                        <a:pt x="2675439" y="1132808"/>
                      </a:lnTo>
                      <a:cubicBezTo>
                        <a:pt x="2667512" y="1134057"/>
                        <a:pt x="2658432" y="1135473"/>
                        <a:pt x="2647205" y="1137344"/>
                      </a:cubicBezTo>
                      <a:cubicBezTo>
                        <a:pt x="2663080" y="1140519"/>
                        <a:pt x="2680350" y="1139629"/>
                        <a:pt x="2694830" y="1146869"/>
                      </a:cubicBezTo>
                      <a:lnTo>
                        <a:pt x="2694830" y="1265932"/>
                      </a:lnTo>
                      <a:lnTo>
                        <a:pt x="2685305" y="1270694"/>
                      </a:lnTo>
                      <a:lnTo>
                        <a:pt x="2694830" y="1270921"/>
                      </a:lnTo>
                      <a:lnTo>
                        <a:pt x="2694830" y="1512426"/>
                      </a:lnTo>
                      <a:lnTo>
                        <a:pt x="2692890" y="1511016"/>
                      </a:lnTo>
                      <a:cubicBezTo>
                        <a:pt x="2694019" y="1508535"/>
                        <a:pt x="2705321" y="1505322"/>
                        <a:pt x="2666255" y="1518344"/>
                      </a:cubicBezTo>
                      <a:lnTo>
                        <a:pt x="2694830" y="1525419"/>
                      </a:lnTo>
                      <a:lnTo>
                        <a:pt x="2694830" y="1575494"/>
                      </a:lnTo>
                      <a:lnTo>
                        <a:pt x="2694830" y="1858863"/>
                      </a:lnTo>
                      <a:lnTo>
                        <a:pt x="2647205" y="1870769"/>
                      </a:lnTo>
                      <a:lnTo>
                        <a:pt x="2694830" y="1882675"/>
                      </a:lnTo>
                      <a:lnTo>
                        <a:pt x="2694830" y="2144986"/>
                      </a:lnTo>
                      <a:lnTo>
                        <a:pt x="2685305" y="2146994"/>
                      </a:lnTo>
                      <a:cubicBezTo>
                        <a:pt x="2671106" y="2154094"/>
                        <a:pt x="2666255" y="2172394"/>
                        <a:pt x="2656730" y="2185094"/>
                      </a:cubicBezTo>
                      <a:lnTo>
                        <a:pt x="2694830" y="2191444"/>
                      </a:lnTo>
                      <a:lnTo>
                        <a:pt x="2694830" y="2404218"/>
                      </a:lnTo>
                      <a:lnTo>
                        <a:pt x="2535602" y="2404218"/>
                      </a:lnTo>
                      <a:lnTo>
                        <a:pt x="2530324" y="2395762"/>
                      </a:lnTo>
                      <a:cubicBezTo>
                        <a:pt x="2520580" y="2380674"/>
                        <a:pt x="2510110" y="2365214"/>
                        <a:pt x="2504330" y="2356544"/>
                      </a:cubicBezTo>
                      <a:cubicBezTo>
                        <a:pt x="2493819" y="2388078"/>
                        <a:pt x="2496242" y="2383333"/>
                        <a:pt x="2488180" y="2398852"/>
                      </a:cubicBezTo>
                      <a:lnTo>
                        <a:pt x="2485444" y="2404218"/>
                      </a:lnTo>
                      <a:lnTo>
                        <a:pt x="2095042" y="2404218"/>
                      </a:lnTo>
                      <a:lnTo>
                        <a:pt x="2085230" y="2375594"/>
                      </a:lnTo>
                      <a:cubicBezTo>
                        <a:pt x="2079671" y="2365587"/>
                        <a:pt x="2066180" y="2362894"/>
                        <a:pt x="2056655" y="2356544"/>
                      </a:cubicBezTo>
                      <a:cubicBezTo>
                        <a:pt x="2024320" y="2405046"/>
                        <a:pt x="2044560" y="2371632"/>
                        <a:pt x="2037573" y="2394931"/>
                      </a:cubicBezTo>
                      <a:lnTo>
                        <a:pt x="2034227" y="2404218"/>
                      </a:lnTo>
                      <a:lnTo>
                        <a:pt x="1860514" y="2404218"/>
                      </a:lnTo>
                      <a:lnTo>
                        <a:pt x="1853012" y="2391616"/>
                      </a:lnTo>
                      <a:cubicBezTo>
                        <a:pt x="1841317" y="2372663"/>
                        <a:pt x="1832135" y="2365732"/>
                        <a:pt x="1809005" y="2394644"/>
                      </a:cubicBezTo>
                      <a:lnTo>
                        <a:pt x="1804852" y="2404218"/>
                      </a:lnTo>
                      <a:lnTo>
                        <a:pt x="1216721" y="2404218"/>
                      </a:lnTo>
                      <a:lnTo>
                        <a:pt x="1214863" y="2394072"/>
                      </a:lnTo>
                      <a:cubicBezTo>
                        <a:pt x="1213907" y="2387460"/>
                        <a:pt x="1212561" y="2381040"/>
                        <a:pt x="1208930" y="2375594"/>
                      </a:cubicBezTo>
                      <a:cubicBezTo>
                        <a:pt x="1202580" y="2366069"/>
                        <a:pt x="1189880" y="2362894"/>
                        <a:pt x="1180355" y="2356544"/>
                      </a:cubicBezTo>
                      <a:cubicBezTo>
                        <a:pt x="1180355" y="2356544"/>
                        <a:pt x="1173775" y="2365923"/>
                        <a:pt x="1165723" y="2377757"/>
                      </a:cubicBezTo>
                      <a:lnTo>
                        <a:pt x="1148443" y="2404218"/>
                      </a:lnTo>
                      <a:lnTo>
                        <a:pt x="837503" y="2404218"/>
                      </a:lnTo>
                      <a:lnTo>
                        <a:pt x="837455" y="2404169"/>
                      </a:lnTo>
                      <a:cubicBezTo>
                        <a:pt x="827415" y="2394129"/>
                        <a:pt x="812055" y="2391469"/>
                        <a:pt x="799355" y="2385119"/>
                      </a:cubicBezTo>
                      <a:lnTo>
                        <a:pt x="792989" y="2404218"/>
                      </a:lnTo>
                      <a:lnTo>
                        <a:pt x="496949" y="2404218"/>
                      </a:lnTo>
                      <a:lnTo>
                        <a:pt x="494555" y="2394644"/>
                      </a:lnTo>
                      <a:cubicBezTo>
                        <a:pt x="481855" y="2391469"/>
                        <a:pt x="465712" y="2375862"/>
                        <a:pt x="456455" y="2385119"/>
                      </a:cubicBezTo>
                      <a:cubicBezTo>
                        <a:pt x="453041" y="2388533"/>
                        <a:pt x="450976" y="2392629"/>
                        <a:pt x="449738" y="2397147"/>
                      </a:cubicBezTo>
                      <a:lnTo>
                        <a:pt x="448891" y="2404218"/>
                      </a:lnTo>
                      <a:lnTo>
                        <a:pt x="264336" y="2404218"/>
                      </a:lnTo>
                      <a:lnTo>
                        <a:pt x="246905" y="2385119"/>
                      </a:lnTo>
                      <a:cubicBezTo>
                        <a:pt x="239192" y="2378691"/>
                        <a:pt x="227855" y="2378769"/>
                        <a:pt x="218330" y="2375594"/>
                      </a:cubicBezTo>
                      <a:cubicBezTo>
                        <a:pt x="208805" y="2385119"/>
                        <a:pt x="197227" y="2392961"/>
                        <a:pt x="189755" y="2404169"/>
                      </a:cubicBezTo>
                      <a:lnTo>
                        <a:pt x="189739" y="2404218"/>
                      </a:lnTo>
                      <a:lnTo>
                        <a:pt x="0" y="2404218"/>
                      </a:lnTo>
                      <a:lnTo>
                        <a:pt x="0" y="2033028"/>
                      </a:lnTo>
                      <a:lnTo>
                        <a:pt x="6502" y="2028758"/>
                      </a:lnTo>
                      <a:cubicBezTo>
                        <a:pt x="11426" y="2022373"/>
                        <a:pt x="15521" y="2009895"/>
                        <a:pt x="37355" y="1977143"/>
                      </a:cubicBezTo>
                      <a:lnTo>
                        <a:pt x="0" y="1972474"/>
                      </a:lnTo>
                      <a:lnTo>
                        <a:pt x="0" y="1637834"/>
                      </a:lnTo>
                      <a:lnTo>
                        <a:pt x="4807" y="1632439"/>
                      </a:lnTo>
                      <a:cubicBezTo>
                        <a:pt x="10263" y="1623819"/>
                        <a:pt x="12282" y="1614213"/>
                        <a:pt x="18305" y="1596143"/>
                      </a:cubicBezTo>
                      <a:lnTo>
                        <a:pt x="0" y="1592619"/>
                      </a:lnTo>
                      <a:lnTo>
                        <a:pt x="0" y="1098518"/>
                      </a:lnTo>
                      <a:lnTo>
                        <a:pt x="5208" y="1092509"/>
                      </a:lnTo>
                      <a:cubicBezTo>
                        <a:pt x="9574" y="1085762"/>
                        <a:pt x="13543" y="1078618"/>
                        <a:pt x="18305" y="1072268"/>
                      </a:cubicBezTo>
                      <a:lnTo>
                        <a:pt x="0" y="1066167"/>
                      </a:lnTo>
                      <a:lnTo>
                        <a:pt x="0" y="690314"/>
                      </a:lnTo>
                      <a:lnTo>
                        <a:pt x="10093" y="677391"/>
                      </a:lnTo>
                      <a:cubicBezTo>
                        <a:pt x="14013" y="672944"/>
                        <a:pt x="17496" y="668360"/>
                        <a:pt x="18305" y="662693"/>
                      </a:cubicBezTo>
                      <a:cubicBezTo>
                        <a:pt x="20156" y="649734"/>
                        <a:pt x="11955" y="637293"/>
                        <a:pt x="8780" y="624593"/>
                      </a:cubicBezTo>
                      <a:lnTo>
                        <a:pt x="0" y="622362"/>
                      </a:lnTo>
                      <a:lnTo>
                        <a:pt x="0" y="355601"/>
                      </a:lnTo>
                      <a:lnTo>
                        <a:pt x="18305" y="329318"/>
                      </a:lnTo>
                      <a:lnTo>
                        <a:pt x="0" y="323217"/>
                      </a:lnTo>
                      <a:close/>
                    </a:path>
                  </a:pathLst>
                </a:custGeom>
                <a:solidFill>
                  <a:srgbClr val="D3A762"/>
                </a:solidFill>
                <a:ln w="3175"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 sz="1050" b="1"/>
                </a:p>
              </p:txBody>
            </p:sp>
            <p:sp>
              <p:nvSpPr>
                <p:cNvPr id="22" name="MH_SubTitle_2"/>
                <p:cNvSpPr/>
                <p:nvPr>
                  <p:custDataLst>
                    <p:tags r:id="rId9"/>
                  </p:custDataLst>
                </p:nvPr>
              </p:nvSpPr>
              <p:spPr>
                <a:xfrm rot="1113369">
                  <a:off x="4508993" y="1931203"/>
                  <a:ext cx="2412206" cy="1907381"/>
                </a:xfrm>
                <a:prstGeom prst="rect">
                  <a:avLst/>
                </a:prstGeom>
                <a:solidFill>
                  <a:srgbClr val="FEEAC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anchor="ctr">
                  <a:normAutofit/>
                </a:bodyPr>
                <a:lstStyle/>
                <a:p>
                  <a:pPr algn="ctr">
                    <a:lnSpc>
                      <a:spcPct val="130000"/>
                    </a:lnSpc>
                    <a:defRPr/>
                  </a:pPr>
                  <a:endParaRPr lang="en-US" altLang="zh-CN" sz="1050" b="1">
                    <a:solidFill>
                      <a:srgbClr val="2A2A2A"/>
                    </a:solidFill>
                    <a:latin typeface="幼圆" panose="02010509060101010101" pitchFamily="49" charset="-122"/>
                    <a:ea typeface="幼圆" panose="02010509060101010101" pitchFamily="49" charset="-122"/>
                  </a:endParaRPr>
                </a:p>
              </p:txBody>
            </p:sp>
          </p:grpSp>
        </p:grpSp>
        <p:sp>
          <p:nvSpPr>
            <p:cNvPr id="18" name="Rectangle 4"/>
            <p:cNvSpPr>
              <a:spLocks noChangeArrowheads="1"/>
            </p:cNvSpPr>
            <p:nvPr/>
          </p:nvSpPr>
          <p:spPr bwMode="auto">
            <a:xfrm>
              <a:off x="5288113" y="2453776"/>
              <a:ext cx="2747315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 indent="2667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400" b="1">
                  <a:latin typeface="楷体" panose="02010609060101010101" pitchFamily="49" charset="-122"/>
                  <a:ea typeface="楷体" panose="02010609060101010101" pitchFamily="49" charset="-122"/>
                </a:rPr>
                <a:t>需要查询交通、住宿、门票等费用。</a:t>
              </a:r>
              <a:endParaRPr lang="zh-CN" altLang="en-US" sz="2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3" name="Rectangle 2"/>
          <p:cNvSpPr>
            <a:spLocks noChangeArrowheads="1"/>
          </p:cNvSpPr>
          <p:nvPr/>
        </p:nvSpPr>
        <p:spPr bwMode="auto">
          <a:xfrm>
            <a:off x="2627785" y="586202"/>
            <a:ext cx="395711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宋体" panose="02010600030101010101" pitchFamily="2" charset="-122"/>
              </a:rPr>
              <a:t>活动</a:t>
            </a:r>
            <a:r>
              <a:rPr lang="en-US" altLang="zh-CN" sz="2400" b="1" dirty="0">
                <a:latin typeface="宋体" panose="02010600030101010101" pitchFamily="2" charset="-122"/>
              </a:rPr>
              <a:t>1 </a:t>
            </a:r>
            <a:r>
              <a:rPr lang="zh-CN" altLang="en-US" sz="2400" b="1" dirty="0">
                <a:latin typeface="宋体" panose="02010600030101010101" pitchFamily="2" charset="-122"/>
              </a:rPr>
              <a:t>  设计旅游计划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872558" y="1335898"/>
            <a:ext cx="2417086" cy="576065"/>
            <a:chOff x="2769701" y="1411731"/>
            <a:chExt cx="2417086" cy="576065"/>
          </a:xfrm>
        </p:grpSpPr>
        <p:sp>
          <p:nvSpPr>
            <p:cNvPr id="29" name="Rectangle 4"/>
            <p:cNvSpPr>
              <a:spLocks noChangeArrowheads="1"/>
            </p:cNvSpPr>
            <p:nvPr/>
          </p:nvSpPr>
          <p:spPr bwMode="auto">
            <a:xfrm>
              <a:off x="2769701" y="1447894"/>
              <a:ext cx="2417086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 indent="2667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包括哪些内容？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云形标注 30"/>
            <p:cNvSpPr/>
            <p:nvPr/>
          </p:nvSpPr>
          <p:spPr>
            <a:xfrm>
              <a:off x="3032498" y="1411731"/>
              <a:ext cx="2069387" cy="576065"/>
            </a:xfrm>
            <a:prstGeom prst="cloudCallout">
              <a:avLst>
                <a:gd name="adj1" fmla="val -78760"/>
                <a:gd name="adj2" fmla="val -1327"/>
              </a:avLst>
            </a:prstGeom>
            <a:noFill/>
            <a:ln>
              <a:solidFill>
                <a:srgbClr val="00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119875"/>
            <a:ext cx="783220" cy="12652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771800" y="453901"/>
            <a:ext cx="34566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宋体" panose="02010600030101010101" pitchFamily="2" charset="-122"/>
              </a:rPr>
              <a:t>活动</a:t>
            </a:r>
            <a:r>
              <a:rPr lang="en-US" altLang="zh-CN" sz="2400" b="1" dirty="0">
                <a:latin typeface="宋体" panose="02010600030101010101" pitchFamily="2" charset="-122"/>
              </a:rPr>
              <a:t>2 </a:t>
            </a:r>
            <a:r>
              <a:rPr lang="zh-CN" altLang="en-US" sz="2400" b="1" dirty="0">
                <a:latin typeface="宋体" panose="02010600030101010101" pitchFamily="2" charset="-122"/>
              </a:rPr>
              <a:t>  设计日程安排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39552" y="1059582"/>
            <a:ext cx="553998" cy="32403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北京五日旅行程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1640" y="1059582"/>
            <a:ext cx="6580952" cy="36571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771800" y="453901"/>
            <a:ext cx="345665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宋体" panose="02010600030101010101" pitchFamily="2" charset="-122"/>
              </a:rPr>
              <a:t>活动</a:t>
            </a:r>
            <a:r>
              <a:rPr lang="en-US" altLang="zh-CN" sz="2400" b="1" dirty="0">
                <a:latin typeface="宋体" panose="02010600030101010101" pitchFamily="2" charset="-122"/>
              </a:rPr>
              <a:t>2 </a:t>
            </a:r>
            <a:r>
              <a:rPr lang="zh-CN" altLang="en-US" sz="2400" b="1" dirty="0">
                <a:latin typeface="宋体" panose="02010600030101010101" pitchFamily="2" charset="-122"/>
              </a:rPr>
              <a:t>  设计日程安排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39552" y="1059582"/>
            <a:ext cx="553998" cy="32403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北京五日旅行程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5333" y="1095559"/>
            <a:ext cx="6533333" cy="295238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2264079" y="627913"/>
            <a:ext cx="60489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宋体" panose="02010600030101010101" pitchFamily="2" charset="-122"/>
              </a:rPr>
              <a:t>活动</a:t>
            </a:r>
            <a:r>
              <a:rPr lang="en-US" altLang="zh-CN" sz="2400" b="1" dirty="0">
                <a:latin typeface="宋体" panose="02010600030101010101" pitchFamily="2" charset="-122"/>
              </a:rPr>
              <a:t>3 </a:t>
            </a:r>
            <a:r>
              <a:rPr lang="zh-CN" altLang="en-US" sz="2400" b="1" dirty="0">
                <a:latin typeface="宋体" panose="02010600030101010101" pitchFamily="2" charset="-122"/>
              </a:rPr>
              <a:t>  调查各种项目的预算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83568" y="1132075"/>
            <a:ext cx="1703859" cy="1457164"/>
            <a:chOff x="2072494" y="1176187"/>
            <a:chExt cx="1993814" cy="1705138"/>
          </a:xfrm>
        </p:grpSpPr>
        <p:sp>
          <p:nvSpPr>
            <p:cNvPr id="16" name="MH_Other_1"/>
            <p:cNvSpPr/>
            <p:nvPr/>
          </p:nvSpPr>
          <p:spPr>
            <a:xfrm>
              <a:off x="2072494" y="2107056"/>
              <a:ext cx="1993814" cy="320499"/>
            </a:xfrm>
            <a:custGeom>
              <a:avLst/>
              <a:gdLst>
                <a:gd name="connsiteX0" fmla="*/ 1360658 w 2349328"/>
                <a:gd name="connsiteY0" fmla="*/ 375076 h 377647"/>
                <a:gd name="connsiteX1" fmla="*/ 1374095 w 2349328"/>
                <a:gd name="connsiteY1" fmla="*/ 377647 h 377647"/>
                <a:gd name="connsiteX2" fmla="*/ 1361214 w 2349328"/>
                <a:gd name="connsiteY2" fmla="*/ 377647 h 377647"/>
                <a:gd name="connsiteX3" fmla="*/ 2347882 w 2349328"/>
                <a:gd name="connsiteY3" fmla="*/ 374598 h 377647"/>
                <a:gd name="connsiteX4" fmla="*/ 2349328 w 2349328"/>
                <a:gd name="connsiteY4" fmla="*/ 377647 h 377647"/>
                <a:gd name="connsiteX5" fmla="*/ 2344833 w 2349328"/>
                <a:gd name="connsiteY5" fmla="*/ 377647 h 377647"/>
                <a:gd name="connsiteX6" fmla="*/ 2170141 w 2349328"/>
                <a:gd name="connsiteY6" fmla="*/ 7 h 377647"/>
                <a:gd name="connsiteX7" fmla="*/ 2343492 w 2349328"/>
                <a:gd name="connsiteY7" fmla="*/ 365347 h 377647"/>
                <a:gd name="connsiteX8" fmla="*/ 2295285 w 2349328"/>
                <a:gd name="connsiteY8" fmla="*/ 300882 h 377647"/>
                <a:gd name="connsiteX9" fmla="*/ 2176717 w 2349328"/>
                <a:gd name="connsiteY9" fmla="*/ 178723 h 377647"/>
                <a:gd name="connsiteX10" fmla="*/ 2179255 w 2349328"/>
                <a:gd name="connsiteY10" fmla="*/ 128453 h 377647"/>
                <a:gd name="connsiteX11" fmla="*/ 2174069 w 2349328"/>
                <a:gd name="connsiteY11" fmla="*/ 25740 h 377647"/>
                <a:gd name="connsiteX12" fmla="*/ 179190 w 2349328"/>
                <a:gd name="connsiteY12" fmla="*/ 0 h 377647"/>
                <a:gd name="connsiteX13" fmla="*/ 175262 w 2349328"/>
                <a:gd name="connsiteY13" fmla="*/ 25740 h 377647"/>
                <a:gd name="connsiteX14" fmla="*/ 170075 w 2349328"/>
                <a:gd name="connsiteY14" fmla="*/ 128453 h 377647"/>
                <a:gd name="connsiteX15" fmla="*/ 173097 w 2349328"/>
                <a:gd name="connsiteY15" fmla="*/ 188301 h 377647"/>
                <a:gd name="connsiteX16" fmla="*/ 63826 w 2349328"/>
                <a:gd name="connsiteY16" fmla="*/ 300882 h 377647"/>
                <a:gd name="connsiteX17" fmla="*/ 9782 w 2349328"/>
                <a:gd name="connsiteY17" fmla="*/ 373153 h 377647"/>
                <a:gd name="connsiteX18" fmla="*/ 14276 w 2349328"/>
                <a:gd name="connsiteY18" fmla="*/ 377647 h 377647"/>
                <a:gd name="connsiteX19" fmla="*/ 0 w 2349328"/>
                <a:gd name="connsiteY19" fmla="*/ 377647 h 377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349328" h="377647">
                  <a:moveTo>
                    <a:pt x="1360658" y="375076"/>
                  </a:moveTo>
                  <a:lnTo>
                    <a:pt x="1374095" y="377647"/>
                  </a:lnTo>
                  <a:lnTo>
                    <a:pt x="1361214" y="377647"/>
                  </a:lnTo>
                  <a:close/>
                  <a:moveTo>
                    <a:pt x="2347882" y="374598"/>
                  </a:moveTo>
                  <a:lnTo>
                    <a:pt x="2349328" y="377647"/>
                  </a:lnTo>
                  <a:lnTo>
                    <a:pt x="2344833" y="377647"/>
                  </a:lnTo>
                  <a:close/>
                  <a:moveTo>
                    <a:pt x="2170141" y="7"/>
                  </a:moveTo>
                  <a:lnTo>
                    <a:pt x="2343492" y="365347"/>
                  </a:lnTo>
                  <a:lnTo>
                    <a:pt x="2295285" y="300882"/>
                  </a:lnTo>
                  <a:lnTo>
                    <a:pt x="2176717" y="178723"/>
                  </a:lnTo>
                  <a:lnTo>
                    <a:pt x="2179255" y="128453"/>
                  </a:lnTo>
                  <a:cubicBezTo>
                    <a:pt x="2179255" y="93777"/>
                    <a:pt x="2177498" y="59511"/>
                    <a:pt x="2174069" y="25740"/>
                  </a:cubicBezTo>
                  <a:close/>
                  <a:moveTo>
                    <a:pt x="179190" y="0"/>
                  </a:moveTo>
                  <a:lnTo>
                    <a:pt x="175262" y="25740"/>
                  </a:lnTo>
                  <a:cubicBezTo>
                    <a:pt x="171832" y="59511"/>
                    <a:pt x="170075" y="93777"/>
                    <a:pt x="170075" y="128453"/>
                  </a:cubicBezTo>
                  <a:lnTo>
                    <a:pt x="173097" y="188301"/>
                  </a:lnTo>
                  <a:lnTo>
                    <a:pt x="63826" y="300882"/>
                  </a:lnTo>
                  <a:lnTo>
                    <a:pt x="9782" y="373153"/>
                  </a:lnTo>
                  <a:lnTo>
                    <a:pt x="14276" y="377647"/>
                  </a:lnTo>
                  <a:lnTo>
                    <a:pt x="0" y="37764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7" name="MH_SubTitle_1"/>
            <p:cNvSpPr/>
            <p:nvPr/>
          </p:nvSpPr>
          <p:spPr>
            <a:xfrm>
              <a:off x="2216832" y="1176187"/>
              <a:ext cx="1705138" cy="1705138"/>
            </a:xfrm>
            <a:prstGeom prst="donut">
              <a:avLst>
                <a:gd name="adj" fmla="val 10389"/>
              </a:avLst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36000" rtlCol="0" anchor="t">
              <a:norm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行</a:t>
              </a:r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0" name="MH_Other_2"/>
            <p:cNvSpPr/>
            <p:nvPr/>
          </p:nvSpPr>
          <p:spPr>
            <a:xfrm>
              <a:off x="2080796" y="1995160"/>
              <a:ext cx="1985512" cy="864789"/>
            </a:xfrm>
            <a:custGeom>
              <a:avLst/>
              <a:gdLst>
                <a:gd name="connsiteX0" fmla="*/ 1169773 w 2339546"/>
                <a:gd name="connsiteY0" fmla="*/ 0 h 1018988"/>
                <a:gd name="connsiteX1" fmla="*/ 2285503 w 2339546"/>
                <a:gd name="connsiteY1" fmla="*/ 526175 h 1018988"/>
                <a:gd name="connsiteX2" fmla="*/ 2339546 w 2339546"/>
                <a:gd name="connsiteY2" fmla="*/ 598445 h 1018988"/>
                <a:gd name="connsiteX3" fmla="*/ 1919004 w 2339546"/>
                <a:gd name="connsiteY3" fmla="*/ 1018988 h 1018988"/>
                <a:gd name="connsiteX4" fmla="*/ 1887906 w 2339546"/>
                <a:gd name="connsiteY4" fmla="*/ 961694 h 1018988"/>
                <a:gd name="connsiteX5" fmla="*/ 1169773 w 2339546"/>
                <a:gd name="connsiteY5" fmla="*/ 579865 h 1018988"/>
                <a:gd name="connsiteX6" fmla="*/ 451641 w 2339546"/>
                <a:gd name="connsiteY6" fmla="*/ 961694 h 1018988"/>
                <a:gd name="connsiteX7" fmla="*/ 420542 w 2339546"/>
                <a:gd name="connsiteY7" fmla="*/ 1018988 h 1018988"/>
                <a:gd name="connsiteX8" fmla="*/ 0 w 2339546"/>
                <a:gd name="connsiteY8" fmla="*/ 598447 h 1018988"/>
                <a:gd name="connsiteX9" fmla="*/ 54044 w 2339546"/>
                <a:gd name="connsiteY9" fmla="*/ 526175 h 1018988"/>
                <a:gd name="connsiteX10" fmla="*/ 1169773 w 2339546"/>
                <a:gd name="connsiteY10" fmla="*/ 0 h 1018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39546" h="1018988">
                  <a:moveTo>
                    <a:pt x="1169773" y="0"/>
                  </a:moveTo>
                  <a:cubicBezTo>
                    <a:pt x="1618958" y="0"/>
                    <a:pt x="2020303" y="204826"/>
                    <a:pt x="2285503" y="526175"/>
                  </a:cubicBezTo>
                  <a:lnTo>
                    <a:pt x="2339546" y="598445"/>
                  </a:lnTo>
                  <a:lnTo>
                    <a:pt x="1919004" y="1018988"/>
                  </a:lnTo>
                  <a:lnTo>
                    <a:pt x="1887906" y="961694"/>
                  </a:lnTo>
                  <a:cubicBezTo>
                    <a:pt x="1732274" y="731325"/>
                    <a:pt x="1468711" y="579865"/>
                    <a:pt x="1169773" y="579865"/>
                  </a:cubicBezTo>
                  <a:cubicBezTo>
                    <a:pt x="870835" y="579865"/>
                    <a:pt x="607274" y="731325"/>
                    <a:pt x="451641" y="961694"/>
                  </a:cubicBezTo>
                  <a:lnTo>
                    <a:pt x="420542" y="1018988"/>
                  </a:lnTo>
                  <a:lnTo>
                    <a:pt x="0" y="598447"/>
                  </a:lnTo>
                  <a:lnTo>
                    <a:pt x="54044" y="526175"/>
                  </a:lnTo>
                  <a:cubicBezTo>
                    <a:pt x="319243" y="204826"/>
                    <a:pt x="720588" y="0"/>
                    <a:pt x="1169773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solidFill>
                <a:schemeClr val="bg1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524018" y="1276091"/>
            <a:ext cx="6022321" cy="495300"/>
            <a:chOff x="4365172" y="1984938"/>
            <a:chExt cx="5408221" cy="495300"/>
          </a:xfrm>
        </p:grpSpPr>
        <p:sp>
          <p:nvSpPr>
            <p:cNvPr id="23" name="单圆角矩形 3"/>
            <p:cNvSpPr>
              <a:spLocks noChangeArrowheads="1"/>
            </p:cNvSpPr>
            <p:nvPr/>
          </p:nvSpPr>
          <p:spPr bwMode="auto">
            <a:xfrm flipH="1">
              <a:off x="4365172" y="1984938"/>
              <a:ext cx="528638" cy="495300"/>
            </a:xfrm>
            <a:custGeom>
              <a:avLst/>
              <a:gdLst>
                <a:gd name="T0" fmla="*/ 0 w 528877"/>
                <a:gd name="T1" fmla="*/ 0 h 495119"/>
                <a:gd name="T2" fmla="*/ 444946 w 528877"/>
                <a:gd name="T3" fmla="*/ 0 h 495119"/>
                <a:gd name="T4" fmla="*/ 527206 w 528877"/>
                <a:gd name="T5" fmla="*/ 82731 h 495119"/>
                <a:gd name="T6" fmla="*/ 527206 w 528877"/>
                <a:gd name="T7" fmla="*/ 496386 h 495119"/>
                <a:gd name="T8" fmla="*/ 0 w 528877"/>
                <a:gd name="T9" fmla="*/ 496386 h 495119"/>
                <a:gd name="T10" fmla="*/ 0 w 528877"/>
                <a:gd name="T11" fmla="*/ 0 h 4951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28877"/>
                <a:gd name="T19" fmla="*/ 0 h 495119"/>
                <a:gd name="T20" fmla="*/ 528877 w 528877"/>
                <a:gd name="T21" fmla="*/ 495119 h 49511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28877" h="495119">
                  <a:moveTo>
                    <a:pt x="0" y="0"/>
                  </a:moveTo>
                  <a:lnTo>
                    <a:pt x="446356" y="0"/>
                  </a:lnTo>
                  <a:cubicBezTo>
                    <a:pt x="491931" y="0"/>
                    <a:pt x="528877" y="36946"/>
                    <a:pt x="528877" y="82521"/>
                  </a:cubicBezTo>
                  <a:lnTo>
                    <a:pt x="528877" y="495119"/>
                  </a:lnTo>
                  <a:lnTo>
                    <a:pt x="0" y="495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sz="24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矩形 4"/>
            <p:cNvSpPr>
              <a:spLocks noChangeArrowheads="1"/>
            </p:cNvSpPr>
            <p:nvPr/>
          </p:nvSpPr>
          <p:spPr bwMode="auto">
            <a:xfrm>
              <a:off x="4896985" y="1984938"/>
              <a:ext cx="4876408" cy="495300"/>
            </a:xfrm>
            <a:prstGeom prst="rect">
              <a:avLst/>
            </a:prstGeom>
            <a:solidFill>
              <a:srgbClr val="D4EC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 b="1" dirty="0">
                  <a:solidFill>
                    <a:srgbClr val="52525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节约型：来回都坐火车（每人</a:t>
              </a:r>
              <a:r>
                <a:rPr lang="en-US" altLang="zh-CN" sz="2400" b="1" dirty="0">
                  <a:solidFill>
                    <a:srgbClr val="52525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150</a:t>
              </a:r>
              <a:r>
                <a:rPr lang="zh-CN" altLang="en-US" sz="2400" b="1" dirty="0">
                  <a:solidFill>
                    <a:srgbClr val="52525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元）</a:t>
              </a:r>
              <a:endParaRPr lang="zh-CN" altLang="en-US" sz="2400" b="1" dirty="0">
                <a:solidFill>
                  <a:srgbClr val="52525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537913" y="3081663"/>
            <a:ext cx="3809522" cy="495301"/>
            <a:chOff x="4379067" y="3790510"/>
            <a:chExt cx="3421063" cy="495301"/>
          </a:xfrm>
        </p:grpSpPr>
        <p:sp>
          <p:nvSpPr>
            <p:cNvPr id="28" name="单圆角矩形 5"/>
            <p:cNvSpPr>
              <a:spLocks noChangeArrowheads="1"/>
            </p:cNvSpPr>
            <p:nvPr/>
          </p:nvSpPr>
          <p:spPr bwMode="auto">
            <a:xfrm flipH="1">
              <a:off x="4379067" y="3790510"/>
              <a:ext cx="528638" cy="493713"/>
            </a:xfrm>
            <a:custGeom>
              <a:avLst/>
              <a:gdLst>
                <a:gd name="T0" fmla="*/ 0 w 528877"/>
                <a:gd name="T1" fmla="*/ 0 h 495119"/>
                <a:gd name="T2" fmla="*/ 444946 w 528877"/>
                <a:gd name="T3" fmla="*/ 0 h 495119"/>
                <a:gd name="T4" fmla="*/ 527206 w 528877"/>
                <a:gd name="T5" fmla="*/ 80895 h 495119"/>
                <a:gd name="T6" fmla="*/ 527206 w 528877"/>
                <a:gd name="T7" fmla="*/ 485361 h 495119"/>
                <a:gd name="T8" fmla="*/ 0 w 528877"/>
                <a:gd name="T9" fmla="*/ 485361 h 495119"/>
                <a:gd name="T10" fmla="*/ 0 w 528877"/>
                <a:gd name="T11" fmla="*/ 0 h 4951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28877"/>
                <a:gd name="T19" fmla="*/ 0 h 495119"/>
                <a:gd name="T20" fmla="*/ 528877 w 528877"/>
                <a:gd name="T21" fmla="*/ 495119 h 49511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28877" h="495119">
                  <a:moveTo>
                    <a:pt x="0" y="0"/>
                  </a:moveTo>
                  <a:lnTo>
                    <a:pt x="446356" y="0"/>
                  </a:lnTo>
                  <a:cubicBezTo>
                    <a:pt x="491931" y="0"/>
                    <a:pt x="528877" y="36946"/>
                    <a:pt x="528877" y="82521"/>
                  </a:cubicBezTo>
                  <a:lnTo>
                    <a:pt x="528877" y="495119"/>
                  </a:lnTo>
                  <a:lnTo>
                    <a:pt x="0" y="495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2400" b="1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4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矩形 6"/>
            <p:cNvSpPr>
              <a:spLocks noChangeArrowheads="1"/>
            </p:cNvSpPr>
            <p:nvPr/>
          </p:nvSpPr>
          <p:spPr bwMode="auto">
            <a:xfrm>
              <a:off x="4910880" y="3792098"/>
              <a:ext cx="2889250" cy="493713"/>
            </a:xfrm>
            <a:prstGeom prst="rect">
              <a:avLst/>
            </a:prstGeom>
            <a:solidFill>
              <a:srgbClr val="D4EC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rgbClr val="52525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豪华型（双飞）</a:t>
              </a:r>
              <a:endParaRPr lang="zh-CN" altLang="en-US" sz="2400" b="1" dirty="0">
                <a:solidFill>
                  <a:srgbClr val="52525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514350" y="2155098"/>
            <a:ext cx="3805987" cy="495300"/>
            <a:chOff x="6355505" y="2863945"/>
            <a:chExt cx="3417888" cy="495300"/>
          </a:xfrm>
        </p:grpSpPr>
        <p:sp>
          <p:nvSpPr>
            <p:cNvPr id="31" name="单圆角矩形 7"/>
            <p:cNvSpPr>
              <a:spLocks noChangeArrowheads="1"/>
            </p:cNvSpPr>
            <p:nvPr/>
          </p:nvSpPr>
          <p:spPr bwMode="auto">
            <a:xfrm>
              <a:off x="9244756" y="2863945"/>
              <a:ext cx="528637" cy="495300"/>
            </a:xfrm>
            <a:custGeom>
              <a:avLst/>
              <a:gdLst>
                <a:gd name="T0" fmla="*/ 0 w 528877"/>
                <a:gd name="T1" fmla="*/ 0 h 495119"/>
                <a:gd name="T2" fmla="*/ 444941 w 528877"/>
                <a:gd name="T3" fmla="*/ 0 h 495119"/>
                <a:gd name="T4" fmla="*/ 527199 w 528877"/>
                <a:gd name="T5" fmla="*/ 82731 h 495119"/>
                <a:gd name="T6" fmla="*/ 527199 w 528877"/>
                <a:gd name="T7" fmla="*/ 496386 h 495119"/>
                <a:gd name="T8" fmla="*/ 0 w 528877"/>
                <a:gd name="T9" fmla="*/ 496386 h 495119"/>
                <a:gd name="T10" fmla="*/ 0 w 528877"/>
                <a:gd name="T11" fmla="*/ 0 h 4951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28877"/>
                <a:gd name="T19" fmla="*/ 0 h 495119"/>
                <a:gd name="T20" fmla="*/ 528877 w 528877"/>
                <a:gd name="T21" fmla="*/ 495119 h 49511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28877" h="495119">
                  <a:moveTo>
                    <a:pt x="0" y="0"/>
                  </a:moveTo>
                  <a:lnTo>
                    <a:pt x="446356" y="0"/>
                  </a:lnTo>
                  <a:cubicBezTo>
                    <a:pt x="491931" y="0"/>
                    <a:pt x="528877" y="36946"/>
                    <a:pt x="528877" y="82521"/>
                  </a:cubicBezTo>
                  <a:lnTo>
                    <a:pt x="528877" y="495119"/>
                  </a:lnTo>
                  <a:lnTo>
                    <a:pt x="0" y="495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2400" b="1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endParaRPr lang="zh-CN" altLang="en-US" sz="24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矩形 8"/>
            <p:cNvSpPr>
              <a:spLocks noChangeArrowheads="1"/>
            </p:cNvSpPr>
            <p:nvPr/>
          </p:nvSpPr>
          <p:spPr bwMode="auto">
            <a:xfrm>
              <a:off x="6355505" y="2863945"/>
              <a:ext cx="2889250" cy="495300"/>
            </a:xfrm>
            <a:prstGeom prst="rect">
              <a:avLst/>
            </a:prstGeom>
            <a:solidFill>
              <a:srgbClr val="D4EC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 b="1" dirty="0">
                  <a:solidFill>
                    <a:srgbClr val="52525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舒适型：一飞一卧</a:t>
              </a:r>
              <a:endParaRPr lang="zh-CN" altLang="en-US" sz="2400" b="1" dirty="0">
                <a:solidFill>
                  <a:srgbClr val="52525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514350" y="4020666"/>
            <a:ext cx="3805987" cy="495300"/>
            <a:chOff x="6355505" y="4729513"/>
            <a:chExt cx="3417888" cy="495300"/>
          </a:xfrm>
        </p:grpSpPr>
        <p:sp>
          <p:nvSpPr>
            <p:cNvPr id="34" name="单圆角矩形 9"/>
            <p:cNvSpPr>
              <a:spLocks noChangeArrowheads="1"/>
            </p:cNvSpPr>
            <p:nvPr/>
          </p:nvSpPr>
          <p:spPr bwMode="auto">
            <a:xfrm>
              <a:off x="9244756" y="4729513"/>
              <a:ext cx="528637" cy="495300"/>
            </a:xfrm>
            <a:custGeom>
              <a:avLst/>
              <a:gdLst>
                <a:gd name="T0" fmla="*/ 0 w 528877"/>
                <a:gd name="T1" fmla="*/ 0 h 495119"/>
                <a:gd name="T2" fmla="*/ 444941 w 528877"/>
                <a:gd name="T3" fmla="*/ 0 h 495119"/>
                <a:gd name="T4" fmla="*/ 527199 w 528877"/>
                <a:gd name="T5" fmla="*/ 82731 h 495119"/>
                <a:gd name="T6" fmla="*/ 527199 w 528877"/>
                <a:gd name="T7" fmla="*/ 496386 h 495119"/>
                <a:gd name="T8" fmla="*/ 0 w 528877"/>
                <a:gd name="T9" fmla="*/ 496386 h 495119"/>
                <a:gd name="T10" fmla="*/ 0 w 528877"/>
                <a:gd name="T11" fmla="*/ 0 h 4951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28877"/>
                <a:gd name="T19" fmla="*/ 0 h 495119"/>
                <a:gd name="T20" fmla="*/ 528877 w 528877"/>
                <a:gd name="T21" fmla="*/ 495119 h 49511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28877" h="495119">
                  <a:moveTo>
                    <a:pt x="0" y="0"/>
                  </a:moveTo>
                  <a:lnTo>
                    <a:pt x="446356" y="0"/>
                  </a:lnTo>
                  <a:cubicBezTo>
                    <a:pt x="491931" y="0"/>
                    <a:pt x="528877" y="36946"/>
                    <a:pt x="528877" y="82521"/>
                  </a:cubicBezTo>
                  <a:lnTo>
                    <a:pt x="528877" y="495119"/>
                  </a:lnTo>
                  <a:lnTo>
                    <a:pt x="0" y="495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en-US" altLang="zh-CN" sz="2400" b="1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lang="zh-CN" altLang="en-US" sz="2400" b="1" dirty="0">
                <a:solidFill>
                  <a:srgbClr val="FF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矩形 10"/>
            <p:cNvSpPr>
              <a:spLocks noChangeArrowheads="1"/>
            </p:cNvSpPr>
            <p:nvPr/>
          </p:nvSpPr>
          <p:spPr bwMode="auto">
            <a:xfrm>
              <a:off x="6355505" y="4729513"/>
              <a:ext cx="2889250" cy="495300"/>
            </a:xfrm>
            <a:prstGeom prst="rect">
              <a:avLst/>
            </a:prstGeom>
            <a:solidFill>
              <a:srgbClr val="D4EC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2400" b="1" dirty="0">
                  <a:solidFill>
                    <a:srgbClr val="52525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经费</a:t>
              </a:r>
              <a:r>
                <a:rPr lang="en-US" altLang="zh-CN" sz="2400" b="1" dirty="0">
                  <a:solidFill>
                    <a:srgbClr val="52525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300×3=900</a:t>
              </a:r>
              <a:r>
                <a:rPr lang="zh-CN" altLang="en-US" sz="2400" b="1" dirty="0">
                  <a:solidFill>
                    <a:srgbClr val="525252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（元）</a:t>
              </a:r>
              <a:endParaRPr lang="zh-CN" altLang="en-US" sz="2400" b="1" dirty="0">
                <a:solidFill>
                  <a:srgbClr val="525252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2303613" y="692916"/>
            <a:ext cx="60489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活动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3 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  调查各种项目的预算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131840" y="1707377"/>
            <a:ext cx="4392488" cy="2448549"/>
            <a:chOff x="1263511" y="3114940"/>
            <a:chExt cx="2723699" cy="2835006"/>
          </a:xfrm>
        </p:grpSpPr>
        <p:sp>
          <p:nvSpPr>
            <p:cNvPr id="24" name="MH_SubTitle_1"/>
            <p:cNvSpPr/>
            <p:nvPr/>
          </p:nvSpPr>
          <p:spPr>
            <a:xfrm>
              <a:off x="1263511" y="3114940"/>
              <a:ext cx="2674597" cy="2777141"/>
            </a:xfrm>
            <a:prstGeom prst="rect">
              <a:avLst/>
            </a:prstGeom>
            <a:solidFill>
              <a:srgbClr val="FFBF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2000" dirty="0">
                <a:solidFill>
                  <a:srgbClr val="FE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263511" y="3259479"/>
              <a:ext cx="2723699" cy="26904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1.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集体商量可能需要的费用。如：烤鸭、小吃、饭店等。</a:t>
              </a: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ts val="3000"/>
                </a:lnSpc>
              </a:pPr>
              <a:endPara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ts val="3000"/>
                </a:lnSpc>
              </a:pPr>
              <a:r>
                <a:rPr lang="en-US" altLang="zh-CN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2.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出门在外，在饮食方面上应注意卫生、适量等。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2000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   </a:t>
              </a:r>
              <a:endParaRPr lang="zh-CN" altLang="en-US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043608" y="1474488"/>
            <a:ext cx="1703859" cy="1457164"/>
            <a:chOff x="2072494" y="1254487"/>
            <a:chExt cx="1993814" cy="1705138"/>
          </a:xfrm>
        </p:grpSpPr>
        <p:sp>
          <p:nvSpPr>
            <p:cNvPr id="27" name="MH_Other_1"/>
            <p:cNvSpPr/>
            <p:nvPr/>
          </p:nvSpPr>
          <p:spPr>
            <a:xfrm>
              <a:off x="2072494" y="2107056"/>
              <a:ext cx="1993814" cy="320499"/>
            </a:xfrm>
            <a:custGeom>
              <a:avLst/>
              <a:gdLst>
                <a:gd name="connsiteX0" fmla="*/ 1360658 w 2349328"/>
                <a:gd name="connsiteY0" fmla="*/ 375076 h 377647"/>
                <a:gd name="connsiteX1" fmla="*/ 1374095 w 2349328"/>
                <a:gd name="connsiteY1" fmla="*/ 377647 h 377647"/>
                <a:gd name="connsiteX2" fmla="*/ 1361214 w 2349328"/>
                <a:gd name="connsiteY2" fmla="*/ 377647 h 377647"/>
                <a:gd name="connsiteX3" fmla="*/ 2347882 w 2349328"/>
                <a:gd name="connsiteY3" fmla="*/ 374598 h 377647"/>
                <a:gd name="connsiteX4" fmla="*/ 2349328 w 2349328"/>
                <a:gd name="connsiteY4" fmla="*/ 377647 h 377647"/>
                <a:gd name="connsiteX5" fmla="*/ 2344833 w 2349328"/>
                <a:gd name="connsiteY5" fmla="*/ 377647 h 377647"/>
                <a:gd name="connsiteX6" fmla="*/ 2170141 w 2349328"/>
                <a:gd name="connsiteY6" fmla="*/ 7 h 377647"/>
                <a:gd name="connsiteX7" fmla="*/ 2343492 w 2349328"/>
                <a:gd name="connsiteY7" fmla="*/ 365347 h 377647"/>
                <a:gd name="connsiteX8" fmla="*/ 2295285 w 2349328"/>
                <a:gd name="connsiteY8" fmla="*/ 300882 h 377647"/>
                <a:gd name="connsiteX9" fmla="*/ 2176717 w 2349328"/>
                <a:gd name="connsiteY9" fmla="*/ 178723 h 377647"/>
                <a:gd name="connsiteX10" fmla="*/ 2179255 w 2349328"/>
                <a:gd name="connsiteY10" fmla="*/ 128453 h 377647"/>
                <a:gd name="connsiteX11" fmla="*/ 2174069 w 2349328"/>
                <a:gd name="connsiteY11" fmla="*/ 25740 h 377647"/>
                <a:gd name="connsiteX12" fmla="*/ 179190 w 2349328"/>
                <a:gd name="connsiteY12" fmla="*/ 0 h 377647"/>
                <a:gd name="connsiteX13" fmla="*/ 175262 w 2349328"/>
                <a:gd name="connsiteY13" fmla="*/ 25740 h 377647"/>
                <a:gd name="connsiteX14" fmla="*/ 170075 w 2349328"/>
                <a:gd name="connsiteY14" fmla="*/ 128453 h 377647"/>
                <a:gd name="connsiteX15" fmla="*/ 173097 w 2349328"/>
                <a:gd name="connsiteY15" fmla="*/ 188301 h 377647"/>
                <a:gd name="connsiteX16" fmla="*/ 63826 w 2349328"/>
                <a:gd name="connsiteY16" fmla="*/ 300882 h 377647"/>
                <a:gd name="connsiteX17" fmla="*/ 9782 w 2349328"/>
                <a:gd name="connsiteY17" fmla="*/ 373153 h 377647"/>
                <a:gd name="connsiteX18" fmla="*/ 14276 w 2349328"/>
                <a:gd name="connsiteY18" fmla="*/ 377647 h 377647"/>
                <a:gd name="connsiteX19" fmla="*/ 0 w 2349328"/>
                <a:gd name="connsiteY19" fmla="*/ 377647 h 377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349328" h="377647">
                  <a:moveTo>
                    <a:pt x="1360658" y="375076"/>
                  </a:moveTo>
                  <a:lnTo>
                    <a:pt x="1374095" y="377647"/>
                  </a:lnTo>
                  <a:lnTo>
                    <a:pt x="1361214" y="377647"/>
                  </a:lnTo>
                  <a:close/>
                  <a:moveTo>
                    <a:pt x="2347882" y="374598"/>
                  </a:moveTo>
                  <a:lnTo>
                    <a:pt x="2349328" y="377647"/>
                  </a:lnTo>
                  <a:lnTo>
                    <a:pt x="2344833" y="377647"/>
                  </a:lnTo>
                  <a:close/>
                  <a:moveTo>
                    <a:pt x="2170141" y="7"/>
                  </a:moveTo>
                  <a:lnTo>
                    <a:pt x="2343492" y="365347"/>
                  </a:lnTo>
                  <a:lnTo>
                    <a:pt x="2295285" y="300882"/>
                  </a:lnTo>
                  <a:lnTo>
                    <a:pt x="2176717" y="178723"/>
                  </a:lnTo>
                  <a:lnTo>
                    <a:pt x="2179255" y="128453"/>
                  </a:lnTo>
                  <a:cubicBezTo>
                    <a:pt x="2179255" y="93777"/>
                    <a:pt x="2177498" y="59511"/>
                    <a:pt x="2174069" y="25740"/>
                  </a:cubicBezTo>
                  <a:close/>
                  <a:moveTo>
                    <a:pt x="179190" y="0"/>
                  </a:moveTo>
                  <a:lnTo>
                    <a:pt x="175262" y="25740"/>
                  </a:lnTo>
                  <a:cubicBezTo>
                    <a:pt x="171832" y="59511"/>
                    <a:pt x="170075" y="93777"/>
                    <a:pt x="170075" y="128453"/>
                  </a:cubicBezTo>
                  <a:lnTo>
                    <a:pt x="173097" y="188301"/>
                  </a:lnTo>
                  <a:lnTo>
                    <a:pt x="63826" y="300882"/>
                  </a:lnTo>
                  <a:lnTo>
                    <a:pt x="9782" y="373153"/>
                  </a:lnTo>
                  <a:lnTo>
                    <a:pt x="14276" y="377647"/>
                  </a:lnTo>
                  <a:lnTo>
                    <a:pt x="0" y="37764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MH_SubTitle_1"/>
            <p:cNvSpPr/>
            <p:nvPr/>
          </p:nvSpPr>
          <p:spPr>
            <a:xfrm>
              <a:off x="2216832" y="1254487"/>
              <a:ext cx="1705138" cy="1705138"/>
            </a:xfrm>
            <a:prstGeom prst="donut">
              <a:avLst>
                <a:gd name="adj" fmla="val 10389"/>
              </a:avLst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36000" rtlCol="0" anchor="t">
              <a:normAutofit/>
            </a:bodyPr>
            <a:lstStyle/>
            <a:p>
              <a:pPr algn="ctr"/>
              <a:r>
                <a:rPr lang="zh-CN" altLang="en-US" sz="2000" b="1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食</a:t>
              </a:r>
              <a:endParaRPr lang="zh-CN" altLang="en-US" sz="2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MH_Other_2"/>
            <p:cNvSpPr/>
            <p:nvPr/>
          </p:nvSpPr>
          <p:spPr>
            <a:xfrm>
              <a:off x="2080796" y="1995160"/>
              <a:ext cx="1985512" cy="864789"/>
            </a:xfrm>
            <a:custGeom>
              <a:avLst/>
              <a:gdLst>
                <a:gd name="connsiteX0" fmla="*/ 1169773 w 2339546"/>
                <a:gd name="connsiteY0" fmla="*/ 0 h 1018988"/>
                <a:gd name="connsiteX1" fmla="*/ 2285503 w 2339546"/>
                <a:gd name="connsiteY1" fmla="*/ 526175 h 1018988"/>
                <a:gd name="connsiteX2" fmla="*/ 2339546 w 2339546"/>
                <a:gd name="connsiteY2" fmla="*/ 598445 h 1018988"/>
                <a:gd name="connsiteX3" fmla="*/ 1919004 w 2339546"/>
                <a:gd name="connsiteY3" fmla="*/ 1018988 h 1018988"/>
                <a:gd name="connsiteX4" fmla="*/ 1887906 w 2339546"/>
                <a:gd name="connsiteY4" fmla="*/ 961694 h 1018988"/>
                <a:gd name="connsiteX5" fmla="*/ 1169773 w 2339546"/>
                <a:gd name="connsiteY5" fmla="*/ 579865 h 1018988"/>
                <a:gd name="connsiteX6" fmla="*/ 451641 w 2339546"/>
                <a:gd name="connsiteY6" fmla="*/ 961694 h 1018988"/>
                <a:gd name="connsiteX7" fmla="*/ 420542 w 2339546"/>
                <a:gd name="connsiteY7" fmla="*/ 1018988 h 1018988"/>
                <a:gd name="connsiteX8" fmla="*/ 0 w 2339546"/>
                <a:gd name="connsiteY8" fmla="*/ 598447 h 1018988"/>
                <a:gd name="connsiteX9" fmla="*/ 54044 w 2339546"/>
                <a:gd name="connsiteY9" fmla="*/ 526175 h 1018988"/>
                <a:gd name="connsiteX10" fmla="*/ 1169773 w 2339546"/>
                <a:gd name="connsiteY10" fmla="*/ 0 h 1018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39546" h="1018988">
                  <a:moveTo>
                    <a:pt x="1169773" y="0"/>
                  </a:moveTo>
                  <a:cubicBezTo>
                    <a:pt x="1618958" y="0"/>
                    <a:pt x="2020303" y="204826"/>
                    <a:pt x="2285503" y="526175"/>
                  </a:cubicBezTo>
                  <a:lnTo>
                    <a:pt x="2339546" y="598445"/>
                  </a:lnTo>
                  <a:lnTo>
                    <a:pt x="1919004" y="1018988"/>
                  </a:lnTo>
                  <a:lnTo>
                    <a:pt x="1887906" y="961694"/>
                  </a:lnTo>
                  <a:cubicBezTo>
                    <a:pt x="1732274" y="731325"/>
                    <a:pt x="1468711" y="579865"/>
                    <a:pt x="1169773" y="579865"/>
                  </a:cubicBezTo>
                  <a:cubicBezTo>
                    <a:pt x="870835" y="579865"/>
                    <a:pt x="607274" y="731325"/>
                    <a:pt x="451641" y="961694"/>
                  </a:cubicBezTo>
                  <a:lnTo>
                    <a:pt x="420542" y="1018988"/>
                  </a:lnTo>
                  <a:lnTo>
                    <a:pt x="0" y="598447"/>
                  </a:lnTo>
                  <a:lnTo>
                    <a:pt x="54044" y="526175"/>
                  </a:lnTo>
                  <a:cubicBezTo>
                    <a:pt x="319243" y="204826"/>
                    <a:pt x="720588" y="0"/>
                    <a:pt x="1169773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solidFill>
                <a:schemeClr val="bg1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2395301" y="624539"/>
            <a:ext cx="60489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宋体" panose="02010600030101010101" pitchFamily="2" charset="-122"/>
              </a:rPr>
              <a:t>活动</a:t>
            </a:r>
            <a:r>
              <a:rPr lang="en-US" altLang="zh-CN" sz="2400" b="1" dirty="0">
                <a:latin typeface="宋体" panose="02010600030101010101" pitchFamily="2" charset="-122"/>
              </a:rPr>
              <a:t>3 </a:t>
            </a:r>
            <a:r>
              <a:rPr lang="zh-CN" altLang="en-US" sz="2400" b="1" dirty="0">
                <a:latin typeface="宋体" panose="02010600030101010101" pitchFamily="2" charset="-122"/>
              </a:rPr>
              <a:t>  调查各种项目的预算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2987824" y="1685346"/>
            <a:ext cx="4557914" cy="2398572"/>
            <a:chOff x="4859328" y="2837984"/>
            <a:chExt cx="2258589" cy="2541537"/>
          </a:xfrm>
        </p:grpSpPr>
        <p:sp>
          <p:nvSpPr>
            <p:cNvPr id="31" name="MH_SubTitle_2"/>
            <p:cNvSpPr/>
            <p:nvPr/>
          </p:nvSpPr>
          <p:spPr>
            <a:xfrm>
              <a:off x="4859328" y="2837984"/>
              <a:ext cx="2258589" cy="2541537"/>
            </a:xfrm>
            <a:prstGeom prst="rect">
              <a:avLst/>
            </a:prstGeom>
            <a:solidFill>
              <a:srgbClr val="02B3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zh-CN" altLang="en-US" sz="2400" b="1" dirty="0">
                <a:solidFill>
                  <a:srgbClr val="FEFF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4882236" y="3243427"/>
              <a:ext cx="2222740" cy="1681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旅游线路的安排，最好能先阅读详细地图，了解公交车的情况，参考当地人或有经验的人的意见再做决定。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66385" y="1613338"/>
            <a:ext cx="1703859" cy="1457164"/>
            <a:chOff x="2072494" y="1254487"/>
            <a:chExt cx="1993814" cy="1705138"/>
          </a:xfrm>
        </p:grpSpPr>
        <p:sp>
          <p:nvSpPr>
            <p:cNvPr id="37" name="MH_Other_1"/>
            <p:cNvSpPr/>
            <p:nvPr/>
          </p:nvSpPr>
          <p:spPr>
            <a:xfrm>
              <a:off x="2072494" y="2107056"/>
              <a:ext cx="1993814" cy="320499"/>
            </a:xfrm>
            <a:custGeom>
              <a:avLst/>
              <a:gdLst>
                <a:gd name="connsiteX0" fmla="*/ 1360658 w 2349328"/>
                <a:gd name="connsiteY0" fmla="*/ 375076 h 377647"/>
                <a:gd name="connsiteX1" fmla="*/ 1374095 w 2349328"/>
                <a:gd name="connsiteY1" fmla="*/ 377647 h 377647"/>
                <a:gd name="connsiteX2" fmla="*/ 1361214 w 2349328"/>
                <a:gd name="connsiteY2" fmla="*/ 377647 h 377647"/>
                <a:gd name="connsiteX3" fmla="*/ 2347882 w 2349328"/>
                <a:gd name="connsiteY3" fmla="*/ 374598 h 377647"/>
                <a:gd name="connsiteX4" fmla="*/ 2349328 w 2349328"/>
                <a:gd name="connsiteY4" fmla="*/ 377647 h 377647"/>
                <a:gd name="connsiteX5" fmla="*/ 2344833 w 2349328"/>
                <a:gd name="connsiteY5" fmla="*/ 377647 h 377647"/>
                <a:gd name="connsiteX6" fmla="*/ 2170141 w 2349328"/>
                <a:gd name="connsiteY6" fmla="*/ 7 h 377647"/>
                <a:gd name="connsiteX7" fmla="*/ 2343492 w 2349328"/>
                <a:gd name="connsiteY7" fmla="*/ 365347 h 377647"/>
                <a:gd name="connsiteX8" fmla="*/ 2295285 w 2349328"/>
                <a:gd name="connsiteY8" fmla="*/ 300882 h 377647"/>
                <a:gd name="connsiteX9" fmla="*/ 2176717 w 2349328"/>
                <a:gd name="connsiteY9" fmla="*/ 178723 h 377647"/>
                <a:gd name="connsiteX10" fmla="*/ 2179255 w 2349328"/>
                <a:gd name="connsiteY10" fmla="*/ 128453 h 377647"/>
                <a:gd name="connsiteX11" fmla="*/ 2174069 w 2349328"/>
                <a:gd name="connsiteY11" fmla="*/ 25740 h 377647"/>
                <a:gd name="connsiteX12" fmla="*/ 179190 w 2349328"/>
                <a:gd name="connsiteY12" fmla="*/ 0 h 377647"/>
                <a:gd name="connsiteX13" fmla="*/ 175262 w 2349328"/>
                <a:gd name="connsiteY13" fmla="*/ 25740 h 377647"/>
                <a:gd name="connsiteX14" fmla="*/ 170075 w 2349328"/>
                <a:gd name="connsiteY14" fmla="*/ 128453 h 377647"/>
                <a:gd name="connsiteX15" fmla="*/ 173097 w 2349328"/>
                <a:gd name="connsiteY15" fmla="*/ 188301 h 377647"/>
                <a:gd name="connsiteX16" fmla="*/ 63826 w 2349328"/>
                <a:gd name="connsiteY16" fmla="*/ 300882 h 377647"/>
                <a:gd name="connsiteX17" fmla="*/ 9782 w 2349328"/>
                <a:gd name="connsiteY17" fmla="*/ 373153 h 377647"/>
                <a:gd name="connsiteX18" fmla="*/ 14276 w 2349328"/>
                <a:gd name="connsiteY18" fmla="*/ 377647 h 377647"/>
                <a:gd name="connsiteX19" fmla="*/ 0 w 2349328"/>
                <a:gd name="connsiteY19" fmla="*/ 377647 h 377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349328" h="377647">
                  <a:moveTo>
                    <a:pt x="1360658" y="375076"/>
                  </a:moveTo>
                  <a:lnTo>
                    <a:pt x="1374095" y="377647"/>
                  </a:lnTo>
                  <a:lnTo>
                    <a:pt x="1361214" y="377647"/>
                  </a:lnTo>
                  <a:close/>
                  <a:moveTo>
                    <a:pt x="2347882" y="374598"/>
                  </a:moveTo>
                  <a:lnTo>
                    <a:pt x="2349328" y="377647"/>
                  </a:lnTo>
                  <a:lnTo>
                    <a:pt x="2344833" y="377647"/>
                  </a:lnTo>
                  <a:close/>
                  <a:moveTo>
                    <a:pt x="2170141" y="7"/>
                  </a:moveTo>
                  <a:lnTo>
                    <a:pt x="2343492" y="365347"/>
                  </a:lnTo>
                  <a:lnTo>
                    <a:pt x="2295285" y="300882"/>
                  </a:lnTo>
                  <a:lnTo>
                    <a:pt x="2176717" y="178723"/>
                  </a:lnTo>
                  <a:lnTo>
                    <a:pt x="2179255" y="128453"/>
                  </a:lnTo>
                  <a:cubicBezTo>
                    <a:pt x="2179255" y="93777"/>
                    <a:pt x="2177498" y="59511"/>
                    <a:pt x="2174069" y="25740"/>
                  </a:cubicBezTo>
                  <a:close/>
                  <a:moveTo>
                    <a:pt x="179190" y="0"/>
                  </a:moveTo>
                  <a:lnTo>
                    <a:pt x="175262" y="25740"/>
                  </a:lnTo>
                  <a:cubicBezTo>
                    <a:pt x="171832" y="59511"/>
                    <a:pt x="170075" y="93777"/>
                    <a:pt x="170075" y="128453"/>
                  </a:cubicBezTo>
                  <a:lnTo>
                    <a:pt x="173097" y="188301"/>
                  </a:lnTo>
                  <a:lnTo>
                    <a:pt x="63826" y="300882"/>
                  </a:lnTo>
                  <a:lnTo>
                    <a:pt x="9782" y="373153"/>
                  </a:lnTo>
                  <a:lnTo>
                    <a:pt x="14276" y="377647"/>
                  </a:lnTo>
                  <a:lnTo>
                    <a:pt x="0" y="377647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MH_SubTitle_1"/>
            <p:cNvSpPr/>
            <p:nvPr/>
          </p:nvSpPr>
          <p:spPr>
            <a:xfrm>
              <a:off x="2216832" y="1254487"/>
              <a:ext cx="1705138" cy="1705138"/>
            </a:xfrm>
            <a:prstGeom prst="donut">
              <a:avLst>
                <a:gd name="adj" fmla="val 10389"/>
              </a:avLst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36000" rtlCol="0" anchor="t">
              <a:normAutofit/>
            </a:bodyPr>
            <a:lstStyle/>
            <a:p>
              <a:pPr algn="ctr"/>
              <a:r>
                <a:rPr lang="zh-CN" altLang="en-US" sz="2000" b="1" dirty="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游</a:t>
              </a:r>
              <a:endPara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9" name="MH_Other_2"/>
            <p:cNvSpPr/>
            <p:nvPr/>
          </p:nvSpPr>
          <p:spPr>
            <a:xfrm>
              <a:off x="2080796" y="1995160"/>
              <a:ext cx="1985512" cy="864789"/>
            </a:xfrm>
            <a:custGeom>
              <a:avLst/>
              <a:gdLst>
                <a:gd name="connsiteX0" fmla="*/ 1169773 w 2339546"/>
                <a:gd name="connsiteY0" fmla="*/ 0 h 1018988"/>
                <a:gd name="connsiteX1" fmla="*/ 2285503 w 2339546"/>
                <a:gd name="connsiteY1" fmla="*/ 526175 h 1018988"/>
                <a:gd name="connsiteX2" fmla="*/ 2339546 w 2339546"/>
                <a:gd name="connsiteY2" fmla="*/ 598445 h 1018988"/>
                <a:gd name="connsiteX3" fmla="*/ 1919004 w 2339546"/>
                <a:gd name="connsiteY3" fmla="*/ 1018988 h 1018988"/>
                <a:gd name="connsiteX4" fmla="*/ 1887906 w 2339546"/>
                <a:gd name="connsiteY4" fmla="*/ 961694 h 1018988"/>
                <a:gd name="connsiteX5" fmla="*/ 1169773 w 2339546"/>
                <a:gd name="connsiteY5" fmla="*/ 579865 h 1018988"/>
                <a:gd name="connsiteX6" fmla="*/ 451641 w 2339546"/>
                <a:gd name="connsiteY6" fmla="*/ 961694 h 1018988"/>
                <a:gd name="connsiteX7" fmla="*/ 420542 w 2339546"/>
                <a:gd name="connsiteY7" fmla="*/ 1018988 h 1018988"/>
                <a:gd name="connsiteX8" fmla="*/ 0 w 2339546"/>
                <a:gd name="connsiteY8" fmla="*/ 598447 h 1018988"/>
                <a:gd name="connsiteX9" fmla="*/ 54044 w 2339546"/>
                <a:gd name="connsiteY9" fmla="*/ 526175 h 1018988"/>
                <a:gd name="connsiteX10" fmla="*/ 1169773 w 2339546"/>
                <a:gd name="connsiteY10" fmla="*/ 0 h 1018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39546" h="1018988">
                  <a:moveTo>
                    <a:pt x="1169773" y="0"/>
                  </a:moveTo>
                  <a:cubicBezTo>
                    <a:pt x="1618958" y="0"/>
                    <a:pt x="2020303" y="204826"/>
                    <a:pt x="2285503" y="526175"/>
                  </a:cubicBezTo>
                  <a:lnTo>
                    <a:pt x="2339546" y="598445"/>
                  </a:lnTo>
                  <a:lnTo>
                    <a:pt x="1919004" y="1018988"/>
                  </a:lnTo>
                  <a:lnTo>
                    <a:pt x="1887906" y="961694"/>
                  </a:lnTo>
                  <a:cubicBezTo>
                    <a:pt x="1732274" y="731325"/>
                    <a:pt x="1468711" y="579865"/>
                    <a:pt x="1169773" y="579865"/>
                  </a:cubicBezTo>
                  <a:cubicBezTo>
                    <a:pt x="870835" y="579865"/>
                    <a:pt x="607274" y="731325"/>
                    <a:pt x="451641" y="961694"/>
                  </a:cubicBezTo>
                  <a:lnTo>
                    <a:pt x="420542" y="1018988"/>
                  </a:lnTo>
                  <a:lnTo>
                    <a:pt x="0" y="598447"/>
                  </a:lnTo>
                  <a:lnTo>
                    <a:pt x="54044" y="526175"/>
                  </a:lnTo>
                  <a:cubicBezTo>
                    <a:pt x="319243" y="204826"/>
                    <a:pt x="720588" y="0"/>
                    <a:pt x="1169773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solidFill>
                <a:schemeClr val="bg1"/>
              </a:solidFill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MH" val="20180629234046"/>
  <p:tag name="MH_LIBRARY" val="GRAPHIC"/>
  <p:tag name="MH_TYPE" val="Other"/>
  <p:tag name="MH_ORDER" val="3"/>
</p:tagLst>
</file>

<file path=ppt/tags/tag10.xml><?xml version="1.0" encoding="utf-8"?>
<p:tagLst xmlns:p="http://schemas.openxmlformats.org/presentationml/2006/main">
  <p:tag name="COMMONDATA" val="eyJoZGlkIjoiN2YxOGMyNDFkMTQxMWJhZTVlZDhiNDQyZGU2OTYwOWEifQ=="/>
</p:tagLst>
</file>

<file path=ppt/tags/tag2.xml><?xml version="1.0" encoding="utf-8"?>
<p:tagLst xmlns:p="http://schemas.openxmlformats.org/presentationml/2006/main">
  <p:tag name="MH" val="20180629234046"/>
  <p:tag name="MH_LIBRARY" val="GRAPHIC"/>
  <p:tag name="MH_TYPE" val="Other"/>
  <p:tag name="MH_ORDER" val="4"/>
</p:tagLst>
</file>

<file path=ppt/tags/tag3.xml><?xml version="1.0" encoding="utf-8"?>
<p:tagLst xmlns:p="http://schemas.openxmlformats.org/presentationml/2006/main">
  <p:tag name="MH" val="20180629234046"/>
  <p:tag name="MH_LIBRARY" val="GRAPHIC"/>
  <p:tag name="MH_TYPE" val="SubTitle"/>
  <p:tag name="MH_ORDER" val="1"/>
</p:tagLst>
</file>

<file path=ppt/tags/tag4.xml><?xml version="1.0" encoding="utf-8"?>
<p:tagLst xmlns:p="http://schemas.openxmlformats.org/presentationml/2006/main">
  <p:tag name="MH" val="20180629234046"/>
  <p:tag name="MH_LIBRARY" val="GRAPHIC"/>
  <p:tag name="MH_TYPE" val="Other"/>
  <p:tag name="MH_ORDER" val="3"/>
</p:tagLst>
</file>

<file path=ppt/tags/tag5.xml><?xml version="1.0" encoding="utf-8"?>
<p:tagLst xmlns:p="http://schemas.openxmlformats.org/presentationml/2006/main">
  <p:tag name="MH" val="20180629234046"/>
  <p:tag name="MH_LIBRARY" val="GRAPHIC"/>
  <p:tag name="MH_TYPE" val="Other"/>
  <p:tag name="MH_ORDER" val="4"/>
</p:tagLst>
</file>

<file path=ppt/tags/tag6.xml><?xml version="1.0" encoding="utf-8"?>
<p:tagLst xmlns:p="http://schemas.openxmlformats.org/presentationml/2006/main">
  <p:tag name="MH" val="20180629234046"/>
  <p:tag name="MH_LIBRARY" val="GRAPHIC"/>
  <p:tag name="MH_TYPE" val="SubTitle"/>
  <p:tag name="MH_ORDER" val="1"/>
</p:tagLst>
</file>

<file path=ppt/tags/tag7.xml><?xml version="1.0" encoding="utf-8"?>
<p:tagLst xmlns:p="http://schemas.openxmlformats.org/presentationml/2006/main">
  <p:tag name="MH" val="20180629234046"/>
  <p:tag name="MH_LIBRARY" val="GRAPHIC"/>
  <p:tag name="MH_TYPE" val="Other"/>
  <p:tag name="MH_ORDER" val="1"/>
</p:tagLst>
</file>

<file path=ppt/tags/tag8.xml><?xml version="1.0" encoding="utf-8"?>
<p:tagLst xmlns:p="http://schemas.openxmlformats.org/presentationml/2006/main">
  <p:tag name="MH" val="20180629234046"/>
  <p:tag name="MH_LIBRARY" val="GRAPHIC"/>
  <p:tag name="MH_TYPE" val="Other"/>
  <p:tag name="MH_ORDER" val="2"/>
</p:tagLst>
</file>

<file path=ppt/tags/tag9.xml><?xml version="1.0" encoding="utf-8"?>
<p:tagLst xmlns:p="http://schemas.openxmlformats.org/presentationml/2006/main">
  <p:tag name="MH" val="20180629234046"/>
  <p:tag name="MH_LIBRARY" val="GRAPHIC"/>
  <p:tag name="MH_TYPE" val="SubTitle"/>
  <p:tag name="MH_ORDER" val="2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842</Words>
  <Application>WPS 演示</Application>
  <PresentationFormat>全屏显示(16:9)</PresentationFormat>
  <Paragraphs>124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Arial</vt:lpstr>
      <vt:lpstr>宋体</vt:lpstr>
      <vt:lpstr>Wingdings</vt:lpstr>
      <vt:lpstr>黑体</vt:lpstr>
      <vt:lpstr>等线</vt:lpstr>
      <vt:lpstr>楷体</vt:lpstr>
      <vt:lpstr>幼圆</vt:lpstr>
      <vt:lpstr>Calibri</vt:lpstr>
      <vt:lpstr>微软雅黑</vt:lpstr>
      <vt:lpstr>Arial Unicode MS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44</cp:revision>
  <dcterms:created xsi:type="dcterms:W3CDTF">2018-09-11T05:46:00Z</dcterms:created>
  <dcterms:modified xsi:type="dcterms:W3CDTF">2023-10-10T01:53:06Z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8C99FAB677054156AA7F093D16D04E46_12</vt:lpwstr>
  </property>
  <property fmtid="{D5CDD505-2E9C-101B-9397-08002B2CF9AE}" pid="3" name="KSOProductBuildVer">
    <vt:lpwstr>2052-12.1.0.15398</vt:lpwstr>
  </property>
</Properties>
</file>